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7" r:id="rId1"/>
  </p:sldMasterIdLst>
  <p:sldIdLst>
    <p:sldId id="256" r:id="rId2"/>
    <p:sldId id="258" r:id="rId3"/>
    <p:sldId id="257" r:id="rId4"/>
  </p:sldIdLst>
  <p:sldSz cx="12192000" cy="6858000"/>
  <p:notesSz cx="7010400" cy="92964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443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352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637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9294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3735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085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3805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8330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235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718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73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244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594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943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851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224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275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C8C9AF5-71C7-45D8-95DD-B78C481FC49B}" type="datetimeFigureOut">
              <a:rPr lang="ar-SA" smtClean="0"/>
              <a:t>05/01/1439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A76D3-DAF0-45F8-AA33-2177851A10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7862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aalsuhaibani@ksu.edu.s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5673" y="1122218"/>
            <a:ext cx="944533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المقرر: 252 أثر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العمارة القديمة في الجزيرة العربية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الفصل الدراسي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الأول 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1438 – 1439 هـ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أستاذ المقرر: </a:t>
            </a:r>
            <a:r>
              <a:rPr lang="ar-SA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د. عبدالرحمن بن عبدالعزيز السحيباني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أستاذ العمارة القديمة المساعد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البريد الإلكتروني: </a:t>
            </a:r>
            <a:r>
              <a:rPr lang="en-US" sz="2400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aaalsuhaibani@ksu.edu.sa</a:t>
            </a:r>
            <a:endParaRPr lang="en-US" sz="24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الساعات المكتبية: الأحد والثلاثاء 9-10 صباحاً، البريد الإلكتروني في أي وقت.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0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7791" y="519545"/>
            <a:ext cx="9445335" cy="8453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تقسيم الدرجات الرئيسي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اختبار مصغر (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Quiz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5 درجات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 الأسبوع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السادس) </a:t>
            </a:r>
            <a:endParaRPr lang="ar-S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الاختبار الفصلي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الأول: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درجة. ( الأسبوع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السابع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ar-SA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اختبار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مصغر (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Quiz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5 درجات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 الأسبوع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الحادي عشر)</a:t>
            </a:r>
            <a:endParaRPr lang="ar-S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الاختبار الفصلي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الثاني: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درجة. ( الأسبوع الثاني عشر )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اختبار مصغر (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Quiz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5 درجات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 الأسبوع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الرابع عشر)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6- تكليف بأعمال خلال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الفصل 5 درجات.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الاختبار النهائي: 40 درجة.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أعمال إضافية ( 15 درجة )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الحضور: 7 درجات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المشاركة: 8 درجات</a:t>
            </a:r>
            <a:endParaRPr lang="ar-S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ar-S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ar-S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ar-S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71141"/>
              </p:ext>
            </p:extLst>
          </p:nvPr>
        </p:nvGraphicFramePr>
        <p:xfrm>
          <a:off x="1579418" y="210511"/>
          <a:ext cx="9777846" cy="5562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34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5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8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الأسبوع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التاريخ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/>
                        <a:t>المحاضرة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الأول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26– 29/ 12/ 1438ـ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التسجيل </a:t>
                      </a:r>
                      <a:r>
                        <a:rPr lang="ar-SA" sz="1600" dirty="0" smtClean="0"/>
                        <a:t>2- </a:t>
                      </a:r>
                      <a:r>
                        <a:rPr lang="ar-SA" sz="1600" dirty="0" smtClean="0"/>
                        <a:t>التسجيل</a:t>
                      </a:r>
                      <a:r>
                        <a:rPr lang="ar-SA" sz="1600" baseline="0" dirty="0" smtClean="0"/>
                        <a:t>  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الثاني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4 – 5/ 1/ 1439هـ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تمهيد وتوزيع الدرجات </a:t>
                      </a:r>
                      <a:r>
                        <a:rPr lang="ar-SA" sz="1600" dirty="0" smtClean="0"/>
                        <a:t>2-</a:t>
                      </a:r>
                      <a:r>
                        <a:rPr lang="ar-SA" sz="1600" baseline="0" dirty="0" smtClean="0"/>
                        <a:t> </a:t>
                      </a:r>
                      <a:r>
                        <a:rPr lang="ar-SA" sz="1600" baseline="0" dirty="0" smtClean="0"/>
                        <a:t>مدخل للعمارة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الثالث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11 – 12</a:t>
                      </a:r>
                      <a:r>
                        <a:rPr lang="ar-SA" sz="1600" baseline="0" dirty="0" smtClean="0"/>
                        <a:t>/ 1/ 1439هـ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مواد وتقنيات العمارة </a:t>
                      </a:r>
                      <a:r>
                        <a:rPr lang="ar-SA" sz="1600" dirty="0" smtClean="0"/>
                        <a:t>2- </a:t>
                      </a:r>
                      <a:r>
                        <a:rPr lang="ar-SA" sz="1600" dirty="0" smtClean="0"/>
                        <a:t>مواد</a:t>
                      </a:r>
                      <a:r>
                        <a:rPr lang="ar-SA" sz="1600" baseline="0" dirty="0" smtClean="0"/>
                        <a:t> وتقنيات العمارة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الرابع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18– 19</a:t>
                      </a:r>
                      <a:r>
                        <a:rPr lang="ar-SA" sz="1600" baseline="0" dirty="0" smtClean="0"/>
                        <a:t>/ 1/ 1439هـ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لمحة</a:t>
                      </a:r>
                      <a:r>
                        <a:rPr lang="ar-SA" sz="1600" baseline="0" dirty="0" smtClean="0"/>
                        <a:t> عن العمارة المصرية </a:t>
                      </a:r>
                      <a:r>
                        <a:rPr lang="ar-SA" sz="1600" baseline="0" dirty="0" smtClean="0"/>
                        <a:t>2- </a:t>
                      </a:r>
                      <a:r>
                        <a:rPr lang="ar-SA" sz="1600" baseline="0" dirty="0" smtClean="0"/>
                        <a:t>لمحة عن عمارة بلاد الرافدين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الخامس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25– 26</a:t>
                      </a:r>
                      <a:r>
                        <a:rPr lang="ar-SA" sz="1600" baseline="0" dirty="0" smtClean="0"/>
                        <a:t>/ 1/ 1439هـ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لمحة عن العمارة الاغريقية 2-</a:t>
                      </a:r>
                      <a:r>
                        <a:rPr lang="ar-SA" sz="1600" baseline="0" dirty="0" smtClean="0"/>
                        <a:t> لمحة عن العمارة الرومانية</a:t>
                      </a:r>
                      <a:endParaRPr lang="ar-S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السادس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2– 3</a:t>
                      </a:r>
                      <a:r>
                        <a:rPr lang="ar-SA" sz="1600" baseline="0" dirty="0" smtClean="0"/>
                        <a:t>/ 2/ 1439هـ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SA" sz="1600" dirty="0" smtClean="0"/>
                        <a:t>1- العمارة</a:t>
                      </a:r>
                      <a:r>
                        <a:rPr lang="ar-SA" sz="1600" baseline="0" dirty="0" smtClean="0"/>
                        <a:t> الدينية في موقع </a:t>
                      </a:r>
                      <a:r>
                        <a:rPr lang="ar-SA" sz="1600" baseline="0" dirty="0" err="1" smtClean="0"/>
                        <a:t>دادان</a:t>
                      </a:r>
                      <a:r>
                        <a:rPr lang="ar-SA" sz="1600" baseline="0" dirty="0" smtClean="0"/>
                        <a:t> + </a:t>
                      </a:r>
                      <a:r>
                        <a:rPr lang="ar-SA" sz="1600" b="1" dirty="0" err="1" smtClean="0"/>
                        <a:t>الكويز</a:t>
                      </a:r>
                      <a:r>
                        <a:rPr lang="ar-SA" sz="1600" b="1" baseline="0" dirty="0" smtClean="0"/>
                        <a:t> الأول</a:t>
                      </a:r>
                      <a:r>
                        <a:rPr lang="ar-SA" sz="1600" dirty="0" smtClean="0"/>
                        <a:t> </a:t>
                      </a:r>
                      <a:r>
                        <a:rPr lang="ar-SA" sz="1600" baseline="0" dirty="0" smtClean="0"/>
                        <a:t> 2- العمارة الدينية في موقع </a:t>
                      </a:r>
                      <a:r>
                        <a:rPr lang="ar-SA" sz="1600" baseline="0" dirty="0" err="1" smtClean="0"/>
                        <a:t>دادان</a:t>
                      </a:r>
                      <a:endParaRPr lang="ar-SA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السابع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9-</a:t>
                      </a:r>
                      <a:r>
                        <a:rPr lang="ar-SA" sz="1600" baseline="0" dirty="0" smtClean="0"/>
                        <a:t> 10</a:t>
                      </a:r>
                      <a:r>
                        <a:rPr lang="ar-SA" sz="1600" dirty="0" smtClean="0"/>
                        <a:t>/ 2 </a:t>
                      </a:r>
                      <a:r>
                        <a:rPr lang="ar-SA" sz="1600" baseline="0" dirty="0" smtClean="0"/>
                        <a:t>/ 1439هـ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1- الاختبار الفصلي</a:t>
                      </a:r>
                      <a:r>
                        <a:rPr lang="ar-SA" sz="1600" baseline="0" dirty="0" smtClean="0"/>
                        <a:t> الأول 2- مراجعة ومناقشة الاختبار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الثامن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16– 17</a:t>
                      </a:r>
                      <a:r>
                        <a:rPr lang="ar-SA" sz="1600" baseline="0" dirty="0" smtClean="0"/>
                        <a:t>/ 2/ 1439هـ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العمارة</a:t>
                      </a:r>
                      <a:r>
                        <a:rPr lang="ar-SA" sz="1600" baseline="0" dirty="0" smtClean="0"/>
                        <a:t> الدينية في قصر الحمراء </a:t>
                      </a:r>
                      <a:r>
                        <a:rPr lang="ar-SA" sz="1600" baseline="0" dirty="0" smtClean="0"/>
                        <a:t>2- </a:t>
                      </a:r>
                      <a:r>
                        <a:rPr lang="ar-SA" sz="1600" baseline="0" dirty="0" smtClean="0"/>
                        <a:t>العمارة الدينية في الفاو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التاسع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23– 24</a:t>
                      </a:r>
                      <a:r>
                        <a:rPr lang="ar-SA" sz="1600" baseline="0" dirty="0" smtClean="0"/>
                        <a:t>/ 2/ 1439هـ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العمارة الدينية في جنوب الجزيرة </a:t>
                      </a:r>
                      <a:r>
                        <a:rPr lang="ar-SA" sz="1600" dirty="0" smtClean="0"/>
                        <a:t>2- </a:t>
                      </a:r>
                      <a:r>
                        <a:rPr lang="ar-SA" sz="1600" dirty="0" smtClean="0"/>
                        <a:t>العمارة</a:t>
                      </a:r>
                      <a:r>
                        <a:rPr lang="ar-SA" sz="1600" baseline="0" dirty="0" smtClean="0"/>
                        <a:t> الدينية في جنوب الجزيرة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العاشر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1– 2</a:t>
                      </a:r>
                      <a:r>
                        <a:rPr lang="ar-SA" sz="1600" baseline="0" dirty="0" smtClean="0"/>
                        <a:t>/ 3/ 1439هـ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عمارة</a:t>
                      </a:r>
                      <a:r>
                        <a:rPr lang="ar-SA" sz="1600" baseline="0" dirty="0" smtClean="0"/>
                        <a:t> المسكن النبطي </a:t>
                      </a:r>
                      <a:r>
                        <a:rPr lang="ar-SA" sz="1600" baseline="0" dirty="0" smtClean="0"/>
                        <a:t>2- </a:t>
                      </a:r>
                      <a:r>
                        <a:rPr lang="ar-SA" sz="1600" baseline="0" dirty="0" smtClean="0"/>
                        <a:t>قصر إثرة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الحادي عشر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8– 9</a:t>
                      </a:r>
                      <a:r>
                        <a:rPr lang="ar-SA" sz="1600" baseline="0" dirty="0" smtClean="0"/>
                        <a:t>/ 3/ 1439هـ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نموذج للمدينة اليمنية القديمة </a:t>
                      </a:r>
                      <a:r>
                        <a:rPr lang="ar-SA" sz="1600" baseline="0" dirty="0" smtClean="0"/>
                        <a:t>+ </a:t>
                      </a:r>
                      <a:r>
                        <a:rPr lang="ar-SA" sz="1600" b="1" baseline="0" dirty="0" err="1" smtClean="0"/>
                        <a:t>الكويز</a:t>
                      </a:r>
                      <a:r>
                        <a:rPr lang="ar-SA" sz="1600" b="1" baseline="0" dirty="0" smtClean="0"/>
                        <a:t> الثاني </a:t>
                      </a:r>
                      <a:r>
                        <a:rPr lang="ar-SA" sz="1600" dirty="0" smtClean="0"/>
                        <a:t>2-</a:t>
                      </a:r>
                      <a:r>
                        <a:rPr lang="ar-SA" sz="1600" baseline="0" dirty="0" smtClean="0"/>
                        <a:t> </a:t>
                      </a:r>
                      <a:r>
                        <a:rPr lang="ar-SA" sz="1600" baseline="0" dirty="0" smtClean="0"/>
                        <a:t>نموذج للمدينة اليمنية القديمة</a:t>
                      </a:r>
                      <a:endParaRPr lang="ar-S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الثاني عشر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15– 16</a:t>
                      </a:r>
                      <a:r>
                        <a:rPr lang="ar-SA" sz="1600" baseline="0" dirty="0" smtClean="0"/>
                        <a:t>/ 3/ 1439هـ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1- الاختبار الفصلي</a:t>
                      </a:r>
                      <a:r>
                        <a:rPr lang="ar-SA" sz="1600" baseline="0" dirty="0" smtClean="0"/>
                        <a:t> الثاني </a:t>
                      </a:r>
                      <a:r>
                        <a:rPr lang="ar-SA" sz="1600" baseline="0" dirty="0" smtClean="0"/>
                        <a:t>2- </a:t>
                      </a:r>
                      <a:r>
                        <a:rPr lang="ar-SA" sz="1600" baseline="0" dirty="0" smtClean="0"/>
                        <a:t>مراجعة ومناقشة الاختبار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الثالث عشر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22– 23</a:t>
                      </a:r>
                      <a:r>
                        <a:rPr lang="ar-SA" sz="1600" baseline="0" dirty="0" smtClean="0"/>
                        <a:t>/ 3/ 1439هـ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1- مغاير شعيب </a:t>
                      </a:r>
                      <a:r>
                        <a:rPr lang="ar-SA" sz="1600" dirty="0" smtClean="0"/>
                        <a:t>2- </a:t>
                      </a:r>
                      <a:r>
                        <a:rPr lang="ar-SA" sz="1600" dirty="0" smtClean="0"/>
                        <a:t>مقابر دادان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600" dirty="0" smtClean="0"/>
                        <a:t>الرابع عشر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 smtClean="0"/>
                        <a:t>29– 30</a:t>
                      </a:r>
                      <a:r>
                        <a:rPr lang="ar-SA" sz="1600" baseline="0" smtClean="0"/>
                        <a:t>/ 3/ </a:t>
                      </a:r>
                      <a:r>
                        <a:rPr lang="ar-SA" sz="1600" baseline="0" dirty="0" smtClean="0"/>
                        <a:t>1439هـ</a:t>
                      </a:r>
                      <a:endParaRPr lang="ar-SA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500" dirty="0" smtClean="0"/>
                        <a:t>1- الأسوار</a:t>
                      </a:r>
                      <a:r>
                        <a:rPr lang="ar-SA" sz="1500" baseline="0" dirty="0" smtClean="0"/>
                        <a:t> في الجزيرة العربية </a:t>
                      </a:r>
                      <a:r>
                        <a:rPr lang="ar-SA" sz="1500" baseline="0" dirty="0" smtClean="0"/>
                        <a:t>2- </a:t>
                      </a:r>
                      <a:r>
                        <a:rPr lang="ar-SA" sz="1500" baseline="0" dirty="0" smtClean="0"/>
                        <a:t>العمارة </a:t>
                      </a:r>
                      <a:r>
                        <a:rPr lang="ar-SA" sz="1500" baseline="0" dirty="0" err="1" smtClean="0"/>
                        <a:t>التحصينية</a:t>
                      </a:r>
                      <a:r>
                        <a:rPr lang="ar-SA" sz="1500" baseline="0" dirty="0" smtClean="0"/>
                        <a:t> في جنوب الجزيرة + </a:t>
                      </a:r>
                      <a:r>
                        <a:rPr lang="ar-SA" sz="1500" b="1" baseline="0" dirty="0" err="1" smtClean="0"/>
                        <a:t>الكويز</a:t>
                      </a:r>
                      <a:r>
                        <a:rPr lang="ar-SA" sz="1500" b="1" baseline="0" dirty="0" smtClean="0"/>
                        <a:t> الثالث</a:t>
                      </a:r>
                      <a:endParaRPr lang="ar-SA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4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200</TotalTime>
  <Words>399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Abdulrahman ALSUHAIBANI</dc:creator>
  <cp:lastModifiedBy>user</cp:lastModifiedBy>
  <cp:revision>16</cp:revision>
  <cp:lastPrinted>2016-09-18T07:25:33Z</cp:lastPrinted>
  <dcterms:created xsi:type="dcterms:W3CDTF">2016-01-25T09:08:54Z</dcterms:created>
  <dcterms:modified xsi:type="dcterms:W3CDTF">2017-09-25T05:06:31Z</dcterms:modified>
</cp:coreProperties>
</file>