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70" r:id="rId12"/>
  </p:sldIdLst>
  <p:sldSz cx="9144000" cy="6858000" type="screen4x3"/>
  <p:notesSz cx="6997700" cy="927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 dirty="0" smtClean="0"/>
              <a:t>المبيعات المتوقعة 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133961196027"/>
          <c:y val="8.0116051670011831E-2"/>
          <c:w val="0.82508002676136061"/>
          <c:h val="0.63090834233956072"/>
        </c:manualLayout>
      </c:layout>
      <c:scatterChart>
        <c:scatterStyle val="smoothMarker"/>
        <c:varyColors val="0"/>
        <c:ser>
          <c:idx val="1"/>
          <c:order val="1"/>
          <c:tx>
            <c:strRef>
              <c:f>Sheet1!$B$8</c:f>
              <c:strCache>
                <c:ptCount val="1"/>
                <c:pt idx="0">
                  <c:v>المبيعات المتوقعة</c:v>
                </c:pt>
              </c:strCache>
            </c:strRef>
          </c:tx>
          <c:xVal>
            <c:numRef>
              <c:f>Sheet1!$C$6:$I$6</c:f>
              <c:numCache>
                <c:formatCode>General</c:formatCode>
                <c:ptCount val="7"/>
                <c:pt idx="0">
                  <c:v>7</c:v>
                </c:pt>
                <c:pt idx="1">
                  <c:v>9</c:v>
                </c:pt>
                <c:pt idx="2">
                  <c:v>6</c:v>
                </c:pt>
                <c:pt idx="3">
                  <c:v>10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</c:numCache>
            </c:numRef>
          </c:xVal>
          <c:yVal>
            <c:numRef>
              <c:f>Sheet1!$C$8:$I$8</c:f>
              <c:numCache>
                <c:formatCode>General</c:formatCode>
                <c:ptCount val="7"/>
                <c:pt idx="0">
                  <c:v>186.70731707317071</c:v>
                </c:pt>
                <c:pt idx="1">
                  <c:v>239.7560975609756</c:v>
                </c:pt>
                <c:pt idx="2">
                  <c:v>160.18292682926827</c:v>
                </c:pt>
                <c:pt idx="3">
                  <c:v>266.28048780487802</c:v>
                </c:pt>
                <c:pt idx="4">
                  <c:v>186.70731707317071</c:v>
                </c:pt>
                <c:pt idx="5">
                  <c:v>107.13414634146341</c:v>
                </c:pt>
                <c:pt idx="6">
                  <c:v>213.23170731707322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Sheet1!$B$8</c:f>
              <c:strCache>
                <c:ptCount val="1"/>
                <c:pt idx="0">
                  <c:v>المبيعات المتوقعة</c:v>
                </c:pt>
              </c:strCache>
            </c:strRef>
          </c:tx>
          <c:xVal>
            <c:numRef>
              <c:f>Sheet1!$C$6:$I$6</c:f>
              <c:numCache>
                <c:formatCode>General</c:formatCode>
                <c:ptCount val="7"/>
                <c:pt idx="0">
                  <c:v>7</c:v>
                </c:pt>
                <c:pt idx="1">
                  <c:v>9</c:v>
                </c:pt>
                <c:pt idx="2">
                  <c:v>6</c:v>
                </c:pt>
                <c:pt idx="3">
                  <c:v>10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</c:numCache>
            </c:numRef>
          </c:xVal>
          <c:yVal>
            <c:numRef>
              <c:f>Sheet1!$C$8:$I$8</c:f>
              <c:numCache>
                <c:formatCode>General</c:formatCode>
                <c:ptCount val="7"/>
                <c:pt idx="0">
                  <c:v>186.70731707317071</c:v>
                </c:pt>
                <c:pt idx="1">
                  <c:v>239.7560975609756</c:v>
                </c:pt>
                <c:pt idx="2">
                  <c:v>160.18292682926827</c:v>
                </c:pt>
                <c:pt idx="3">
                  <c:v>266.28048780487802</c:v>
                </c:pt>
                <c:pt idx="4">
                  <c:v>186.70731707317071</c:v>
                </c:pt>
                <c:pt idx="5">
                  <c:v>107.13414634146341</c:v>
                </c:pt>
                <c:pt idx="6">
                  <c:v>213.23170731707322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315392"/>
        <c:axId val="88316928"/>
      </c:scatterChart>
      <c:valAx>
        <c:axId val="8831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316928"/>
        <c:crosses val="autoZero"/>
        <c:crossBetween val="midCat"/>
      </c:valAx>
      <c:valAx>
        <c:axId val="8831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3153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4912510936132995"/>
          <c:y val="0.83568262169121599"/>
          <c:w val="0.23970138061100582"/>
          <c:h val="7.605852107603269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AB586-87A3-4BB5-A63F-1767336BAF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4F48F02-F28A-44F5-877B-0D2B6702C086}">
      <dgm:prSet phldrT="[Text]" custT="1"/>
      <dgm:spPr/>
      <dgm:t>
        <a:bodyPr/>
        <a:lstStyle/>
        <a:p>
          <a:pPr rtl="1"/>
          <a:r>
            <a:rPr lang="ar-SA" sz="1800" b="1" dirty="0" smtClean="0"/>
            <a:t>الخطوة 1 </a:t>
          </a:r>
        </a:p>
        <a:p>
          <a:pPr rtl="1"/>
          <a:r>
            <a:rPr lang="ar-SA" sz="1800" b="1" dirty="0" smtClean="0"/>
            <a:t>تجهيز البيانات اللازمة :</a:t>
          </a:r>
          <a:endParaRPr lang="ar-SA" sz="1800" b="1" dirty="0"/>
        </a:p>
      </dgm:t>
    </dgm:pt>
    <dgm:pt modelId="{CF83E66E-12A1-40D4-9511-8DA18EC7CBBD}" type="parTrans" cxnId="{D354EF7F-4DE5-43E1-AC13-98D2F1AF1AE1}">
      <dgm:prSet/>
      <dgm:spPr/>
      <dgm:t>
        <a:bodyPr/>
        <a:lstStyle/>
        <a:p>
          <a:pPr rtl="1"/>
          <a:endParaRPr lang="ar-SA"/>
        </a:p>
      </dgm:t>
    </dgm:pt>
    <dgm:pt modelId="{EE209590-B76A-41DF-BFDC-4613016B12D7}" type="sibTrans" cxnId="{D354EF7F-4DE5-43E1-AC13-98D2F1AF1AE1}">
      <dgm:prSet/>
      <dgm:spPr/>
      <dgm:t>
        <a:bodyPr/>
        <a:lstStyle/>
        <a:p>
          <a:pPr rtl="1"/>
          <a:endParaRPr lang="ar-SA"/>
        </a:p>
      </dgm:t>
    </dgm:pt>
    <dgm:pt modelId="{D12BBF1F-DF6F-4B62-AF92-0F7014376F80}">
      <dgm:prSet phldrT="[Text]" custT="1"/>
      <dgm:spPr/>
      <dgm:t>
        <a:bodyPr/>
        <a:lstStyle/>
        <a:p>
          <a:pPr algn="r" rtl="1"/>
          <a:r>
            <a:rPr lang="ar-SA" sz="1600" b="0" dirty="0" smtClean="0"/>
            <a:t>لحساب معاملات  معادلات الخط المستقيم :</a:t>
          </a:r>
          <a:endParaRPr lang="ar-SA" sz="1600" b="0" dirty="0"/>
        </a:p>
      </dgm:t>
    </dgm:pt>
    <dgm:pt modelId="{316A02B1-2B9B-4DC5-8CEB-A2EB4516CC32}" type="parTrans" cxnId="{DC985177-D7C3-4250-A4D2-DDA0170D56BB}">
      <dgm:prSet/>
      <dgm:spPr/>
      <dgm:t>
        <a:bodyPr/>
        <a:lstStyle/>
        <a:p>
          <a:pPr rtl="1"/>
          <a:endParaRPr lang="ar-SA"/>
        </a:p>
      </dgm:t>
    </dgm:pt>
    <dgm:pt modelId="{95121658-0ECB-4691-B292-55F10DC0BD2D}" type="sibTrans" cxnId="{DC985177-D7C3-4250-A4D2-DDA0170D56BB}">
      <dgm:prSet/>
      <dgm:spPr/>
      <dgm:t>
        <a:bodyPr/>
        <a:lstStyle/>
        <a:p>
          <a:pPr rtl="1"/>
          <a:endParaRPr lang="ar-SA"/>
        </a:p>
      </dgm:t>
    </dgm:pt>
    <dgm:pt modelId="{F1FECF57-DA7A-493F-9645-9DC6BBB12535}">
      <dgm:prSet phldrT="[Text]" custT="1"/>
      <dgm:spPr/>
      <dgm:t>
        <a:bodyPr/>
        <a:lstStyle/>
        <a:p>
          <a:pPr rtl="1"/>
          <a:r>
            <a:rPr lang="ar-SA" sz="1600" b="1" dirty="0" smtClean="0"/>
            <a:t>الخطوة 2 </a:t>
          </a:r>
        </a:p>
        <a:p>
          <a:pPr rtl="1"/>
          <a:r>
            <a:rPr lang="ar-SA" sz="1600" b="1" dirty="0" smtClean="0"/>
            <a:t>حساب المعامل (أ) </a:t>
          </a:r>
        </a:p>
      </dgm:t>
    </dgm:pt>
    <dgm:pt modelId="{AB49FAB0-AF84-40A9-8FF6-E5C11FA980E7}" type="parTrans" cxnId="{0081A515-DAE8-4065-876B-505675317AD3}">
      <dgm:prSet/>
      <dgm:spPr/>
      <dgm:t>
        <a:bodyPr/>
        <a:lstStyle/>
        <a:p>
          <a:pPr rtl="1"/>
          <a:endParaRPr lang="ar-SA"/>
        </a:p>
      </dgm:t>
    </dgm:pt>
    <dgm:pt modelId="{DC02AA41-9743-42B6-83CF-2223378C2309}" type="sibTrans" cxnId="{0081A515-DAE8-4065-876B-505675317AD3}">
      <dgm:prSet/>
      <dgm:spPr/>
      <dgm:t>
        <a:bodyPr/>
        <a:lstStyle/>
        <a:p>
          <a:pPr rtl="1"/>
          <a:endParaRPr lang="ar-SA"/>
        </a:p>
      </dgm:t>
    </dgm:pt>
    <dgm:pt modelId="{250977B4-88AB-44DB-860F-1926E6927DD0}">
      <dgm:prSet phldrT="[Text]" custT="1"/>
      <dgm:spPr/>
      <dgm:t>
        <a:bodyPr/>
        <a:lstStyle/>
        <a:p>
          <a:pPr algn="r" rtl="1"/>
          <a:endParaRPr lang="ar-SA" sz="1200" b="0" dirty="0">
            <a:latin typeface="+mn-lt"/>
            <a:cs typeface="+mn-cs"/>
          </a:endParaRPr>
        </a:p>
      </dgm:t>
    </dgm:pt>
    <dgm:pt modelId="{FC59E26C-0E78-4DE2-AC38-4E8372CD222D}" type="parTrans" cxnId="{8BEA5188-5D7C-4EA6-A817-353DF745DA75}">
      <dgm:prSet/>
      <dgm:spPr/>
      <dgm:t>
        <a:bodyPr/>
        <a:lstStyle/>
        <a:p>
          <a:pPr rtl="1"/>
          <a:endParaRPr lang="ar-SA"/>
        </a:p>
      </dgm:t>
    </dgm:pt>
    <dgm:pt modelId="{973B5EA5-33A6-4DFE-8446-0A2FA4B32520}" type="sibTrans" cxnId="{8BEA5188-5D7C-4EA6-A817-353DF745DA75}">
      <dgm:prSet/>
      <dgm:spPr/>
      <dgm:t>
        <a:bodyPr/>
        <a:lstStyle/>
        <a:p>
          <a:pPr rtl="1"/>
          <a:endParaRPr lang="ar-SA"/>
        </a:p>
      </dgm:t>
    </dgm:pt>
    <dgm:pt modelId="{9183A0C4-5936-448B-9DCB-642E04CB50EA}">
      <dgm:prSet phldrT="[Text]" custT="1"/>
      <dgm:spPr/>
      <dgm:t>
        <a:bodyPr/>
        <a:lstStyle/>
        <a:p>
          <a:pPr algn="r" rtl="1"/>
          <a:r>
            <a:rPr lang="ar-SA" sz="1600" dirty="0" smtClean="0"/>
            <a:t>إدخال البيانات المعطاة في ورقة عمل 1.</a:t>
          </a:r>
          <a:endParaRPr lang="ar-SA" sz="1600" b="0" dirty="0"/>
        </a:p>
      </dgm:t>
    </dgm:pt>
    <dgm:pt modelId="{979BDF93-9760-4DDC-A27B-021E7F4496FA}" type="parTrans" cxnId="{5E73EA37-7C20-47AE-B31B-26CC9E5A51E8}">
      <dgm:prSet/>
      <dgm:spPr/>
    </dgm:pt>
    <dgm:pt modelId="{2D9FC08C-A9D8-477C-8E69-5435C48AE0A2}" type="sibTrans" cxnId="{5E73EA37-7C20-47AE-B31B-26CC9E5A51E8}">
      <dgm:prSet/>
      <dgm:spPr/>
    </dgm:pt>
    <dgm:pt modelId="{9CE402ED-F004-4353-8FE2-12CE8A0A42A1}">
      <dgm:prSet phldrT="[Text]" custT="1"/>
      <dgm:spPr/>
      <dgm:t>
        <a:bodyPr/>
        <a:lstStyle/>
        <a:p>
          <a:pPr algn="r" rtl="1"/>
          <a:endParaRPr lang="ar-SA" sz="1200" b="0" dirty="0"/>
        </a:p>
      </dgm:t>
    </dgm:pt>
    <dgm:pt modelId="{9E2B5291-0E27-4DD3-8C26-7F5A39A0AF0F}" type="parTrans" cxnId="{6171624F-02E8-47FB-BED6-35527E4666EB}">
      <dgm:prSet/>
      <dgm:spPr/>
    </dgm:pt>
    <dgm:pt modelId="{E190B4EE-36D8-4C2C-8069-80A1279084C9}" type="sibTrans" cxnId="{6171624F-02E8-47FB-BED6-35527E4666EB}">
      <dgm:prSet/>
      <dgm:spPr/>
    </dgm:pt>
    <dgm:pt modelId="{6B3BE6D9-3A06-409D-8F61-AF0CB8C1D6AC}">
      <dgm:prSet phldrT="[Text]" custT="1"/>
      <dgm:spPr/>
      <dgm:t>
        <a:bodyPr/>
        <a:lstStyle/>
        <a:p>
          <a:pPr algn="r" rtl="1"/>
          <a:endParaRPr lang="ar-SA" sz="1200" b="0" dirty="0"/>
        </a:p>
      </dgm:t>
    </dgm:pt>
    <dgm:pt modelId="{C4BF30EF-38CF-4414-B8E1-9224335C888D}" type="parTrans" cxnId="{D2022824-496D-4602-B1E1-4FFCCEA83DD8}">
      <dgm:prSet/>
      <dgm:spPr/>
    </dgm:pt>
    <dgm:pt modelId="{3B753A56-AE23-4319-8657-9AB472F49D2D}" type="sibTrans" cxnId="{D2022824-496D-4602-B1E1-4FFCCEA83DD8}">
      <dgm:prSet/>
      <dgm:spPr/>
    </dgm:pt>
    <dgm:pt modelId="{57E53BDA-5839-47C1-9D1E-6ECDCC1812EA}">
      <dgm:prSet phldrT="[Text]" custT="1"/>
      <dgm:spPr/>
      <dgm:t>
        <a:bodyPr/>
        <a:lstStyle/>
        <a:p>
          <a:pPr algn="r" rtl="1"/>
          <a:r>
            <a:rPr lang="ar-SA" sz="1600" b="0" dirty="0" smtClean="0"/>
            <a:t>كتابة عنوان للنموذج (شركة الانوار المحدودة ورقة خاصة بتحليل الانحدار)</a:t>
          </a:r>
          <a:endParaRPr lang="ar-SA" sz="1600" b="0" dirty="0"/>
        </a:p>
      </dgm:t>
    </dgm:pt>
    <dgm:pt modelId="{FC5ED5E4-6693-4762-BCCD-49BF3A02F9AD}" type="parTrans" cxnId="{78E86023-DF80-4675-8D73-BB6737707026}">
      <dgm:prSet/>
      <dgm:spPr/>
    </dgm:pt>
    <dgm:pt modelId="{60BE0BEB-DD93-4912-8905-6C12E8B0905C}" type="sibTrans" cxnId="{78E86023-DF80-4675-8D73-BB6737707026}">
      <dgm:prSet/>
      <dgm:spPr/>
    </dgm:pt>
    <dgm:pt modelId="{285D7E11-FB8F-4314-BCDA-9DBF32B51938}">
      <dgm:prSet phldrT="[Text]" custT="1"/>
      <dgm:spPr/>
      <dgm:t>
        <a:bodyPr/>
        <a:lstStyle/>
        <a:p>
          <a:pPr algn="r" rtl="1"/>
          <a:endParaRPr lang="ar-SA" sz="1600" b="0" dirty="0"/>
        </a:p>
      </dgm:t>
    </dgm:pt>
    <dgm:pt modelId="{CB32D152-4E58-4DD3-B892-F8EB8571FC4C}" type="parTrans" cxnId="{72856D31-9080-47A0-87BD-22ECC7851DA2}">
      <dgm:prSet/>
      <dgm:spPr/>
    </dgm:pt>
    <dgm:pt modelId="{F7F4F382-C01D-4035-B9FB-582653F6618D}" type="sibTrans" cxnId="{72856D31-9080-47A0-87BD-22ECC7851DA2}">
      <dgm:prSet/>
      <dgm:spPr/>
    </dgm:pt>
    <dgm:pt modelId="{1AD68E23-D5A0-4788-87F0-20095F0A4048}">
      <dgm:prSet phldrT="[Text]" custT="1"/>
      <dgm:spPr/>
      <dgm:t>
        <a:bodyPr/>
        <a:lstStyle/>
        <a:p>
          <a:pPr algn="r" rtl="1"/>
          <a:endParaRPr lang="ar-SA" sz="1600" b="0" dirty="0"/>
        </a:p>
      </dgm:t>
    </dgm:pt>
    <dgm:pt modelId="{0E331C1B-F486-4A91-AAF1-7C1BCE7DA880}" type="parTrans" cxnId="{5C98AE5A-78B4-40EF-8AFD-8E306B56F72B}">
      <dgm:prSet/>
      <dgm:spPr/>
    </dgm:pt>
    <dgm:pt modelId="{45FE1C44-2122-481E-B48B-233CF60422FF}" type="sibTrans" cxnId="{5C98AE5A-78B4-40EF-8AFD-8E306B56F72B}">
      <dgm:prSet/>
      <dgm:spPr/>
    </dgm:pt>
    <dgm:pt modelId="{BBBABF04-6522-4982-8FD1-24C8F72630D5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يتم استخدام دالة (</a:t>
          </a:r>
          <a:r>
            <a:rPr lang="en-US" sz="1600" b="0" dirty="0" smtClean="0">
              <a:latin typeface="+mn-lt"/>
              <a:cs typeface="+mn-cs"/>
            </a:rPr>
            <a:t>intercept</a:t>
          </a:r>
          <a:r>
            <a:rPr lang="ar-SA" sz="1600" b="0" dirty="0" smtClean="0">
              <a:latin typeface="+mn-lt"/>
              <a:cs typeface="+mn-cs"/>
            </a:rPr>
            <a:t>)</a:t>
          </a:r>
          <a:r>
            <a:rPr lang="en-US" sz="1600" b="0" dirty="0" smtClean="0">
              <a:latin typeface="+mn-lt"/>
              <a:cs typeface="+mn-cs"/>
            </a:rPr>
            <a:t> </a:t>
          </a:r>
          <a:r>
            <a:rPr lang="ar-SA" sz="1600" b="0" dirty="0" smtClean="0">
              <a:latin typeface="+mn-lt"/>
              <a:cs typeface="+mn-cs"/>
            </a:rPr>
            <a:t> </a:t>
          </a:r>
          <a:endParaRPr lang="ar-SA" sz="1600" b="0" dirty="0">
            <a:latin typeface="+mn-lt"/>
            <a:cs typeface="+mn-cs"/>
          </a:endParaRPr>
        </a:p>
      </dgm:t>
    </dgm:pt>
    <dgm:pt modelId="{71448A89-29B4-4BEA-BF20-5902184F484B}" type="parTrans" cxnId="{5DF86E33-6751-41DD-957F-BAA0790DF813}">
      <dgm:prSet/>
      <dgm:spPr/>
    </dgm:pt>
    <dgm:pt modelId="{C9BE93BC-0BB2-48A2-9D2A-EF20B16FF103}" type="sibTrans" cxnId="{5DF86E33-6751-41DD-957F-BAA0790DF813}">
      <dgm:prSet/>
      <dgm:spPr/>
    </dgm:pt>
    <dgm:pt modelId="{9A5E2077-15B0-4AC5-8F09-56B20BC5B030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قومي بكتابة أ في الخلية </a:t>
          </a:r>
          <a:r>
            <a:rPr lang="en-US" sz="1600" b="0" dirty="0" smtClean="0">
              <a:latin typeface="+mn-lt"/>
              <a:cs typeface="+mn-cs"/>
            </a:rPr>
            <a:t> B14 </a:t>
          </a:r>
          <a:endParaRPr lang="ar-SA" sz="1600" b="0" dirty="0">
            <a:latin typeface="+mn-lt"/>
            <a:cs typeface="+mn-cs"/>
          </a:endParaRPr>
        </a:p>
      </dgm:t>
    </dgm:pt>
    <dgm:pt modelId="{A4EC533D-F4F4-4CC8-B0B0-438C5A3B9AC3}" type="parTrans" cxnId="{F739C0A5-3128-4A8C-B89C-01EF95076733}">
      <dgm:prSet/>
      <dgm:spPr/>
    </dgm:pt>
    <dgm:pt modelId="{63EDF78D-9380-4A88-BFA6-7740193209F3}" type="sibTrans" cxnId="{F739C0A5-3128-4A8C-B89C-01EF95076733}">
      <dgm:prSet/>
      <dgm:spPr/>
    </dgm:pt>
    <dgm:pt modelId="{EC9301D5-2030-4A18-8E9E-5A991E317552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وفي  الخلية </a:t>
          </a:r>
          <a:r>
            <a:rPr lang="en-US" sz="1600" b="0" dirty="0" smtClean="0">
              <a:latin typeface="+mn-lt"/>
              <a:cs typeface="+mn-cs"/>
            </a:rPr>
            <a:t>C14</a:t>
          </a:r>
          <a:r>
            <a:rPr lang="ar-SA" sz="1600" b="0" dirty="0" smtClean="0">
              <a:latin typeface="+mn-lt"/>
              <a:cs typeface="+mn-cs"/>
            </a:rPr>
            <a:t> ادخلي الدالة (</a:t>
          </a:r>
          <a:r>
            <a:rPr lang="en-US" sz="1600" b="0" dirty="0" smtClean="0">
              <a:latin typeface="+mn-lt"/>
              <a:cs typeface="+mn-cs"/>
            </a:rPr>
            <a:t>intercept </a:t>
          </a:r>
          <a:r>
            <a:rPr lang="ar-SA" sz="1600" b="0" dirty="0" smtClean="0">
              <a:latin typeface="+mn-lt"/>
              <a:cs typeface="+mn-cs"/>
            </a:rPr>
            <a:t>)</a:t>
          </a:r>
          <a:r>
            <a:rPr lang="en-US" sz="1600" b="0" dirty="0" smtClean="0">
              <a:latin typeface="+mn-lt"/>
              <a:cs typeface="+mn-cs"/>
            </a:rPr>
            <a:t> </a:t>
          </a:r>
          <a:r>
            <a:rPr lang="ar-SA" sz="1600" b="0" dirty="0" smtClean="0">
              <a:latin typeface="+mn-lt"/>
              <a:cs typeface="+mn-cs"/>
            </a:rPr>
            <a:t> عن طريق ادراج داله من الدوال الاحصائيه</a:t>
          </a:r>
          <a:endParaRPr lang="ar-SA" sz="1600" b="0" dirty="0">
            <a:latin typeface="+mn-lt"/>
            <a:cs typeface="+mn-cs"/>
          </a:endParaRPr>
        </a:p>
      </dgm:t>
    </dgm:pt>
    <dgm:pt modelId="{7ED2B070-2303-4A6F-9EFC-3B17A5FB6EA8}" type="parTrans" cxnId="{52B6E3C7-B585-4983-8AE0-609D3D29A41B}">
      <dgm:prSet/>
      <dgm:spPr/>
    </dgm:pt>
    <dgm:pt modelId="{66735AC6-9858-4465-A11B-8E509446EA02}" type="sibTrans" cxnId="{52B6E3C7-B585-4983-8AE0-609D3D29A41B}">
      <dgm:prSet/>
      <dgm:spPr/>
    </dgm:pt>
    <dgm:pt modelId="{191FF1F6-1925-4A7F-95AC-4A4E46A322E1}">
      <dgm:prSet phldrT="[Text]" custT="1"/>
      <dgm:spPr/>
      <dgm:t>
        <a:bodyPr/>
        <a:lstStyle/>
        <a:p>
          <a:pPr algn="r" rtl="1"/>
          <a:endParaRPr lang="ar-SA" sz="1200" b="0" dirty="0">
            <a:latin typeface="+mn-lt"/>
            <a:cs typeface="+mn-cs"/>
          </a:endParaRPr>
        </a:p>
      </dgm:t>
    </dgm:pt>
    <dgm:pt modelId="{624CE248-3C0E-4BD4-A235-7998679F4815}" type="parTrans" cxnId="{EAB5814C-5AA0-46A2-9EFC-CA085CA86C45}">
      <dgm:prSet/>
      <dgm:spPr/>
    </dgm:pt>
    <dgm:pt modelId="{DC3406D5-9E86-4F4D-8FF7-1FFD5511C022}" type="sibTrans" cxnId="{EAB5814C-5AA0-46A2-9EFC-CA085CA86C45}">
      <dgm:prSet/>
      <dgm:spPr/>
    </dgm:pt>
    <dgm:pt modelId="{A6680559-AEC7-4237-9106-EE79D121CBDD}">
      <dgm:prSet phldrT="[Text]" custT="1"/>
      <dgm:spPr/>
      <dgm:t>
        <a:bodyPr/>
        <a:lstStyle/>
        <a:p>
          <a:pPr algn="r" rtl="1"/>
          <a:endParaRPr lang="ar-SA" sz="1200" b="0" dirty="0">
            <a:latin typeface="+mn-lt"/>
            <a:cs typeface="+mn-cs"/>
          </a:endParaRPr>
        </a:p>
      </dgm:t>
    </dgm:pt>
    <dgm:pt modelId="{1F48AACF-6A72-4CB6-AEAF-B7E07A94BAFC}" type="parTrans" cxnId="{7EE74037-9E66-4454-B221-403EBF9E5483}">
      <dgm:prSet/>
      <dgm:spPr/>
    </dgm:pt>
    <dgm:pt modelId="{F70F86F5-27DF-45C8-BC7F-BEB815A7F9B2}" type="sibTrans" cxnId="{7EE74037-9E66-4454-B221-403EBF9E5483}">
      <dgm:prSet/>
      <dgm:spPr/>
    </dgm:pt>
    <dgm:pt modelId="{0647AB82-66E4-4135-BA46-3EE3FF32B729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مع العلم ان المتغير المستقل هنا هو الاعلان </a:t>
          </a:r>
          <a:r>
            <a:rPr lang="en-US" sz="1600" b="0" dirty="0" smtClean="0">
              <a:latin typeface="+mn-lt"/>
              <a:cs typeface="+mn-cs"/>
            </a:rPr>
            <a:t>(Y)</a:t>
          </a:r>
          <a:r>
            <a:rPr lang="ar-SA" sz="1600" b="0" dirty="0" smtClean="0">
              <a:latin typeface="+mn-lt"/>
              <a:cs typeface="+mn-cs"/>
            </a:rPr>
            <a:t> والمتغير التابع هو المبيعات (</a:t>
          </a:r>
          <a:r>
            <a:rPr lang="en-US" sz="1600" b="0" dirty="0" smtClean="0">
              <a:latin typeface="+mn-lt"/>
              <a:cs typeface="+mn-cs"/>
            </a:rPr>
            <a:t>X</a:t>
          </a:r>
          <a:r>
            <a:rPr lang="ar-SA" sz="1600" b="0" dirty="0" smtClean="0">
              <a:latin typeface="+mn-lt"/>
              <a:cs typeface="+mn-cs"/>
            </a:rPr>
            <a:t>)</a:t>
          </a:r>
          <a:endParaRPr lang="ar-SA" sz="1600" b="0" dirty="0">
            <a:latin typeface="+mn-lt"/>
            <a:cs typeface="+mn-cs"/>
          </a:endParaRPr>
        </a:p>
      </dgm:t>
    </dgm:pt>
    <dgm:pt modelId="{5D44E17C-FAA7-4B2C-985A-BD540722F726}" type="parTrans" cxnId="{935682C2-E485-4A01-9CF6-F1D8C39DDF56}">
      <dgm:prSet/>
      <dgm:spPr/>
    </dgm:pt>
    <dgm:pt modelId="{D48A5C1C-ED95-46C6-89C1-7D5B59D37AC6}" type="sibTrans" cxnId="{935682C2-E485-4A01-9CF6-F1D8C39DDF56}">
      <dgm:prSet/>
      <dgm:spPr/>
    </dgm:pt>
    <dgm:pt modelId="{ACEC0A64-2E8F-449A-9B57-130BA297257E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فالعلاقة المنطقيه هي أنه اذا زادت مصروفات الاعلان فإن  هذا سيؤثر على حجم المبيعات</a:t>
          </a:r>
          <a:endParaRPr lang="ar-SA" sz="1600" b="0" dirty="0">
            <a:latin typeface="+mn-lt"/>
            <a:cs typeface="+mn-cs"/>
          </a:endParaRPr>
        </a:p>
      </dgm:t>
    </dgm:pt>
    <dgm:pt modelId="{F28FA981-94E2-44D2-A92F-BC12CB7D68C5}" type="parTrans" cxnId="{839BFF3B-8FCD-41AC-A7C1-963D37066066}">
      <dgm:prSet/>
      <dgm:spPr/>
    </dgm:pt>
    <dgm:pt modelId="{B755C378-85AC-4B3E-A14B-257FF7AD3A9C}" type="sibTrans" cxnId="{839BFF3B-8FCD-41AC-A7C1-963D37066066}">
      <dgm:prSet/>
      <dgm:spPr/>
    </dgm:pt>
    <dgm:pt modelId="{5D6EA9F0-C6C3-41A2-A5E8-83B00E47678E}">
      <dgm:prSet phldrT="[Text]" custT="1"/>
      <dgm:spPr/>
      <dgm:t>
        <a:bodyPr/>
        <a:lstStyle/>
        <a:p>
          <a:pPr algn="r" rtl="1"/>
          <a:endParaRPr lang="ar-SA" sz="1200" b="0" dirty="0">
            <a:latin typeface="+mn-lt"/>
            <a:cs typeface="+mn-cs"/>
          </a:endParaRPr>
        </a:p>
      </dgm:t>
    </dgm:pt>
    <dgm:pt modelId="{83ACCE75-DBE3-4A7E-88FF-2E222D779DB1}" type="parTrans" cxnId="{F86F1339-E3C2-4C47-8E36-9C0B75AFA67D}">
      <dgm:prSet/>
      <dgm:spPr/>
    </dgm:pt>
    <dgm:pt modelId="{05456A24-0F7C-42EC-B1D6-41BBCD1F31F0}" type="sibTrans" cxnId="{F86F1339-E3C2-4C47-8E36-9C0B75AFA67D}">
      <dgm:prSet/>
      <dgm:spPr/>
    </dgm:pt>
    <dgm:pt modelId="{A49A6DF6-7A13-41B9-B048-61E6481C0D4E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هو الجزء الثابت من المعادلة </a:t>
          </a:r>
          <a:endParaRPr lang="ar-SA" sz="1600" b="0" dirty="0">
            <a:latin typeface="+mn-lt"/>
            <a:cs typeface="+mn-cs"/>
          </a:endParaRPr>
        </a:p>
      </dgm:t>
    </dgm:pt>
    <dgm:pt modelId="{4B4B9CB7-EED3-40AE-9BE7-619CA3219CFB}" type="parTrans" cxnId="{62F44B47-17B6-4787-AB40-6B121985F1F8}">
      <dgm:prSet/>
      <dgm:spPr/>
    </dgm:pt>
    <dgm:pt modelId="{2AF2D008-C9EC-4D46-994F-557992AD0E93}" type="sibTrans" cxnId="{62F44B47-17B6-4787-AB40-6B121985F1F8}">
      <dgm:prSet/>
      <dgm:spPr/>
    </dgm:pt>
    <dgm:pt modelId="{691B7BDB-748D-41D2-860F-C6932C8D9618}">
      <dgm:prSet phldrT="[Text]" custT="1"/>
      <dgm:spPr/>
      <dgm:t>
        <a:bodyPr/>
        <a:lstStyle/>
        <a:p>
          <a:pPr algn="r" rtl="1"/>
          <a:endParaRPr lang="ar-SA" sz="1200" b="0" dirty="0">
            <a:latin typeface="+mn-lt"/>
            <a:cs typeface="+mn-cs"/>
          </a:endParaRPr>
        </a:p>
      </dgm:t>
    </dgm:pt>
    <dgm:pt modelId="{4B09BBB9-D113-4AED-B1CE-3947CC386572}" type="parTrans" cxnId="{65AFB646-46B7-48B5-9923-26FF16DB2C13}">
      <dgm:prSet/>
      <dgm:spPr/>
    </dgm:pt>
    <dgm:pt modelId="{2298556A-3832-4ADF-B79C-FBD0C08B7053}" type="sibTrans" cxnId="{65AFB646-46B7-48B5-9923-26FF16DB2C13}">
      <dgm:prSet/>
      <dgm:spPr/>
    </dgm:pt>
    <dgm:pt modelId="{BEC36FDE-F3F0-4DA4-A2D4-F3C4BDC33ACC}">
      <dgm:prSet phldrT="[Text]" custT="1"/>
      <dgm:spPr/>
      <dgm:t>
        <a:bodyPr/>
        <a:lstStyle/>
        <a:p>
          <a:pPr algn="r" rtl="1"/>
          <a:endParaRPr lang="ar-SA" sz="1400" b="0" dirty="0">
            <a:latin typeface="+mn-lt"/>
            <a:cs typeface="+mn-cs"/>
          </a:endParaRPr>
        </a:p>
      </dgm:t>
    </dgm:pt>
    <dgm:pt modelId="{45EC69D4-336D-4149-8901-CE0109A0BAC2}" type="parTrans" cxnId="{F5333DD8-AE8D-4FAF-AEA8-94E9BBA8C981}">
      <dgm:prSet/>
      <dgm:spPr/>
    </dgm:pt>
    <dgm:pt modelId="{BDD8F19A-EE8A-40D6-899D-0BBE7EC7637C}" type="sibTrans" cxnId="{F5333DD8-AE8D-4FAF-AEA8-94E9BBA8C981}">
      <dgm:prSet/>
      <dgm:spPr/>
    </dgm:pt>
    <dgm:pt modelId="{B2BE29B3-9ACE-43DB-B96B-DA3AAFD291CD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فيتم ادخال متسلسلة المتغير التابع في ”</a:t>
          </a:r>
          <a:r>
            <a:rPr lang="en-US" sz="1600" b="0" dirty="0" smtClean="0">
              <a:latin typeface="+mn-lt"/>
              <a:cs typeface="+mn-cs"/>
            </a:rPr>
            <a:t>known-Y’s</a:t>
          </a:r>
          <a:r>
            <a:rPr lang="ar-SA" sz="1600" b="0" dirty="0" smtClean="0">
              <a:latin typeface="+mn-lt"/>
              <a:cs typeface="+mn-cs"/>
            </a:rPr>
            <a:t>“ ومتسلسلة المتغير المستقل في ”</a:t>
          </a:r>
          <a:r>
            <a:rPr lang="en-US" sz="1600" b="0" dirty="0" smtClean="0">
              <a:latin typeface="+mn-lt"/>
              <a:cs typeface="+mn-cs"/>
            </a:rPr>
            <a:t>known-X’s</a:t>
          </a:r>
          <a:r>
            <a:rPr lang="ar-SA" sz="1600" b="0" dirty="0" smtClean="0">
              <a:latin typeface="+mn-lt"/>
              <a:cs typeface="+mn-cs"/>
            </a:rPr>
            <a:t>“ </a:t>
          </a:r>
          <a:endParaRPr lang="ar-SA" sz="1600" b="0" dirty="0">
            <a:latin typeface="+mn-lt"/>
            <a:cs typeface="+mn-cs"/>
          </a:endParaRPr>
        </a:p>
      </dgm:t>
    </dgm:pt>
    <dgm:pt modelId="{4F13ABC4-969C-48F0-86AB-D50D73752DB3}" type="parTrans" cxnId="{48451F42-D3B5-4E1E-B6ED-14DA0034C49B}">
      <dgm:prSet/>
      <dgm:spPr/>
    </dgm:pt>
    <dgm:pt modelId="{BD54B56F-3526-421C-BBBC-B9C085F5D09A}" type="sibTrans" cxnId="{48451F42-D3B5-4E1E-B6ED-14DA0034C49B}">
      <dgm:prSet/>
      <dgm:spPr/>
    </dgm:pt>
    <dgm:pt modelId="{FB6A8291-5D7E-4456-9B32-824E84317454}" type="pres">
      <dgm:prSet presAssocID="{6CBAB586-87A3-4BB5-A63F-1767336BAF51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25C29C8-38E8-458F-883D-39AD28AD5646}" type="pres">
      <dgm:prSet presAssocID="{84F48F02-F28A-44F5-877B-0D2B6702C086}" presName="linNode" presStyleCnt="0"/>
      <dgm:spPr/>
      <dgm:t>
        <a:bodyPr/>
        <a:lstStyle/>
        <a:p>
          <a:endParaRPr lang="en-US"/>
        </a:p>
      </dgm:t>
    </dgm:pt>
    <dgm:pt modelId="{21CE78F5-7BFF-46D4-B925-0A4555324AF2}" type="pres">
      <dgm:prSet presAssocID="{84F48F02-F28A-44F5-877B-0D2B6702C086}" presName="parentText" presStyleLbl="node1" presStyleIdx="0" presStyleCnt="2" custScaleY="726095" custLinFactNeighborX="468" custLinFactNeighborY="-4165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82C049-E65F-4E3F-B4DC-E4F2A0712E87}" type="pres">
      <dgm:prSet presAssocID="{84F48F02-F28A-44F5-877B-0D2B6702C086}" presName="descendantText" presStyleLbl="alignAccFollowNode1" presStyleIdx="0" presStyleCnt="2" custScaleY="911327" custLinFactNeighborX="-136" custLinFactNeighborY="-77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ar-SA"/>
        </a:p>
      </dgm:t>
    </dgm:pt>
    <dgm:pt modelId="{CF85BEFB-A674-449D-8D20-1D2441846F1C}" type="pres">
      <dgm:prSet presAssocID="{EE209590-B76A-41DF-BFDC-4613016B12D7}" presName="sp" presStyleCnt="0"/>
      <dgm:spPr/>
      <dgm:t>
        <a:bodyPr/>
        <a:lstStyle/>
        <a:p>
          <a:endParaRPr lang="en-US"/>
        </a:p>
      </dgm:t>
    </dgm:pt>
    <dgm:pt modelId="{12B0390E-CB0D-43C1-AB6C-32E3AF39D6E9}" type="pres">
      <dgm:prSet presAssocID="{F1FECF57-DA7A-493F-9645-9DC6BBB12535}" presName="linNode" presStyleCnt="0"/>
      <dgm:spPr/>
      <dgm:t>
        <a:bodyPr/>
        <a:lstStyle/>
        <a:p>
          <a:endParaRPr lang="en-US"/>
        </a:p>
      </dgm:t>
    </dgm:pt>
    <dgm:pt modelId="{6FF99444-5108-47A0-A62A-31A05CC66B4E}" type="pres">
      <dgm:prSet presAssocID="{F1FECF57-DA7A-493F-9645-9DC6BBB12535}" presName="parentText" presStyleLbl="node1" presStyleIdx="1" presStyleCnt="2" custScaleY="1258317" custLinFactNeighborX="-1204" custLinFactNeighborY="3763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89196F-9462-47FA-A699-0D6839D6F7FC}" type="pres">
      <dgm:prSet presAssocID="{F1FECF57-DA7A-493F-9645-9DC6BBB12535}" presName="descendantText" presStyleLbl="alignAccFollowNode1" presStyleIdx="1" presStyleCnt="2" custScaleY="1543570" custLinFactNeighborX="-272" custLinFactNeighborY="5347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ar-SA"/>
        </a:p>
      </dgm:t>
    </dgm:pt>
  </dgm:ptLst>
  <dgm:cxnLst>
    <dgm:cxn modelId="{EAB5814C-5AA0-46A2-9EFC-CA085CA86C45}" srcId="{F1FECF57-DA7A-493F-9645-9DC6BBB12535}" destId="{191FF1F6-1925-4A7F-95AC-4A4E46A322E1}" srcOrd="12" destOrd="0" parTransId="{624CE248-3C0E-4BD4-A235-7998679F4815}" sibTransId="{DC3406D5-9E86-4F4D-8FF7-1FFD5511C022}"/>
    <dgm:cxn modelId="{A01FA477-7785-4936-BA20-099A01CC83F1}" type="presOf" srcId="{A49A6DF6-7A13-41B9-B048-61E6481C0D4E}" destId="{0589196F-9462-47FA-A699-0D6839D6F7FC}" srcOrd="0" destOrd="3" presId="urn:microsoft.com/office/officeart/2005/8/layout/vList5"/>
    <dgm:cxn modelId="{5CD91DDE-54F4-4D7B-B158-F8D0B86F76C2}" type="presOf" srcId="{D12BBF1F-DF6F-4B62-AF92-0F7014376F80}" destId="{FA82C049-E65F-4E3F-B4DC-E4F2A0712E87}" srcOrd="0" destOrd="2" presId="urn:microsoft.com/office/officeart/2005/8/layout/vList5"/>
    <dgm:cxn modelId="{65AFB646-46B7-48B5-9923-26FF16DB2C13}" srcId="{F1FECF57-DA7A-493F-9645-9DC6BBB12535}" destId="{691B7BDB-748D-41D2-860F-C6932C8D9618}" srcOrd="1" destOrd="0" parTransId="{4B09BBB9-D113-4AED-B1CE-3947CC386572}" sibTransId="{2298556A-3832-4ADF-B79C-FBD0C08B7053}"/>
    <dgm:cxn modelId="{DEF1B8DF-5561-4F54-BFFB-9940E3FE4BE8}" type="presOf" srcId="{9CE402ED-F004-4353-8FE2-12CE8A0A42A1}" destId="{FA82C049-E65F-4E3F-B4DC-E4F2A0712E87}" srcOrd="0" destOrd="6" presId="urn:microsoft.com/office/officeart/2005/8/layout/vList5"/>
    <dgm:cxn modelId="{070EBBFD-E9F3-41E0-A3F6-B1444DEEE731}" type="presOf" srcId="{EC9301D5-2030-4A18-8E9E-5A991E317552}" destId="{0589196F-9462-47FA-A699-0D6839D6F7FC}" srcOrd="0" destOrd="6" presId="urn:microsoft.com/office/officeart/2005/8/layout/vList5"/>
    <dgm:cxn modelId="{5E73EA37-7C20-47AE-B31B-26CC9E5A51E8}" srcId="{84F48F02-F28A-44F5-877B-0D2B6702C086}" destId="{9183A0C4-5936-448B-9DCB-642E04CB50EA}" srcOrd="3" destOrd="0" parTransId="{979BDF93-9760-4DDC-A27B-021E7F4496FA}" sibTransId="{2D9FC08C-A9D8-477C-8E69-5435C48AE0A2}"/>
    <dgm:cxn modelId="{5D3F752F-8EDF-4DA2-AE51-20BF59E58D96}" type="presOf" srcId="{A6680559-AEC7-4237-9106-EE79D121CBDD}" destId="{0589196F-9462-47FA-A699-0D6839D6F7FC}" srcOrd="0" destOrd="11" presId="urn:microsoft.com/office/officeart/2005/8/layout/vList5"/>
    <dgm:cxn modelId="{96C3D2E4-87B8-46EA-B79F-064E6FC582E7}" type="presOf" srcId="{5D6EA9F0-C6C3-41A2-A5E8-83B00E47678E}" destId="{0589196F-9462-47FA-A699-0D6839D6F7FC}" srcOrd="0" destOrd="10" presId="urn:microsoft.com/office/officeart/2005/8/layout/vList5"/>
    <dgm:cxn modelId="{935682C2-E485-4A01-9CF6-F1D8C39DDF56}" srcId="{F1FECF57-DA7A-493F-9645-9DC6BBB12535}" destId="{0647AB82-66E4-4135-BA46-3EE3FF32B729}" srcOrd="8" destOrd="0" parTransId="{5D44E17C-FAA7-4B2C-985A-BD540722F726}" sibTransId="{D48A5C1C-ED95-46C6-89C1-7D5B59D37AC6}"/>
    <dgm:cxn modelId="{50E8A623-0099-4816-B909-CBF2D66C3521}" type="presOf" srcId="{84F48F02-F28A-44F5-877B-0D2B6702C086}" destId="{21CE78F5-7BFF-46D4-B925-0A4555324AF2}" srcOrd="0" destOrd="0" presId="urn:microsoft.com/office/officeart/2005/8/layout/vList5"/>
    <dgm:cxn modelId="{169A4C78-D960-40EA-8D48-AFF20DBB605D}" type="presOf" srcId="{250977B4-88AB-44DB-860F-1926E6927DD0}" destId="{0589196F-9462-47FA-A699-0D6839D6F7FC}" srcOrd="0" destOrd="0" presId="urn:microsoft.com/office/officeart/2005/8/layout/vList5"/>
    <dgm:cxn modelId="{5C98AE5A-78B4-40EF-8AFD-8E306B56F72B}" srcId="{84F48F02-F28A-44F5-877B-0D2B6702C086}" destId="{1AD68E23-D5A0-4788-87F0-20095F0A4048}" srcOrd="1" destOrd="0" parTransId="{0E331C1B-F486-4A91-AAF1-7C1BCE7DA880}" sibTransId="{45FE1C44-2122-481E-B48B-233CF60422FF}"/>
    <dgm:cxn modelId="{7EE74037-9E66-4454-B221-403EBF9E5483}" srcId="{F1FECF57-DA7A-493F-9645-9DC6BBB12535}" destId="{A6680559-AEC7-4237-9106-EE79D121CBDD}" srcOrd="11" destOrd="0" parTransId="{1F48AACF-6A72-4CB6-AEAF-B7E07A94BAFC}" sibTransId="{F70F86F5-27DF-45C8-BC7F-BEB815A7F9B2}"/>
    <dgm:cxn modelId="{6033C70B-3B74-47A0-8DAF-EE80A54CC190}" type="presOf" srcId="{0647AB82-66E4-4135-BA46-3EE3FF32B729}" destId="{0589196F-9462-47FA-A699-0D6839D6F7FC}" srcOrd="0" destOrd="8" presId="urn:microsoft.com/office/officeart/2005/8/layout/vList5"/>
    <dgm:cxn modelId="{F5333DD8-AE8D-4FAF-AEA8-94E9BBA8C981}" srcId="{F1FECF57-DA7A-493F-9645-9DC6BBB12535}" destId="{BEC36FDE-F3F0-4DA4-A2D4-F3C4BDC33ACC}" srcOrd="2" destOrd="0" parTransId="{45EC69D4-336D-4149-8901-CE0109A0BAC2}" sibTransId="{BDD8F19A-EE8A-40D6-899D-0BBE7EC7637C}"/>
    <dgm:cxn modelId="{3EE5D11C-3482-4105-A670-0DB2FEB1B775}" type="presOf" srcId="{BEC36FDE-F3F0-4DA4-A2D4-F3C4BDC33ACC}" destId="{0589196F-9462-47FA-A699-0D6839D6F7FC}" srcOrd="0" destOrd="2" presId="urn:microsoft.com/office/officeart/2005/8/layout/vList5"/>
    <dgm:cxn modelId="{D2022824-496D-4602-B1E1-4FFCCEA83DD8}" srcId="{84F48F02-F28A-44F5-877B-0D2B6702C086}" destId="{6B3BE6D9-3A06-409D-8F61-AF0CB8C1D6AC}" srcOrd="5" destOrd="0" parTransId="{C4BF30EF-38CF-4414-B8E1-9224335C888D}" sibTransId="{3B753A56-AE23-4319-8657-9AB472F49D2D}"/>
    <dgm:cxn modelId="{278BCCDB-EF9A-47C3-8EDD-0146BE87A620}" type="presOf" srcId="{691B7BDB-748D-41D2-860F-C6932C8D9618}" destId="{0589196F-9462-47FA-A699-0D6839D6F7FC}" srcOrd="0" destOrd="1" presId="urn:microsoft.com/office/officeart/2005/8/layout/vList5"/>
    <dgm:cxn modelId="{B6AA35AC-042C-403F-81E7-B22FC41776FB}" type="presOf" srcId="{6B3BE6D9-3A06-409D-8F61-AF0CB8C1D6AC}" destId="{FA82C049-E65F-4E3F-B4DC-E4F2A0712E87}" srcOrd="0" destOrd="5" presId="urn:microsoft.com/office/officeart/2005/8/layout/vList5"/>
    <dgm:cxn modelId="{ED6ED8A5-92EA-4FE3-BD56-05BDC6534399}" type="presOf" srcId="{B2BE29B3-9ACE-43DB-B96B-DA3AAFD291CD}" destId="{0589196F-9462-47FA-A699-0D6839D6F7FC}" srcOrd="0" destOrd="7" presId="urn:microsoft.com/office/officeart/2005/8/layout/vList5"/>
    <dgm:cxn modelId="{8BEA5188-5D7C-4EA6-A817-353DF745DA75}" srcId="{F1FECF57-DA7A-493F-9645-9DC6BBB12535}" destId="{250977B4-88AB-44DB-860F-1926E6927DD0}" srcOrd="0" destOrd="0" parTransId="{FC59E26C-0E78-4DE2-AC38-4E8372CD222D}" sibTransId="{973B5EA5-33A6-4DFE-8446-0A2FA4B32520}"/>
    <dgm:cxn modelId="{18CF2269-7329-49AF-A160-68B2262CF92A}" type="presOf" srcId="{6CBAB586-87A3-4BB5-A63F-1767336BAF51}" destId="{FB6A8291-5D7E-4456-9B32-824E84317454}" srcOrd="0" destOrd="0" presId="urn:microsoft.com/office/officeart/2005/8/layout/vList5"/>
    <dgm:cxn modelId="{48451F42-D3B5-4E1E-B6ED-14DA0034C49B}" srcId="{F1FECF57-DA7A-493F-9645-9DC6BBB12535}" destId="{B2BE29B3-9ACE-43DB-B96B-DA3AAFD291CD}" srcOrd="7" destOrd="0" parTransId="{4F13ABC4-969C-48F0-86AB-D50D73752DB3}" sibTransId="{BD54B56F-3526-421C-BBBC-B9C085F5D09A}"/>
    <dgm:cxn modelId="{72856D31-9080-47A0-87BD-22ECC7851DA2}" srcId="{84F48F02-F28A-44F5-877B-0D2B6702C086}" destId="{285D7E11-FB8F-4314-BCDA-9DBF32B51938}" srcOrd="0" destOrd="0" parTransId="{CB32D152-4E58-4DD3-B892-F8EB8571FC4C}" sibTransId="{F7F4F382-C01D-4035-B9FB-582653F6618D}"/>
    <dgm:cxn modelId="{D354EF7F-4DE5-43E1-AC13-98D2F1AF1AE1}" srcId="{6CBAB586-87A3-4BB5-A63F-1767336BAF51}" destId="{84F48F02-F28A-44F5-877B-0D2B6702C086}" srcOrd="0" destOrd="0" parTransId="{CF83E66E-12A1-40D4-9511-8DA18EC7CBBD}" sibTransId="{EE209590-B76A-41DF-BFDC-4613016B12D7}"/>
    <dgm:cxn modelId="{78E86023-DF80-4675-8D73-BB6737707026}" srcId="{84F48F02-F28A-44F5-877B-0D2B6702C086}" destId="{57E53BDA-5839-47C1-9D1E-6ECDCC1812EA}" srcOrd="4" destOrd="0" parTransId="{FC5ED5E4-6693-4762-BCCD-49BF3A02F9AD}" sibTransId="{60BE0BEB-DD93-4912-8905-6C12E8B0905C}"/>
    <dgm:cxn modelId="{C22D646C-34E8-476D-B975-9DF0E1FC974C}" type="presOf" srcId="{ACEC0A64-2E8F-449A-9B57-130BA297257E}" destId="{0589196F-9462-47FA-A699-0D6839D6F7FC}" srcOrd="0" destOrd="9" presId="urn:microsoft.com/office/officeart/2005/8/layout/vList5"/>
    <dgm:cxn modelId="{6171624F-02E8-47FB-BED6-35527E4666EB}" srcId="{84F48F02-F28A-44F5-877B-0D2B6702C086}" destId="{9CE402ED-F004-4353-8FE2-12CE8A0A42A1}" srcOrd="6" destOrd="0" parTransId="{9E2B5291-0E27-4DD3-8C26-7F5A39A0AF0F}" sibTransId="{E190B4EE-36D8-4C2C-8069-80A1279084C9}"/>
    <dgm:cxn modelId="{5C19215B-12DB-493E-A366-0C27C0BCF231}" type="presOf" srcId="{F1FECF57-DA7A-493F-9645-9DC6BBB12535}" destId="{6FF99444-5108-47A0-A62A-31A05CC66B4E}" srcOrd="0" destOrd="0" presId="urn:microsoft.com/office/officeart/2005/8/layout/vList5"/>
    <dgm:cxn modelId="{0C86BC53-0BBC-4999-A1C1-082742D9EB89}" type="presOf" srcId="{1AD68E23-D5A0-4788-87F0-20095F0A4048}" destId="{FA82C049-E65F-4E3F-B4DC-E4F2A0712E87}" srcOrd="0" destOrd="1" presId="urn:microsoft.com/office/officeart/2005/8/layout/vList5"/>
    <dgm:cxn modelId="{DE5BA872-2554-4124-A412-53A4B7FEA831}" type="presOf" srcId="{285D7E11-FB8F-4314-BCDA-9DBF32B51938}" destId="{FA82C049-E65F-4E3F-B4DC-E4F2A0712E87}" srcOrd="0" destOrd="0" presId="urn:microsoft.com/office/officeart/2005/8/layout/vList5"/>
    <dgm:cxn modelId="{F86F1339-E3C2-4C47-8E36-9C0B75AFA67D}" srcId="{F1FECF57-DA7A-493F-9645-9DC6BBB12535}" destId="{5D6EA9F0-C6C3-41A2-A5E8-83B00E47678E}" srcOrd="10" destOrd="0" parTransId="{83ACCE75-DBE3-4A7E-88FF-2E222D779DB1}" sibTransId="{05456A24-0F7C-42EC-B1D6-41BBCD1F31F0}"/>
    <dgm:cxn modelId="{31F9E757-2631-4942-A89F-0ABE938B68CE}" type="presOf" srcId="{57E53BDA-5839-47C1-9D1E-6ECDCC1812EA}" destId="{FA82C049-E65F-4E3F-B4DC-E4F2A0712E87}" srcOrd="0" destOrd="4" presId="urn:microsoft.com/office/officeart/2005/8/layout/vList5"/>
    <dgm:cxn modelId="{0081A515-DAE8-4065-876B-505675317AD3}" srcId="{6CBAB586-87A3-4BB5-A63F-1767336BAF51}" destId="{F1FECF57-DA7A-493F-9645-9DC6BBB12535}" srcOrd="1" destOrd="0" parTransId="{AB49FAB0-AF84-40A9-8FF6-E5C11FA980E7}" sibTransId="{DC02AA41-9743-42B6-83CF-2223378C2309}"/>
    <dgm:cxn modelId="{AA7D60F6-45A1-4438-9CA7-0469D6FBCE51}" type="presOf" srcId="{9183A0C4-5936-448B-9DCB-642E04CB50EA}" destId="{FA82C049-E65F-4E3F-B4DC-E4F2A0712E87}" srcOrd="0" destOrd="3" presId="urn:microsoft.com/office/officeart/2005/8/layout/vList5"/>
    <dgm:cxn modelId="{F739C0A5-3128-4A8C-B89C-01EF95076733}" srcId="{F1FECF57-DA7A-493F-9645-9DC6BBB12535}" destId="{9A5E2077-15B0-4AC5-8F09-56B20BC5B030}" srcOrd="5" destOrd="0" parTransId="{A4EC533D-F4F4-4CC8-B0B0-438C5A3B9AC3}" sibTransId="{63EDF78D-9380-4A88-BFA6-7740193209F3}"/>
    <dgm:cxn modelId="{5DF86E33-6751-41DD-957F-BAA0790DF813}" srcId="{F1FECF57-DA7A-493F-9645-9DC6BBB12535}" destId="{BBBABF04-6522-4982-8FD1-24C8F72630D5}" srcOrd="4" destOrd="0" parTransId="{71448A89-29B4-4BEA-BF20-5902184F484B}" sibTransId="{C9BE93BC-0BB2-48A2-9D2A-EF20B16FF103}"/>
    <dgm:cxn modelId="{62F44B47-17B6-4787-AB40-6B121985F1F8}" srcId="{F1FECF57-DA7A-493F-9645-9DC6BBB12535}" destId="{A49A6DF6-7A13-41B9-B048-61E6481C0D4E}" srcOrd="3" destOrd="0" parTransId="{4B4B9CB7-EED3-40AE-9BE7-619CA3219CFB}" sibTransId="{2AF2D008-C9EC-4D46-994F-557992AD0E93}"/>
    <dgm:cxn modelId="{839BFF3B-8FCD-41AC-A7C1-963D37066066}" srcId="{F1FECF57-DA7A-493F-9645-9DC6BBB12535}" destId="{ACEC0A64-2E8F-449A-9B57-130BA297257E}" srcOrd="9" destOrd="0" parTransId="{F28FA981-94E2-44D2-A92F-BC12CB7D68C5}" sibTransId="{B755C378-85AC-4B3E-A14B-257FF7AD3A9C}"/>
    <dgm:cxn modelId="{A690276D-DD66-402D-8F05-10F22B628525}" type="presOf" srcId="{9A5E2077-15B0-4AC5-8F09-56B20BC5B030}" destId="{0589196F-9462-47FA-A699-0D6839D6F7FC}" srcOrd="0" destOrd="5" presId="urn:microsoft.com/office/officeart/2005/8/layout/vList5"/>
    <dgm:cxn modelId="{DC985177-D7C3-4250-A4D2-DDA0170D56BB}" srcId="{84F48F02-F28A-44F5-877B-0D2B6702C086}" destId="{D12BBF1F-DF6F-4B62-AF92-0F7014376F80}" srcOrd="2" destOrd="0" parTransId="{316A02B1-2B9B-4DC5-8CEB-A2EB4516CC32}" sibTransId="{95121658-0ECB-4691-B292-55F10DC0BD2D}"/>
    <dgm:cxn modelId="{89439F88-8335-41ED-B91A-DB09AA426C66}" type="presOf" srcId="{BBBABF04-6522-4982-8FD1-24C8F72630D5}" destId="{0589196F-9462-47FA-A699-0D6839D6F7FC}" srcOrd="0" destOrd="4" presId="urn:microsoft.com/office/officeart/2005/8/layout/vList5"/>
    <dgm:cxn modelId="{52B6E3C7-B585-4983-8AE0-609D3D29A41B}" srcId="{F1FECF57-DA7A-493F-9645-9DC6BBB12535}" destId="{EC9301D5-2030-4A18-8E9E-5A991E317552}" srcOrd="6" destOrd="0" parTransId="{7ED2B070-2303-4A6F-9EFC-3B17A5FB6EA8}" sibTransId="{66735AC6-9858-4465-A11B-8E509446EA02}"/>
    <dgm:cxn modelId="{098ABBB3-2165-49BD-8E0A-14A50FD79641}" type="presOf" srcId="{191FF1F6-1925-4A7F-95AC-4A4E46A322E1}" destId="{0589196F-9462-47FA-A699-0D6839D6F7FC}" srcOrd="0" destOrd="12" presId="urn:microsoft.com/office/officeart/2005/8/layout/vList5"/>
    <dgm:cxn modelId="{93960A0B-5445-4DAA-B942-1DCC76CC2FCE}" type="presParOf" srcId="{FB6A8291-5D7E-4456-9B32-824E84317454}" destId="{325C29C8-38E8-458F-883D-39AD28AD5646}" srcOrd="0" destOrd="0" presId="urn:microsoft.com/office/officeart/2005/8/layout/vList5"/>
    <dgm:cxn modelId="{8939E644-13AB-4B83-A308-D7C7CE59E8CB}" type="presParOf" srcId="{325C29C8-38E8-458F-883D-39AD28AD5646}" destId="{21CE78F5-7BFF-46D4-B925-0A4555324AF2}" srcOrd="0" destOrd="0" presId="urn:microsoft.com/office/officeart/2005/8/layout/vList5"/>
    <dgm:cxn modelId="{7A178F6D-D03F-4599-ABB7-AE6A06AF6DB7}" type="presParOf" srcId="{325C29C8-38E8-458F-883D-39AD28AD5646}" destId="{FA82C049-E65F-4E3F-B4DC-E4F2A0712E87}" srcOrd="1" destOrd="0" presId="urn:microsoft.com/office/officeart/2005/8/layout/vList5"/>
    <dgm:cxn modelId="{F1D12558-677A-45A8-AB50-0530F1568F51}" type="presParOf" srcId="{FB6A8291-5D7E-4456-9B32-824E84317454}" destId="{CF85BEFB-A674-449D-8D20-1D2441846F1C}" srcOrd="1" destOrd="0" presId="urn:microsoft.com/office/officeart/2005/8/layout/vList5"/>
    <dgm:cxn modelId="{6E168762-6D98-4AB4-8829-F76D92476C04}" type="presParOf" srcId="{FB6A8291-5D7E-4456-9B32-824E84317454}" destId="{12B0390E-CB0D-43C1-AB6C-32E3AF39D6E9}" srcOrd="2" destOrd="0" presId="urn:microsoft.com/office/officeart/2005/8/layout/vList5"/>
    <dgm:cxn modelId="{9821B90D-664E-4A01-9CB9-4A8346C8BE34}" type="presParOf" srcId="{12B0390E-CB0D-43C1-AB6C-32E3AF39D6E9}" destId="{6FF99444-5108-47A0-A62A-31A05CC66B4E}" srcOrd="0" destOrd="0" presId="urn:microsoft.com/office/officeart/2005/8/layout/vList5"/>
    <dgm:cxn modelId="{5C5D11C6-3F63-4F9F-B2F7-D51A2FFBD533}" type="presParOf" srcId="{12B0390E-CB0D-43C1-AB6C-32E3AF39D6E9}" destId="{0589196F-9462-47FA-A699-0D6839D6F7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AB586-87A3-4BB5-A63F-1767336BAF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AF66DFE-37EF-4C4C-B5A8-F184BD535C6A}">
      <dgm:prSet phldrT="[Text]" custT="1"/>
      <dgm:spPr/>
      <dgm:t>
        <a:bodyPr/>
        <a:lstStyle/>
        <a:p>
          <a:pPr rtl="1"/>
          <a:r>
            <a:rPr lang="ar-SA" sz="1600" b="1" dirty="0" smtClean="0"/>
            <a:t>الخطوة 3</a:t>
          </a:r>
        </a:p>
        <a:p>
          <a:pPr rtl="1"/>
          <a:r>
            <a:rPr lang="ar-SA" sz="1600" b="1" dirty="0" smtClean="0"/>
            <a:t>حساب المعامل المستقل(ب) </a:t>
          </a:r>
        </a:p>
      </dgm:t>
    </dgm:pt>
    <dgm:pt modelId="{24D42169-0D37-4CDD-A541-6C7F34969991}" type="parTrans" cxnId="{2730F11A-CD77-4E3F-AD17-91C383D5BCC8}">
      <dgm:prSet/>
      <dgm:spPr/>
      <dgm:t>
        <a:bodyPr/>
        <a:lstStyle/>
        <a:p>
          <a:pPr rtl="1"/>
          <a:endParaRPr lang="ar-SA"/>
        </a:p>
      </dgm:t>
    </dgm:pt>
    <dgm:pt modelId="{CE5C7920-0EEF-4CF6-92D2-167C0CF74743}" type="sibTrans" cxnId="{2730F11A-CD77-4E3F-AD17-91C383D5BCC8}">
      <dgm:prSet/>
      <dgm:spPr/>
      <dgm:t>
        <a:bodyPr/>
        <a:lstStyle/>
        <a:p>
          <a:pPr rtl="1"/>
          <a:endParaRPr lang="ar-SA"/>
        </a:p>
      </dgm:t>
    </dgm:pt>
    <dgm:pt modelId="{D16B834B-8C00-4F72-90F7-EA078B549606}">
      <dgm:prSet phldrT="[Text]" custT="1"/>
      <dgm:spPr/>
      <dgm:t>
        <a:bodyPr/>
        <a:lstStyle/>
        <a:p>
          <a:pPr algn="r" rtl="1"/>
          <a:r>
            <a:rPr lang="ar-SA" sz="1600" b="0" dirty="0" smtClean="0">
              <a:latin typeface="+mn-lt"/>
              <a:cs typeface="+mn-cs"/>
            </a:rPr>
            <a:t>هو ميل الخط المستقيم</a:t>
          </a:r>
          <a:endParaRPr lang="ar-SA" sz="1600" dirty="0"/>
        </a:p>
      </dgm:t>
    </dgm:pt>
    <dgm:pt modelId="{DA729E36-1BD8-46FA-94F5-F8F9E0DEEA62}" type="parTrans" cxnId="{088D0FB8-C699-4CB3-B07E-A84E6F2E570C}">
      <dgm:prSet/>
      <dgm:spPr/>
      <dgm:t>
        <a:bodyPr/>
        <a:lstStyle/>
        <a:p>
          <a:pPr rtl="1"/>
          <a:endParaRPr lang="ar-SA"/>
        </a:p>
      </dgm:t>
    </dgm:pt>
    <dgm:pt modelId="{F4E9FE7E-5C45-4D20-92AA-80CB50EB554E}" type="sibTrans" cxnId="{088D0FB8-C699-4CB3-B07E-A84E6F2E570C}">
      <dgm:prSet/>
      <dgm:spPr/>
      <dgm:t>
        <a:bodyPr/>
        <a:lstStyle/>
        <a:p>
          <a:pPr rtl="1"/>
          <a:endParaRPr lang="ar-SA"/>
        </a:p>
      </dgm:t>
    </dgm:pt>
    <dgm:pt modelId="{C318C69B-E170-43A9-812E-76686C464DA3}">
      <dgm:prSet custT="1"/>
      <dgm:spPr/>
      <dgm:t>
        <a:bodyPr/>
        <a:lstStyle/>
        <a:p>
          <a:pPr rtl="1"/>
          <a:r>
            <a:rPr lang="ar-SA" sz="1600" b="1" dirty="0" smtClean="0"/>
            <a:t>الخطوة 4</a:t>
          </a:r>
        </a:p>
        <a:p>
          <a:pPr rtl="1"/>
          <a:r>
            <a:rPr lang="ar-SA" sz="1600" b="1" dirty="0" smtClean="0"/>
            <a:t>كتابة معادلة الخط المستقيم </a:t>
          </a:r>
        </a:p>
      </dgm:t>
    </dgm:pt>
    <dgm:pt modelId="{4CF1A4F5-DC0E-4DD8-BCD3-8EE839EAE8DB}" type="parTrans" cxnId="{E594BAFE-FEA3-4CEF-B19D-BAE2645C118B}">
      <dgm:prSet/>
      <dgm:spPr/>
      <dgm:t>
        <a:bodyPr/>
        <a:lstStyle/>
        <a:p>
          <a:pPr rtl="1"/>
          <a:endParaRPr lang="ar-SA"/>
        </a:p>
      </dgm:t>
    </dgm:pt>
    <dgm:pt modelId="{3548B874-6EA1-4202-A80C-6751DFF8F37D}" type="sibTrans" cxnId="{E594BAFE-FEA3-4CEF-B19D-BAE2645C118B}">
      <dgm:prSet/>
      <dgm:spPr/>
      <dgm:t>
        <a:bodyPr/>
        <a:lstStyle/>
        <a:p>
          <a:pPr rtl="1"/>
          <a:endParaRPr lang="ar-SA"/>
        </a:p>
      </dgm:t>
    </dgm:pt>
    <dgm:pt modelId="{7BBE89C5-138A-4512-AEE5-D5786926BBBD}">
      <dgm:prSet custT="1"/>
      <dgm:spPr>
        <a:solidFill>
          <a:srgbClr val="FFD9CE">
            <a:alpha val="89804"/>
          </a:srgbClr>
        </a:solidFill>
      </dgm:spPr>
      <dgm:t>
        <a:bodyPr/>
        <a:lstStyle/>
        <a:p>
          <a:pPr algn="r" rtl="1"/>
          <a:r>
            <a:rPr lang="ar-SA" sz="1800" dirty="0" smtClean="0"/>
            <a:t> في الخلية </a:t>
          </a:r>
          <a:r>
            <a:rPr lang="en-US" sz="1800" dirty="0" smtClean="0"/>
            <a:t>B19 </a:t>
          </a:r>
          <a:r>
            <a:rPr lang="ar-SA" sz="1800" dirty="0" smtClean="0"/>
            <a:t> </a:t>
          </a:r>
          <a:endParaRPr lang="ar-SA" sz="1800" dirty="0"/>
        </a:p>
      </dgm:t>
    </dgm:pt>
    <dgm:pt modelId="{41F558A3-8A8D-4F70-AE94-C48DCC78A976}" type="sibTrans" cxnId="{FD10E534-01B8-419C-BDEE-FA7E1DF76362}">
      <dgm:prSet/>
      <dgm:spPr/>
      <dgm:t>
        <a:bodyPr/>
        <a:lstStyle/>
        <a:p>
          <a:pPr rtl="1"/>
          <a:endParaRPr lang="ar-SA"/>
        </a:p>
      </dgm:t>
    </dgm:pt>
    <dgm:pt modelId="{46054592-F405-46EB-B8DA-664218D7566B}" type="parTrans" cxnId="{FD10E534-01B8-419C-BDEE-FA7E1DF76362}">
      <dgm:prSet/>
      <dgm:spPr/>
      <dgm:t>
        <a:bodyPr/>
        <a:lstStyle/>
        <a:p>
          <a:pPr rtl="1"/>
          <a:endParaRPr lang="ar-SA"/>
        </a:p>
      </dgm:t>
    </dgm:pt>
    <dgm:pt modelId="{1FA6FE05-30BF-4A83-A275-FAA55AE5343A}">
      <dgm:prSet custT="1"/>
      <dgm:spPr/>
      <dgm:t>
        <a:bodyPr/>
        <a:lstStyle/>
        <a:p>
          <a:pPr rtl="1"/>
          <a:r>
            <a:rPr lang="ar-SA" sz="1600" b="0" dirty="0" smtClean="0">
              <a:latin typeface="+mn-lt"/>
              <a:cs typeface="+mn-cs"/>
            </a:rPr>
            <a:t>يتم استخدام دالة (</a:t>
          </a:r>
          <a:r>
            <a:rPr lang="en-US" sz="1600" b="0" dirty="0" smtClean="0">
              <a:latin typeface="+mn-lt"/>
              <a:cs typeface="+mn-cs"/>
            </a:rPr>
            <a:t>Slope</a:t>
          </a:r>
          <a:r>
            <a:rPr lang="ar-SA" sz="1600" b="0" dirty="0" smtClean="0">
              <a:latin typeface="+mn-lt"/>
              <a:cs typeface="+mn-cs"/>
            </a:rPr>
            <a:t>)</a:t>
          </a:r>
          <a:r>
            <a:rPr lang="en-US" sz="1600" b="0" dirty="0" smtClean="0">
              <a:latin typeface="+mn-lt"/>
              <a:cs typeface="+mn-cs"/>
            </a:rPr>
            <a:t> </a:t>
          </a:r>
          <a:r>
            <a:rPr lang="ar-SA" sz="1600" b="0" dirty="0" smtClean="0">
              <a:latin typeface="+mn-lt"/>
              <a:cs typeface="+mn-cs"/>
            </a:rPr>
            <a:t> </a:t>
          </a:r>
          <a:endParaRPr lang="ar-SA" sz="1600" b="0" dirty="0">
            <a:latin typeface="+mn-lt"/>
            <a:cs typeface="+mn-cs"/>
          </a:endParaRPr>
        </a:p>
      </dgm:t>
    </dgm:pt>
    <dgm:pt modelId="{65340A01-B55D-4E50-B72C-C38E7542CB29}" type="parTrans" cxnId="{2D87218C-437F-4098-9AA4-229320E629D1}">
      <dgm:prSet/>
      <dgm:spPr/>
      <dgm:t>
        <a:bodyPr/>
        <a:lstStyle/>
        <a:p>
          <a:endParaRPr lang="en-US"/>
        </a:p>
      </dgm:t>
    </dgm:pt>
    <dgm:pt modelId="{FA6E745C-B03E-4416-A36C-DB334DBD93DF}" type="sibTrans" cxnId="{2D87218C-437F-4098-9AA4-229320E629D1}">
      <dgm:prSet/>
      <dgm:spPr/>
      <dgm:t>
        <a:bodyPr/>
        <a:lstStyle/>
        <a:p>
          <a:endParaRPr lang="en-US"/>
        </a:p>
      </dgm:t>
    </dgm:pt>
    <dgm:pt modelId="{6AE1DDDC-5B6F-4DC6-ABD6-4AF618D65410}">
      <dgm:prSet custT="1"/>
      <dgm:spPr/>
      <dgm:t>
        <a:bodyPr/>
        <a:lstStyle/>
        <a:p>
          <a:pPr rtl="1"/>
          <a:r>
            <a:rPr lang="ar-SA" sz="1600" b="0" dirty="0" smtClean="0">
              <a:latin typeface="+mn-lt"/>
              <a:cs typeface="+mn-cs"/>
            </a:rPr>
            <a:t>قومي بكتابة ب في الخلية </a:t>
          </a:r>
          <a:r>
            <a:rPr lang="en-US" sz="1600" b="0" dirty="0" smtClean="0">
              <a:latin typeface="+mn-lt"/>
              <a:cs typeface="+mn-cs"/>
            </a:rPr>
            <a:t> </a:t>
          </a:r>
          <a:r>
            <a:rPr lang="ar-SA" sz="1600" b="0" dirty="0" smtClean="0">
              <a:latin typeface="+mn-lt"/>
              <a:cs typeface="+mn-cs"/>
            </a:rPr>
            <a:t>15</a:t>
          </a:r>
          <a:r>
            <a:rPr lang="en-US" sz="1600" b="0" dirty="0" smtClean="0">
              <a:latin typeface="+mn-lt"/>
              <a:cs typeface="+mn-cs"/>
            </a:rPr>
            <a:t>B </a:t>
          </a:r>
          <a:endParaRPr lang="ar-SA" sz="1600" b="0" dirty="0">
            <a:latin typeface="+mn-lt"/>
            <a:cs typeface="+mn-cs"/>
          </a:endParaRPr>
        </a:p>
      </dgm:t>
    </dgm:pt>
    <dgm:pt modelId="{39625934-627C-4D15-B752-9EB1CFBA18EF}" type="parTrans" cxnId="{46922AAC-5CE8-4BED-A7F0-874728859A6F}">
      <dgm:prSet/>
      <dgm:spPr/>
      <dgm:t>
        <a:bodyPr/>
        <a:lstStyle/>
        <a:p>
          <a:endParaRPr lang="en-US"/>
        </a:p>
      </dgm:t>
    </dgm:pt>
    <dgm:pt modelId="{D57F1A98-E991-4344-91C1-60AD13D4D444}" type="sibTrans" cxnId="{46922AAC-5CE8-4BED-A7F0-874728859A6F}">
      <dgm:prSet/>
      <dgm:spPr/>
      <dgm:t>
        <a:bodyPr/>
        <a:lstStyle/>
        <a:p>
          <a:endParaRPr lang="en-US"/>
        </a:p>
      </dgm:t>
    </dgm:pt>
    <dgm:pt modelId="{401DEE9C-5DA4-4280-957E-C7E577EDD1D4}">
      <dgm:prSet custT="1"/>
      <dgm:spPr/>
      <dgm:t>
        <a:bodyPr/>
        <a:lstStyle/>
        <a:p>
          <a:pPr rtl="1"/>
          <a:r>
            <a:rPr lang="ar-SA" sz="1600" b="0" dirty="0" smtClean="0">
              <a:latin typeface="+mn-lt"/>
              <a:cs typeface="+mn-cs"/>
            </a:rPr>
            <a:t>وفي  الخلية 5</a:t>
          </a:r>
          <a:r>
            <a:rPr lang="en-US" sz="1600" b="0" dirty="0" smtClean="0">
              <a:latin typeface="+mn-lt"/>
              <a:cs typeface="+mn-cs"/>
            </a:rPr>
            <a:t>C1</a:t>
          </a:r>
          <a:r>
            <a:rPr lang="ar-SA" sz="1600" b="0" dirty="0" smtClean="0">
              <a:latin typeface="+mn-lt"/>
              <a:cs typeface="+mn-cs"/>
            </a:rPr>
            <a:t> ادخلي الدالة (</a:t>
          </a:r>
          <a:r>
            <a:rPr lang="en-US" sz="1600" b="0" dirty="0" smtClean="0">
              <a:latin typeface="+mn-lt"/>
              <a:cs typeface="+mn-cs"/>
            </a:rPr>
            <a:t>Slope </a:t>
          </a:r>
          <a:r>
            <a:rPr lang="ar-SA" sz="1600" b="0" dirty="0" smtClean="0">
              <a:latin typeface="+mn-lt"/>
              <a:cs typeface="+mn-cs"/>
            </a:rPr>
            <a:t>)</a:t>
          </a:r>
          <a:r>
            <a:rPr lang="en-US" sz="1600" b="0" dirty="0" smtClean="0">
              <a:latin typeface="+mn-lt"/>
              <a:cs typeface="+mn-cs"/>
            </a:rPr>
            <a:t> </a:t>
          </a:r>
          <a:r>
            <a:rPr lang="ar-SA" sz="1600" b="0" dirty="0" smtClean="0">
              <a:latin typeface="+mn-lt"/>
              <a:cs typeface="+mn-cs"/>
            </a:rPr>
            <a:t> عن طريق ادراج داله من الدوال الاحصائيه</a:t>
          </a:r>
          <a:endParaRPr lang="ar-SA" sz="1600" b="0" dirty="0">
            <a:latin typeface="+mn-lt"/>
            <a:cs typeface="+mn-cs"/>
          </a:endParaRPr>
        </a:p>
      </dgm:t>
    </dgm:pt>
    <dgm:pt modelId="{8CAACD6C-651D-4321-9628-2CE5C1F85BC1}" type="parTrans" cxnId="{FDEB1941-3CA3-4629-B507-7EEC00C8E6CA}">
      <dgm:prSet/>
      <dgm:spPr/>
      <dgm:t>
        <a:bodyPr/>
        <a:lstStyle/>
        <a:p>
          <a:endParaRPr lang="en-US"/>
        </a:p>
      </dgm:t>
    </dgm:pt>
    <dgm:pt modelId="{C4458360-1290-42BB-AA99-73CD846F21E8}" type="sibTrans" cxnId="{FDEB1941-3CA3-4629-B507-7EEC00C8E6CA}">
      <dgm:prSet/>
      <dgm:spPr/>
      <dgm:t>
        <a:bodyPr/>
        <a:lstStyle/>
        <a:p>
          <a:endParaRPr lang="en-US"/>
        </a:p>
      </dgm:t>
    </dgm:pt>
    <dgm:pt modelId="{0E0DAFC8-343F-4A20-81FA-81D95B2563F2}">
      <dgm:prSet custT="1"/>
      <dgm:spPr/>
      <dgm:t>
        <a:bodyPr/>
        <a:lstStyle/>
        <a:p>
          <a:pPr rtl="1"/>
          <a:r>
            <a:rPr lang="ar-SA" sz="1600" b="0" dirty="0" smtClean="0">
              <a:latin typeface="+mn-lt"/>
              <a:cs typeface="+mn-cs"/>
            </a:rPr>
            <a:t>فيتم ادخال متسلسلة المتغير التابع في ”</a:t>
          </a:r>
          <a:r>
            <a:rPr lang="en-US" sz="1600" b="0" dirty="0" smtClean="0">
              <a:latin typeface="+mn-lt"/>
              <a:cs typeface="+mn-cs"/>
            </a:rPr>
            <a:t>known-Y’s</a:t>
          </a:r>
          <a:r>
            <a:rPr lang="ar-SA" sz="1600" b="0" dirty="0" smtClean="0">
              <a:latin typeface="+mn-lt"/>
              <a:cs typeface="+mn-cs"/>
            </a:rPr>
            <a:t>“ ومتسلسلة المتغير المستقل في ”</a:t>
          </a:r>
          <a:r>
            <a:rPr lang="en-US" sz="1600" b="0" dirty="0" smtClean="0">
              <a:latin typeface="+mn-lt"/>
              <a:cs typeface="+mn-cs"/>
            </a:rPr>
            <a:t>known-X’s</a:t>
          </a:r>
          <a:r>
            <a:rPr lang="ar-SA" sz="1600" b="0" dirty="0" smtClean="0">
              <a:latin typeface="+mn-lt"/>
              <a:cs typeface="+mn-cs"/>
            </a:rPr>
            <a:t>“ </a:t>
          </a:r>
          <a:endParaRPr lang="ar-SA" sz="1600" b="0" dirty="0">
            <a:latin typeface="+mn-lt"/>
            <a:cs typeface="+mn-cs"/>
          </a:endParaRPr>
        </a:p>
      </dgm:t>
    </dgm:pt>
    <dgm:pt modelId="{C7B6BB44-24CF-4E46-95F5-E68A4720B2BD}" type="parTrans" cxnId="{9EEFEA40-F80B-46D3-91BB-0161404459EF}">
      <dgm:prSet/>
      <dgm:spPr/>
      <dgm:t>
        <a:bodyPr/>
        <a:lstStyle/>
        <a:p>
          <a:endParaRPr lang="en-US"/>
        </a:p>
      </dgm:t>
    </dgm:pt>
    <dgm:pt modelId="{DF0AB0D5-0844-4DAA-8374-EE9A96E91DA8}" type="sibTrans" cxnId="{9EEFEA40-F80B-46D3-91BB-0161404459EF}">
      <dgm:prSet/>
      <dgm:spPr/>
      <dgm:t>
        <a:bodyPr/>
        <a:lstStyle/>
        <a:p>
          <a:endParaRPr lang="en-US"/>
        </a:p>
      </dgm:t>
    </dgm:pt>
    <dgm:pt modelId="{CD40FE2B-5AA2-4EE4-A2B2-A14E6E377C7D}">
      <dgm:prSet custT="1"/>
      <dgm:spPr>
        <a:solidFill>
          <a:srgbClr val="FFD9CE">
            <a:alpha val="89804"/>
          </a:srgbClr>
        </a:solidFill>
      </dgm:spPr>
      <dgm:t>
        <a:bodyPr/>
        <a:lstStyle/>
        <a:p>
          <a:pPr algn="r" rtl="1"/>
          <a:r>
            <a:rPr lang="ar-SA" sz="1800" dirty="0" smtClean="0"/>
            <a:t>قومي بادخال بيانت المعادله في الشكل معادلة الخط المستقيم </a:t>
          </a:r>
          <a:endParaRPr lang="ar-SA" sz="1800" dirty="0"/>
        </a:p>
      </dgm:t>
    </dgm:pt>
    <dgm:pt modelId="{BAB76C6A-5BD6-4F42-BEC3-0626412F79CA}" type="parTrans" cxnId="{B5961074-05B1-4B0B-BD98-F5AB81955C1F}">
      <dgm:prSet/>
      <dgm:spPr/>
    </dgm:pt>
    <dgm:pt modelId="{C704265A-B189-401E-981F-A1E1FB738A71}" type="sibTrans" cxnId="{B5961074-05B1-4B0B-BD98-F5AB81955C1F}">
      <dgm:prSet/>
      <dgm:spPr/>
    </dgm:pt>
    <dgm:pt modelId="{F83A39A7-1D2A-45A8-B0B0-40C28DEBE95A}">
      <dgm:prSet custT="1"/>
      <dgm:spPr>
        <a:solidFill>
          <a:srgbClr val="FFD9CE">
            <a:alpha val="89804"/>
          </a:srgbClr>
        </a:solidFill>
      </dgm:spPr>
      <dgm:t>
        <a:bodyPr/>
        <a:lstStyle/>
        <a:p>
          <a:pPr algn="r" rtl="1"/>
          <a:r>
            <a:rPr lang="ar-SA" sz="1800" dirty="0" smtClean="0"/>
            <a:t>ص = أ + ب س </a:t>
          </a:r>
          <a:endParaRPr lang="ar-SA" sz="1800" dirty="0"/>
        </a:p>
      </dgm:t>
    </dgm:pt>
    <dgm:pt modelId="{7FD00F66-9887-41BD-86F8-EF648DBE444F}" type="parTrans" cxnId="{874FE0C3-9074-4744-8E1B-7A652153B08F}">
      <dgm:prSet/>
      <dgm:spPr/>
    </dgm:pt>
    <dgm:pt modelId="{8823B01C-4599-4F65-9826-EB2E39C06410}" type="sibTrans" cxnId="{874FE0C3-9074-4744-8E1B-7A652153B08F}">
      <dgm:prSet/>
      <dgm:spPr/>
    </dgm:pt>
    <dgm:pt modelId="{CED22CA9-06EA-44D9-B2A2-B240D92AF92F}">
      <dgm:prSet custT="1"/>
      <dgm:spPr>
        <a:solidFill>
          <a:srgbClr val="FFD9CE">
            <a:alpha val="89804"/>
          </a:srgbClr>
        </a:solidFill>
      </dgm:spPr>
      <dgm:t>
        <a:bodyPr/>
        <a:lstStyle/>
        <a:p>
          <a:pPr algn="r" rtl="1"/>
          <a:r>
            <a:rPr lang="ar-SA" sz="1800" dirty="0" smtClean="0"/>
            <a:t>وفي المثال :</a:t>
          </a:r>
          <a:endParaRPr lang="ar-SA" sz="1800" dirty="0"/>
        </a:p>
      </dgm:t>
    </dgm:pt>
    <dgm:pt modelId="{AD8CC7D6-9F58-487B-BA6C-AD6BAA70E638}" type="parTrans" cxnId="{7FBF1CC7-F917-4891-9687-6120D849A6DE}">
      <dgm:prSet/>
      <dgm:spPr/>
    </dgm:pt>
    <dgm:pt modelId="{93725737-9E11-46AE-BED6-667EDD643A86}" type="sibTrans" cxnId="{7FBF1CC7-F917-4891-9687-6120D849A6DE}">
      <dgm:prSet/>
      <dgm:spPr/>
    </dgm:pt>
    <dgm:pt modelId="{15A5EFC5-3286-4F9F-8D91-712D21EDF2DF}">
      <dgm:prSet custT="1"/>
      <dgm:spPr>
        <a:solidFill>
          <a:srgbClr val="FFD9CE">
            <a:alpha val="89804"/>
          </a:srgbClr>
        </a:solidFill>
      </dgm:spPr>
      <dgm:t>
        <a:bodyPr/>
        <a:lstStyle/>
        <a:p>
          <a:pPr algn="r" rtl="1"/>
          <a:r>
            <a:rPr lang="ar-SA" sz="1800" dirty="0" smtClean="0"/>
            <a:t>المبيعات = قيمة أ + قيمة ب * الاعلان</a:t>
          </a:r>
          <a:endParaRPr lang="ar-SA" sz="1800" dirty="0"/>
        </a:p>
      </dgm:t>
    </dgm:pt>
    <dgm:pt modelId="{6330290C-E5D0-4D68-ABEC-8DAA48381B6E}" type="parTrans" cxnId="{07F5F41C-F8A2-428A-A77E-13F577F4DC24}">
      <dgm:prSet/>
      <dgm:spPr/>
    </dgm:pt>
    <dgm:pt modelId="{901B0061-5C0A-49DC-B3D5-971007C4E283}" type="sibTrans" cxnId="{07F5F41C-F8A2-428A-A77E-13F577F4DC24}">
      <dgm:prSet/>
      <dgm:spPr/>
    </dgm:pt>
    <dgm:pt modelId="{FB6A8291-5D7E-4456-9B32-824E84317454}" type="pres">
      <dgm:prSet presAssocID="{6CBAB586-87A3-4BB5-A63F-1767336BAF51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F2C6132-7F85-4545-B29B-691D7D3430ED}" type="pres">
      <dgm:prSet presAssocID="{EAF66DFE-37EF-4C4C-B5A8-F184BD535C6A}" presName="linNode" presStyleCnt="0"/>
      <dgm:spPr/>
      <dgm:t>
        <a:bodyPr/>
        <a:lstStyle/>
        <a:p>
          <a:endParaRPr lang="en-US"/>
        </a:p>
      </dgm:t>
    </dgm:pt>
    <dgm:pt modelId="{3DEF753C-2419-4CC5-941C-E486C5D15708}" type="pres">
      <dgm:prSet presAssocID="{EAF66DFE-37EF-4C4C-B5A8-F184BD535C6A}" presName="parentText" presStyleLbl="node1" presStyleIdx="0" presStyleCnt="2" custScaleY="1201393" custLinFactNeighborX="-954" custLinFactNeighborY="-3012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1AA019-FD05-49DD-9301-3E13566657A0}" type="pres">
      <dgm:prSet presAssocID="{EAF66DFE-37EF-4C4C-B5A8-F184BD535C6A}" presName="descendantText" presStyleLbl="alignAccFollowNode1" presStyleIdx="0" presStyleCnt="2" custScaleX="99652" custScaleY="1530849" custLinFactNeighborX="-445" custLinFactNeighborY="-6953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ar-SA"/>
        </a:p>
      </dgm:t>
    </dgm:pt>
    <dgm:pt modelId="{82C2D33F-E942-4A72-A80F-291825D394E1}" type="pres">
      <dgm:prSet presAssocID="{CE5C7920-0EEF-4CF6-92D2-167C0CF74743}" presName="sp" presStyleCnt="0"/>
      <dgm:spPr/>
      <dgm:t>
        <a:bodyPr/>
        <a:lstStyle/>
        <a:p>
          <a:endParaRPr lang="en-US"/>
        </a:p>
      </dgm:t>
    </dgm:pt>
    <dgm:pt modelId="{432A739A-42CF-43B7-A908-86E1239D6212}" type="pres">
      <dgm:prSet presAssocID="{C318C69B-E170-43A9-812E-76686C464DA3}" presName="linNode" presStyleCnt="0"/>
      <dgm:spPr/>
      <dgm:t>
        <a:bodyPr/>
        <a:lstStyle/>
        <a:p>
          <a:endParaRPr lang="en-US"/>
        </a:p>
      </dgm:t>
    </dgm:pt>
    <dgm:pt modelId="{064428C7-8B25-44D5-AC5D-FF036C3233EE}" type="pres">
      <dgm:prSet presAssocID="{C318C69B-E170-43A9-812E-76686C464DA3}" presName="parentText" presStyleLbl="node1" presStyleIdx="1" presStyleCnt="2" custScaleY="1288914" custLinFactY="485888" custLinFactNeighborX="-1128" custLinFactNeighborY="50000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04F018-ACB2-4299-88CD-8F410B02D5C1}" type="pres">
      <dgm:prSet presAssocID="{C318C69B-E170-43A9-812E-76686C464DA3}" presName="descendantText" presStyleLbl="alignAccFollowNode1" presStyleIdx="1" presStyleCnt="2" custScaleX="99652" custScaleY="1488267" custLinFactY="600000" custLinFactNeighborX="-3592" custLinFactNeighborY="68427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ar-SA"/>
        </a:p>
      </dgm:t>
    </dgm:pt>
  </dgm:ptLst>
  <dgm:cxnLst>
    <dgm:cxn modelId="{DA1F61F5-3422-4873-86B5-25886EE0661A}" type="presOf" srcId="{0E0DAFC8-343F-4A20-81FA-81D95B2563F2}" destId="{171AA019-FD05-49DD-9301-3E13566657A0}" srcOrd="0" destOrd="4" presId="urn:microsoft.com/office/officeart/2005/8/layout/vList5"/>
    <dgm:cxn modelId="{7FBF1CC7-F917-4891-9687-6120D849A6DE}" srcId="{C318C69B-E170-43A9-812E-76686C464DA3}" destId="{CED22CA9-06EA-44D9-B2A2-B240D92AF92F}" srcOrd="3" destOrd="0" parTransId="{AD8CC7D6-9F58-487B-BA6C-AD6BAA70E638}" sibTransId="{93725737-9E11-46AE-BED6-667EDD643A86}"/>
    <dgm:cxn modelId="{EEE1DCDF-0487-4AAC-A9B5-EE4190AAEE90}" type="presOf" srcId="{D16B834B-8C00-4F72-90F7-EA078B549606}" destId="{171AA019-FD05-49DD-9301-3E13566657A0}" srcOrd="0" destOrd="0" presId="urn:microsoft.com/office/officeart/2005/8/layout/vList5"/>
    <dgm:cxn modelId="{B5961074-05B1-4B0B-BD98-F5AB81955C1F}" srcId="{C318C69B-E170-43A9-812E-76686C464DA3}" destId="{CD40FE2B-5AA2-4EE4-A2B2-A14E6E377C7D}" srcOrd="1" destOrd="0" parTransId="{BAB76C6A-5BD6-4F42-BEC3-0626412F79CA}" sibTransId="{C704265A-B189-401E-981F-A1E1FB738A71}"/>
    <dgm:cxn modelId="{D54533A5-2BC4-4179-BDD1-C57AF6F6C2AA}" type="presOf" srcId="{6AE1DDDC-5B6F-4DC6-ABD6-4AF618D65410}" destId="{171AA019-FD05-49DD-9301-3E13566657A0}" srcOrd="0" destOrd="2" presId="urn:microsoft.com/office/officeart/2005/8/layout/vList5"/>
    <dgm:cxn modelId="{FDEB1941-3CA3-4629-B507-7EEC00C8E6CA}" srcId="{EAF66DFE-37EF-4C4C-B5A8-F184BD535C6A}" destId="{401DEE9C-5DA4-4280-957E-C7E577EDD1D4}" srcOrd="3" destOrd="0" parTransId="{8CAACD6C-651D-4321-9628-2CE5C1F85BC1}" sibTransId="{C4458360-1290-42BB-AA99-73CD846F21E8}"/>
    <dgm:cxn modelId="{07F5F41C-F8A2-428A-A77E-13F577F4DC24}" srcId="{C318C69B-E170-43A9-812E-76686C464DA3}" destId="{15A5EFC5-3286-4F9F-8D91-712D21EDF2DF}" srcOrd="4" destOrd="0" parTransId="{6330290C-E5D0-4D68-ABEC-8DAA48381B6E}" sibTransId="{901B0061-5C0A-49DC-B3D5-971007C4E283}"/>
    <dgm:cxn modelId="{2EEA4393-3587-4748-86FA-61F476A168EB}" type="presOf" srcId="{EAF66DFE-37EF-4C4C-B5A8-F184BD535C6A}" destId="{3DEF753C-2419-4CC5-941C-E486C5D15708}" srcOrd="0" destOrd="0" presId="urn:microsoft.com/office/officeart/2005/8/layout/vList5"/>
    <dgm:cxn modelId="{088D0FB8-C699-4CB3-B07E-A84E6F2E570C}" srcId="{EAF66DFE-37EF-4C4C-B5A8-F184BD535C6A}" destId="{D16B834B-8C00-4F72-90F7-EA078B549606}" srcOrd="0" destOrd="0" parTransId="{DA729E36-1BD8-46FA-94F5-F8F9E0DEEA62}" sibTransId="{F4E9FE7E-5C45-4D20-92AA-80CB50EB554E}"/>
    <dgm:cxn modelId="{2D87218C-437F-4098-9AA4-229320E629D1}" srcId="{EAF66DFE-37EF-4C4C-B5A8-F184BD535C6A}" destId="{1FA6FE05-30BF-4A83-A275-FAA55AE5343A}" srcOrd="1" destOrd="0" parTransId="{65340A01-B55D-4E50-B72C-C38E7542CB29}" sibTransId="{FA6E745C-B03E-4416-A36C-DB334DBD93DF}"/>
    <dgm:cxn modelId="{46922AAC-5CE8-4BED-A7F0-874728859A6F}" srcId="{EAF66DFE-37EF-4C4C-B5A8-F184BD535C6A}" destId="{6AE1DDDC-5B6F-4DC6-ABD6-4AF618D65410}" srcOrd="2" destOrd="0" parTransId="{39625934-627C-4D15-B752-9EB1CFBA18EF}" sibTransId="{D57F1A98-E991-4344-91C1-60AD13D4D444}"/>
    <dgm:cxn modelId="{6DE3D006-2D14-4953-927E-B199ECB361CF}" type="presOf" srcId="{6CBAB586-87A3-4BB5-A63F-1767336BAF51}" destId="{FB6A8291-5D7E-4456-9B32-824E84317454}" srcOrd="0" destOrd="0" presId="urn:microsoft.com/office/officeart/2005/8/layout/vList5"/>
    <dgm:cxn modelId="{874FE0C3-9074-4744-8E1B-7A652153B08F}" srcId="{C318C69B-E170-43A9-812E-76686C464DA3}" destId="{F83A39A7-1D2A-45A8-B0B0-40C28DEBE95A}" srcOrd="2" destOrd="0" parTransId="{7FD00F66-9887-41BD-86F8-EF648DBE444F}" sibTransId="{8823B01C-4599-4F65-9826-EB2E39C06410}"/>
    <dgm:cxn modelId="{9EEFEA40-F80B-46D3-91BB-0161404459EF}" srcId="{EAF66DFE-37EF-4C4C-B5A8-F184BD535C6A}" destId="{0E0DAFC8-343F-4A20-81FA-81D95B2563F2}" srcOrd="4" destOrd="0" parTransId="{C7B6BB44-24CF-4E46-95F5-E68A4720B2BD}" sibTransId="{DF0AB0D5-0844-4DAA-8374-EE9A96E91DA8}"/>
    <dgm:cxn modelId="{2730F11A-CD77-4E3F-AD17-91C383D5BCC8}" srcId="{6CBAB586-87A3-4BB5-A63F-1767336BAF51}" destId="{EAF66DFE-37EF-4C4C-B5A8-F184BD535C6A}" srcOrd="0" destOrd="0" parTransId="{24D42169-0D37-4CDD-A541-6C7F34969991}" sibTransId="{CE5C7920-0EEF-4CF6-92D2-167C0CF74743}"/>
    <dgm:cxn modelId="{E594BAFE-FEA3-4CEF-B19D-BAE2645C118B}" srcId="{6CBAB586-87A3-4BB5-A63F-1767336BAF51}" destId="{C318C69B-E170-43A9-812E-76686C464DA3}" srcOrd="1" destOrd="0" parTransId="{4CF1A4F5-DC0E-4DD8-BCD3-8EE839EAE8DB}" sibTransId="{3548B874-6EA1-4202-A80C-6751DFF8F37D}"/>
    <dgm:cxn modelId="{E54E5D36-04D7-497F-8438-36DB37401813}" type="presOf" srcId="{F83A39A7-1D2A-45A8-B0B0-40C28DEBE95A}" destId="{8C04F018-ACB2-4299-88CD-8F410B02D5C1}" srcOrd="0" destOrd="2" presId="urn:microsoft.com/office/officeart/2005/8/layout/vList5"/>
    <dgm:cxn modelId="{FD10E534-01B8-419C-BDEE-FA7E1DF76362}" srcId="{C318C69B-E170-43A9-812E-76686C464DA3}" destId="{7BBE89C5-138A-4512-AEE5-D5786926BBBD}" srcOrd="0" destOrd="0" parTransId="{46054592-F405-46EB-B8DA-664218D7566B}" sibTransId="{41F558A3-8A8D-4F70-AE94-C48DCC78A976}"/>
    <dgm:cxn modelId="{ECA14AAE-8B37-46F9-9021-6F270F1C0E72}" type="presOf" srcId="{CD40FE2B-5AA2-4EE4-A2B2-A14E6E377C7D}" destId="{8C04F018-ACB2-4299-88CD-8F410B02D5C1}" srcOrd="0" destOrd="1" presId="urn:microsoft.com/office/officeart/2005/8/layout/vList5"/>
    <dgm:cxn modelId="{D4430403-01F5-43DB-9032-946BCA83033C}" type="presOf" srcId="{CED22CA9-06EA-44D9-B2A2-B240D92AF92F}" destId="{8C04F018-ACB2-4299-88CD-8F410B02D5C1}" srcOrd="0" destOrd="3" presId="urn:microsoft.com/office/officeart/2005/8/layout/vList5"/>
    <dgm:cxn modelId="{AA5BEE81-F46E-4476-A24D-A5429FE69B76}" type="presOf" srcId="{1FA6FE05-30BF-4A83-A275-FAA55AE5343A}" destId="{171AA019-FD05-49DD-9301-3E13566657A0}" srcOrd="0" destOrd="1" presId="urn:microsoft.com/office/officeart/2005/8/layout/vList5"/>
    <dgm:cxn modelId="{39CEFA4D-5795-48B0-A118-FB63087D32F6}" type="presOf" srcId="{C318C69B-E170-43A9-812E-76686C464DA3}" destId="{064428C7-8B25-44D5-AC5D-FF036C3233EE}" srcOrd="0" destOrd="0" presId="urn:microsoft.com/office/officeart/2005/8/layout/vList5"/>
    <dgm:cxn modelId="{ED3FA907-CEFF-4969-8C22-69A41215A5A0}" type="presOf" srcId="{15A5EFC5-3286-4F9F-8D91-712D21EDF2DF}" destId="{8C04F018-ACB2-4299-88CD-8F410B02D5C1}" srcOrd="0" destOrd="4" presId="urn:microsoft.com/office/officeart/2005/8/layout/vList5"/>
    <dgm:cxn modelId="{9E8C1705-8C24-4463-9B32-48C29922D3A0}" type="presOf" srcId="{401DEE9C-5DA4-4280-957E-C7E577EDD1D4}" destId="{171AA019-FD05-49DD-9301-3E13566657A0}" srcOrd="0" destOrd="3" presId="urn:microsoft.com/office/officeart/2005/8/layout/vList5"/>
    <dgm:cxn modelId="{E65288E2-7D98-4E2D-95FB-0D8656D706B3}" type="presOf" srcId="{7BBE89C5-138A-4512-AEE5-D5786926BBBD}" destId="{8C04F018-ACB2-4299-88CD-8F410B02D5C1}" srcOrd="0" destOrd="0" presId="urn:microsoft.com/office/officeart/2005/8/layout/vList5"/>
    <dgm:cxn modelId="{B5E06E42-6DEE-4DC2-84B4-9A54CF33E938}" type="presParOf" srcId="{FB6A8291-5D7E-4456-9B32-824E84317454}" destId="{9F2C6132-7F85-4545-B29B-691D7D3430ED}" srcOrd="0" destOrd="0" presId="urn:microsoft.com/office/officeart/2005/8/layout/vList5"/>
    <dgm:cxn modelId="{9A212A70-6F12-4F97-9EC9-E0E2781ABC64}" type="presParOf" srcId="{9F2C6132-7F85-4545-B29B-691D7D3430ED}" destId="{3DEF753C-2419-4CC5-941C-E486C5D15708}" srcOrd="0" destOrd="0" presId="urn:microsoft.com/office/officeart/2005/8/layout/vList5"/>
    <dgm:cxn modelId="{05F8DA15-07ED-46CC-A4B2-007D6D909E98}" type="presParOf" srcId="{9F2C6132-7F85-4545-B29B-691D7D3430ED}" destId="{171AA019-FD05-49DD-9301-3E13566657A0}" srcOrd="1" destOrd="0" presId="urn:microsoft.com/office/officeart/2005/8/layout/vList5"/>
    <dgm:cxn modelId="{80A5316B-8B48-4B91-B7FF-225B132E1B33}" type="presParOf" srcId="{FB6A8291-5D7E-4456-9B32-824E84317454}" destId="{82C2D33F-E942-4A72-A80F-291825D394E1}" srcOrd="1" destOrd="0" presId="urn:microsoft.com/office/officeart/2005/8/layout/vList5"/>
    <dgm:cxn modelId="{88AB587D-F906-4047-8691-7D77672179A9}" type="presParOf" srcId="{FB6A8291-5D7E-4456-9B32-824E84317454}" destId="{432A739A-42CF-43B7-A908-86E1239D6212}" srcOrd="2" destOrd="0" presId="urn:microsoft.com/office/officeart/2005/8/layout/vList5"/>
    <dgm:cxn modelId="{BFFB1B2B-D79D-4BB9-B54E-DFAE25EDA96F}" type="presParOf" srcId="{432A739A-42CF-43B7-A908-86E1239D6212}" destId="{064428C7-8B25-44D5-AC5D-FF036C3233EE}" srcOrd="0" destOrd="0" presId="urn:microsoft.com/office/officeart/2005/8/layout/vList5"/>
    <dgm:cxn modelId="{79167E93-0938-4A04-AB6E-568A2EBE7070}" type="presParOf" srcId="{432A739A-42CF-43B7-A908-86E1239D6212}" destId="{8C04F018-ACB2-4299-88CD-8F410B02D5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EF0A92-7C47-48E3-B427-87D092D789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4315537-D00B-42E4-8B70-EBB1D20C3AC4}">
      <dgm:prSet phldrT="[Text]" custT="1"/>
      <dgm:spPr/>
      <dgm:t>
        <a:bodyPr/>
        <a:lstStyle/>
        <a:p>
          <a:pPr rtl="1"/>
          <a:r>
            <a:rPr lang="ar-SA" sz="1600" b="1" dirty="0" smtClean="0"/>
            <a:t>تقدير المبيعات المتوقعة</a:t>
          </a:r>
          <a:endParaRPr lang="ar-SA" sz="1600" b="1" dirty="0"/>
        </a:p>
      </dgm:t>
    </dgm:pt>
    <dgm:pt modelId="{082C54A9-095C-4659-A560-344A53B24DBA}" type="parTrans" cxnId="{D679F3DF-073A-4D75-8721-73C05CC84BAD}">
      <dgm:prSet/>
      <dgm:spPr/>
      <dgm:t>
        <a:bodyPr/>
        <a:lstStyle/>
        <a:p>
          <a:pPr rtl="1"/>
          <a:endParaRPr lang="ar-SA"/>
        </a:p>
      </dgm:t>
    </dgm:pt>
    <dgm:pt modelId="{A485EEC7-89D9-4588-9311-0D250ECB6B90}" type="sibTrans" cxnId="{D679F3DF-073A-4D75-8721-73C05CC84BAD}">
      <dgm:prSet/>
      <dgm:spPr/>
      <dgm:t>
        <a:bodyPr/>
        <a:lstStyle/>
        <a:p>
          <a:pPr rtl="1"/>
          <a:endParaRPr lang="ar-SA"/>
        </a:p>
      </dgm:t>
    </dgm:pt>
    <dgm:pt modelId="{31D2CD31-8941-40FA-BF3B-FBE0F063DDC0}">
      <dgm:prSet phldrT="[Text]" custT="1"/>
      <dgm:spPr/>
      <dgm:t>
        <a:bodyPr/>
        <a:lstStyle/>
        <a:p>
          <a:pPr rtl="1"/>
          <a:r>
            <a:rPr lang="ar-SA" sz="1400" b="1" dirty="0" smtClean="0"/>
            <a:t>كتابة</a:t>
          </a:r>
          <a:r>
            <a:rPr lang="ar-SA" sz="1400" b="1" baseline="0" dirty="0" smtClean="0"/>
            <a:t> المبيعات المتوقعه في الخليه</a:t>
          </a:r>
          <a:r>
            <a:rPr lang="en-US" sz="1400" b="1" baseline="0" dirty="0" smtClean="0"/>
            <a:t>E4</a:t>
          </a:r>
          <a:r>
            <a:rPr lang="ar-SA" sz="1400" b="1" baseline="0" dirty="0" smtClean="0"/>
            <a:t> </a:t>
          </a:r>
          <a:endParaRPr lang="ar-SA" sz="1400" b="1" dirty="0"/>
        </a:p>
      </dgm:t>
    </dgm:pt>
    <dgm:pt modelId="{C7748D32-253D-4470-9EEC-3D60EC86BFF4}" type="parTrans" cxnId="{965A4FB1-BFCF-42B2-B3DE-D13BA78D648C}">
      <dgm:prSet/>
      <dgm:spPr/>
      <dgm:t>
        <a:bodyPr/>
        <a:lstStyle/>
        <a:p>
          <a:pPr rtl="1"/>
          <a:endParaRPr lang="ar-SA"/>
        </a:p>
      </dgm:t>
    </dgm:pt>
    <dgm:pt modelId="{9C5685EE-9CB1-4F77-BCE0-3302E812C198}" type="sibTrans" cxnId="{965A4FB1-BFCF-42B2-B3DE-D13BA78D648C}">
      <dgm:prSet/>
      <dgm:spPr/>
      <dgm:t>
        <a:bodyPr/>
        <a:lstStyle/>
        <a:p>
          <a:pPr rtl="1"/>
          <a:endParaRPr lang="ar-SA"/>
        </a:p>
      </dgm:t>
    </dgm:pt>
    <dgm:pt modelId="{B50411DC-8D1A-4B42-9C62-A101271FD74C}">
      <dgm:prSet phldrT="[Text]"/>
      <dgm:spPr/>
      <dgm:t>
        <a:bodyPr/>
        <a:lstStyle/>
        <a:p>
          <a:pPr rtl="1"/>
          <a:r>
            <a:rPr lang="ar-SA" b="1" dirty="0" smtClean="0"/>
            <a:t>اختيار نوع التخطيط</a:t>
          </a:r>
          <a:endParaRPr lang="ar-SA" b="1" dirty="0"/>
        </a:p>
      </dgm:t>
    </dgm:pt>
    <dgm:pt modelId="{2056BFA7-7D81-4920-93E5-6ED54C065E09}" type="parTrans" cxnId="{A94D5529-7045-4308-97D8-0AD1D0408D1A}">
      <dgm:prSet/>
      <dgm:spPr/>
      <dgm:t>
        <a:bodyPr/>
        <a:lstStyle/>
        <a:p>
          <a:pPr rtl="1"/>
          <a:endParaRPr lang="ar-SA"/>
        </a:p>
      </dgm:t>
    </dgm:pt>
    <dgm:pt modelId="{C36D9CAE-F1CA-4209-BE8F-78AC7632F1E0}" type="sibTrans" cxnId="{A94D5529-7045-4308-97D8-0AD1D0408D1A}">
      <dgm:prSet/>
      <dgm:spPr/>
      <dgm:t>
        <a:bodyPr/>
        <a:lstStyle/>
        <a:p>
          <a:pPr rtl="1"/>
          <a:endParaRPr lang="ar-SA"/>
        </a:p>
      </dgm:t>
    </dgm:pt>
    <dgm:pt modelId="{2FDD8C15-A7DC-4864-BD32-A820F0C81441}">
      <dgm:prSet phldrT="[Text]" custT="1"/>
      <dgm:spPr/>
      <dgm:t>
        <a:bodyPr/>
        <a:lstStyle/>
        <a:p>
          <a:pPr rtl="1"/>
          <a:r>
            <a:rPr lang="ar-SA" sz="1400" b="1" dirty="0" smtClean="0"/>
            <a:t>النوع: مبعثر س ،ص – مبعثر مع نقاط بيانت متصلة بخطوط متجانسة .</a:t>
          </a:r>
          <a:endParaRPr lang="ar-SA" sz="1400" b="1" dirty="0"/>
        </a:p>
      </dgm:t>
    </dgm:pt>
    <dgm:pt modelId="{7D97E170-9251-421F-95E5-AC31AC7BEE03}" type="parTrans" cxnId="{15968EC0-D274-4C7C-BEA2-FC8BF421819B}">
      <dgm:prSet/>
      <dgm:spPr/>
      <dgm:t>
        <a:bodyPr/>
        <a:lstStyle/>
        <a:p>
          <a:pPr rtl="1"/>
          <a:endParaRPr lang="ar-SA"/>
        </a:p>
      </dgm:t>
    </dgm:pt>
    <dgm:pt modelId="{65A140BA-75B2-4F8F-882B-365A73C21653}" type="sibTrans" cxnId="{15968EC0-D274-4C7C-BEA2-FC8BF421819B}">
      <dgm:prSet/>
      <dgm:spPr/>
      <dgm:t>
        <a:bodyPr/>
        <a:lstStyle/>
        <a:p>
          <a:pPr rtl="1"/>
          <a:endParaRPr lang="ar-SA"/>
        </a:p>
      </dgm:t>
    </dgm:pt>
    <dgm:pt modelId="{47F8A44E-8F17-4FE4-B240-359A82F820EB}">
      <dgm:prSet phldrT="[Text]"/>
      <dgm:spPr/>
      <dgm:t>
        <a:bodyPr/>
        <a:lstStyle/>
        <a:p>
          <a:pPr rtl="1"/>
          <a:r>
            <a:rPr lang="ar-SA" b="1" dirty="0" smtClean="0"/>
            <a:t>اختيار البيانات</a:t>
          </a:r>
          <a:endParaRPr lang="ar-SA" b="1" dirty="0"/>
        </a:p>
      </dgm:t>
    </dgm:pt>
    <dgm:pt modelId="{C5D3507D-C6BD-4741-999B-B2152F7E0B6C}" type="parTrans" cxnId="{E61A0DA6-7247-4DA0-93B1-D82FBF3B484A}">
      <dgm:prSet/>
      <dgm:spPr/>
      <dgm:t>
        <a:bodyPr/>
        <a:lstStyle/>
        <a:p>
          <a:pPr rtl="1"/>
          <a:endParaRPr lang="ar-SA"/>
        </a:p>
      </dgm:t>
    </dgm:pt>
    <dgm:pt modelId="{6A90CA34-5E37-465A-8CC5-7D6FD2E4DA31}" type="sibTrans" cxnId="{E61A0DA6-7247-4DA0-93B1-D82FBF3B484A}">
      <dgm:prSet/>
      <dgm:spPr/>
      <dgm:t>
        <a:bodyPr/>
        <a:lstStyle/>
        <a:p>
          <a:pPr rtl="1"/>
          <a:endParaRPr lang="ar-SA"/>
        </a:p>
      </dgm:t>
    </dgm:pt>
    <dgm:pt modelId="{C3716F46-5C31-46AD-AC49-2F0A14227D62}">
      <dgm:prSet phldrT="[Text]" custT="1"/>
      <dgm:spPr/>
      <dgm:t>
        <a:bodyPr/>
        <a:lstStyle/>
        <a:p>
          <a:pPr rtl="1"/>
          <a:r>
            <a:rPr lang="ar-SA" sz="1050" b="1" dirty="0" smtClean="0"/>
            <a:t>عند متسلسلة الاسم اختار الخلية التي تحمل اسم المبيعات المتوقعة </a:t>
          </a:r>
          <a:endParaRPr lang="ar-SA" sz="1050" b="1" dirty="0"/>
        </a:p>
      </dgm:t>
    </dgm:pt>
    <dgm:pt modelId="{2A66FE7C-4333-458F-9940-8DDD4712447F}" type="parTrans" cxnId="{01424CDF-0847-4A85-B4D2-2A763C9827D3}">
      <dgm:prSet/>
      <dgm:spPr/>
      <dgm:t>
        <a:bodyPr/>
        <a:lstStyle/>
        <a:p>
          <a:pPr rtl="1"/>
          <a:endParaRPr lang="ar-SA"/>
        </a:p>
      </dgm:t>
    </dgm:pt>
    <dgm:pt modelId="{2C876673-F418-41FA-95B1-BFD8862F555B}" type="sibTrans" cxnId="{01424CDF-0847-4A85-B4D2-2A763C9827D3}">
      <dgm:prSet/>
      <dgm:spPr/>
      <dgm:t>
        <a:bodyPr/>
        <a:lstStyle/>
        <a:p>
          <a:pPr rtl="1"/>
          <a:endParaRPr lang="ar-SA"/>
        </a:p>
      </dgm:t>
    </dgm:pt>
    <dgm:pt modelId="{F2E991C1-86B2-4417-AC75-EFF22D2F851F}">
      <dgm:prSet phldrT="[Text]" custT="1"/>
      <dgm:spPr/>
      <dgm:t>
        <a:bodyPr/>
        <a:lstStyle/>
        <a:p>
          <a:pPr rtl="1"/>
          <a:r>
            <a:rPr lang="ar-SA" sz="1400" b="1" dirty="0" smtClean="0"/>
            <a:t>ادخال المعادله في </a:t>
          </a:r>
          <a:r>
            <a:rPr lang="en-US" sz="1400" b="1" dirty="0" smtClean="0"/>
            <a:t>E5</a:t>
          </a:r>
          <a:r>
            <a:rPr lang="ar-SA" sz="1400" b="1" dirty="0" smtClean="0"/>
            <a:t> </a:t>
          </a:r>
          <a:endParaRPr lang="ar-SA" sz="1400" b="1" dirty="0"/>
        </a:p>
      </dgm:t>
    </dgm:pt>
    <dgm:pt modelId="{D851173D-4F8B-4C92-B327-FD07C6C5EE8B}" type="parTrans" cxnId="{5E1E42A5-B5FC-4149-A24C-C7E7C17995EB}">
      <dgm:prSet/>
      <dgm:spPr/>
      <dgm:t>
        <a:bodyPr/>
        <a:lstStyle/>
        <a:p>
          <a:endParaRPr lang="en-US"/>
        </a:p>
      </dgm:t>
    </dgm:pt>
    <dgm:pt modelId="{0FDA0EED-8DC7-4828-98C0-E1CB2C35F829}" type="sibTrans" cxnId="{5E1E42A5-B5FC-4149-A24C-C7E7C17995EB}">
      <dgm:prSet/>
      <dgm:spPr/>
      <dgm:t>
        <a:bodyPr/>
        <a:lstStyle/>
        <a:p>
          <a:endParaRPr lang="en-US"/>
        </a:p>
      </dgm:t>
    </dgm:pt>
    <dgm:pt modelId="{56466128-889D-4B6E-8FCE-5DE77ACEEC6E}">
      <dgm:prSet phldrT="[Text]" custT="1"/>
      <dgm:spPr/>
      <dgm:t>
        <a:bodyPr/>
        <a:lstStyle/>
        <a:p>
          <a:pPr rtl="1"/>
          <a:r>
            <a:rPr lang="ar-SA" sz="1400" b="1" dirty="0" smtClean="0"/>
            <a:t>=قيمة أ $+ قيمة ب$ * قيمة الاعلان</a:t>
          </a:r>
          <a:endParaRPr lang="ar-SA" sz="1400" b="1" dirty="0"/>
        </a:p>
      </dgm:t>
    </dgm:pt>
    <dgm:pt modelId="{26C99E14-9A74-4D1C-882D-9436B84A5365}" type="parTrans" cxnId="{2D87C3FA-ED3D-4D3D-9207-CB69F0AF890A}">
      <dgm:prSet/>
      <dgm:spPr/>
      <dgm:t>
        <a:bodyPr/>
        <a:lstStyle/>
        <a:p>
          <a:endParaRPr lang="en-US"/>
        </a:p>
      </dgm:t>
    </dgm:pt>
    <dgm:pt modelId="{FEA102C2-843F-41E8-A053-02CE1851528E}" type="sibTrans" cxnId="{2D87C3FA-ED3D-4D3D-9207-CB69F0AF890A}">
      <dgm:prSet/>
      <dgm:spPr/>
      <dgm:t>
        <a:bodyPr/>
        <a:lstStyle/>
        <a:p>
          <a:endParaRPr lang="en-US"/>
        </a:p>
      </dgm:t>
    </dgm:pt>
    <dgm:pt modelId="{60606CBB-D13F-4CAF-9A07-6D4001228C4B}">
      <dgm:prSet phldrT="[Text]" custT="1"/>
      <dgm:spPr/>
      <dgm:t>
        <a:bodyPr/>
        <a:lstStyle/>
        <a:p>
          <a:pPr rtl="1"/>
          <a:r>
            <a:rPr lang="ar-SA" sz="1400" b="1" dirty="0" smtClean="0"/>
            <a:t>ثم قومي بالسحب لباقي الخلايا </a:t>
          </a:r>
          <a:endParaRPr lang="ar-SA" sz="1400" b="1" dirty="0"/>
        </a:p>
      </dgm:t>
    </dgm:pt>
    <dgm:pt modelId="{B1AC4702-24AB-4503-BD6C-62B0AE8DDE98}" type="parTrans" cxnId="{9DDEF80D-9C5F-4D39-B587-1B82539CD137}">
      <dgm:prSet/>
      <dgm:spPr/>
      <dgm:t>
        <a:bodyPr/>
        <a:lstStyle/>
        <a:p>
          <a:endParaRPr lang="en-US"/>
        </a:p>
      </dgm:t>
    </dgm:pt>
    <dgm:pt modelId="{CCCFB5ED-470A-4020-B801-673FE55D0848}" type="sibTrans" cxnId="{9DDEF80D-9C5F-4D39-B587-1B82539CD137}">
      <dgm:prSet/>
      <dgm:spPr/>
      <dgm:t>
        <a:bodyPr/>
        <a:lstStyle/>
        <a:p>
          <a:endParaRPr lang="en-US"/>
        </a:p>
      </dgm:t>
    </dgm:pt>
    <dgm:pt modelId="{BF00EA96-F33F-443E-9723-64111A6FAE11}">
      <dgm:prSet phldrT="[Text]" custT="1"/>
      <dgm:spPr/>
      <dgm:t>
        <a:bodyPr/>
        <a:lstStyle/>
        <a:p>
          <a:pPr rtl="1"/>
          <a:r>
            <a:rPr lang="ar-SA" sz="1050" b="1" dirty="0" smtClean="0"/>
            <a:t>عند متسلسلة س اختار قيم الاعلان </a:t>
          </a:r>
          <a:endParaRPr lang="ar-SA" sz="1050" b="1" dirty="0"/>
        </a:p>
      </dgm:t>
    </dgm:pt>
    <dgm:pt modelId="{2F283012-87F6-438E-9EF4-1A5DCCFCC278}" type="parTrans" cxnId="{785A9484-4106-4C32-8072-402468ED7AED}">
      <dgm:prSet/>
      <dgm:spPr/>
      <dgm:t>
        <a:bodyPr/>
        <a:lstStyle/>
        <a:p>
          <a:endParaRPr lang="en-US"/>
        </a:p>
      </dgm:t>
    </dgm:pt>
    <dgm:pt modelId="{EE4064B3-9E79-4A45-9544-646D5A24CBB1}" type="sibTrans" cxnId="{785A9484-4106-4C32-8072-402468ED7AED}">
      <dgm:prSet/>
      <dgm:spPr/>
      <dgm:t>
        <a:bodyPr/>
        <a:lstStyle/>
        <a:p>
          <a:endParaRPr lang="en-US"/>
        </a:p>
      </dgm:t>
    </dgm:pt>
    <dgm:pt modelId="{BC9CC85F-E027-4FC1-826D-C916ECC6519B}">
      <dgm:prSet phldrT="[Text]" custT="1"/>
      <dgm:spPr/>
      <dgm:t>
        <a:bodyPr/>
        <a:lstStyle/>
        <a:p>
          <a:pPr rtl="1"/>
          <a:r>
            <a:rPr lang="ar-SA" sz="1050" b="1" dirty="0" smtClean="0"/>
            <a:t>عند المتسلسلة ص اختار قيم المبيعات المتوقعه ثم موافق </a:t>
          </a:r>
          <a:endParaRPr lang="ar-SA" sz="1050" b="1" dirty="0"/>
        </a:p>
      </dgm:t>
    </dgm:pt>
    <dgm:pt modelId="{C8722004-0275-4ED1-8336-719C0019CC50}" type="parTrans" cxnId="{038F6E7C-384F-4FD7-AD10-A69782B42BC4}">
      <dgm:prSet/>
      <dgm:spPr/>
      <dgm:t>
        <a:bodyPr/>
        <a:lstStyle/>
        <a:p>
          <a:endParaRPr lang="en-US"/>
        </a:p>
      </dgm:t>
    </dgm:pt>
    <dgm:pt modelId="{F41CEAFA-A150-4585-A893-39CD2F20D090}" type="sibTrans" cxnId="{038F6E7C-384F-4FD7-AD10-A69782B42BC4}">
      <dgm:prSet/>
      <dgm:spPr/>
      <dgm:t>
        <a:bodyPr/>
        <a:lstStyle/>
        <a:p>
          <a:endParaRPr lang="en-US"/>
        </a:p>
      </dgm:t>
    </dgm:pt>
    <dgm:pt modelId="{3324CAB6-A3C1-484B-89B4-73585379F3EF}" type="pres">
      <dgm:prSet presAssocID="{66EF0A92-7C47-48E3-B427-87D092D789E3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5AB6988-23DE-446E-91B0-F90D7768745E}" type="pres">
      <dgm:prSet presAssocID="{24315537-D00B-42E4-8B70-EBB1D20C3AC4}" presName="composite" presStyleCnt="0"/>
      <dgm:spPr/>
    </dgm:pt>
    <dgm:pt modelId="{306C4B2F-613D-42E0-A086-5F484A27DB24}" type="pres">
      <dgm:prSet presAssocID="{24315537-D00B-42E4-8B70-EBB1D20C3AC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D2E07E-8FA0-4D10-A9EF-202A03365920}" type="pres">
      <dgm:prSet presAssocID="{24315537-D00B-42E4-8B70-EBB1D20C3AC4}" presName="descendantText" presStyleLbl="alignAcc1" presStyleIdx="0" presStyleCnt="3" custLinFactNeighborX="1790" custLinFactNeighborY="-4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4B50B7-0E5E-445C-BA28-E7CB79836FF7}" type="pres">
      <dgm:prSet presAssocID="{A485EEC7-89D9-4588-9311-0D250ECB6B90}" presName="sp" presStyleCnt="0"/>
      <dgm:spPr/>
    </dgm:pt>
    <dgm:pt modelId="{BDAF187D-0C20-478A-B7BB-EA7E809F581E}" type="pres">
      <dgm:prSet presAssocID="{B50411DC-8D1A-4B42-9C62-A101271FD74C}" presName="composite" presStyleCnt="0"/>
      <dgm:spPr/>
    </dgm:pt>
    <dgm:pt modelId="{C9802919-AF06-4182-8845-5130DFC16839}" type="pres">
      <dgm:prSet presAssocID="{B50411DC-8D1A-4B42-9C62-A101271FD74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BDC16E-CA13-4058-A5CF-EA7A258153B1}" type="pres">
      <dgm:prSet presAssocID="{B50411DC-8D1A-4B42-9C62-A101271FD74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2C91EF-4A7B-4568-87E1-030763E5C8BB}" type="pres">
      <dgm:prSet presAssocID="{C36D9CAE-F1CA-4209-BE8F-78AC7632F1E0}" presName="sp" presStyleCnt="0"/>
      <dgm:spPr/>
    </dgm:pt>
    <dgm:pt modelId="{AE5B2D5E-1BCE-45B8-894B-529EB02D997C}" type="pres">
      <dgm:prSet presAssocID="{47F8A44E-8F17-4FE4-B240-359A82F820EB}" presName="composite" presStyleCnt="0"/>
      <dgm:spPr/>
    </dgm:pt>
    <dgm:pt modelId="{4DF577E9-473D-47A0-A3BD-2CD4E1D83722}" type="pres">
      <dgm:prSet presAssocID="{47F8A44E-8F17-4FE4-B240-359A82F820E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833C80-DD95-4146-AAEC-F6188DA6AF51}" type="pres">
      <dgm:prSet presAssocID="{47F8A44E-8F17-4FE4-B240-359A82F820E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3A53EA4-F5B3-41D1-A06F-0153262FEA1D}" type="presOf" srcId="{C3716F46-5C31-46AD-AC49-2F0A14227D62}" destId="{19833C80-DD95-4146-AAEC-F6188DA6AF51}" srcOrd="0" destOrd="0" presId="urn:microsoft.com/office/officeart/2005/8/layout/chevron2"/>
    <dgm:cxn modelId="{00519797-F6FE-4E6E-A86C-288A7D5F0B24}" type="presOf" srcId="{31D2CD31-8941-40FA-BF3B-FBE0F063DDC0}" destId="{81D2E07E-8FA0-4D10-A9EF-202A03365920}" srcOrd="0" destOrd="0" presId="urn:microsoft.com/office/officeart/2005/8/layout/chevron2"/>
    <dgm:cxn modelId="{D147642A-CD3C-495A-9B69-4CB899D02CA2}" type="presOf" srcId="{56466128-889D-4B6E-8FCE-5DE77ACEEC6E}" destId="{81D2E07E-8FA0-4D10-A9EF-202A03365920}" srcOrd="0" destOrd="2" presId="urn:microsoft.com/office/officeart/2005/8/layout/chevron2"/>
    <dgm:cxn modelId="{5E1E42A5-B5FC-4149-A24C-C7E7C17995EB}" srcId="{24315537-D00B-42E4-8B70-EBB1D20C3AC4}" destId="{F2E991C1-86B2-4417-AC75-EFF22D2F851F}" srcOrd="1" destOrd="0" parTransId="{D851173D-4F8B-4C92-B327-FD07C6C5EE8B}" sibTransId="{0FDA0EED-8DC7-4828-98C0-E1CB2C35F829}"/>
    <dgm:cxn modelId="{9DDEF80D-9C5F-4D39-B587-1B82539CD137}" srcId="{24315537-D00B-42E4-8B70-EBB1D20C3AC4}" destId="{60606CBB-D13F-4CAF-9A07-6D4001228C4B}" srcOrd="3" destOrd="0" parTransId="{B1AC4702-24AB-4503-BD6C-62B0AE8DDE98}" sibTransId="{CCCFB5ED-470A-4020-B801-673FE55D0848}"/>
    <dgm:cxn modelId="{785A9484-4106-4C32-8072-402468ED7AED}" srcId="{47F8A44E-8F17-4FE4-B240-359A82F820EB}" destId="{BF00EA96-F33F-443E-9723-64111A6FAE11}" srcOrd="1" destOrd="0" parTransId="{2F283012-87F6-438E-9EF4-1A5DCCFCC278}" sibTransId="{EE4064B3-9E79-4A45-9544-646D5A24CBB1}"/>
    <dgm:cxn modelId="{D679F3DF-073A-4D75-8721-73C05CC84BAD}" srcId="{66EF0A92-7C47-48E3-B427-87D092D789E3}" destId="{24315537-D00B-42E4-8B70-EBB1D20C3AC4}" srcOrd="0" destOrd="0" parTransId="{082C54A9-095C-4659-A560-344A53B24DBA}" sibTransId="{A485EEC7-89D9-4588-9311-0D250ECB6B90}"/>
    <dgm:cxn modelId="{4A58AC29-6571-43F6-8148-47C6EDADC06A}" type="presOf" srcId="{66EF0A92-7C47-48E3-B427-87D092D789E3}" destId="{3324CAB6-A3C1-484B-89B4-73585379F3EF}" srcOrd="0" destOrd="0" presId="urn:microsoft.com/office/officeart/2005/8/layout/chevron2"/>
    <dgm:cxn modelId="{CC3E3EC3-8307-4942-99FE-B6D7C7E8B675}" type="presOf" srcId="{2FDD8C15-A7DC-4864-BD32-A820F0C81441}" destId="{84BDC16E-CA13-4058-A5CF-EA7A258153B1}" srcOrd="0" destOrd="0" presId="urn:microsoft.com/office/officeart/2005/8/layout/chevron2"/>
    <dgm:cxn modelId="{038F6E7C-384F-4FD7-AD10-A69782B42BC4}" srcId="{47F8A44E-8F17-4FE4-B240-359A82F820EB}" destId="{BC9CC85F-E027-4FC1-826D-C916ECC6519B}" srcOrd="2" destOrd="0" parTransId="{C8722004-0275-4ED1-8336-719C0019CC50}" sibTransId="{F41CEAFA-A150-4585-A893-39CD2F20D090}"/>
    <dgm:cxn modelId="{41863876-DCF4-44FE-BCCF-F73C19F92FD3}" type="presOf" srcId="{BC9CC85F-E027-4FC1-826D-C916ECC6519B}" destId="{19833C80-DD95-4146-AAEC-F6188DA6AF51}" srcOrd="0" destOrd="2" presId="urn:microsoft.com/office/officeart/2005/8/layout/chevron2"/>
    <dgm:cxn modelId="{74C0377B-3CAC-4106-8894-A28EAAEF3641}" type="presOf" srcId="{B50411DC-8D1A-4B42-9C62-A101271FD74C}" destId="{C9802919-AF06-4182-8845-5130DFC16839}" srcOrd="0" destOrd="0" presId="urn:microsoft.com/office/officeart/2005/8/layout/chevron2"/>
    <dgm:cxn modelId="{01424CDF-0847-4A85-B4D2-2A763C9827D3}" srcId="{47F8A44E-8F17-4FE4-B240-359A82F820EB}" destId="{C3716F46-5C31-46AD-AC49-2F0A14227D62}" srcOrd="0" destOrd="0" parTransId="{2A66FE7C-4333-458F-9940-8DDD4712447F}" sibTransId="{2C876673-F418-41FA-95B1-BFD8862F555B}"/>
    <dgm:cxn modelId="{69895465-0ED6-492C-82BF-EB80B9475AED}" type="presOf" srcId="{24315537-D00B-42E4-8B70-EBB1D20C3AC4}" destId="{306C4B2F-613D-42E0-A086-5F484A27DB24}" srcOrd="0" destOrd="0" presId="urn:microsoft.com/office/officeart/2005/8/layout/chevron2"/>
    <dgm:cxn modelId="{9E29A34E-5C2F-40D0-8939-7BB2BC193578}" type="presOf" srcId="{BF00EA96-F33F-443E-9723-64111A6FAE11}" destId="{19833C80-DD95-4146-AAEC-F6188DA6AF51}" srcOrd="0" destOrd="1" presId="urn:microsoft.com/office/officeart/2005/8/layout/chevron2"/>
    <dgm:cxn modelId="{8B0BE68B-4B0E-43ED-9CC7-DF27957E5561}" type="presOf" srcId="{F2E991C1-86B2-4417-AC75-EFF22D2F851F}" destId="{81D2E07E-8FA0-4D10-A9EF-202A03365920}" srcOrd="0" destOrd="1" presId="urn:microsoft.com/office/officeart/2005/8/layout/chevron2"/>
    <dgm:cxn modelId="{A94D5529-7045-4308-97D8-0AD1D0408D1A}" srcId="{66EF0A92-7C47-48E3-B427-87D092D789E3}" destId="{B50411DC-8D1A-4B42-9C62-A101271FD74C}" srcOrd="1" destOrd="0" parTransId="{2056BFA7-7D81-4920-93E5-6ED54C065E09}" sibTransId="{C36D9CAE-F1CA-4209-BE8F-78AC7632F1E0}"/>
    <dgm:cxn modelId="{54854C6F-DDB6-4185-B4F6-4E7D3C51D5D6}" type="presOf" srcId="{60606CBB-D13F-4CAF-9A07-6D4001228C4B}" destId="{81D2E07E-8FA0-4D10-A9EF-202A03365920}" srcOrd="0" destOrd="3" presId="urn:microsoft.com/office/officeart/2005/8/layout/chevron2"/>
    <dgm:cxn modelId="{E61A0DA6-7247-4DA0-93B1-D82FBF3B484A}" srcId="{66EF0A92-7C47-48E3-B427-87D092D789E3}" destId="{47F8A44E-8F17-4FE4-B240-359A82F820EB}" srcOrd="2" destOrd="0" parTransId="{C5D3507D-C6BD-4741-999B-B2152F7E0B6C}" sibTransId="{6A90CA34-5E37-465A-8CC5-7D6FD2E4DA31}"/>
    <dgm:cxn modelId="{45D99310-1757-4BF2-9FEF-7E4E2B236BBC}" type="presOf" srcId="{47F8A44E-8F17-4FE4-B240-359A82F820EB}" destId="{4DF577E9-473D-47A0-A3BD-2CD4E1D83722}" srcOrd="0" destOrd="0" presId="urn:microsoft.com/office/officeart/2005/8/layout/chevron2"/>
    <dgm:cxn modelId="{965A4FB1-BFCF-42B2-B3DE-D13BA78D648C}" srcId="{24315537-D00B-42E4-8B70-EBB1D20C3AC4}" destId="{31D2CD31-8941-40FA-BF3B-FBE0F063DDC0}" srcOrd="0" destOrd="0" parTransId="{C7748D32-253D-4470-9EEC-3D60EC86BFF4}" sibTransId="{9C5685EE-9CB1-4F77-BCE0-3302E812C198}"/>
    <dgm:cxn modelId="{15968EC0-D274-4C7C-BEA2-FC8BF421819B}" srcId="{B50411DC-8D1A-4B42-9C62-A101271FD74C}" destId="{2FDD8C15-A7DC-4864-BD32-A820F0C81441}" srcOrd="0" destOrd="0" parTransId="{7D97E170-9251-421F-95E5-AC31AC7BEE03}" sibTransId="{65A140BA-75B2-4F8F-882B-365A73C21653}"/>
    <dgm:cxn modelId="{2D87C3FA-ED3D-4D3D-9207-CB69F0AF890A}" srcId="{24315537-D00B-42E4-8B70-EBB1D20C3AC4}" destId="{56466128-889D-4B6E-8FCE-5DE77ACEEC6E}" srcOrd="2" destOrd="0" parTransId="{26C99E14-9A74-4D1C-882D-9436B84A5365}" sibTransId="{FEA102C2-843F-41E8-A053-02CE1851528E}"/>
    <dgm:cxn modelId="{A36B26D3-3E3C-4A4E-809F-F5D34997A316}" type="presParOf" srcId="{3324CAB6-A3C1-484B-89B4-73585379F3EF}" destId="{05AB6988-23DE-446E-91B0-F90D7768745E}" srcOrd="0" destOrd="0" presId="urn:microsoft.com/office/officeart/2005/8/layout/chevron2"/>
    <dgm:cxn modelId="{DB16A457-5372-4734-95A1-08471DEC3EA5}" type="presParOf" srcId="{05AB6988-23DE-446E-91B0-F90D7768745E}" destId="{306C4B2F-613D-42E0-A086-5F484A27DB24}" srcOrd="0" destOrd="0" presId="urn:microsoft.com/office/officeart/2005/8/layout/chevron2"/>
    <dgm:cxn modelId="{F72D9DF6-9F77-402D-89A9-F3B051F60A39}" type="presParOf" srcId="{05AB6988-23DE-446E-91B0-F90D7768745E}" destId="{81D2E07E-8FA0-4D10-A9EF-202A03365920}" srcOrd="1" destOrd="0" presId="urn:microsoft.com/office/officeart/2005/8/layout/chevron2"/>
    <dgm:cxn modelId="{F522E197-D741-468E-B744-8935F5041653}" type="presParOf" srcId="{3324CAB6-A3C1-484B-89B4-73585379F3EF}" destId="{974B50B7-0E5E-445C-BA28-E7CB79836FF7}" srcOrd="1" destOrd="0" presId="urn:microsoft.com/office/officeart/2005/8/layout/chevron2"/>
    <dgm:cxn modelId="{199D39E7-FE55-4D2D-80B1-E4F88B22D1F6}" type="presParOf" srcId="{3324CAB6-A3C1-484B-89B4-73585379F3EF}" destId="{BDAF187D-0C20-478A-B7BB-EA7E809F581E}" srcOrd="2" destOrd="0" presId="urn:microsoft.com/office/officeart/2005/8/layout/chevron2"/>
    <dgm:cxn modelId="{9FDD718E-88DE-4747-9603-992178B0D707}" type="presParOf" srcId="{BDAF187D-0C20-478A-B7BB-EA7E809F581E}" destId="{C9802919-AF06-4182-8845-5130DFC16839}" srcOrd="0" destOrd="0" presId="urn:microsoft.com/office/officeart/2005/8/layout/chevron2"/>
    <dgm:cxn modelId="{616CC79C-6BEF-4F9F-BC3F-052D6FD33DEF}" type="presParOf" srcId="{BDAF187D-0C20-478A-B7BB-EA7E809F581E}" destId="{84BDC16E-CA13-4058-A5CF-EA7A258153B1}" srcOrd="1" destOrd="0" presId="urn:microsoft.com/office/officeart/2005/8/layout/chevron2"/>
    <dgm:cxn modelId="{3C687897-2862-4BE4-9A18-474282E436C5}" type="presParOf" srcId="{3324CAB6-A3C1-484B-89B4-73585379F3EF}" destId="{662C91EF-4A7B-4568-87E1-030763E5C8BB}" srcOrd="3" destOrd="0" presId="urn:microsoft.com/office/officeart/2005/8/layout/chevron2"/>
    <dgm:cxn modelId="{8480C701-838C-4241-B37A-CE5D7CE36716}" type="presParOf" srcId="{3324CAB6-A3C1-484B-89B4-73585379F3EF}" destId="{AE5B2D5E-1BCE-45B8-894B-529EB02D997C}" srcOrd="4" destOrd="0" presId="urn:microsoft.com/office/officeart/2005/8/layout/chevron2"/>
    <dgm:cxn modelId="{97DF8AF7-0E64-4A07-96D9-554E40790DB8}" type="presParOf" srcId="{AE5B2D5E-1BCE-45B8-894B-529EB02D997C}" destId="{4DF577E9-473D-47A0-A3BD-2CD4E1D83722}" srcOrd="0" destOrd="0" presId="urn:microsoft.com/office/officeart/2005/8/layout/chevron2"/>
    <dgm:cxn modelId="{645AED11-21AF-4FA3-BC98-58007EDDC93D}" type="presParOf" srcId="{AE5B2D5E-1BCE-45B8-894B-529EB02D997C}" destId="{19833C80-DD95-4146-AAEC-F6188DA6AF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2C049-E65F-4E3F-B4DC-E4F2A0712E87}">
      <dsp:nvSpPr>
        <dsp:cNvPr id="0" name=""/>
        <dsp:cNvSpPr/>
      </dsp:nvSpPr>
      <dsp:spPr>
        <a:xfrm rot="16200000">
          <a:off x="1495969" y="-1495969"/>
          <a:ext cx="1782658" cy="4774596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600" b="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600" b="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/>
            <a:t>لحساب معاملات  معادلات الخط المستقيم :</a:t>
          </a:r>
          <a:endParaRPr lang="ar-SA" sz="1600" b="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kern="1200" dirty="0" smtClean="0"/>
            <a:t>إدخال البيانات المعطاة في ورقة عمل 1.</a:t>
          </a:r>
          <a:endParaRPr lang="ar-SA" sz="1600" b="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/>
            <a:t>كتابة عنوان للنموذج (شركة الانوار المحدودة ورقة خاصة بتحليل الانحدار)</a:t>
          </a:r>
          <a:endParaRPr lang="ar-SA" sz="1600" b="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0" kern="1200" dirty="0"/>
        </a:p>
      </dsp:txBody>
      <dsp:txXfrm rot="5400000">
        <a:off x="87022" y="87022"/>
        <a:ext cx="4600552" cy="1608614"/>
      </dsp:txXfrm>
    </dsp:sp>
    <dsp:sp modelId="{21CE78F5-7BFF-46D4-B925-0A4555324AF2}">
      <dsp:nvSpPr>
        <dsp:cNvPr id="0" name=""/>
        <dsp:cNvSpPr/>
      </dsp:nvSpPr>
      <dsp:spPr>
        <a:xfrm>
          <a:off x="4781889" y="0"/>
          <a:ext cx="2685710" cy="1775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الخطوة 1 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تجهيز البيانات اللازمة :</a:t>
          </a:r>
          <a:endParaRPr lang="ar-SA" sz="1800" b="1" kern="1200" dirty="0"/>
        </a:p>
      </dsp:txBody>
      <dsp:txXfrm>
        <a:off x="4868557" y="86668"/>
        <a:ext cx="2512374" cy="1602068"/>
      </dsp:txXfrm>
    </dsp:sp>
    <dsp:sp modelId="{0589196F-9462-47FA-A699-0D6839D6F7FC}">
      <dsp:nvSpPr>
        <dsp:cNvPr id="0" name=""/>
        <dsp:cNvSpPr/>
      </dsp:nvSpPr>
      <dsp:spPr>
        <a:xfrm rot="16200000">
          <a:off x="877599" y="976627"/>
          <a:ext cx="3019397" cy="4774596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0" kern="1200" dirty="0">
            <a:latin typeface="+mn-lt"/>
            <a:cs typeface="+mn-cs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0" kern="1200" dirty="0">
            <a:latin typeface="+mn-lt"/>
            <a:cs typeface="+mn-cs"/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4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هو الجزء الثابت من المعادلة 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يتم استخدام دالة (</a:t>
          </a:r>
          <a:r>
            <a:rPr lang="en-US" sz="1600" b="0" kern="1200" dirty="0" smtClean="0">
              <a:latin typeface="+mn-lt"/>
              <a:cs typeface="+mn-cs"/>
            </a:rPr>
            <a:t>intercept</a:t>
          </a:r>
          <a:r>
            <a:rPr lang="ar-SA" sz="1600" b="0" kern="1200" dirty="0" smtClean="0">
              <a:latin typeface="+mn-lt"/>
              <a:cs typeface="+mn-cs"/>
            </a:rPr>
            <a:t>)</a:t>
          </a:r>
          <a:r>
            <a:rPr lang="en-US" sz="1600" b="0" kern="1200" dirty="0" smtClean="0">
              <a:latin typeface="+mn-lt"/>
              <a:cs typeface="+mn-cs"/>
            </a:rPr>
            <a:t> </a:t>
          </a:r>
          <a:r>
            <a:rPr lang="ar-SA" sz="1600" b="0" kern="1200" dirty="0" smtClean="0">
              <a:latin typeface="+mn-lt"/>
              <a:cs typeface="+mn-cs"/>
            </a:rPr>
            <a:t> 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قومي بكتابة أ في الخلية </a:t>
          </a:r>
          <a:r>
            <a:rPr lang="en-US" sz="1600" b="0" kern="1200" dirty="0" smtClean="0">
              <a:latin typeface="+mn-lt"/>
              <a:cs typeface="+mn-cs"/>
            </a:rPr>
            <a:t> B14 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وفي  الخلية </a:t>
          </a:r>
          <a:r>
            <a:rPr lang="en-US" sz="1600" b="0" kern="1200" dirty="0" smtClean="0">
              <a:latin typeface="+mn-lt"/>
              <a:cs typeface="+mn-cs"/>
            </a:rPr>
            <a:t>C14</a:t>
          </a:r>
          <a:r>
            <a:rPr lang="ar-SA" sz="1600" b="0" kern="1200" dirty="0" smtClean="0">
              <a:latin typeface="+mn-lt"/>
              <a:cs typeface="+mn-cs"/>
            </a:rPr>
            <a:t> ادخلي الدالة (</a:t>
          </a:r>
          <a:r>
            <a:rPr lang="en-US" sz="1600" b="0" kern="1200" dirty="0" smtClean="0">
              <a:latin typeface="+mn-lt"/>
              <a:cs typeface="+mn-cs"/>
            </a:rPr>
            <a:t>intercept </a:t>
          </a:r>
          <a:r>
            <a:rPr lang="ar-SA" sz="1600" b="0" kern="1200" dirty="0" smtClean="0">
              <a:latin typeface="+mn-lt"/>
              <a:cs typeface="+mn-cs"/>
            </a:rPr>
            <a:t>)</a:t>
          </a:r>
          <a:r>
            <a:rPr lang="en-US" sz="1600" b="0" kern="1200" dirty="0" smtClean="0">
              <a:latin typeface="+mn-lt"/>
              <a:cs typeface="+mn-cs"/>
            </a:rPr>
            <a:t> </a:t>
          </a:r>
          <a:r>
            <a:rPr lang="ar-SA" sz="1600" b="0" kern="1200" dirty="0" smtClean="0">
              <a:latin typeface="+mn-lt"/>
              <a:cs typeface="+mn-cs"/>
            </a:rPr>
            <a:t> عن طريق ادراج داله من الدوال الاحصائيه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فيتم ادخال متسلسلة المتغير التابع في ”</a:t>
          </a:r>
          <a:r>
            <a:rPr lang="en-US" sz="1600" b="0" kern="1200" dirty="0" smtClean="0">
              <a:latin typeface="+mn-lt"/>
              <a:cs typeface="+mn-cs"/>
            </a:rPr>
            <a:t>known-Y’s</a:t>
          </a:r>
          <a:r>
            <a:rPr lang="ar-SA" sz="1600" b="0" kern="1200" dirty="0" smtClean="0">
              <a:latin typeface="+mn-lt"/>
              <a:cs typeface="+mn-cs"/>
            </a:rPr>
            <a:t>“ ومتسلسلة المتغير المستقل في ”</a:t>
          </a:r>
          <a:r>
            <a:rPr lang="en-US" sz="1600" b="0" kern="1200" dirty="0" smtClean="0">
              <a:latin typeface="+mn-lt"/>
              <a:cs typeface="+mn-cs"/>
            </a:rPr>
            <a:t>known-X’s</a:t>
          </a:r>
          <a:r>
            <a:rPr lang="ar-SA" sz="1600" b="0" kern="1200" dirty="0" smtClean="0">
              <a:latin typeface="+mn-lt"/>
              <a:cs typeface="+mn-cs"/>
            </a:rPr>
            <a:t>“ 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مع العلم ان المتغير المستقل هنا هو الاعلان </a:t>
          </a:r>
          <a:r>
            <a:rPr lang="en-US" sz="1600" b="0" kern="1200" dirty="0" smtClean="0">
              <a:latin typeface="+mn-lt"/>
              <a:cs typeface="+mn-cs"/>
            </a:rPr>
            <a:t>(Y)</a:t>
          </a:r>
          <a:r>
            <a:rPr lang="ar-SA" sz="1600" b="0" kern="1200" dirty="0" smtClean="0">
              <a:latin typeface="+mn-lt"/>
              <a:cs typeface="+mn-cs"/>
            </a:rPr>
            <a:t> والمتغير التابع هو المبيعات (</a:t>
          </a:r>
          <a:r>
            <a:rPr lang="en-US" sz="1600" b="0" kern="1200" dirty="0" smtClean="0">
              <a:latin typeface="+mn-lt"/>
              <a:cs typeface="+mn-cs"/>
            </a:rPr>
            <a:t>X</a:t>
          </a:r>
          <a:r>
            <a:rPr lang="ar-SA" sz="1600" b="0" kern="1200" dirty="0" smtClean="0">
              <a:latin typeface="+mn-lt"/>
              <a:cs typeface="+mn-cs"/>
            </a:rPr>
            <a:t>)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فالعلاقة المنطقيه هي أنه اذا زادت مصروفات الاعلان فإن  هذا سيؤثر على حجم المبيعات</a:t>
          </a:r>
          <a:endParaRPr lang="ar-SA" sz="1600" b="0" kern="1200" dirty="0">
            <a:latin typeface="+mn-lt"/>
            <a:cs typeface="+mn-cs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0" kern="1200" dirty="0">
            <a:latin typeface="+mn-lt"/>
            <a:cs typeface="+mn-cs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0" kern="1200" dirty="0">
            <a:latin typeface="+mn-lt"/>
            <a:cs typeface="+mn-cs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0" kern="1200" dirty="0">
            <a:latin typeface="+mn-lt"/>
            <a:cs typeface="+mn-cs"/>
          </a:endParaRPr>
        </a:p>
      </dsp:txBody>
      <dsp:txXfrm rot="5400000">
        <a:off x="147395" y="2001621"/>
        <a:ext cx="4479806" cy="2724607"/>
      </dsp:txXfrm>
    </dsp:sp>
    <dsp:sp modelId="{6FF99444-5108-47A0-A62A-31A05CC66B4E}">
      <dsp:nvSpPr>
        <dsp:cNvPr id="0" name=""/>
        <dsp:cNvSpPr/>
      </dsp:nvSpPr>
      <dsp:spPr>
        <a:xfrm>
          <a:off x="4720756" y="1796861"/>
          <a:ext cx="2685710" cy="3076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الخطوة 2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حساب المعامل (أ) </a:t>
          </a:r>
        </a:p>
      </dsp:txBody>
      <dsp:txXfrm>
        <a:off x="4851862" y="1927967"/>
        <a:ext cx="2423498" cy="2814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A019-FD05-49DD-9301-3E13566657A0}">
      <dsp:nvSpPr>
        <dsp:cNvPr id="0" name=""/>
        <dsp:cNvSpPr/>
      </dsp:nvSpPr>
      <dsp:spPr>
        <a:xfrm rot="16200000">
          <a:off x="1157236" y="-1157234"/>
          <a:ext cx="2443513" cy="4757981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هو ميل الخط المستقيم</a:t>
          </a:r>
          <a:endParaRPr lang="ar-SA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يتم استخدام دالة (</a:t>
          </a:r>
          <a:r>
            <a:rPr lang="en-US" sz="1600" b="0" kern="1200" dirty="0" smtClean="0">
              <a:latin typeface="+mn-lt"/>
              <a:cs typeface="+mn-cs"/>
            </a:rPr>
            <a:t>Slope</a:t>
          </a:r>
          <a:r>
            <a:rPr lang="ar-SA" sz="1600" b="0" kern="1200" dirty="0" smtClean="0">
              <a:latin typeface="+mn-lt"/>
              <a:cs typeface="+mn-cs"/>
            </a:rPr>
            <a:t>)</a:t>
          </a:r>
          <a:r>
            <a:rPr lang="en-US" sz="1600" b="0" kern="1200" dirty="0" smtClean="0">
              <a:latin typeface="+mn-lt"/>
              <a:cs typeface="+mn-cs"/>
            </a:rPr>
            <a:t> </a:t>
          </a:r>
          <a:r>
            <a:rPr lang="ar-SA" sz="1600" b="0" kern="1200" dirty="0" smtClean="0">
              <a:latin typeface="+mn-lt"/>
              <a:cs typeface="+mn-cs"/>
            </a:rPr>
            <a:t> 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قومي بكتابة ب في الخلية </a:t>
          </a:r>
          <a:r>
            <a:rPr lang="en-US" sz="1600" b="0" kern="1200" dirty="0" smtClean="0">
              <a:latin typeface="+mn-lt"/>
              <a:cs typeface="+mn-cs"/>
            </a:rPr>
            <a:t> </a:t>
          </a:r>
          <a:r>
            <a:rPr lang="ar-SA" sz="1600" b="0" kern="1200" dirty="0" smtClean="0">
              <a:latin typeface="+mn-lt"/>
              <a:cs typeface="+mn-cs"/>
            </a:rPr>
            <a:t>15</a:t>
          </a:r>
          <a:r>
            <a:rPr lang="en-US" sz="1600" b="0" kern="1200" dirty="0" smtClean="0">
              <a:latin typeface="+mn-lt"/>
              <a:cs typeface="+mn-cs"/>
            </a:rPr>
            <a:t>B 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وفي  الخلية 5</a:t>
          </a:r>
          <a:r>
            <a:rPr lang="en-US" sz="1600" b="0" kern="1200" dirty="0" smtClean="0">
              <a:latin typeface="+mn-lt"/>
              <a:cs typeface="+mn-cs"/>
            </a:rPr>
            <a:t>C1</a:t>
          </a:r>
          <a:r>
            <a:rPr lang="ar-SA" sz="1600" b="0" kern="1200" dirty="0" smtClean="0">
              <a:latin typeface="+mn-lt"/>
              <a:cs typeface="+mn-cs"/>
            </a:rPr>
            <a:t> ادخلي الدالة (</a:t>
          </a:r>
          <a:r>
            <a:rPr lang="en-US" sz="1600" b="0" kern="1200" dirty="0" smtClean="0">
              <a:latin typeface="+mn-lt"/>
              <a:cs typeface="+mn-cs"/>
            </a:rPr>
            <a:t>Slope </a:t>
          </a:r>
          <a:r>
            <a:rPr lang="ar-SA" sz="1600" b="0" kern="1200" dirty="0" smtClean="0">
              <a:latin typeface="+mn-lt"/>
              <a:cs typeface="+mn-cs"/>
            </a:rPr>
            <a:t>)</a:t>
          </a:r>
          <a:r>
            <a:rPr lang="en-US" sz="1600" b="0" kern="1200" dirty="0" smtClean="0">
              <a:latin typeface="+mn-lt"/>
              <a:cs typeface="+mn-cs"/>
            </a:rPr>
            <a:t> </a:t>
          </a:r>
          <a:r>
            <a:rPr lang="ar-SA" sz="1600" b="0" kern="1200" dirty="0" smtClean="0">
              <a:latin typeface="+mn-lt"/>
              <a:cs typeface="+mn-cs"/>
            </a:rPr>
            <a:t> عن طريق ادراج داله من الدوال الاحصائيه</a:t>
          </a:r>
          <a:endParaRPr lang="ar-SA" sz="1600" b="0" kern="1200" dirty="0">
            <a:latin typeface="+mn-lt"/>
            <a:cs typeface="+mn-cs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0" kern="1200" dirty="0" smtClean="0">
              <a:latin typeface="+mn-lt"/>
              <a:cs typeface="+mn-cs"/>
            </a:rPr>
            <a:t>فيتم ادخال متسلسلة المتغير التابع في ”</a:t>
          </a:r>
          <a:r>
            <a:rPr lang="en-US" sz="1600" b="0" kern="1200" dirty="0" smtClean="0">
              <a:latin typeface="+mn-lt"/>
              <a:cs typeface="+mn-cs"/>
            </a:rPr>
            <a:t>known-Y’s</a:t>
          </a:r>
          <a:r>
            <a:rPr lang="ar-SA" sz="1600" b="0" kern="1200" dirty="0" smtClean="0">
              <a:latin typeface="+mn-lt"/>
              <a:cs typeface="+mn-cs"/>
            </a:rPr>
            <a:t>“ ومتسلسلة المتغير المستقل في ”</a:t>
          </a:r>
          <a:r>
            <a:rPr lang="en-US" sz="1600" b="0" kern="1200" dirty="0" smtClean="0">
              <a:latin typeface="+mn-lt"/>
              <a:cs typeface="+mn-cs"/>
            </a:rPr>
            <a:t>known-X’s</a:t>
          </a:r>
          <a:r>
            <a:rPr lang="ar-SA" sz="1600" b="0" kern="1200" dirty="0" smtClean="0">
              <a:latin typeface="+mn-lt"/>
              <a:cs typeface="+mn-cs"/>
            </a:rPr>
            <a:t>“ </a:t>
          </a:r>
          <a:endParaRPr lang="ar-SA" sz="1600" b="0" kern="1200" dirty="0">
            <a:latin typeface="+mn-lt"/>
            <a:cs typeface="+mn-cs"/>
          </a:endParaRPr>
        </a:p>
      </dsp:txBody>
      <dsp:txXfrm rot="5400000">
        <a:off x="119284" y="119282"/>
        <a:ext cx="4519417" cy="2204949"/>
      </dsp:txXfrm>
    </dsp:sp>
    <dsp:sp modelId="{3DEF753C-2419-4CC5-941C-E486C5D15708}">
      <dsp:nvSpPr>
        <dsp:cNvPr id="0" name=""/>
        <dsp:cNvSpPr/>
      </dsp:nvSpPr>
      <dsp:spPr>
        <a:xfrm>
          <a:off x="4724385" y="0"/>
          <a:ext cx="2685710" cy="2397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الخطوة 3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حساب المعامل المستقل(ب) </a:t>
          </a:r>
        </a:p>
      </dsp:txBody>
      <dsp:txXfrm>
        <a:off x="4841399" y="117014"/>
        <a:ext cx="2451682" cy="2163023"/>
      </dsp:txXfrm>
    </dsp:sp>
    <dsp:sp modelId="{8C04F018-ACB2-4299-88CD-8F410B02D5C1}">
      <dsp:nvSpPr>
        <dsp:cNvPr id="0" name=""/>
        <dsp:cNvSpPr/>
      </dsp:nvSpPr>
      <dsp:spPr>
        <a:xfrm rot="16200000">
          <a:off x="1191218" y="1462437"/>
          <a:ext cx="2375544" cy="4757981"/>
        </a:xfrm>
        <a:prstGeom prst="roundRect">
          <a:avLst/>
        </a:prstGeom>
        <a:solidFill>
          <a:srgbClr val="FFD9CE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 في الخلية </a:t>
          </a:r>
          <a:r>
            <a:rPr lang="en-US" sz="1800" kern="1200" dirty="0" smtClean="0"/>
            <a:t>B19 </a:t>
          </a:r>
          <a:r>
            <a:rPr lang="ar-SA" sz="1800" kern="1200" dirty="0" smtClean="0"/>
            <a:t> 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قومي بادخال بيانت المعادله في الشكل معادلة الخط المستقيم 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ص = أ + ب س 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وفي المثال :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المبيعات = قيمة أ + قيمة ب * الاعلان</a:t>
          </a:r>
          <a:endParaRPr lang="ar-SA" sz="1800" kern="1200" dirty="0"/>
        </a:p>
      </dsp:txBody>
      <dsp:txXfrm rot="5400000">
        <a:off x="115964" y="2769619"/>
        <a:ext cx="4526053" cy="2143616"/>
      </dsp:txXfrm>
    </dsp:sp>
    <dsp:sp modelId="{064428C7-8B25-44D5-AC5D-FF036C3233EE}">
      <dsp:nvSpPr>
        <dsp:cNvPr id="0" name=""/>
        <dsp:cNvSpPr/>
      </dsp:nvSpPr>
      <dsp:spPr>
        <a:xfrm>
          <a:off x="4716077" y="2457523"/>
          <a:ext cx="2685710" cy="2571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الخطوة 4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كتابة معادلة الخط المستقيم </a:t>
          </a:r>
        </a:p>
      </dsp:txBody>
      <dsp:txXfrm>
        <a:off x="4841616" y="2583062"/>
        <a:ext cx="2434632" cy="2320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C4B2F-613D-42E0-A086-5F484A27DB24}">
      <dsp:nvSpPr>
        <dsp:cNvPr id="0" name=""/>
        <dsp:cNvSpPr/>
      </dsp:nvSpPr>
      <dsp:spPr>
        <a:xfrm rot="5400000">
          <a:off x="2447476" y="217380"/>
          <a:ext cx="1423674" cy="99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تقدير المبيعات المتوقعة</a:t>
          </a:r>
          <a:endParaRPr lang="ar-SA" sz="1600" b="1" kern="1200" dirty="0"/>
        </a:p>
      </dsp:txBody>
      <dsp:txXfrm rot="-5400000">
        <a:off x="2661027" y="502115"/>
        <a:ext cx="996572" cy="427102"/>
      </dsp:txXfrm>
    </dsp:sp>
    <dsp:sp modelId="{81D2E07E-8FA0-4D10-A9EF-202A03365920}">
      <dsp:nvSpPr>
        <dsp:cNvPr id="0" name=""/>
        <dsp:cNvSpPr/>
      </dsp:nvSpPr>
      <dsp:spPr>
        <a:xfrm rot="16200000">
          <a:off x="915208" y="-867576"/>
          <a:ext cx="925875" cy="266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99568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كتابة</a:t>
          </a:r>
          <a:r>
            <a:rPr lang="ar-SA" sz="1400" b="1" kern="1200" baseline="0" dirty="0" smtClean="0"/>
            <a:t> المبيعات المتوقعه في الخليه</a:t>
          </a:r>
          <a:r>
            <a:rPr lang="en-US" sz="1400" b="1" kern="1200" baseline="0" dirty="0" smtClean="0"/>
            <a:t>E4</a:t>
          </a:r>
          <a:r>
            <a:rPr lang="ar-SA" sz="1400" b="1" kern="1200" baseline="0" dirty="0" smtClean="0"/>
            <a:t> </a:t>
          </a:r>
          <a:endParaRPr lang="ar-SA" sz="1400" b="1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ادخال المعادله في </a:t>
          </a:r>
          <a:r>
            <a:rPr lang="en-US" sz="1400" b="1" kern="1200" dirty="0" smtClean="0"/>
            <a:t>E5</a:t>
          </a:r>
          <a:r>
            <a:rPr lang="ar-SA" sz="1400" b="1" kern="1200" dirty="0" smtClean="0"/>
            <a:t> </a:t>
          </a:r>
          <a:endParaRPr lang="ar-SA" sz="1400" b="1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=قيمة أ $+ قيمة ب$ * قيمة الاعلان</a:t>
          </a:r>
          <a:endParaRPr lang="ar-SA" sz="1400" b="1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ثم قومي بالسحب لباقي الخلايا </a:t>
          </a:r>
          <a:endParaRPr lang="ar-SA" sz="1400" b="1" kern="1200" dirty="0"/>
        </a:p>
      </dsp:txBody>
      <dsp:txXfrm rot="5400000">
        <a:off x="92830" y="45196"/>
        <a:ext cx="2615830" cy="835481"/>
      </dsp:txXfrm>
    </dsp:sp>
    <dsp:sp modelId="{C9802919-AF06-4182-8845-5130DFC16839}">
      <dsp:nvSpPr>
        <dsp:cNvPr id="0" name=""/>
        <dsp:cNvSpPr/>
      </dsp:nvSpPr>
      <dsp:spPr>
        <a:xfrm rot="5400000">
          <a:off x="2447476" y="1444813"/>
          <a:ext cx="1423674" cy="99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اختيار نوع التخطيط</a:t>
          </a:r>
          <a:endParaRPr lang="ar-SA" sz="1500" b="1" kern="1200" dirty="0"/>
        </a:p>
      </dsp:txBody>
      <dsp:txXfrm rot="-5400000">
        <a:off x="2661027" y="1729548"/>
        <a:ext cx="996572" cy="427102"/>
      </dsp:txXfrm>
    </dsp:sp>
    <dsp:sp modelId="{84BDC16E-CA13-4058-A5CF-EA7A258153B1}">
      <dsp:nvSpPr>
        <dsp:cNvPr id="0" name=""/>
        <dsp:cNvSpPr/>
      </dsp:nvSpPr>
      <dsp:spPr>
        <a:xfrm rot="16200000">
          <a:off x="867819" y="363443"/>
          <a:ext cx="925388" cy="266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99568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النوع: مبعثر س ،ص – مبعثر مع نقاط بيانت متصلة بخطوط متجانسة .</a:t>
          </a:r>
          <a:endParaRPr lang="ar-SA" sz="1400" b="1" kern="1200" dirty="0"/>
        </a:p>
      </dsp:txBody>
      <dsp:txXfrm rot="5400000">
        <a:off x="45174" y="1276436"/>
        <a:ext cx="2615853" cy="835040"/>
      </dsp:txXfrm>
    </dsp:sp>
    <dsp:sp modelId="{4DF577E9-473D-47A0-A3BD-2CD4E1D83722}">
      <dsp:nvSpPr>
        <dsp:cNvPr id="0" name=""/>
        <dsp:cNvSpPr/>
      </dsp:nvSpPr>
      <dsp:spPr>
        <a:xfrm rot="5400000">
          <a:off x="2447476" y="2672247"/>
          <a:ext cx="1423674" cy="99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اختيار البيانات</a:t>
          </a:r>
          <a:endParaRPr lang="ar-SA" sz="1500" b="1" kern="1200" dirty="0"/>
        </a:p>
      </dsp:txBody>
      <dsp:txXfrm rot="-5400000">
        <a:off x="2661027" y="2956982"/>
        <a:ext cx="996572" cy="427102"/>
      </dsp:txXfrm>
    </dsp:sp>
    <dsp:sp modelId="{19833C80-DD95-4146-AAEC-F6188DA6AF51}">
      <dsp:nvSpPr>
        <dsp:cNvPr id="0" name=""/>
        <dsp:cNvSpPr/>
      </dsp:nvSpPr>
      <dsp:spPr>
        <a:xfrm rot="16200000">
          <a:off x="867819" y="1590876"/>
          <a:ext cx="925388" cy="266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50" b="1" kern="1200" dirty="0" smtClean="0"/>
            <a:t>عند متسلسلة الاسم اختار الخلية التي تحمل اسم المبيعات المتوقعة </a:t>
          </a:r>
          <a:endParaRPr lang="ar-SA" sz="1050" b="1" kern="1200" dirty="0"/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50" b="1" kern="1200" dirty="0" smtClean="0"/>
            <a:t>عند متسلسلة س اختار قيم الاعلان </a:t>
          </a:r>
          <a:endParaRPr lang="ar-SA" sz="1050" b="1" kern="1200" dirty="0"/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50" b="1" kern="1200" dirty="0" smtClean="0"/>
            <a:t>عند المتسلسلة ص اختار قيم المبيعات المتوقعه ثم موافق </a:t>
          </a:r>
          <a:endParaRPr lang="ar-SA" sz="1050" b="1" kern="1200" dirty="0"/>
        </a:p>
      </dsp:txBody>
      <dsp:txXfrm rot="5400000">
        <a:off x="45174" y="2503869"/>
        <a:ext cx="2615853" cy="83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2C42951E-C863-492F-B432-C4FFA2F1B588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7349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7349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051E1917-8D97-4E04-9F7B-2077483E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51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34D0C6-C965-4699-84F0-79E9682D966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250B5F-D90E-45E7-A10A-0B1E7F04B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ورقة عمل خاصة بتحليل الانحدار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Regression Analysis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الواجب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فيما يلي حجم الانتاج واجمالي التكاليف للعشر شهور الماضية لشركة التصنيع المتقدم :</a:t>
            </a:r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73152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اجمالي التكاليف 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عدد الوحدات المنتجة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الشهر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1550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700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1425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600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1100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450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800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350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1200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475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1500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650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1575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750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1625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825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1700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850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1600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800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372110"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14075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6450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الاجمالي</a:t>
                      </a:r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rot="10800000">
            <a:off x="1447800" y="64008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الواجب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المطلوب :</a:t>
            </a:r>
            <a:endParaRPr lang="ar-SA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قومي بكتابة معادلة خط الانحدار لتكاليف شركة التصنيع المتقدمة في ورقة عمل تحليل انحدار 1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تحديد اجمالي التكاليف المتوقعة لكل شهر من الشهور العشره السابقة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ارسمي خط تحليل  الانحدار مستخدمة الرسم البياني </a:t>
            </a:r>
            <a:r>
              <a:rPr lang="ar-SA" dirty="0" smtClean="0"/>
              <a:t>؟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ماهي إجمالي التكلفة المتغيرة لكل شهر من الشهور العشرة السابقة ؟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ماهي اجمالي التكاليف المتوقعة لشهر محرم القادم اذا علمتي ان حجم الانتاج المتوقع لذلك الشهر يساوي 800 وحدة</a:t>
            </a:r>
          </a:p>
          <a:p>
            <a:pPr marL="457200" indent="-457200" algn="r" rtl="1">
              <a:buFont typeface="+mj-lt"/>
              <a:buAutoNum type="arabicPeriod"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مفهوم تحليل الانحدار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يسعى لتحديد المتغير التابع (</a:t>
            </a:r>
            <a:r>
              <a:rPr lang="en-US" dirty="0" smtClean="0"/>
              <a:t>Y</a:t>
            </a:r>
            <a:r>
              <a:rPr lang="ar-SA" dirty="0" smtClean="0"/>
              <a:t>) والمتغير المستقل</a:t>
            </a:r>
            <a:r>
              <a:rPr lang="en-US" dirty="0" smtClean="0"/>
              <a:t>(X)</a:t>
            </a:r>
            <a:r>
              <a:rPr lang="ar-SA" dirty="0" smtClean="0"/>
              <a:t> للاستفادة من علاقة الارتباط الموجودة بين تلك المتغيرات .</a:t>
            </a:r>
          </a:p>
          <a:p>
            <a:pPr algn="r" rtl="1"/>
            <a:r>
              <a:rPr lang="ar-SA" dirty="0" smtClean="0"/>
              <a:t>المتغير التابع هو المتغير المرتبط بمتغير آخر بحيث أنه اذا تغير متغير مستقل معين فإنه سوف يؤثر على المتغير التابع وذلك حسب علاقة منطقية</a:t>
            </a:r>
          </a:p>
          <a:p>
            <a:pPr algn="r" rtl="1">
              <a:buNone/>
            </a:pP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أهم فوائده :</a:t>
            </a:r>
          </a:p>
          <a:p>
            <a:pPr algn="r" rtl="1"/>
            <a:r>
              <a:rPr lang="ar-SA" dirty="0" smtClean="0"/>
              <a:t> التحكم في المتغير التابع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(مثل المبيعات) </a:t>
            </a:r>
            <a:r>
              <a:rPr lang="ar-SA" dirty="0" smtClean="0"/>
              <a:t>من خلال التأثير على المتغير المستقل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(مثل السعر)</a:t>
            </a:r>
          </a:p>
          <a:p>
            <a:pPr algn="r" rtl="1"/>
            <a:r>
              <a:rPr lang="ar-SA" dirty="0" smtClean="0"/>
              <a:t>عمل تقديرات للمتغير التابع بعد تحديد قيم معينه للمتغير المستقل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مفهوم تحليل الانحدار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من ابسط تحليلات الانحدار تحليل الانحدار الخطي</a:t>
            </a:r>
          </a:p>
          <a:p>
            <a:pPr algn="r" rtl="1"/>
            <a:r>
              <a:rPr lang="ar-SA" dirty="0" smtClean="0"/>
              <a:t>يسمى ايضاً بتحليل الخط المستقيم حيث يرمز له بالمعادلة التاليه:</a:t>
            </a:r>
          </a:p>
          <a:p>
            <a:pPr algn="ct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ص= أ + ب س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  حيث :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         أ: </a:t>
            </a:r>
            <a:r>
              <a:rPr lang="ar-SA" dirty="0" smtClean="0"/>
              <a:t>يمثل الجزء الثابت </a:t>
            </a:r>
            <a:r>
              <a:rPr lang="en-US" dirty="0" smtClean="0"/>
              <a:t>Intercept </a:t>
            </a:r>
            <a:r>
              <a:rPr lang="ar-SA" dirty="0" smtClean="0"/>
              <a:t> وهو الجزء المقطوع من محور الصادات </a:t>
            </a:r>
          </a:p>
          <a:p>
            <a:pPr algn="r" rtl="1">
              <a:buNone/>
            </a:pPr>
            <a:r>
              <a:rPr lang="ar-SA" dirty="0" smtClean="0"/>
              <a:t>       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ب: </a:t>
            </a:r>
            <a:r>
              <a:rPr lang="ar-SA" dirty="0" smtClean="0"/>
              <a:t>يمثل ميل الخط المستقيم </a:t>
            </a:r>
            <a:r>
              <a:rPr lang="en-US" dirty="0" smtClean="0"/>
              <a:t>Slope </a:t>
            </a:r>
            <a:r>
              <a:rPr lang="ar-SA" dirty="0" smtClean="0"/>
              <a:t> أي هو مقدار التغير في المتغير التابع (ص)، اذا تغير المتغير المستقل (س) بمقدار وحدة واحدة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بناء ورقة عمل تحليل الانحدار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/>
              <a:t>لعمل ورقة عمل خاصة بمعادلة الخط المستقيم اليك</a:t>
            </a:r>
          </a:p>
          <a:p>
            <a:pPr algn="r" rtl="1"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المثال التالي :</a:t>
            </a:r>
          </a:p>
          <a:p>
            <a:pPr algn="r" rtl="1">
              <a:buNone/>
            </a:pPr>
            <a:r>
              <a:rPr lang="ar-SA" dirty="0" smtClean="0"/>
              <a:t>تعتزم شركة الانوار المحدودة بالقيام بحملة إعلانية جديدة لتسويق منتجاتها وقد وفرت لك البيانات التاريخية التالية(بآلاف الريالات):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المطلوب :</a:t>
            </a:r>
          </a:p>
          <a:p>
            <a:pPr algn="r" rtl="1">
              <a:buNone/>
            </a:pPr>
            <a:r>
              <a:rPr lang="ar-SA" dirty="0" smtClean="0"/>
              <a:t>القيام بإعداد ورقة عمل لإيجاد معادلة الخط المستقيم وعمل رسم بياني يوضح ذلك الخط مع تقدير مقدار المبيعات المتوقعه اذا تم صرف مبلغ 11000 ريال كمصروف دعاية واعلان ؟</a:t>
            </a:r>
          </a:p>
          <a:p>
            <a:pPr algn="r" rtl="1">
              <a:buNone/>
            </a:pPr>
            <a:endParaRPr lang="ar-S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505200"/>
          <a:ext cx="7467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990600"/>
                <a:gridCol w="914400"/>
                <a:gridCol w="914400"/>
                <a:gridCol w="990600"/>
                <a:gridCol w="914400"/>
                <a:gridCol w="9144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الاعلان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190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200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300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170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210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180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المبيعات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خطوات بناء النموذج</a:t>
            </a:r>
            <a:r>
              <a:rPr lang="ar-SA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107955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خطوات بناء النموذج</a:t>
            </a:r>
            <a:r>
              <a:rPr lang="ar-SA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0864972"/>
              </p:ext>
            </p:extLst>
          </p:nvPr>
        </p:nvGraphicFramePr>
        <p:xfrm>
          <a:off x="457200" y="1676399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خطوات رسم خط تحليل الانحدار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الرسم البياني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ar-SA" dirty="0" smtClean="0"/>
              <a:t>خطوات عمل مخطط</a:t>
            </a:r>
            <a:endParaRPr lang="en-US" dirty="0"/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371975" y="2362200"/>
          <a:ext cx="3657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228600" y="2362200"/>
          <a:ext cx="3886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خطوات بناء النموذج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لتحديد المبيعات المتوقعة عند صرف 11000 ريال كمصروف اعلان يتم استخدام المعاملات أ و ب ولعمل ذلك نتبع التالي: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في الخلية </a:t>
            </a:r>
            <a:r>
              <a:rPr lang="en-US" dirty="0" smtClean="0"/>
              <a:t>B22 </a:t>
            </a:r>
            <a:r>
              <a:rPr lang="ar-SA" dirty="0" smtClean="0"/>
              <a:t> قومي بكتابة المبيعات المتوقعة عند صرف 11000 ريال كمصروف دعاية واعلان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في الخلية </a:t>
            </a:r>
            <a:r>
              <a:rPr lang="en-US" dirty="0" smtClean="0"/>
              <a:t>B23</a:t>
            </a:r>
            <a:r>
              <a:rPr lang="ar-SA" dirty="0" smtClean="0"/>
              <a:t> ادخلي المعادلة :</a:t>
            </a:r>
          </a:p>
          <a:p>
            <a:pPr marL="457200" indent="-457200" algn="ctr" rtl="1">
              <a:buNone/>
            </a:pPr>
            <a:r>
              <a:rPr lang="ar-SA" dirty="0" smtClean="0"/>
              <a:t>= قيمة أ+ قيمة ب *11 </a:t>
            </a:r>
          </a:p>
          <a:p>
            <a:pPr marL="457200" indent="-457200"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ملاحظة : </a:t>
            </a:r>
            <a:r>
              <a:rPr lang="ar-SA" dirty="0" smtClean="0"/>
              <a:t>قمنا بكتابة 11 لان كل مصاريف الاعلان مدخله بدون اصفار الالف للاختصار </a:t>
            </a:r>
          </a:p>
          <a:p>
            <a:pPr marL="457200" indent="-457200" algn="r" rtl="1">
              <a:buNone/>
            </a:pPr>
            <a:r>
              <a:rPr lang="ar-SA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ar-SA" sz="2000" dirty="0" smtClean="0"/>
              <a:t> فتكون قيمة المبيعات المتوقعه عند صرف 11000 ريال كمصروف اعلان تساوي  292800 ريال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chemeClr val="accent1">
                    <a:lumMod val="50000"/>
                  </a:schemeClr>
                </a:solidFill>
              </a:rPr>
              <a:t>حل المثال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Content Placeholder 5" descr="Screen Shot 2013-11-02 at 12.45.06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7001"/>
          <a:stretch>
            <a:fillRect/>
          </a:stretch>
        </p:blipFill>
        <p:spPr>
          <a:xfrm>
            <a:off x="457200" y="1981200"/>
            <a:ext cx="8305800" cy="44463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1644</TotalTime>
  <Words>741</Words>
  <Application>Microsoft Office PowerPoint</Application>
  <PresentationFormat>عرض على الشاشة (3:4)‏</PresentationFormat>
  <Paragraphs>139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Oriel</vt:lpstr>
      <vt:lpstr>ورقة عمل خاصة بتحليل الانحدار</vt:lpstr>
      <vt:lpstr>مفهوم تحليل الانحدار</vt:lpstr>
      <vt:lpstr>مفهوم تحليل الانحدار</vt:lpstr>
      <vt:lpstr>بناء ورقة عمل تحليل الانحدار </vt:lpstr>
      <vt:lpstr>خطوات بناء النموذج </vt:lpstr>
      <vt:lpstr>خطوات بناء النموذج </vt:lpstr>
      <vt:lpstr>خطوات رسم خط تحليل الانحدار</vt:lpstr>
      <vt:lpstr>خطوات بناء النموذج </vt:lpstr>
      <vt:lpstr>حل المثال</vt:lpstr>
      <vt:lpstr>الواجب </vt:lpstr>
      <vt:lpstr>الواجب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ورقة عمل خاصة بتحليل الانحدار</dc:title>
  <dc:creator>User</dc:creator>
  <cp:lastModifiedBy>ksu-user</cp:lastModifiedBy>
  <cp:revision>75</cp:revision>
  <dcterms:created xsi:type="dcterms:W3CDTF">2013-11-01T08:59:12Z</dcterms:created>
  <dcterms:modified xsi:type="dcterms:W3CDTF">2014-11-04T08:47:07Z</dcterms:modified>
</cp:coreProperties>
</file>