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60" r:id="rId5"/>
    <p:sldId id="258" r:id="rId6"/>
    <p:sldId id="261" r:id="rId7"/>
    <p:sldId id="262" r:id="rId8"/>
    <p:sldId id="266" r:id="rId9"/>
    <p:sldId id="267" r:id="rId10"/>
    <p:sldId id="268" r:id="rId11"/>
    <p:sldId id="269" r:id="rId12"/>
    <p:sldId id="271" r:id="rId13"/>
    <p:sldId id="270" r:id="rId14"/>
    <p:sldId id="263" r:id="rId15"/>
    <p:sldId id="264" r:id="rId16"/>
    <p:sldId id="265"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vmware-host\Shared%20Folders\Desktop\&#1578;&#1591;&#1576;&#1610;&#1602;&#1575;&#1578;%20&#1575;&#1604;&#1581;&#1575;&#1587;&#1576;%20&#1575;&#1604;&#1575;&#1604;&#1610;\&#1605;&#1581;&#1575;&#1590;&#1585;&#1577;%206%20&#1575;&#1587;&#1578;&#1607;&#1604;&#1575;&#1603;%20&#1575;&#1604;&#1575;&#1589;&#1608;&#1604;\&#1575;&#1587;&#1578;&#1607;&#1604;&#1575;&#1603;%20&#1575;&#1604;&#1575;&#1589;&#1608;&#1604;%20&#1575;&#1604;&#1579;&#1575;&#1576;&#1578;&#157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SA"/>
              <a:t>طرق الاستهلاك التي تعظم الربح</a:t>
            </a:r>
          </a:p>
        </c:rich>
      </c:tx>
      <c:layout/>
      <c:overlay val="0"/>
    </c:title>
    <c:autoTitleDeleted val="0"/>
    <c:plotArea>
      <c:layout/>
      <c:barChart>
        <c:barDir val="col"/>
        <c:grouping val="clustered"/>
        <c:varyColors val="0"/>
        <c:ser>
          <c:idx val="0"/>
          <c:order val="0"/>
          <c:tx>
            <c:strRef>
              <c:f>'الرسم البياني '!$C$4</c:f>
              <c:strCache>
                <c:ptCount val="1"/>
                <c:pt idx="0">
                  <c:v>مجمع الاستهلاك</c:v>
                </c:pt>
              </c:strCache>
            </c:strRef>
          </c:tx>
          <c:invertIfNegative val="0"/>
          <c:cat>
            <c:strRef>
              <c:f>'الرسم البياني '!$B$5:$B$8</c:f>
              <c:strCache>
                <c:ptCount val="4"/>
                <c:pt idx="0">
                  <c:v>القسط الثابت </c:v>
                </c:pt>
                <c:pt idx="1">
                  <c:v>مضاعف القسط الثابت</c:v>
                </c:pt>
                <c:pt idx="2">
                  <c:v>150%من القسط الثابت </c:v>
                </c:pt>
                <c:pt idx="3">
                  <c:v>ارقام السنوات</c:v>
                </c:pt>
              </c:strCache>
            </c:strRef>
          </c:cat>
          <c:val>
            <c:numRef>
              <c:f>'الرسم البياني '!$C$5:$C$8</c:f>
              <c:numCache>
                <c:formatCode>General</c:formatCode>
                <c:ptCount val="4"/>
                <c:pt idx="0" formatCode="#,##0_ ;[Red]\-#,##0\ ">
                  <c:v>180000</c:v>
                </c:pt>
                <c:pt idx="1">
                  <c:v>289062.5</c:v>
                </c:pt>
                <c:pt idx="2" formatCode="#,##0_);[Red]\(#,##0\)">
                  <c:v>231811.52343749997</c:v>
                </c:pt>
                <c:pt idx="3">
                  <c:v>280000</c:v>
                </c:pt>
              </c:numCache>
            </c:numRef>
          </c:val>
        </c:ser>
        <c:dLbls>
          <c:showLegendKey val="0"/>
          <c:showVal val="0"/>
          <c:showCatName val="0"/>
          <c:showSerName val="0"/>
          <c:showPercent val="0"/>
          <c:showBubbleSize val="0"/>
        </c:dLbls>
        <c:gapWidth val="150"/>
        <c:axId val="106097280"/>
        <c:axId val="107217280"/>
      </c:barChart>
      <c:catAx>
        <c:axId val="106097280"/>
        <c:scaling>
          <c:orientation val="minMax"/>
        </c:scaling>
        <c:delete val="0"/>
        <c:axPos val="b"/>
        <c:numFmt formatCode="General" sourceLinked="0"/>
        <c:majorTickMark val="out"/>
        <c:minorTickMark val="none"/>
        <c:tickLblPos val="nextTo"/>
        <c:crossAx val="107217280"/>
        <c:crosses val="autoZero"/>
        <c:auto val="1"/>
        <c:lblAlgn val="ctr"/>
        <c:lblOffset val="100"/>
        <c:noMultiLvlLbl val="0"/>
      </c:catAx>
      <c:valAx>
        <c:axId val="107217280"/>
        <c:scaling>
          <c:orientation val="minMax"/>
        </c:scaling>
        <c:delete val="0"/>
        <c:axPos val="l"/>
        <c:majorGridlines/>
        <c:numFmt formatCode="#,##0_ ;[Red]\-#,##0\ " sourceLinked="1"/>
        <c:majorTickMark val="out"/>
        <c:minorTickMark val="none"/>
        <c:tickLblPos val="nextTo"/>
        <c:crossAx val="106097280"/>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ACFA79-490A-418F-A2E5-49A6F1AF4AD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E75D7904-4BEE-4F27-A7A5-162332EB07B7}">
      <dgm:prSet phldrT="[نص]" custT="1"/>
      <dgm:spPr/>
      <dgm:t>
        <a:bodyPr/>
        <a:lstStyle/>
        <a:p>
          <a:pPr rtl="1"/>
          <a:r>
            <a:rPr lang="ar-SA" sz="4000" dirty="0" smtClean="0"/>
            <a:t>الخطوة 1</a:t>
          </a:r>
          <a:endParaRPr lang="ar-SA" sz="4000" dirty="0"/>
        </a:p>
      </dgm:t>
    </dgm:pt>
    <dgm:pt modelId="{27D04D72-8776-4325-B536-53395251ED4D}" type="parTrans" cxnId="{5214AA50-D771-4D76-96BB-CBA65CB6E8C7}">
      <dgm:prSet/>
      <dgm:spPr/>
      <dgm:t>
        <a:bodyPr/>
        <a:lstStyle/>
        <a:p>
          <a:pPr rtl="1"/>
          <a:endParaRPr lang="ar-SA"/>
        </a:p>
      </dgm:t>
    </dgm:pt>
    <dgm:pt modelId="{6F07A079-215D-4B4D-8459-DACEDA2AE92F}" type="sibTrans" cxnId="{5214AA50-D771-4D76-96BB-CBA65CB6E8C7}">
      <dgm:prSet/>
      <dgm:spPr/>
      <dgm:t>
        <a:bodyPr/>
        <a:lstStyle/>
        <a:p>
          <a:pPr rtl="1"/>
          <a:endParaRPr lang="ar-SA"/>
        </a:p>
      </dgm:t>
    </dgm:pt>
    <dgm:pt modelId="{736A045E-54C8-4E60-AC7F-9F1D39756CD4}">
      <dgm:prSet phldrT="[نص]" custT="1"/>
      <dgm:spPr/>
      <dgm:t>
        <a:bodyPr/>
        <a:lstStyle/>
        <a:p>
          <a:pPr rtl="1"/>
          <a:r>
            <a:rPr lang="ar-SA" sz="1100" b="0" dirty="0" smtClean="0"/>
            <a:t>تغير اسم ورقة عمل 1 الى القسط الثابت </a:t>
          </a:r>
          <a:endParaRPr lang="ar-SA" sz="1100" b="0" dirty="0"/>
        </a:p>
      </dgm:t>
    </dgm:pt>
    <dgm:pt modelId="{CBBE9B00-2649-4B2A-BCEB-A9EE4F9449A2}" type="parTrans" cxnId="{D16EC6D8-E15D-4B75-B3A3-616B665DE9EE}">
      <dgm:prSet/>
      <dgm:spPr/>
      <dgm:t>
        <a:bodyPr/>
        <a:lstStyle/>
        <a:p>
          <a:pPr rtl="1"/>
          <a:endParaRPr lang="ar-SA"/>
        </a:p>
      </dgm:t>
    </dgm:pt>
    <dgm:pt modelId="{A76D5F53-698E-4213-9E92-1B96D0A52F03}" type="sibTrans" cxnId="{D16EC6D8-E15D-4B75-B3A3-616B665DE9EE}">
      <dgm:prSet/>
      <dgm:spPr/>
      <dgm:t>
        <a:bodyPr/>
        <a:lstStyle/>
        <a:p>
          <a:pPr rtl="1"/>
          <a:endParaRPr lang="ar-SA"/>
        </a:p>
      </dgm:t>
    </dgm:pt>
    <dgm:pt modelId="{A67D188B-23DF-47E9-B065-361D661B0745}">
      <dgm:prSet phldrT="[نص]" custT="1"/>
      <dgm:spPr/>
      <dgm:t>
        <a:bodyPr/>
        <a:lstStyle/>
        <a:p>
          <a:pPr rtl="1"/>
          <a:r>
            <a:rPr lang="ar-SA" sz="1100" b="0" dirty="0" smtClean="0"/>
            <a:t>كتابة عنوان (البيانات اللازمة لحساب اقساط الاستهلاك بطريقة القسط الثابت )</a:t>
          </a:r>
          <a:endParaRPr lang="ar-SA" sz="1100" b="0" dirty="0"/>
        </a:p>
      </dgm:t>
    </dgm:pt>
    <dgm:pt modelId="{6F110104-4B43-4ED5-8780-E87576038E31}" type="parTrans" cxnId="{5FFF8014-F02D-46F1-A4DC-ADAD9E352067}">
      <dgm:prSet/>
      <dgm:spPr/>
      <dgm:t>
        <a:bodyPr/>
        <a:lstStyle/>
        <a:p>
          <a:pPr rtl="1"/>
          <a:endParaRPr lang="ar-SA"/>
        </a:p>
      </dgm:t>
    </dgm:pt>
    <dgm:pt modelId="{307E1E79-333A-4163-A693-D847D8230E99}" type="sibTrans" cxnId="{5FFF8014-F02D-46F1-A4DC-ADAD9E352067}">
      <dgm:prSet/>
      <dgm:spPr/>
      <dgm:t>
        <a:bodyPr/>
        <a:lstStyle/>
        <a:p>
          <a:pPr rtl="1"/>
          <a:endParaRPr lang="ar-SA"/>
        </a:p>
      </dgm:t>
    </dgm:pt>
    <dgm:pt modelId="{E83C9634-D19A-4464-B788-69AC346B23E7}">
      <dgm:prSet phldrT="[نص]" custT="1"/>
      <dgm:spPr/>
      <dgm:t>
        <a:bodyPr/>
        <a:lstStyle/>
        <a:p>
          <a:pPr rtl="1"/>
          <a:r>
            <a:rPr lang="ar-SA" sz="3200" dirty="0" smtClean="0"/>
            <a:t>الخطوة3</a:t>
          </a:r>
        </a:p>
        <a:p>
          <a:pPr rtl="1"/>
          <a:r>
            <a:rPr lang="ar-SA" sz="3200" dirty="0" smtClean="0"/>
            <a:t> بيانات سنة 2</a:t>
          </a:r>
        </a:p>
      </dgm:t>
    </dgm:pt>
    <dgm:pt modelId="{BCDC636B-28AB-4073-BC33-01F682AD7975}" type="parTrans" cxnId="{4238B33F-D270-496F-8874-E10B5A1E1743}">
      <dgm:prSet/>
      <dgm:spPr/>
      <dgm:t>
        <a:bodyPr/>
        <a:lstStyle/>
        <a:p>
          <a:pPr rtl="1"/>
          <a:endParaRPr lang="ar-SA"/>
        </a:p>
      </dgm:t>
    </dgm:pt>
    <dgm:pt modelId="{C3697AFB-343E-4807-A3B4-73055B9D9FC3}" type="sibTrans" cxnId="{4238B33F-D270-496F-8874-E10B5A1E1743}">
      <dgm:prSet/>
      <dgm:spPr/>
      <dgm:t>
        <a:bodyPr/>
        <a:lstStyle/>
        <a:p>
          <a:pPr rtl="1"/>
          <a:endParaRPr lang="ar-SA"/>
        </a:p>
      </dgm:t>
    </dgm:pt>
    <dgm:pt modelId="{199521FA-2B3F-4BC4-A6AF-10DC2F3841DF}">
      <dgm:prSet phldrT="[نص]" custT="1"/>
      <dgm:spPr/>
      <dgm:t>
        <a:bodyPr/>
        <a:lstStyle/>
        <a:p>
          <a:pPr rtl="1"/>
          <a:r>
            <a:rPr lang="ar-SA" sz="1100" dirty="0" smtClean="0"/>
            <a:t>في خلية قسط الاستهلاك قومي بنسخ خلية قسط الاستهلاك للسنة1</a:t>
          </a:r>
          <a:endParaRPr lang="ar-SA" sz="1100" dirty="0"/>
        </a:p>
      </dgm:t>
    </dgm:pt>
    <dgm:pt modelId="{D5679E91-E105-4D1E-B612-C32276A5C83D}" type="parTrans" cxnId="{15879446-929A-478A-9184-490555CDB900}">
      <dgm:prSet/>
      <dgm:spPr/>
      <dgm:t>
        <a:bodyPr/>
        <a:lstStyle/>
        <a:p>
          <a:pPr rtl="1"/>
          <a:endParaRPr lang="ar-SA"/>
        </a:p>
      </dgm:t>
    </dgm:pt>
    <dgm:pt modelId="{74C4F209-377F-4BCA-9A39-DD5539A3D4B3}" type="sibTrans" cxnId="{15879446-929A-478A-9184-490555CDB900}">
      <dgm:prSet/>
      <dgm:spPr/>
      <dgm:t>
        <a:bodyPr/>
        <a:lstStyle/>
        <a:p>
          <a:pPr rtl="1"/>
          <a:endParaRPr lang="ar-SA"/>
        </a:p>
      </dgm:t>
    </dgm:pt>
    <dgm:pt modelId="{90D11684-3764-4416-B2E4-5B07D7227492}">
      <dgm:prSet custT="1"/>
      <dgm:spPr/>
      <dgm:t>
        <a:bodyPr/>
        <a:lstStyle/>
        <a:p>
          <a:pPr rtl="1"/>
          <a:r>
            <a:rPr lang="ar-SA" sz="3200" dirty="0" smtClean="0"/>
            <a:t>الخطوة 2</a:t>
          </a:r>
        </a:p>
        <a:p>
          <a:pPr rtl="1"/>
          <a:r>
            <a:rPr lang="ar-SA" sz="3200" dirty="0" smtClean="0"/>
            <a:t>بيانات سنة1</a:t>
          </a:r>
          <a:endParaRPr lang="ar-SA" sz="3200" dirty="0"/>
        </a:p>
      </dgm:t>
    </dgm:pt>
    <dgm:pt modelId="{9668EC9B-8B47-4001-AD0C-991FD7918170}" type="parTrans" cxnId="{B5653D62-E89C-4348-9B50-11ABBAECE118}">
      <dgm:prSet/>
      <dgm:spPr/>
      <dgm:t>
        <a:bodyPr/>
        <a:lstStyle/>
        <a:p>
          <a:pPr rtl="1"/>
          <a:endParaRPr lang="ar-SA"/>
        </a:p>
      </dgm:t>
    </dgm:pt>
    <dgm:pt modelId="{AEC6C4E5-1365-4973-A260-2C56D864BED7}" type="sibTrans" cxnId="{B5653D62-E89C-4348-9B50-11ABBAECE118}">
      <dgm:prSet/>
      <dgm:spPr/>
      <dgm:t>
        <a:bodyPr/>
        <a:lstStyle/>
        <a:p>
          <a:pPr rtl="1"/>
          <a:endParaRPr lang="ar-SA"/>
        </a:p>
      </dgm:t>
    </dgm:pt>
    <dgm:pt modelId="{D948A8A9-2624-4974-9CD8-C0A5C43D343F}">
      <dgm:prSet phldrT="[نص]" custT="1"/>
      <dgm:spPr/>
      <dgm:t>
        <a:bodyPr/>
        <a:lstStyle/>
        <a:p>
          <a:pPr rtl="1"/>
          <a:r>
            <a:rPr lang="ar-SA" sz="1100" b="0" dirty="0" smtClean="0"/>
            <a:t>ادخال المعطيات : تكلفة الاصل في </a:t>
          </a:r>
          <a:r>
            <a:rPr lang="en-US" sz="1100" b="0" dirty="0" smtClean="0"/>
            <a:t>c5</a:t>
          </a:r>
          <a:r>
            <a:rPr lang="ar-SA" sz="1100" b="0" dirty="0" smtClean="0"/>
            <a:t> , العمر الانتاجي في </a:t>
          </a:r>
          <a:r>
            <a:rPr lang="en-US" sz="1100" b="0" dirty="0" smtClean="0"/>
            <a:t>c6</a:t>
          </a:r>
          <a:r>
            <a:rPr lang="ar-SA" sz="1100" b="0" dirty="0" smtClean="0"/>
            <a:t>, الخردة في </a:t>
          </a:r>
          <a:r>
            <a:rPr lang="en-US" sz="1100" b="0" dirty="0" smtClean="0"/>
            <a:t>c7</a:t>
          </a:r>
          <a:endParaRPr lang="ar-SA" sz="1100" b="0" dirty="0"/>
        </a:p>
      </dgm:t>
    </dgm:pt>
    <dgm:pt modelId="{8D8C8E26-C7B3-474A-A47C-36D2F0B1F7C0}" type="parTrans" cxnId="{8A2B6513-D858-4A60-8619-34543BE50A06}">
      <dgm:prSet/>
      <dgm:spPr/>
      <dgm:t>
        <a:bodyPr/>
        <a:lstStyle/>
        <a:p>
          <a:pPr rtl="1"/>
          <a:endParaRPr lang="ar-SA"/>
        </a:p>
      </dgm:t>
    </dgm:pt>
    <dgm:pt modelId="{00EF2D50-8BB9-4E53-BB4F-11F4CEBAEFAE}" type="sibTrans" cxnId="{8A2B6513-D858-4A60-8619-34543BE50A06}">
      <dgm:prSet/>
      <dgm:spPr/>
      <dgm:t>
        <a:bodyPr/>
        <a:lstStyle/>
        <a:p>
          <a:pPr rtl="1"/>
          <a:endParaRPr lang="ar-SA"/>
        </a:p>
      </dgm:t>
    </dgm:pt>
    <dgm:pt modelId="{FB3D51B1-1CBC-4248-8B14-E988BF43AE0B}">
      <dgm:prSet custT="1"/>
      <dgm:spPr/>
      <dgm:t>
        <a:bodyPr/>
        <a:lstStyle/>
        <a:p>
          <a:pPr rtl="1"/>
          <a:r>
            <a:rPr lang="ar-SA" sz="1100" dirty="0" smtClean="0"/>
            <a:t>في خلية القيمة الدفترية ادخلي المعادلة </a:t>
          </a:r>
          <a:r>
            <a:rPr lang="en-US" sz="1100" dirty="0" smtClean="0"/>
            <a:t>= </a:t>
          </a:r>
          <a:r>
            <a:rPr lang="ar-SA" sz="1100" dirty="0" smtClean="0"/>
            <a:t>تكلفة الاصل</a:t>
          </a:r>
          <a:r>
            <a:rPr lang="en-US" sz="1100" dirty="0" smtClean="0"/>
            <a:t>c5 </a:t>
          </a:r>
          <a:endParaRPr lang="ar-SA" sz="1100" dirty="0"/>
        </a:p>
      </dgm:t>
    </dgm:pt>
    <dgm:pt modelId="{F2AF83D4-16BC-4793-AFB3-DA084CEA5153}" type="parTrans" cxnId="{C70FE430-14AE-4805-B12E-715FE66A18DF}">
      <dgm:prSet/>
      <dgm:spPr/>
      <dgm:t>
        <a:bodyPr/>
        <a:lstStyle/>
        <a:p>
          <a:pPr rtl="1"/>
          <a:endParaRPr lang="ar-SA"/>
        </a:p>
      </dgm:t>
    </dgm:pt>
    <dgm:pt modelId="{CF9335B7-B491-449F-B849-BF395FB51746}" type="sibTrans" cxnId="{C70FE430-14AE-4805-B12E-715FE66A18DF}">
      <dgm:prSet/>
      <dgm:spPr/>
      <dgm:t>
        <a:bodyPr/>
        <a:lstStyle/>
        <a:p>
          <a:pPr rtl="1"/>
          <a:endParaRPr lang="ar-SA"/>
        </a:p>
      </dgm:t>
    </dgm:pt>
    <dgm:pt modelId="{57F709F4-C219-4380-BB85-E6546FF9DC1B}">
      <dgm:prSet custT="1"/>
      <dgm:spPr/>
      <dgm:t>
        <a:bodyPr/>
        <a:lstStyle/>
        <a:p>
          <a:pPr rtl="1"/>
          <a:endParaRPr lang="ar-SA" sz="1200" dirty="0"/>
        </a:p>
      </dgm:t>
    </dgm:pt>
    <dgm:pt modelId="{ABCCE06B-C1D5-4184-B6B5-B6F72D976435}" type="parTrans" cxnId="{771E9E51-0344-4B15-8570-AC29D46B863F}">
      <dgm:prSet/>
      <dgm:spPr/>
      <dgm:t>
        <a:bodyPr/>
        <a:lstStyle/>
        <a:p>
          <a:pPr rtl="1"/>
          <a:endParaRPr lang="ar-SA"/>
        </a:p>
      </dgm:t>
    </dgm:pt>
    <dgm:pt modelId="{856F2DCC-28C5-460C-A940-D9FF52339476}" type="sibTrans" cxnId="{771E9E51-0344-4B15-8570-AC29D46B863F}">
      <dgm:prSet/>
      <dgm:spPr/>
      <dgm:t>
        <a:bodyPr/>
        <a:lstStyle/>
        <a:p>
          <a:pPr rtl="1"/>
          <a:endParaRPr lang="ar-SA"/>
        </a:p>
      </dgm:t>
    </dgm:pt>
    <dgm:pt modelId="{F2D3806B-D047-4D8A-9C71-17BCD4EEC17E}">
      <dgm:prSet phldrT="[نص]" custT="1"/>
      <dgm:spPr/>
      <dgm:t>
        <a:bodyPr/>
        <a:lstStyle/>
        <a:p>
          <a:pPr rtl="1"/>
          <a:r>
            <a:rPr lang="ar-SA" sz="1100" b="0" dirty="0" smtClean="0"/>
            <a:t>قومي بتجهيز جدول الاستهلاك بطريقة القسط الثابت يتكون من خمس أعمدة (السنه – القيمة الدفترية أول المدة -قسط الاستهلاك –مجمع الاستهلاك – القيمة الدفترية آخر المدة)</a:t>
          </a:r>
          <a:endParaRPr lang="ar-SA" sz="1100" b="0" dirty="0"/>
        </a:p>
      </dgm:t>
    </dgm:pt>
    <dgm:pt modelId="{568E997E-EC0A-43AF-9E53-E9430F97B30F}" type="parTrans" cxnId="{6BAB8DA1-2CCA-49C7-A33A-15ED6C28E94D}">
      <dgm:prSet/>
      <dgm:spPr/>
      <dgm:t>
        <a:bodyPr/>
        <a:lstStyle/>
        <a:p>
          <a:pPr rtl="1"/>
          <a:endParaRPr lang="ar-SA"/>
        </a:p>
      </dgm:t>
    </dgm:pt>
    <dgm:pt modelId="{C6EAE0D3-EA5C-445C-885C-2C367C4825FE}" type="sibTrans" cxnId="{6BAB8DA1-2CCA-49C7-A33A-15ED6C28E94D}">
      <dgm:prSet/>
      <dgm:spPr/>
      <dgm:t>
        <a:bodyPr/>
        <a:lstStyle/>
        <a:p>
          <a:pPr rtl="1"/>
          <a:endParaRPr lang="ar-SA"/>
        </a:p>
      </dgm:t>
    </dgm:pt>
    <dgm:pt modelId="{DE25B019-7E0B-4CAF-81FD-2919DAD264AE}">
      <dgm:prSet custT="1"/>
      <dgm:spPr/>
      <dgm:t>
        <a:bodyPr/>
        <a:lstStyle/>
        <a:p>
          <a:pPr rtl="1"/>
          <a:r>
            <a:rPr lang="ar-SA" sz="1100" dirty="0" smtClean="0"/>
            <a:t>بيانات عمود السنة ادخلي ارقام السنوات من 1 الى 8</a:t>
          </a:r>
          <a:endParaRPr lang="ar-SA" sz="1100" dirty="0"/>
        </a:p>
      </dgm:t>
    </dgm:pt>
    <dgm:pt modelId="{A091DB89-9373-4E57-9533-026937D9034B}" type="parTrans" cxnId="{3AB686B6-9DB0-4BE7-A6E7-26A4AABE2CC7}">
      <dgm:prSet/>
      <dgm:spPr/>
      <dgm:t>
        <a:bodyPr/>
        <a:lstStyle/>
        <a:p>
          <a:pPr rtl="1"/>
          <a:endParaRPr lang="ar-SA"/>
        </a:p>
      </dgm:t>
    </dgm:pt>
    <dgm:pt modelId="{48DC336E-112F-4A44-9355-F29775C4DED3}" type="sibTrans" cxnId="{3AB686B6-9DB0-4BE7-A6E7-26A4AABE2CC7}">
      <dgm:prSet/>
      <dgm:spPr/>
      <dgm:t>
        <a:bodyPr/>
        <a:lstStyle/>
        <a:p>
          <a:pPr rtl="1"/>
          <a:endParaRPr lang="ar-SA"/>
        </a:p>
      </dgm:t>
    </dgm:pt>
    <dgm:pt modelId="{7738A1A5-3C98-458B-96E3-39D26773DCB1}">
      <dgm:prSet custT="1"/>
      <dgm:spPr/>
      <dgm:t>
        <a:bodyPr/>
        <a:lstStyle/>
        <a:p>
          <a:pPr rtl="1"/>
          <a:r>
            <a:rPr lang="ar-SA" sz="1100" dirty="0" smtClean="0"/>
            <a:t>في  خلية قسط الاستهلاك ادخلي الدالة </a:t>
          </a:r>
          <a:r>
            <a:rPr lang="en-US" sz="1100" dirty="0" smtClean="0"/>
            <a:t>SLN</a:t>
          </a:r>
          <a:r>
            <a:rPr lang="ar-SA" sz="1100" dirty="0" smtClean="0"/>
            <a:t> من الدوال المالية وفي المحدد </a:t>
          </a:r>
          <a:r>
            <a:rPr lang="en-US" sz="1100" dirty="0" smtClean="0"/>
            <a:t> cost</a:t>
          </a:r>
          <a:r>
            <a:rPr lang="ar-SA" sz="1100" dirty="0" smtClean="0"/>
            <a:t>= تكلفة الاصل $ , في المحدد </a:t>
          </a:r>
          <a:r>
            <a:rPr lang="en-US" sz="1100" dirty="0" smtClean="0"/>
            <a:t>salvage </a:t>
          </a:r>
          <a:r>
            <a:rPr lang="ar-SA" sz="1100" dirty="0" smtClean="0"/>
            <a:t>= الخردة $ وفي المحدد </a:t>
          </a:r>
          <a:r>
            <a:rPr lang="en-US" sz="1100" dirty="0" smtClean="0"/>
            <a:t>life</a:t>
          </a:r>
          <a:r>
            <a:rPr lang="ar-SA" sz="1100" dirty="0" smtClean="0"/>
            <a:t>= العمر $ ثم موافق </a:t>
          </a:r>
          <a:endParaRPr lang="ar-SA" sz="1100" dirty="0"/>
        </a:p>
      </dgm:t>
    </dgm:pt>
    <dgm:pt modelId="{95E646E5-59D7-4598-8456-C94BA2FF4D26}" type="parTrans" cxnId="{021B68FC-E804-45CC-ACA0-DD2A61CDB0DF}">
      <dgm:prSet/>
      <dgm:spPr/>
      <dgm:t>
        <a:bodyPr/>
        <a:lstStyle/>
        <a:p>
          <a:pPr rtl="1"/>
          <a:endParaRPr lang="ar-SA"/>
        </a:p>
      </dgm:t>
    </dgm:pt>
    <dgm:pt modelId="{124E8913-1329-4177-A245-6A81486CDB86}" type="sibTrans" cxnId="{021B68FC-E804-45CC-ACA0-DD2A61CDB0DF}">
      <dgm:prSet/>
      <dgm:spPr/>
      <dgm:t>
        <a:bodyPr/>
        <a:lstStyle/>
        <a:p>
          <a:pPr rtl="1"/>
          <a:endParaRPr lang="ar-SA"/>
        </a:p>
      </dgm:t>
    </dgm:pt>
    <dgm:pt modelId="{AD790812-15B3-48EA-BC05-BAA50EB5B248}">
      <dgm:prSet custT="1"/>
      <dgm:spPr/>
      <dgm:t>
        <a:bodyPr/>
        <a:lstStyle/>
        <a:p>
          <a:pPr rtl="1"/>
          <a:r>
            <a:rPr lang="ar-SA" sz="1100" dirty="0" smtClean="0"/>
            <a:t>في خلية مجمع الاستهلاك أدخلي المعادلة = خلية قسط الاستهلاك في الخطوة السابقة  </a:t>
          </a:r>
          <a:r>
            <a:rPr lang="en-US" sz="1100" dirty="0" smtClean="0"/>
            <a:t> </a:t>
          </a:r>
          <a:endParaRPr lang="ar-SA" sz="1100" dirty="0"/>
        </a:p>
      </dgm:t>
    </dgm:pt>
    <dgm:pt modelId="{815AA595-21BF-48E2-90FE-F5ABEB875146}" type="parTrans" cxnId="{380C792B-0483-4A77-98F8-7B0248C1AF95}">
      <dgm:prSet/>
      <dgm:spPr/>
      <dgm:t>
        <a:bodyPr/>
        <a:lstStyle/>
        <a:p>
          <a:pPr rtl="1"/>
          <a:endParaRPr lang="ar-SA"/>
        </a:p>
      </dgm:t>
    </dgm:pt>
    <dgm:pt modelId="{3865B94D-C4DF-4C2B-8105-1974A4A59334}" type="sibTrans" cxnId="{380C792B-0483-4A77-98F8-7B0248C1AF95}">
      <dgm:prSet/>
      <dgm:spPr/>
      <dgm:t>
        <a:bodyPr/>
        <a:lstStyle/>
        <a:p>
          <a:pPr rtl="1"/>
          <a:endParaRPr lang="ar-SA"/>
        </a:p>
      </dgm:t>
    </dgm:pt>
    <dgm:pt modelId="{9DC42BDF-E804-47E0-A7C6-AE1B5C4DC03D}">
      <dgm:prSet phldrT="[نص]" custT="1"/>
      <dgm:spPr/>
      <dgm:t>
        <a:bodyPr/>
        <a:lstStyle/>
        <a:p>
          <a:pPr rtl="1"/>
          <a:r>
            <a:rPr lang="ar-SA" sz="1100" dirty="0" smtClean="0"/>
            <a:t>في خلية مجمع الاستهلاك قومي بإدخال المعادلة = مجمع استهلاك سنة 1 + قسط استهلاك سنه 2 </a:t>
          </a:r>
          <a:endParaRPr lang="ar-SA" sz="1100" dirty="0"/>
        </a:p>
      </dgm:t>
    </dgm:pt>
    <dgm:pt modelId="{8182A6F9-FC63-418A-ADBF-E7174151110E}" type="parTrans" cxnId="{A320304D-EC29-4F5D-B11A-7F5D48AB06C9}">
      <dgm:prSet/>
      <dgm:spPr/>
      <dgm:t>
        <a:bodyPr/>
        <a:lstStyle/>
        <a:p>
          <a:pPr rtl="1"/>
          <a:endParaRPr lang="ar-SA"/>
        </a:p>
      </dgm:t>
    </dgm:pt>
    <dgm:pt modelId="{65195D9E-4D78-4B45-8617-445204A7BD72}" type="sibTrans" cxnId="{A320304D-EC29-4F5D-B11A-7F5D48AB06C9}">
      <dgm:prSet/>
      <dgm:spPr/>
      <dgm:t>
        <a:bodyPr/>
        <a:lstStyle/>
        <a:p>
          <a:pPr rtl="1"/>
          <a:endParaRPr lang="ar-SA"/>
        </a:p>
      </dgm:t>
    </dgm:pt>
    <dgm:pt modelId="{CD52EF11-2CFA-416F-868B-15DBF83CC2E7}">
      <dgm:prSet phldrT="[نص]" custT="1"/>
      <dgm:spPr/>
      <dgm:t>
        <a:bodyPr/>
        <a:lstStyle/>
        <a:p>
          <a:pPr rtl="1"/>
          <a:r>
            <a:rPr lang="ar-SA" sz="1100" dirty="0" smtClean="0"/>
            <a:t>وفي خلية القيمة الدفترية آخر المدة ادخلي المعادلة = القيمة الدفترية 1\1 لسنة 2 – قسط استهلاك سنة 2 </a:t>
          </a:r>
          <a:endParaRPr lang="ar-SA" sz="1100" dirty="0"/>
        </a:p>
      </dgm:t>
    </dgm:pt>
    <dgm:pt modelId="{758FE554-7C7B-4AF9-BCFB-E4B6537EDDBA}" type="parTrans" cxnId="{AAC95D5B-E5C6-4E90-9FC1-D193C11BB255}">
      <dgm:prSet/>
      <dgm:spPr/>
      <dgm:t>
        <a:bodyPr/>
        <a:lstStyle/>
        <a:p>
          <a:pPr rtl="1"/>
          <a:endParaRPr lang="ar-SA"/>
        </a:p>
      </dgm:t>
    </dgm:pt>
    <dgm:pt modelId="{82AE63DF-3D7A-48C0-8977-0EC2D61AC488}" type="sibTrans" cxnId="{AAC95D5B-E5C6-4E90-9FC1-D193C11BB255}">
      <dgm:prSet/>
      <dgm:spPr/>
      <dgm:t>
        <a:bodyPr/>
        <a:lstStyle/>
        <a:p>
          <a:pPr rtl="1"/>
          <a:endParaRPr lang="ar-SA"/>
        </a:p>
      </dgm:t>
    </dgm:pt>
    <dgm:pt modelId="{5AF37099-BF92-4CEB-8830-80059A36C51F}">
      <dgm:prSet phldrT="[نص]" custT="1"/>
      <dgm:spPr/>
      <dgm:t>
        <a:bodyPr/>
        <a:lstStyle/>
        <a:p>
          <a:pPr rtl="1"/>
          <a:r>
            <a:rPr lang="ar-SA" sz="1100" dirty="0" smtClean="0"/>
            <a:t>قومي بتحديد الصف الثاني كاملاً من القيم الدفترية 1\1الى القيمة الدفترية30\12 </a:t>
          </a:r>
          <a:endParaRPr lang="ar-SA" sz="1100" dirty="0"/>
        </a:p>
      </dgm:t>
    </dgm:pt>
    <dgm:pt modelId="{BA818F4F-4B6E-4FF0-AA0D-A15500AF2801}" type="parTrans" cxnId="{BF488FC1-D49A-43F0-8703-3A45E7FA6FFE}">
      <dgm:prSet/>
      <dgm:spPr/>
      <dgm:t>
        <a:bodyPr/>
        <a:lstStyle/>
        <a:p>
          <a:pPr rtl="1"/>
          <a:endParaRPr lang="ar-SA"/>
        </a:p>
      </dgm:t>
    </dgm:pt>
    <dgm:pt modelId="{8BDA165F-0930-4D18-B7FF-CF9D094A4843}" type="sibTrans" cxnId="{BF488FC1-D49A-43F0-8703-3A45E7FA6FFE}">
      <dgm:prSet/>
      <dgm:spPr/>
      <dgm:t>
        <a:bodyPr/>
        <a:lstStyle/>
        <a:p>
          <a:pPr rtl="1"/>
          <a:endParaRPr lang="ar-SA"/>
        </a:p>
      </dgm:t>
    </dgm:pt>
    <dgm:pt modelId="{AC4AC25D-3BF8-4615-8483-AD11886269C0}">
      <dgm:prSet phldrT="[نص]" custT="1"/>
      <dgm:spPr/>
      <dgm:t>
        <a:bodyPr/>
        <a:lstStyle/>
        <a:p>
          <a:pPr rtl="1"/>
          <a:r>
            <a:rPr lang="ar-SA" sz="1100" dirty="0" smtClean="0"/>
            <a:t>في خلية القيمة الدفترية1\1ادخلي المعادلة = القيمة الدفترية 30\12سنة 1</a:t>
          </a:r>
          <a:endParaRPr lang="ar-SA" sz="1100" dirty="0"/>
        </a:p>
      </dgm:t>
    </dgm:pt>
    <dgm:pt modelId="{861D033B-8AD9-4742-945D-2FAD22946F46}" type="parTrans" cxnId="{699237E5-FF79-4EE5-B699-47EFF315FB38}">
      <dgm:prSet/>
      <dgm:spPr/>
      <dgm:t>
        <a:bodyPr/>
        <a:lstStyle/>
        <a:p>
          <a:pPr rtl="1"/>
          <a:endParaRPr lang="ar-SA"/>
        </a:p>
      </dgm:t>
    </dgm:pt>
    <dgm:pt modelId="{82DA66DA-F264-4909-8D9D-20929E27BAE8}" type="sibTrans" cxnId="{699237E5-FF79-4EE5-B699-47EFF315FB38}">
      <dgm:prSet/>
      <dgm:spPr/>
      <dgm:t>
        <a:bodyPr/>
        <a:lstStyle/>
        <a:p>
          <a:pPr rtl="1"/>
          <a:endParaRPr lang="ar-SA"/>
        </a:p>
      </dgm:t>
    </dgm:pt>
    <dgm:pt modelId="{783DB0BF-230C-4C25-A4BE-54FBF999F1F3}">
      <dgm:prSet custT="1"/>
      <dgm:spPr/>
      <dgm:t>
        <a:bodyPr/>
        <a:lstStyle/>
        <a:p>
          <a:pPr rtl="1"/>
          <a:r>
            <a:rPr lang="ar-SA" sz="1100" dirty="0" smtClean="0"/>
            <a:t>في خلية القيمة الدفترية 30\\12= القيمة الدفترية 1\1 – قيمة قسط الاستهلاك</a:t>
          </a:r>
          <a:endParaRPr lang="ar-SA" sz="1100" dirty="0"/>
        </a:p>
      </dgm:t>
    </dgm:pt>
    <dgm:pt modelId="{2568259D-7430-430D-9C30-BFBA4D9B0622}" type="parTrans" cxnId="{D973764C-C109-4BF6-8BB4-840C55A9962D}">
      <dgm:prSet/>
      <dgm:spPr/>
      <dgm:t>
        <a:bodyPr/>
        <a:lstStyle/>
        <a:p>
          <a:pPr rtl="1"/>
          <a:endParaRPr lang="ar-SA"/>
        </a:p>
      </dgm:t>
    </dgm:pt>
    <dgm:pt modelId="{A57F80AE-5F7A-4A60-9DF3-6BC2E7DE5253}" type="sibTrans" cxnId="{D973764C-C109-4BF6-8BB4-840C55A9962D}">
      <dgm:prSet/>
      <dgm:spPr/>
      <dgm:t>
        <a:bodyPr/>
        <a:lstStyle/>
        <a:p>
          <a:pPr rtl="1"/>
          <a:endParaRPr lang="ar-SA"/>
        </a:p>
      </dgm:t>
    </dgm:pt>
    <dgm:pt modelId="{1B8BACF5-DD90-4FCD-BABB-E22148B23FDB}">
      <dgm:prSet/>
      <dgm:spPr/>
      <dgm:t>
        <a:bodyPr/>
        <a:lstStyle/>
        <a:p>
          <a:pPr rtl="1"/>
          <a:r>
            <a:rPr lang="ar-SA" dirty="0" smtClean="0"/>
            <a:t>ملاحظة</a:t>
          </a:r>
          <a:endParaRPr lang="ar-SA" dirty="0"/>
        </a:p>
      </dgm:t>
    </dgm:pt>
    <dgm:pt modelId="{E201F07B-7C6A-405B-8D3C-43621086411D}" type="parTrans" cxnId="{02A12666-3AA1-40A4-BDB8-7C8DECA9A2E0}">
      <dgm:prSet/>
      <dgm:spPr/>
      <dgm:t>
        <a:bodyPr/>
        <a:lstStyle/>
        <a:p>
          <a:pPr rtl="1"/>
          <a:endParaRPr lang="ar-SA"/>
        </a:p>
      </dgm:t>
    </dgm:pt>
    <dgm:pt modelId="{60DEBDAC-3507-46EA-9EED-067D627BAC00}" type="sibTrans" cxnId="{02A12666-3AA1-40A4-BDB8-7C8DECA9A2E0}">
      <dgm:prSet/>
      <dgm:spPr/>
      <dgm:t>
        <a:bodyPr/>
        <a:lstStyle/>
        <a:p>
          <a:pPr rtl="1"/>
          <a:endParaRPr lang="ar-SA"/>
        </a:p>
      </dgm:t>
    </dgm:pt>
    <dgm:pt modelId="{AF6B5B9C-B387-4AC5-AC54-61CA97EA2D1C}">
      <dgm:prSet custT="1"/>
      <dgm:spPr/>
      <dgm:t>
        <a:bodyPr/>
        <a:lstStyle/>
        <a:p>
          <a:pPr rtl="1"/>
          <a:r>
            <a:rPr lang="ar-SA" sz="1100" dirty="0" smtClean="0"/>
            <a:t>لاحظي أنه في طريقة القسط الثابت فإن القيمة الدفترية آخر المدة في آخر سنه أي للسنة الثامنة تساوي قيمة الخردة</a:t>
          </a:r>
          <a:endParaRPr lang="ar-SA" sz="1100" dirty="0"/>
        </a:p>
      </dgm:t>
    </dgm:pt>
    <dgm:pt modelId="{9ECE57F5-8D0C-475D-AD04-D7C19D2AD32C}" type="parTrans" cxnId="{0154DD45-298B-4632-9094-215F1ACF1096}">
      <dgm:prSet/>
      <dgm:spPr/>
      <dgm:t>
        <a:bodyPr/>
        <a:lstStyle/>
        <a:p>
          <a:pPr rtl="1"/>
          <a:endParaRPr lang="ar-SA"/>
        </a:p>
      </dgm:t>
    </dgm:pt>
    <dgm:pt modelId="{A05C71F4-7F73-4B11-85AF-75A233FE03D1}" type="sibTrans" cxnId="{0154DD45-298B-4632-9094-215F1ACF1096}">
      <dgm:prSet/>
      <dgm:spPr/>
      <dgm:t>
        <a:bodyPr/>
        <a:lstStyle/>
        <a:p>
          <a:pPr rtl="1"/>
          <a:endParaRPr lang="ar-SA"/>
        </a:p>
      </dgm:t>
    </dgm:pt>
    <dgm:pt modelId="{060CD546-09A3-4CAC-9ADF-8FBDC3C0A733}" type="pres">
      <dgm:prSet presAssocID="{8FACFA79-490A-418F-A2E5-49A6F1AF4ADB}" presName="Name0" presStyleCnt="0">
        <dgm:presLayoutVars>
          <dgm:dir val="rev"/>
          <dgm:animLvl val="lvl"/>
          <dgm:resizeHandles/>
        </dgm:presLayoutVars>
      </dgm:prSet>
      <dgm:spPr/>
      <dgm:t>
        <a:bodyPr/>
        <a:lstStyle/>
        <a:p>
          <a:pPr rtl="1"/>
          <a:endParaRPr lang="ar-SA"/>
        </a:p>
      </dgm:t>
    </dgm:pt>
    <dgm:pt modelId="{956B11E1-E06D-44B9-8B42-EFAFC1047E35}" type="pres">
      <dgm:prSet presAssocID="{E75D7904-4BEE-4F27-A7A5-162332EB07B7}" presName="linNode" presStyleCnt="0"/>
      <dgm:spPr/>
    </dgm:pt>
    <dgm:pt modelId="{67F43E37-AF81-412C-839D-494F5D81FBDD}" type="pres">
      <dgm:prSet presAssocID="{E75D7904-4BEE-4F27-A7A5-162332EB07B7}" presName="parentShp" presStyleLbl="node1" presStyleIdx="0" presStyleCnt="4" custScaleY="169295" custLinFactNeighborX="-111" custLinFactNeighborY="3300">
        <dgm:presLayoutVars>
          <dgm:bulletEnabled val="1"/>
        </dgm:presLayoutVars>
      </dgm:prSet>
      <dgm:spPr/>
      <dgm:t>
        <a:bodyPr/>
        <a:lstStyle/>
        <a:p>
          <a:pPr rtl="1"/>
          <a:endParaRPr lang="ar-SA"/>
        </a:p>
      </dgm:t>
    </dgm:pt>
    <dgm:pt modelId="{4CF2C0A6-1DFF-42EF-878A-ED38E18C6A65}" type="pres">
      <dgm:prSet presAssocID="{E75D7904-4BEE-4F27-A7A5-162332EB07B7}" presName="childShp" presStyleLbl="bgAccFollowNode1" presStyleIdx="0" presStyleCnt="4" custScaleY="200379">
        <dgm:presLayoutVars>
          <dgm:bulletEnabled val="1"/>
        </dgm:presLayoutVars>
      </dgm:prSet>
      <dgm:spPr/>
      <dgm:t>
        <a:bodyPr/>
        <a:lstStyle/>
        <a:p>
          <a:pPr rtl="1"/>
          <a:endParaRPr lang="ar-SA"/>
        </a:p>
      </dgm:t>
    </dgm:pt>
    <dgm:pt modelId="{E01AFDBF-0E03-4FE2-B713-B359AB1A19EB}" type="pres">
      <dgm:prSet presAssocID="{6F07A079-215D-4B4D-8459-DACEDA2AE92F}" presName="spacing" presStyleCnt="0"/>
      <dgm:spPr/>
    </dgm:pt>
    <dgm:pt modelId="{3678654E-7B73-4533-8E95-D9B415EE4953}" type="pres">
      <dgm:prSet presAssocID="{90D11684-3764-4416-B2E4-5B07D7227492}" presName="linNode" presStyleCnt="0"/>
      <dgm:spPr/>
    </dgm:pt>
    <dgm:pt modelId="{AA2CA284-72C4-479F-987C-11DBF44C9F2E}" type="pres">
      <dgm:prSet presAssocID="{90D11684-3764-4416-B2E4-5B07D7227492}" presName="parentShp" presStyleLbl="node1" presStyleIdx="1" presStyleCnt="4" custScaleY="243762">
        <dgm:presLayoutVars>
          <dgm:bulletEnabled val="1"/>
        </dgm:presLayoutVars>
      </dgm:prSet>
      <dgm:spPr/>
      <dgm:t>
        <a:bodyPr/>
        <a:lstStyle/>
        <a:p>
          <a:pPr rtl="1"/>
          <a:endParaRPr lang="ar-SA"/>
        </a:p>
      </dgm:t>
    </dgm:pt>
    <dgm:pt modelId="{CFADDC29-474F-4A66-9FAD-112F6BC16A8C}" type="pres">
      <dgm:prSet presAssocID="{90D11684-3764-4416-B2E4-5B07D7227492}" presName="childShp" presStyleLbl="bgAccFollowNode1" presStyleIdx="1" presStyleCnt="4" custScaleY="337784" custLinFactNeighborX="-2064" custLinFactNeighborY="1206">
        <dgm:presLayoutVars>
          <dgm:bulletEnabled val="1"/>
        </dgm:presLayoutVars>
      </dgm:prSet>
      <dgm:spPr/>
      <dgm:t>
        <a:bodyPr/>
        <a:lstStyle/>
        <a:p>
          <a:pPr rtl="1"/>
          <a:endParaRPr lang="ar-SA"/>
        </a:p>
      </dgm:t>
    </dgm:pt>
    <dgm:pt modelId="{A51735EF-5870-4400-92A9-3D06A9C34FF1}" type="pres">
      <dgm:prSet presAssocID="{AEC6C4E5-1365-4973-A260-2C56D864BED7}" presName="spacing" presStyleCnt="0"/>
      <dgm:spPr/>
    </dgm:pt>
    <dgm:pt modelId="{AF9AB6F7-FEB9-41BA-A792-BB1DB7AB0132}" type="pres">
      <dgm:prSet presAssocID="{E83C9634-D19A-4464-B788-69AC346B23E7}" presName="linNode" presStyleCnt="0"/>
      <dgm:spPr/>
    </dgm:pt>
    <dgm:pt modelId="{C842E4B5-4C11-4DE4-8498-C8DA3EFD886F}" type="pres">
      <dgm:prSet presAssocID="{E83C9634-D19A-4464-B788-69AC346B23E7}" presName="parentShp" presStyleLbl="node1" presStyleIdx="2" presStyleCnt="4" custScaleY="216820">
        <dgm:presLayoutVars>
          <dgm:bulletEnabled val="1"/>
        </dgm:presLayoutVars>
      </dgm:prSet>
      <dgm:spPr/>
      <dgm:t>
        <a:bodyPr/>
        <a:lstStyle/>
        <a:p>
          <a:pPr rtl="1"/>
          <a:endParaRPr lang="ar-SA"/>
        </a:p>
      </dgm:t>
    </dgm:pt>
    <dgm:pt modelId="{9194325E-CB8E-4ED2-8DF5-EA3642A44406}" type="pres">
      <dgm:prSet presAssocID="{E83C9634-D19A-4464-B788-69AC346B23E7}" presName="childShp" presStyleLbl="bgAccFollowNode1" presStyleIdx="2" presStyleCnt="4" custScaleY="317738">
        <dgm:presLayoutVars>
          <dgm:bulletEnabled val="1"/>
        </dgm:presLayoutVars>
      </dgm:prSet>
      <dgm:spPr/>
      <dgm:t>
        <a:bodyPr/>
        <a:lstStyle/>
        <a:p>
          <a:pPr rtl="1"/>
          <a:endParaRPr lang="ar-SA"/>
        </a:p>
      </dgm:t>
    </dgm:pt>
    <dgm:pt modelId="{E4DAA335-B6A9-4918-A6F9-30581FAAEA8C}" type="pres">
      <dgm:prSet presAssocID="{C3697AFB-343E-4807-A3B4-73055B9D9FC3}" presName="spacing" presStyleCnt="0"/>
      <dgm:spPr/>
    </dgm:pt>
    <dgm:pt modelId="{346DD35C-C0D1-4D7D-90B1-66CC7C666086}" type="pres">
      <dgm:prSet presAssocID="{1B8BACF5-DD90-4FCD-BABB-E22148B23FDB}" presName="linNode" presStyleCnt="0"/>
      <dgm:spPr/>
    </dgm:pt>
    <dgm:pt modelId="{A8E83288-E6B1-4AC0-A30F-00759F053088}" type="pres">
      <dgm:prSet presAssocID="{1B8BACF5-DD90-4FCD-BABB-E22148B23FDB}" presName="parentShp" presStyleLbl="node1" presStyleIdx="3" presStyleCnt="4">
        <dgm:presLayoutVars>
          <dgm:bulletEnabled val="1"/>
        </dgm:presLayoutVars>
      </dgm:prSet>
      <dgm:spPr/>
      <dgm:t>
        <a:bodyPr/>
        <a:lstStyle/>
        <a:p>
          <a:endParaRPr lang="en-US"/>
        </a:p>
      </dgm:t>
    </dgm:pt>
    <dgm:pt modelId="{5B54633F-F476-473C-BBB0-D1A8B0D01A7B}" type="pres">
      <dgm:prSet presAssocID="{1B8BACF5-DD90-4FCD-BABB-E22148B23FDB}" presName="childShp" presStyleLbl="bgAccFollowNode1" presStyleIdx="3" presStyleCnt="4">
        <dgm:presLayoutVars>
          <dgm:bulletEnabled val="1"/>
        </dgm:presLayoutVars>
      </dgm:prSet>
      <dgm:spPr/>
      <dgm:t>
        <a:bodyPr/>
        <a:lstStyle/>
        <a:p>
          <a:pPr rtl="1"/>
          <a:endParaRPr lang="ar-SA"/>
        </a:p>
      </dgm:t>
    </dgm:pt>
  </dgm:ptLst>
  <dgm:cxnLst>
    <dgm:cxn modelId="{A71B3CDC-0620-41E9-AC65-0931814ABEE9}" type="presOf" srcId="{AF6B5B9C-B387-4AC5-AC54-61CA97EA2D1C}" destId="{5B54633F-F476-473C-BBB0-D1A8B0D01A7B}" srcOrd="0" destOrd="0" presId="urn:microsoft.com/office/officeart/2005/8/layout/vList6"/>
    <dgm:cxn modelId="{5E8280E3-A968-4AB5-962E-307D4953BCC9}" type="presOf" srcId="{57F709F4-C219-4380-BB85-E6546FF9DC1B}" destId="{CFADDC29-474F-4A66-9FAD-112F6BC16A8C}" srcOrd="0" destOrd="5" presId="urn:microsoft.com/office/officeart/2005/8/layout/vList6"/>
    <dgm:cxn modelId="{1B54332A-3AF1-46B8-AF24-D99460A394EF}" type="presOf" srcId="{736A045E-54C8-4E60-AC7F-9F1D39756CD4}" destId="{4CF2C0A6-1DFF-42EF-878A-ED38E18C6A65}" srcOrd="0" destOrd="0" presId="urn:microsoft.com/office/officeart/2005/8/layout/vList6"/>
    <dgm:cxn modelId="{380C792B-0483-4A77-98F8-7B0248C1AF95}" srcId="{90D11684-3764-4416-B2E4-5B07D7227492}" destId="{AD790812-15B3-48EA-BC05-BAA50EB5B248}" srcOrd="3" destOrd="0" parTransId="{815AA595-21BF-48E2-90FE-F5ABEB875146}" sibTransId="{3865B94D-C4DF-4C2B-8105-1974A4A59334}"/>
    <dgm:cxn modelId="{B42814A4-BC1C-4878-BC6F-7D6849FFE49B}" type="presOf" srcId="{199521FA-2B3F-4BC4-A6AF-10DC2F3841DF}" destId="{9194325E-CB8E-4ED2-8DF5-EA3642A44406}" srcOrd="0" destOrd="1" presId="urn:microsoft.com/office/officeart/2005/8/layout/vList6"/>
    <dgm:cxn modelId="{E57CE7D2-789F-4088-B9C1-BDADD93EAF9E}" type="presOf" srcId="{AD790812-15B3-48EA-BC05-BAA50EB5B248}" destId="{CFADDC29-474F-4A66-9FAD-112F6BC16A8C}" srcOrd="0" destOrd="3" presId="urn:microsoft.com/office/officeart/2005/8/layout/vList6"/>
    <dgm:cxn modelId="{5FFF8014-F02D-46F1-A4DC-ADAD9E352067}" srcId="{E75D7904-4BEE-4F27-A7A5-162332EB07B7}" destId="{A67D188B-23DF-47E9-B065-361D661B0745}" srcOrd="1" destOrd="0" parTransId="{6F110104-4B43-4ED5-8780-E87576038E31}" sibTransId="{307E1E79-333A-4163-A693-D847D8230E99}"/>
    <dgm:cxn modelId="{0154DD45-298B-4632-9094-215F1ACF1096}" srcId="{1B8BACF5-DD90-4FCD-BABB-E22148B23FDB}" destId="{AF6B5B9C-B387-4AC5-AC54-61CA97EA2D1C}" srcOrd="0" destOrd="0" parTransId="{9ECE57F5-8D0C-475D-AD04-D7C19D2AD32C}" sibTransId="{A05C71F4-7F73-4B11-85AF-75A233FE03D1}"/>
    <dgm:cxn modelId="{DED1396A-04F9-4133-8742-24719150E1AF}" type="presOf" srcId="{90D11684-3764-4416-B2E4-5B07D7227492}" destId="{AA2CA284-72C4-479F-987C-11DBF44C9F2E}" srcOrd="0" destOrd="0" presId="urn:microsoft.com/office/officeart/2005/8/layout/vList6"/>
    <dgm:cxn modelId="{AC74F82B-8169-4184-88BC-BE4F13F63426}" type="presOf" srcId="{5AF37099-BF92-4CEB-8830-80059A36C51F}" destId="{9194325E-CB8E-4ED2-8DF5-EA3642A44406}" srcOrd="0" destOrd="4" presId="urn:microsoft.com/office/officeart/2005/8/layout/vList6"/>
    <dgm:cxn modelId="{D008688D-590E-4930-84F4-F1227EAE76DA}" type="presOf" srcId="{DE25B019-7E0B-4CAF-81FD-2919DAD264AE}" destId="{CFADDC29-474F-4A66-9FAD-112F6BC16A8C}" srcOrd="0" destOrd="0" presId="urn:microsoft.com/office/officeart/2005/8/layout/vList6"/>
    <dgm:cxn modelId="{6BAB8DA1-2CCA-49C7-A33A-15ED6C28E94D}" srcId="{E75D7904-4BEE-4F27-A7A5-162332EB07B7}" destId="{F2D3806B-D047-4D8A-9C71-17BCD4EEC17E}" srcOrd="3" destOrd="0" parTransId="{568E997E-EC0A-43AF-9E53-E9430F97B30F}" sibTransId="{C6EAE0D3-EA5C-445C-885C-2C367C4825FE}"/>
    <dgm:cxn modelId="{C38230AD-4293-40F9-8C0F-68C9C554A3D1}" type="presOf" srcId="{8FACFA79-490A-418F-A2E5-49A6F1AF4ADB}" destId="{060CD546-09A3-4CAC-9ADF-8FBDC3C0A733}" srcOrd="0" destOrd="0" presId="urn:microsoft.com/office/officeart/2005/8/layout/vList6"/>
    <dgm:cxn modelId="{021B68FC-E804-45CC-ACA0-DD2A61CDB0DF}" srcId="{90D11684-3764-4416-B2E4-5B07D7227492}" destId="{7738A1A5-3C98-458B-96E3-39D26773DCB1}" srcOrd="2" destOrd="0" parTransId="{95E646E5-59D7-4598-8456-C94BA2FF4D26}" sibTransId="{124E8913-1329-4177-A245-6A81486CDB86}"/>
    <dgm:cxn modelId="{771E9E51-0344-4B15-8570-AC29D46B863F}" srcId="{90D11684-3764-4416-B2E4-5B07D7227492}" destId="{57F709F4-C219-4380-BB85-E6546FF9DC1B}" srcOrd="5" destOrd="0" parTransId="{ABCCE06B-C1D5-4184-B6B5-B6F72D976435}" sibTransId="{856F2DCC-28C5-460C-A940-D9FF52339476}"/>
    <dgm:cxn modelId="{CBC6BC13-C119-42C2-BF14-451F2AF2EFBB}" type="presOf" srcId="{E75D7904-4BEE-4F27-A7A5-162332EB07B7}" destId="{67F43E37-AF81-412C-839D-494F5D81FBDD}" srcOrd="0" destOrd="0" presId="urn:microsoft.com/office/officeart/2005/8/layout/vList6"/>
    <dgm:cxn modelId="{645DB506-4F8B-405E-9866-5C18F3E2BAAE}" type="presOf" srcId="{CD52EF11-2CFA-416F-868B-15DBF83CC2E7}" destId="{9194325E-CB8E-4ED2-8DF5-EA3642A44406}" srcOrd="0" destOrd="3" presId="urn:microsoft.com/office/officeart/2005/8/layout/vList6"/>
    <dgm:cxn modelId="{FD929DAB-8548-446A-8728-8C1921CE8A9E}" type="presOf" srcId="{D948A8A9-2624-4974-9CD8-C0A5C43D343F}" destId="{4CF2C0A6-1DFF-42EF-878A-ED38E18C6A65}" srcOrd="0" destOrd="2" presId="urn:microsoft.com/office/officeart/2005/8/layout/vList6"/>
    <dgm:cxn modelId="{D16EC6D8-E15D-4B75-B3A3-616B665DE9EE}" srcId="{E75D7904-4BEE-4F27-A7A5-162332EB07B7}" destId="{736A045E-54C8-4E60-AC7F-9F1D39756CD4}" srcOrd="0" destOrd="0" parTransId="{CBBE9B00-2649-4B2A-BCEB-A9EE4F9449A2}" sibTransId="{A76D5F53-698E-4213-9E92-1B96D0A52F03}"/>
    <dgm:cxn modelId="{BF488FC1-D49A-43F0-8703-3A45E7FA6FFE}" srcId="{E83C9634-D19A-4464-B788-69AC346B23E7}" destId="{5AF37099-BF92-4CEB-8830-80059A36C51F}" srcOrd="4" destOrd="0" parTransId="{BA818F4F-4B6E-4FF0-AA0D-A15500AF2801}" sibTransId="{8BDA165F-0930-4D18-B7FF-CF9D094A4843}"/>
    <dgm:cxn modelId="{76C1EB6C-867E-421C-952C-612A990B5858}" type="presOf" srcId="{9DC42BDF-E804-47E0-A7C6-AE1B5C4DC03D}" destId="{9194325E-CB8E-4ED2-8DF5-EA3642A44406}" srcOrd="0" destOrd="2" presId="urn:microsoft.com/office/officeart/2005/8/layout/vList6"/>
    <dgm:cxn modelId="{60880C8D-D9B0-4072-90F9-2B194AD37236}" type="presOf" srcId="{E83C9634-D19A-4464-B788-69AC346B23E7}" destId="{C842E4B5-4C11-4DE4-8498-C8DA3EFD886F}" srcOrd="0" destOrd="0" presId="urn:microsoft.com/office/officeart/2005/8/layout/vList6"/>
    <dgm:cxn modelId="{59EDF2E0-AD49-430B-8C2C-1F1F48F0C893}" type="presOf" srcId="{783DB0BF-230C-4C25-A4BE-54FBF999F1F3}" destId="{CFADDC29-474F-4A66-9FAD-112F6BC16A8C}" srcOrd="0" destOrd="4" presId="urn:microsoft.com/office/officeart/2005/8/layout/vList6"/>
    <dgm:cxn modelId="{B5653D62-E89C-4348-9B50-11ABBAECE118}" srcId="{8FACFA79-490A-418F-A2E5-49A6F1AF4ADB}" destId="{90D11684-3764-4416-B2E4-5B07D7227492}" srcOrd="1" destOrd="0" parTransId="{9668EC9B-8B47-4001-AD0C-991FD7918170}" sibTransId="{AEC6C4E5-1365-4973-A260-2C56D864BED7}"/>
    <dgm:cxn modelId="{15879446-929A-478A-9184-490555CDB900}" srcId="{E83C9634-D19A-4464-B788-69AC346B23E7}" destId="{199521FA-2B3F-4BC4-A6AF-10DC2F3841DF}" srcOrd="1" destOrd="0" parTransId="{D5679E91-E105-4D1E-B612-C32276A5C83D}" sibTransId="{74C4F209-377F-4BCA-9A39-DD5539A3D4B3}"/>
    <dgm:cxn modelId="{699237E5-FF79-4EE5-B699-47EFF315FB38}" srcId="{E83C9634-D19A-4464-B788-69AC346B23E7}" destId="{AC4AC25D-3BF8-4615-8483-AD11886269C0}" srcOrd="0" destOrd="0" parTransId="{861D033B-8AD9-4742-945D-2FAD22946F46}" sibTransId="{82DA66DA-F264-4909-8D9D-20929E27BAE8}"/>
    <dgm:cxn modelId="{D5D52B21-9327-4F96-8AD1-097789C79844}" type="presOf" srcId="{AC4AC25D-3BF8-4615-8483-AD11886269C0}" destId="{9194325E-CB8E-4ED2-8DF5-EA3642A44406}" srcOrd="0" destOrd="0" presId="urn:microsoft.com/office/officeart/2005/8/layout/vList6"/>
    <dgm:cxn modelId="{4238B33F-D270-496F-8874-E10B5A1E1743}" srcId="{8FACFA79-490A-418F-A2E5-49A6F1AF4ADB}" destId="{E83C9634-D19A-4464-B788-69AC346B23E7}" srcOrd="2" destOrd="0" parTransId="{BCDC636B-28AB-4073-BC33-01F682AD7975}" sibTransId="{C3697AFB-343E-4807-A3B4-73055B9D9FC3}"/>
    <dgm:cxn modelId="{DD252C3F-18CD-4FC0-994A-2A0665ED8E6F}" type="presOf" srcId="{7738A1A5-3C98-458B-96E3-39D26773DCB1}" destId="{CFADDC29-474F-4A66-9FAD-112F6BC16A8C}" srcOrd="0" destOrd="2" presId="urn:microsoft.com/office/officeart/2005/8/layout/vList6"/>
    <dgm:cxn modelId="{A320304D-EC29-4F5D-B11A-7F5D48AB06C9}" srcId="{E83C9634-D19A-4464-B788-69AC346B23E7}" destId="{9DC42BDF-E804-47E0-A7C6-AE1B5C4DC03D}" srcOrd="2" destOrd="0" parTransId="{8182A6F9-FC63-418A-ADBF-E7174151110E}" sibTransId="{65195D9E-4D78-4B45-8617-445204A7BD72}"/>
    <dgm:cxn modelId="{D973764C-C109-4BF6-8BB4-840C55A9962D}" srcId="{90D11684-3764-4416-B2E4-5B07D7227492}" destId="{783DB0BF-230C-4C25-A4BE-54FBF999F1F3}" srcOrd="4" destOrd="0" parTransId="{2568259D-7430-430D-9C30-BFBA4D9B0622}" sibTransId="{A57F80AE-5F7A-4A60-9DF3-6BC2E7DE5253}"/>
    <dgm:cxn modelId="{95376D2B-6050-4797-B1F1-05600B31E263}" type="presOf" srcId="{A67D188B-23DF-47E9-B065-361D661B0745}" destId="{4CF2C0A6-1DFF-42EF-878A-ED38E18C6A65}" srcOrd="0" destOrd="1" presId="urn:microsoft.com/office/officeart/2005/8/layout/vList6"/>
    <dgm:cxn modelId="{2812E7F4-CCCC-4113-83B2-A9E50872D6D2}" type="presOf" srcId="{FB3D51B1-1CBC-4248-8B14-E988BF43AE0B}" destId="{CFADDC29-474F-4A66-9FAD-112F6BC16A8C}" srcOrd="0" destOrd="1" presId="urn:microsoft.com/office/officeart/2005/8/layout/vList6"/>
    <dgm:cxn modelId="{3AB686B6-9DB0-4BE7-A6E7-26A4AABE2CC7}" srcId="{90D11684-3764-4416-B2E4-5B07D7227492}" destId="{DE25B019-7E0B-4CAF-81FD-2919DAD264AE}" srcOrd="0" destOrd="0" parTransId="{A091DB89-9373-4E57-9533-026937D9034B}" sibTransId="{48DC336E-112F-4A44-9355-F29775C4DED3}"/>
    <dgm:cxn modelId="{607722C5-8281-4D29-90B1-E5914753AA0F}" type="presOf" srcId="{1B8BACF5-DD90-4FCD-BABB-E22148B23FDB}" destId="{A8E83288-E6B1-4AC0-A30F-00759F053088}" srcOrd="0" destOrd="0" presId="urn:microsoft.com/office/officeart/2005/8/layout/vList6"/>
    <dgm:cxn modelId="{02A12666-3AA1-40A4-BDB8-7C8DECA9A2E0}" srcId="{8FACFA79-490A-418F-A2E5-49A6F1AF4ADB}" destId="{1B8BACF5-DD90-4FCD-BABB-E22148B23FDB}" srcOrd="3" destOrd="0" parTransId="{E201F07B-7C6A-405B-8D3C-43621086411D}" sibTransId="{60DEBDAC-3507-46EA-9EED-067D627BAC00}"/>
    <dgm:cxn modelId="{5214AA50-D771-4D76-96BB-CBA65CB6E8C7}" srcId="{8FACFA79-490A-418F-A2E5-49A6F1AF4ADB}" destId="{E75D7904-4BEE-4F27-A7A5-162332EB07B7}" srcOrd="0" destOrd="0" parTransId="{27D04D72-8776-4325-B536-53395251ED4D}" sibTransId="{6F07A079-215D-4B4D-8459-DACEDA2AE92F}"/>
    <dgm:cxn modelId="{C70FE430-14AE-4805-B12E-715FE66A18DF}" srcId="{90D11684-3764-4416-B2E4-5B07D7227492}" destId="{FB3D51B1-1CBC-4248-8B14-E988BF43AE0B}" srcOrd="1" destOrd="0" parTransId="{F2AF83D4-16BC-4793-AFB3-DA084CEA5153}" sibTransId="{CF9335B7-B491-449F-B849-BF395FB51746}"/>
    <dgm:cxn modelId="{82650B83-3EA4-4C97-9D15-F1FB7A3E7564}" type="presOf" srcId="{F2D3806B-D047-4D8A-9C71-17BCD4EEC17E}" destId="{4CF2C0A6-1DFF-42EF-878A-ED38E18C6A65}" srcOrd="0" destOrd="3" presId="urn:microsoft.com/office/officeart/2005/8/layout/vList6"/>
    <dgm:cxn modelId="{AAC95D5B-E5C6-4E90-9FC1-D193C11BB255}" srcId="{E83C9634-D19A-4464-B788-69AC346B23E7}" destId="{CD52EF11-2CFA-416F-868B-15DBF83CC2E7}" srcOrd="3" destOrd="0" parTransId="{758FE554-7C7B-4AF9-BCFB-E4B6537EDDBA}" sibTransId="{82AE63DF-3D7A-48C0-8977-0EC2D61AC488}"/>
    <dgm:cxn modelId="{8A2B6513-D858-4A60-8619-34543BE50A06}" srcId="{E75D7904-4BEE-4F27-A7A5-162332EB07B7}" destId="{D948A8A9-2624-4974-9CD8-C0A5C43D343F}" srcOrd="2" destOrd="0" parTransId="{8D8C8E26-C7B3-474A-A47C-36D2F0B1F7C0}" sibTransId="{00EF2D50-8BB9-4E53-BB4F-11F4CEBAEFAE}"/>
    <dgm:cxn modelId="{2B9307FA-D3F9-41AC-8826-360185763649}" type="presParOf" srcId="{060CD546-09A3-4CAC-9ADF-8FBDC3C0A733}" destId="{956B11E1-E06D-44B9-8B42-EFAFC1047E35}" srcOrd="0" destOrd="0" presId="urn:microsoft.com/office/officeart/2005/8/layout/vList6"/>
    <dgm:cxn modelId="{F154CE1F-3901-4C59-9584-54A84A8CCD0A}" type="presParOf" srcId="{956B11E1-E06D-44B9-8B42-EFAFC1047E35}" destId="{67F43E37-AF81-412C-839D-494F5D81FBDD}" srcOrd="0" destOrd="0" presId="urn:microsoft.com/office/officeart/2005/8/layout/vList6"/>
    <dgm:cxn modelId="{29B017B1-9ED2-4DC5-B8A4-C59EA7A1FF45}" type="presParOf" srcId="{956B11E1-E06D-44B9-8B42-EFAFC1047E35}" destId="{4CF2C0A6-1DFF-42EF-878A-ED38E18C6A65}" srcOrd="1" destOrd="0" presId="urn:microsoft.com/office/officeart/2005/8/layout/vList6"/>
    <dgm:cxn modelId="{874AC550-88AE-4481-A9EE-32145D1F4846}" type="presParOf" srcId="{060CD546-09A3-4CAC-9ADF-8FBDC3C0A733}" destId="{E01AFDBF-0E03-4FE2-B713-B359AB1A19EB}" srcOrd="1" destOrd="0" presId="urn:microsoft.com/office/officeart/2005/8/layout/vList6"/>
    <dgm:cxn modelId="{90DD5B2D-1833-4D22-849A-07BA0E9FDF22}" type="presParOf" srcId="{060CD546-09A3-4CAC-9ADF-8FBDC3C0A733}" destId="{3678654E-7B73-4533-8E95-D9B415EE4953}" srcOrd="2" destOrd="0" presId="urn:microsoft.com/office/officeart/2005/8/layout/vList6"/>
    <dgm:cxn modelId="{EB36409B-F72A-4643-A147-EBF7453C259C}" type="presParOf" srcId="{3678654E-7B73-4533-8E95-D9B415EE4953}" destId="{AA2CA284-72C4-479F-987C-11DBF44C9F2E}" srcOrd="0" destOrd="0" presId="urn:microsoft.com/office/officeart/2005/8/layout/vList6"/>
    <dgm:cxn modelId="{5D58B1F6-2CE9-4EFD-A99B-5165037E892E}" type="presParOf" srcId="{3678654E-7B73-4533-8E95-D9B415EE4953}" destId="{CFADDC29-474F-4A66-9FAD-112F6BC16A8C}" srcOrd="1" destOrd="0" presId="urn:microsoft.com/office/officeart/2005/8/layout/vList6"/>
    <dgm:cxn modelId="{CDBC917B-AA27-4F5E-8B91-DE8440BF0C35}" type="presParOf" srcId="{060CD546-09A3-4CAC-9ADF-8FBDC3C0A733}" destId="{A51735EF-5870-4400-92A9-3D06A9C34FF1}" srcOrd="3" destOrd="0" presId="urn:microsoft.com/office/officeart/2005/8/layout/vList6"/>
    <dgm:cxn modelId="{B355C72F-E481-4402-8BAC-142ACF2352E7}" type="presParOf" srcId="{060CD546-09A3-4CAC-9ADF-8FBDC3C0A733}" destId="{AF9AB6F7-FEB9-41BA-A792-BB1DB7AB0132}" srcOrd="4" destOrd="0" presId="urn:microsoft.com/office/officeart/2005/8/layout/vList6"/>
    <dgm:cxn modelId="{CB33F3EA-29D3-4504-8A7D-925B28E65A08}" type="presParOf" srcId="{AF9AB6F7-FEB9-41BA-A792-BB1DB7AB0132}" destId="{C842E4B5-4C11-4DE4-8498-C8DA3EFD886F}" srcOrd="0" destOrd="0" presId="urn:microsoft.com/office/officeart/2005/8/layout/vList6"/>
    <dgm:cxn modelId="{54267419-37AB-4E1C-8D45-607DA127179B}" type="presParOf" srcId="{AF9AB6F7-FEB9-41BA-A792-BB1DB7AB0132}" destId="{9194325E-CB8E-4ED2-8DF5-EA3642A44406}" srcOrd="1" destOrd="0" presId="urn:microsoft.com/office/officeart/2005/8/layout/vList6"/>
    <dgm:cxn modelId="{BB323156-8774-451F-A79C-7F9E9B2AA307}" type="presParOf" srcId="{060CD546-09A3-4CAC-9ADF-8FBDC3C0A733}" destId="{E4DAA335-B6A9-4918-A6F9-30581FAAEA8C}" srcOrd="5" destOrd="0" presId="urn:microsoft.com/office/officeart/2005/8/layout/vList6"/>
    <dgm:cxn modelId="{F08F96B9-463E-41F3-B3FA-73555BB651D3}" type="presParOf" srcId="{060CD546-09A3-4CAC-9ADF-8FBDC3C0A733}" destId="{346DD35C-C0D1-4D7D-90B1-66CC7C666086}" srcOrd="6" destOrd="0" presId="urn:microsoft.com/office/officeart/2005/8/layout/vList6"/>
    <dgm:cxn modelId="{D25A2666-A987-487A-BF3A-197B56791E97}" type="presParOf" srcId="{346DD35C-C0D1-4D7D-90B1-66CC7C666086}" destId="{A8E83288-E6B1-4AC0-A30F-00759F053088}" srcOrd="0" destOrd="0" presId="urn:microsoft.com/office/officeart/2005/8/layout/vList6"/>
    <dgm:cxn modelId="{DC9D362A-3112-4F0E-9853-7BC92B3346B7}" type="presParOf" srcId="{346DD35C-C0D1-4D7D-90B1-66CC7C666086}" destId="{5B54633F-F476-473C-BBB0-D1A8B0D01A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ACFA79-490A-418F-A2E5-49A6F1AF4AD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E75D7904-4BEE-4F27-A7A5-162332EB07B7}">
      <dgm:prSet phldrT="[نص]" custT="1"/>
      <dgm:spPr/>
      <dgm:t>
        <a:bodyPr/>
        <a:lstStyle/>
        <a:p>
          <a:pPr rtl="1"/>
          <a:r>
            <a:rPr lang="ar-SA" sz="4000" dirty="0" smtClean="0"/>
            <a:t>الخطوة 1</a:t>
          </a:r>
          <a:endParaRPr lang="ar-SA" sz="4000" dirty="0"/>
        </a:p>
      </dgm:t>
    </dgm:pt>
    <dgm:pt modelId="{27D04D72-8776-4325-B536-53395251ED4D}" type="parTrans" cxnId="{5214AA50-D771-4D76-96BB-CBA65CB6E8C7}">
      <dgm:prSet/>
      <dgm:spPr/>
      <dgm:t>
        <a:bodyPr/>
        <a:lstStyle/>
        <a:p>
          <a:pPr rtl="1"/>
          <a:endParaRPr lang="ar-SA"/>
        </a:p>
      </dgm:t>
    </dgm:pt>
    <dgm:pt modelId="{6F07A079-215D-4B4D-8459-DACEDA2AE92F}" type="sibTrans" cxnId="{5214AA50-D771-4D76-96BB-CBA65CB6E8C7}">
      <dgm:prSet/>
      <dgm:spPr/>
      <dgm:t>
        <a:bodyPr/>
        <a:lstStyle/>
        <a:p>
          <a:pPr rtl="1"/>
          <a:endParaRPr lang="ar-SA"/>
        </a:p>
      </dgm:t>
    </dgm:pt>
    <dgm:pt modelId="{736A045E-54C8-4E60-AC7F-9F1D39756CD4}">
      <dgm:prSet phldrT="[نص]" custT="1"/>
      <dgm:spPr/>
      <dgm:t>
        <a:bodyPr/>
        <a:lstStyle/>
        <a:p>
          <a:pPr rtl="1"/>
          <a:r>
            <a:rPr lang="ar-SA" sz="1100" b="0" dirty="0" smtClean="0"/>
            <a:t>تغير اسم ورقة عمل 1 الى القسط الثابت </a:t>
          </a:r>
          <a:endParaRPr lang="ar-SA" sz="1100" b="0" dirty="0"/>
        </a:p>
      </dgm:t>
    </dgm:pt>
    <dgm:pt modelId="{CBBE9B00-2649-4B2A-BCEB-A9EE4F9449A2}" type="parTrans" cxnId="{D16EC6D8-E15D-4B75-B3A3-616B665DE9EE}">
      <dgm:prSet/>
      <dgm:spPr/>
      <dgm:t>
        <a:bodyPr/>
        <a:lstStyle/>
        <a:p>
          <a:pPr rtl="1"/>
          <a:endParaRPr lang="ar-SA"/>
        </a:p>
      </dgm:t>
    </dgm:pt>
    <dgm:pt modelId="{A76D5F53-698E-4213-9E92-1B96D0A52F03}" type="sibTrans" cxnId="{D16EC6D8-E15D-4B75-B3A3-616B665DE9EE}">
      <dgm:prSet/>
      <dgm:spPr/>
      <dgm:t>
        <a:bodyPr/>
        <a:lstStyle/>
        <a:p>
          <a:pPr rtl="1"/>
          <a:endParaRPr lang="ar-SA"/>
        </a:p>
      </dgm:t>
    </dgm:pt>
    <dgm:pt modelId="{A67D188B-23DF-47E9-B065-361D661B0745}">
      <dgm:prSet phldrT="[نص]" custT="1"/>
      <dgm:spPr/>
      <dgm:t>
        <a:bodyPr/>
        <a:lstStyle/>
        <a:p>
          <a:pPr rtl="1"/>
          <a:r>
            <a:rPr lang="ar-SA" sz="1100" b="0" dirty="0" smtClean="0"/>
            <a:t>كتابة عنوان (البيانات اللازمة لحساب اقساط الاستهلاك بطريقة مضاعف القسط المتناقص)</a:t>
          </a:r>
          <a:endParaRPr lang="ar-SA" sz="1100" b="0" dirty="0"/>
        </a:p>
      </dgm:t>
    </dgm:pt>
    <dgm:pt modelId="{6F110104-4B43-4ED5-8780-E87576038E31}" type="parTrans" cxnId="{5FFF8014-F02D-46F1-A4DC-ADAD9E352067}">
      <dgm:prSet/>
      <dgm:spPr/>
      <dgm:t>
        <a:bodyPr/>
        <a:lstStyle/>
        <a:p>
          <a:pPr rtl="1"/>
          <a:endParaRPr lang="ar-SA"/>
        </a:p>
      </dgm:t>
    </dgm:pt>
    <dgm:pt modelId="{307E1E79-333A-4163-A693-D847D8230E99}" type="sibTrans" cxnId="{5FFF8014-F02D-46F1-A4DC-ADAD9E352067}">
      <dgm:prSet/>
      <dgm:spPr/>
      <dgm:t>
        <a:bodyPr/>
        <a:lstStyle/>
        <a:p>
          <a:pPr rtl="1"/>
          <a:endParaRPr lang="ar-SA"/>
        </a:p>
      </dgm:t>
    </dgm:pt>
    <dgm:pt modelId="{E83C9634-D19A-4464-B788-69AC346B23E7}">
      <dgm:prSet phldrT="[نص]" custT="1"/>
      <dgm:spPr/>
      <dgm:t>
        <a:bodyPr/>
        <a:lstStyle/>
        <a:p>
          <a:pPr rtl="1"/>
          <a:r>
            <a:rPr lang="ar-SA" sz="3200" dirty="0" smtClean="0"/>
            <a:t>الخطوة3</a:t>
          </a:r>
        </a:p>
        <a:p>
          <a:pPr rtl="1"/>
          <a:r>
            <a:rPr lang="ar-SA" sz="3200" dirty="0" smtClean="0"/>
            <a:t> بيانات سنة 2</a:t>
          </a:r>
        </a:p>
      </dgm:t>
    </dgm:pt>
    <dgm:pt modelId="{BCDC636B-28AB-4073-BC33-01F682AD7975}" type="parTrans" cxnId="{4238B33F-D270-496F-8874-E10B5A1E1743}">
      <dgm:prSet/>
      <dgm:spPr/>
      <dgm:t>
        <a:bodyPr/>
        <a:lstStyle/>
        <a:p>
          <a:pPr rtl="1"/>
          <a:endParaRPr lang="ar-SA"/>
        </a:p>
      </dgm:t>
    </dgm:pt>
    <dgm:pt modelId="{C3697AFB-343E-4807-A3B4-73055B9D9FC3}" type="sibTrans" cxnId="{4238B33F-D270-496F-8874-E10B5A1E1743}">
      <dgm:prSet/>
      <dgm:spPr/>
      <dgm:t>
        <a:bodyPr/>
        <a:lstStyle/>
        <a:p>
          <a:pPr rtl="1"/>
          <a:endParaRPr lang="ar-SA"/>
        </a:p>
      </dgm:t>
    </dgm:pt>
    <dgm:pt modelId="{199521FA-2B3F-4BC4-A6AF-10DC2F3841DF}">
      <dgm:prSet phldrT="[نص]" custT="1"/>
      <dgm:spPr/>
      <dgm:t>
        <a:bodyPr/>
        <a:lstStyle/>
        <a:p>
          <a:pPr rtl="1"/>
          <a:r>
            <a:rPr lang="ar-SA" sz="1100" dirty="0" smtClean="0"/>
            <a:t>في خلية قسط الاستهلاك قومي بنسخ خلية قسط الاستهلاك للسنة1</a:t>
          </a:r>
          <a:endParaRPr lang="ar-SA" sz="1100" dirty="0"/>
        </a:p>
      </dgm:t>
    </dgm:pt>
    <dgm:pt modelId="{D5679E91-E105-4D1E-B612-C32276A5C83D}" type="parTrans" cxnId="{15879446-929A-478A-9184-490555CDB900}">
      <dgm:prSet/>
      <dgm:spPr/>
      <dgm:t>
        <a:bodyPr/>
        <a:lstStyle/>
        <a:p>
          <a:pPr rtl="1"/>
          <a:endParaRPr lang="ar-SA"/>
        </a:p>
      </dgm:t>
    </dgm:pt>
    <dgm:pt modelId="{74C4F209-377F-4BCA-9A39-DD5539A3D4B3}" type="sibTrans" cxnId="{15879446-929A-478A-9184-490555CDB900}">
      <dgm:prSet/>
      <dgm:spPr/>
      <dgm:t>
        <a:bodyPr/>
        <a:lstStyle/>
        <a:p>
          <a:pPr rtl="1"/>
          <a:endParaRPr lang="ar-SA"/>
        </a:p>
      </dgm:t>
    </dgm:pt>
    <dgm:pt modelId="{90D11684-3764-4416-B2E4-5B07D7227492}">
      <dgm:prSet custT="1"/>
      <dgm:spPr/>
      <dgm:t>
        <a:bodyPr/>
        <a:lstStyle/>
        <a:p>
          <a:pPr rtl="1"/>
          <a:r>
            <a:rPr lang="ar-SA" sz="3200" dirty="0" smtClean="0"/>
            <a:t>الخطوة 2</a:t>
          </a:r>
        </a:p>
        <a:p>
          <a:pPr rtl="1"/>
          <a:r>
            <a:rPr lang="ar-SA" sz="3200" dirty="0" smtClean="0"/>
            <a:t>بيانات سنة1</a:t>
          </a:r>
          <a:endParaRPr lang="ar-SA" sz="3200" dirty="0"/>
        </a:p>
      </dgm:t>
    </dgm:pt>
    <dgm:pt modelId="{9668EC9B-8B47-4001-AD0C-991FD7918170}" type="parTrans" cxnId="{B5653D62-E89C-4348-9B50-11ABBAECE118}">
      <dgm:prSet/>
      <dgm:spPr/>
      <dgm:t>
        <a:bodyPr/>
        <a:lstStyle/>
        <a:p>
          <a:pPr rtl="1"/>
          <a:endParaRPr lang="ar-SA"/>
        </a:p>
      </dgm:t>
    </dgm:pt>
    <dgm:pt modelId="{AEC6C4E5-1365-4973-A260-2C56D864BED7}" type="sibTrans" cxnId="{B5653D62-E89C-4348-9B50-11ABBAECE118}">
      <dgm:prSet/>
      <dgm:spPr/>
      <dgm:t>
        <a:bodyPr/>
        <a:lstStyle/>
        <a:p>
          <a:pPr rtl="1"/>
          <a:endParaRPr lang="ar-SA"/>
        </a:p>
      </dgm:t>
    </dgm:pt>
    <dgm:pt modelId="{D948A8A9-2624-4974-9CD8-C0A5C43D343F}">
      <dgm:prSet phldrT="[نص]" custT="1"/>
      <dgm:spPr/>
      <dgm:t>
        <a:bodyPr/>
        <a:lstStyle/>
        <a:p>
          <a:pPr rtl="1"/>
          <a:r>
            <a:rPr lang="ar-SA" sz="1100" b="0" dirty="0" smtClean="0"/>
            <a:t>ادخال المعطيات : تكلفة الاصل في </a:t>
          </a:r>
          <a:r>
            <a:rPr lang="en-US" sz="1100" b="0" dirty="0" smtClean="0"/>
            <a:t>c5</a:t>
          </a:r>
          <a:r>
            <a:rPr lang="ar-SA" sz="1100" b="0" dirty="0" smtClean="0"/>
            <a:t> , العمر الانتاجي في </a:t>
          </a:r>
          <a:r>
            <a:rPr lang="en-US" sz="1100" b="0" dirty="0" smtClean="0"/>
            <a:t>c6</a:t>
          </a:r>
          <a:r>
            <a:rPr lang="ar-SA" sz="1100" b="0" dirty="0" smtClean="0"/>
            <a:t>, الخردة في </a:t>
          </a:r>
          <a:r>
            <a:rPr lang="en-US" sz="1100" b="0" dirty="0" smtClean="0"/>
            <a:t>c7</a:t>
          </a:r>
          <a:endParaRPr lang="ar-SA" sz="1100" b="0" dirty="0"/>
        </a:p>
      </dgm:t>
    </dgm:pt>
    <dgm:pt modelId="{8D8C8E26-C7B3-474A-A47C-36D2F0B1F7C0}" type="parTrans" cxnId="{8A2B6513-D858-4A60-8619-34543BE50A06}">
      <dgm:prSet/>
      <dgm:spPr/>
      <dgm:t>
        <a:bodyPr/>
        <a:lstStyle/>
        <a:p>
          <a:pPr rtl="1"/>
          <a:endParaRPr lang="ar-SA"/>
        </a:p>
      </dgm:t>
    </dgm:pt>
    <dgm:pt modelId="{00EF2D50-8BB9-4E53-BB4F-11F4CEBAEFAE}" type="sibTrans" cxnId="{8A2B6513-D858-4A60-8619-34543BE50A06}">
      <dgm:prSet/>
      <dgm:spPr/>
      <dgm:t>
        <a:bodyPr/>
        <a:lstStyle/>
        <a:p>
          <a:pPr rtl="1"/>
          <a:endParaRPr lang="ar-SA"/>
        </a:p>
      </dgm:t>
    </dgm:pt>
    <dgm:pt modelId="{FB3D51B1-1CBC-4248-8B14-E988BF43AE0B}">
      <dgm:prSet custT="1"/>
      <dgm:spPr/>
      <dgm:t>
        <a:bodyPr/>
        <a:lstStyle/>
        <a:p>
          <a:pPr rtl="1"/>
          <a:r>
            <a:rPr lang="ar-SA" sz="1100" dirty="0" smtClean="0"/>
            <a:t>في خلية القيمة الدفترية ادخلي المعادلة </a:t>
          </a:r>
          <a:r>
            <a:rPr lang="en-US" sz="1100" dirty="0" smtClean="0"/>
            <a:t>= </a:t>
          </a:r>
          <a:r>
            <a:rPr lang="ar-SA" sz="1100" dirty="0" smtClean="0"/>
            <a:t>تكلفة الاصل</a:t>
          </a:r>
          <a:r>
            <a:rPr lang="en-US" sz="1100" dirty="0" smtClean="0"/>
            <a:t>c5</a:t>
          </a:r>
          <a:endParaRPr lang="ar-SA" sz="1100" dirty="0"/>
        </a:p>
      </dgm:t>
    </dgm:pt>
    <dgm:pt modelId="{F2AF83D4-16BC-4793-AFB3-DA084CEA5153}" type="parTrans" cxnId="{C70FE430-14AE-4805-B12E-715FE66A18DF}">
      <dgm:prSet/>
      <dgm:spPr/>
      <dgm:t>
        <a:bodyPr/>
        <a:lstStyle/>
        <a:p>
          <a:pPr rtl="1"/>
          <a:endParaRPr lang="ar-SA"/>
        </a:p>
      </dgm:t>
    </dgm:pt>
    <dgm:pt modelId="{CF9335B7-B491-449F-B849-BF395FB51746}" type="sibTrans" cxnId="{C70FE430-14AE-4805-B12E-715FE66A18DF}">
      <dgm:prSet/>
      <dgm:spPr/>
      <dgm:t>
        <a:bodyPr/>
        <a:lstStyle/>
        <a:p>
          <a:pPr rtl="1"/>
          <a:endParaRPr lang="ar-SA"/>
        </a:p>
      </dgm:t>
    </dgm:pt>
    <dgm:pt modelId="{57F709F4-C219-4380-BB85-E6546FF9DC1B}">
      <dgm:prSet custT="1"/>
      <dgm:spPr/>
      <dgm:t>
        <a:bodyPr/>
        <a:lstStyle/>
        <a:p>
          <a:pPr rtl="1"/>
          <a:endParaRPr lang="ar-SA" sz="1200" dirty="0"/>
        </a:p>
      </dgm:t>
    </dgm:pt>
    <dgm:pt modelId="{ABCCE06B-C1D5-4184-B6B5-B6F72D976435}" type="parTrans" cxnId="{771E9E51-0344-4B15-8570-AC29D46B863F}">
      <dgm:prSet/>
      <dgm:spPr/>
      <dgm:t>
        <a:bodyPr/>
        <a:lstStyle/>
        <a:p>
          <a:pPr rtl="1"/>
          <a:endParaRPr lang="ar-SA"/>
        </a:p>
      </dgm:t>
    </dgm:pt>
    <dgm:pt modelId="{856F2DCC-28C5-460C-A940-D9FF52339476}" type="sibTrans" cxnId="{771E9E51-0344-4B15-8570-AC29D46B863F}">
      <dgm:prSet/>
      <dgm:spPr/>
      <dgm:t>
        <a:bodyPr/>
        <a:lstStyle/>
        <a:p>
          <a:pPr rtl="1"/>
          <a:endParaRPr lang="ar-SA"/>
        </a:p>
      </dgm:t>
    </dgm:pt>
    <dgm:pt modelId="{F2D3806B-D047-4D8A-9C71-17BCD4EEC17E}">
      <dgm:prSet phldrT="[نص]" custT="1"/>
      <dgm:spPr/>
      <dgm:t>
        <a:bodyPr/>
        <a:lstStyle/>
        <a:p>
          <a:pPr rtl="1"/>
          <a:r>
            <a:rPr lang="ar-SA" sz="1100" b="0" dirty="0" smtClean="0"/>
            <a:t>قومي بتجهيز جدول الاستهلاك بطريقة مضاعف القسط المتناقص يتكون من خمس أعمدة (السنه – القيمة الدفترية أول المدة -قسط الاستهلاك –مجمع الاستهلاك – القيمة الدفترية آخر المدة)</a:t>
          </a:r>
          <a:endParaRPr lang="ar-SA" sz="1100" b="0" dirty="0"/>
        </a:p>
      </dgm:t>
    </dgm:pt>
    <dgm:pt modelId="{568E997E-EC0A-43AF-9E53-E9430F97B30F}" type="parTrans" cxnId="{6BAB8DA1-2CCA-49C7-A33A-15ED6C28E94D}">
      <dgm:prSet/>
      <dgm:spPr/>
      <dgm:t>
        <a:bodyPr/>
        <a:lstStyle/>
        <a:p>
          <a:pPr rtl="1"/>
          <a:endParaRPr lang="ar-SA"/>
        </a:p>
      </dgm:t>
    </dgm:pt>
    <dgm:pt modelId="{C6EAE0D3-EA5C-445C-885C-2C367C4825FE}" type="sibTrans" cxnId="{6BAB8DA1-2CCA-49C7-A33A-15ED6C28E94D}">
      <dgm:prSet/>
      <dgm:spPr/>
      <dgm:t>
        <a:bodyPr/>
        <a:lstStyle/>
        <a:p>
          <a:pPr rtl="1"/>
          <a:endParaRPr lang="ar-SA"/>
        </a:p>
      </dgm:t>
    </dgm:pt>
    <dgm:pt modelId="{DE25B019-7E0B-4CAF-81FD-2919DAD264AE}">
      <dgm:prSet custT="1"/>
      <dgm:spPr/>
      <dgm:t>
        <a:bodyPr/>
        <a:lstStyle/>
        <a:p>
          <a:pPr rtl="1"/>
          <a:r>
            <a:rPr lang="ar-SA" sz="1100" dirty="0" smtClean="0"/>
            <a:t>بيانات عمود السنة ادخلي ارقام السنوات من 1 الى 8</a:t>
          </a:r>
          <a:endParaRPr lang="ar-SA" sz="1100" dirty="0"/>
        </a:p>
      </dgm:t>
    </dgm:pt>
    <dgm:pt modelId="{A091DB89-9373-4E57-9533-026937D9034B}" type="parTrans" cxnId="{3AB686B6-9DB0-4BE7-A6E7-26A4AABE2CC7}">
      <dgm:prSet/>
      <dgm:spPr/>
      <dgm:t>
        <a:bodyPr/>
        <a:lstStyle/>
        <a:p>
          <a:pPr rtl="1"/>
          <a:endParaRPr lang="ar-SA"/>
        </a:p>
      </dgm:t>
    </dgm:pt>
    <dgm:pt modelId="{48DC336E-112F-4A44-9355-F29775C4DED3}" type="sibTrans" cxnId="{3AB686B6-9DB0-4BE7-A6E7-26A4AABE2CC7}">
      <dgm:prSet/>
      <dgm:spPr/>
      <dgm:t>
        <a:bodyPr/>
        <a:lstStyle/>
        <a:p>
          <a:pPr rtl="1"/>
          <a:endParaRPr lang="ar-SA"/>
        </a:p>
      </dgm:t>
    </dgm:pt>
    <dgm:pt modelId="{7738A1A5-3C98-458B-96E3-39D26773DCB1}">
      <dgm:prSet custT="1"/>
      <dgm:spPr/>
      <dgm:t>
        <a:bodyPr/>
        <a:lstStyle/>
        <a:p>
          <a:pPr rtl="1"/>
          <a:r>
            <a:rPr lang="ar-SA" sz="1100" dirty="0" smtClean="0"/>
            <a:t>في  خلية اقسط الاستهلاك ادخلي الدالة </a:t>
          </a:r>
          <a:r>
            <a:rPr lang="en-US" sz="1100" dirty="0" smtClean="0"/>
            <a:t>DDB</a:t>
          </a:r>
          <a:r>
            <a:rPr lang="ar-SA" sz="1100" dirty="0" smtClean="0"/>
            <a:t> من الدوال المالية وفي المحدد</a:t>
          </a:r>
          <a:r>
            <a:rPr lang="en-US" sz="1100" dirty="0" smtClean="0"/>
            <a:t> cost</a:t>
          </a:r>
          <a:r>
            <a:rPr lang="ar-SA" sz="1100" dirty="0" smtClean="0"/>
            <a:t>= تكلفة الاصل $ في المحدد </a:t>
          </a:r>
          <a:r>
            <a:rPr lang="en-US" sz="1100" dirty="0" smtClean="0"/>
            <a:t>salvage </a:t>
          </a:r>
          <a:r>
            <a:rPr lang="ar-SA" sz="1100" dirty="0" smtClean="0"/>
            <a:t>= الخردة $ وفي المحدد </a:t>
          </a:r>
          <a:r>
            <a:rPr lang="en-US" sz="1100" dirty="0" smtClean="0"/>
            <a:t>life</a:t>
          </a:r>
          <a:r>
            <a:rPr lang="ar-SA" sz="1100" dirty="0" smtClean="0"/>
            <a:t>= العمر $ وفي المحدد </a:t>
          </a:r>
          <a:r>
            <a:rPr lang="en-US" sz="1100" dirty="0" smtClean="0"/>
            <a:t>per</a:t>
          </a:r>
          <a:r>
            <a:rPr lang="ar-SA" sz="1100" dirty="0" smtClean="0"/>
            <a:t> = السنة1 و محدد </a:t>
          </a:r>
          <a:r>
            <a:rPr lang="en-US" sz="1100" dirty="0" smtClean="0"/>
            <a:t>factor </a:t>
          </a:r>
          <a:r>
            <a:rPr lang="ar-SA" sz="1100" dirty="0" smtClean="0"/>
            <a:t> = محدد اختياري يستخدم فيه النسبة لكن هنا يترك فارغ  ثم موافق </a:t>
          </a:r>
          <a:endParaRPr lang="ar-SA" sz="1100" dirty="0"/>
        </a:p>
      </dgm:t>
    </dgm:pt>
    <dgm:pt modelId="{95E646E5-59D7-4598-8456-C94BA2FF4D26}" type="parTrans" cxnId="{021B68FC-E804-45CC-ACA0-DD2A61CDB0DF}">
      <dgm:prSet/>
      <dgm:spPr/>
      <dgm:t>
        <a:bodyPr/>
        <a:lstStyle/>
        <a:p>
          <a:pPr rtl="1"/>
          <a:endParaRPr lang="ar-SA"/>
        </a:p>
      </dgm:t>
    </dgm:pt>
    <dgm:pt modelId="{124E8913-1329-4177-A245-6A81486CDB86}" type="sibTrans" cxnId="{021B68FC-E804-45CC-ACA0-DD2A61CDB0DF}">
      <dgm:prSet/>
      <dgm:spPr/>
      <dgm:t>
        <a:bodyPr/>
        <a:lstStyle/>
        <a:p>
          <a:pPr rtl="1"/>
          <a:endParaRPr lang="ar-SA"/>
        </a:p>
      </dgm:t>
    </dgm:pt>
    <dgm:pt modelId="{AD790812-15B3-48EA-BC05-BAA50EB5B248}">
      <dgm:prSet custT="1"/>
      <dgm:spPr/>
      <dgm:t>
        <a:bodyPr/>
        <a:lstStyle/>
        <a:p>
          <a:pPr rtl="1"/>
          <a:r>
            <a:rPr lang="ar-SA" sz="1100" dirty="0" smtClean="0"/>
            <a:t>في خلية مجمع الاستهلاك أدخلي المعادلة = خلية قسط الاستهلاك في الخطوة السابقة  </a:t>
          </a:r>
          <a:r>
            <a:rPr lang="en-US" sz="1100" dirty="0" smtClean="0"/>
            <a:t> </a:t>
          </a:r>
          <a:endParaRPr lang="ar-SA" sz="1100" dirty="0"/>
        </a:p>
      </dgm:t>
    </dgm:pt>
    <dgm:pt modelId="{815AA595-21BF-48E2-90FE-F5ABEB875146}" type="parTrans" cxnId="{380C792B-0483-4A77-98F8-7B0248C1AF95}">
      <dgm:prSet/>
      <dgm:spPr/>
      <dgm:t>
        <a:bodyPr/>
        <a:lstStyle/>
        <a:p>
          <a:pPr rtl="1"/>
          <a:endParaRPr lang="ar-SA"/>
        </a:p>
      </dgm:t>
    </dgm:pt>
    <dgm:pt modelId="{3865B94D-C4DF-4C2B-8105-1974A4A59334}" type="sibTrans" cxnId="{380C792B-0483-4A77-98F8-7B0248C1AF95}">
      <dgm:prSet/>
      <dgm:spPr/>
      <dgm:t>
        <a:bodyPr/>
        <a:lstStyle/>
        <a:p>
          <a:pPr rtl="1"/>
          <a:endParaRPr lang="ar-SA"/>
        </a:p>
      </dgm:t>
    </dgm:pt>
    <dgm:pt modelId="{9DC42BDF-E804-47E0-A7C6-AE1B5C4DC03D}">
      <dgm:prSet phldrT="[نص]" custT="1"/>
      <dgm:spPr/>
      <dgm:t>
        <a:bodyPr/>
        <a:lstStyle/>
        <a:p>
          <a:pPr rtl="1"/>
          <a:r>
            <a:rPr lang="ar-SA" sz="1100" dirty="0" smtClean="0"/>
            <a:t>في خلية مجمع الاستهلاك قومي بإدخال المعادلة = مجمع استهلاك سنة 1 + قسط استهلاك سنه 2 </a:t>
          </a:r>
          <a:endParaRPr lang="ar-SA" sz="1100" dirty="0"/>
        </a:p>
      </dgm:t>
    </dgm:pt>
    <dgm:pt modelId="{8182A6F9-FC63-418A-ADBF-E7174151110E}" type="parTrans" cxnId="{A320304D-EC29-4F5D-B11A-7F5D48AB06C9}">
      <dgm:prSet/>
      <dgm:spPr/>
      <dgm:t>
        <a:bodyPr/>
        <a:lstStyle/>
        <a:p>
          <a:pPr rtl="1"/>
          <a:endParaRPr lang="ar-SA"/>
        </a:p>
      </dgm:t>
    </dgm:pt>
    <dgm:pt modelId="{65195D9E-4D78-4B45-8617-445204A7BD72}" type="sibTrans" cxnId="{A320304D-EC29-4F5D-B11A-7F5D48AB06C9}">
      <dgm:prSet/>
      <dgm:spPr/>
      <dgm:t>
        <a:bodyPr/>
        <a:lstStyle/>
        <a:p>
          <a:pPr rtl="1"/>
          <a:endParaRPr lang="ar-SA"/>
        </a:p>
      </dgm:t>
    </dgm:pt>
    <dgm:pt modelId="{CD52EF11-2CFA-416F-868B-15DBF83CC2E7}">
      <dgm:prSet phldrT="[نص]" custT="1"/>
      <dgm:spPr/>
      <dgm:t>
        <a:bodyPr/>
        <a:lstStyle/>
        <a:p>
          <a:pPr rtl="1"/>
          <a:r>
            <a:rPr lang="ar-SA" sz="1100" dirty="0" smtClean="0"/>
            <a:t>وفي خلية القيمة الدفترية آخر المدة ادخلي المعادلة = القيمة الدفترية 1\1 لسنة 2 – قسط استهلاك سنة 2 </a:t>
          </a:r>
          <a:endParaRPr lang="ar-SA" sz="1100" dirty="0"/>
        </a:p>
      </dgm:t>
    </dgm:pt>
    <dgm:pt modelId="{758FE554-7C7B-4AF9-BCFB-E4B6537EDDBA}" type="parTrans" cxnId="{AAC95D5B-E5C6-4E90-9FC1-D193C11BB255}">
      <dgm:prSet/>
      <dgm:spPr/>
      <dgm:t>
        <a:bodyPr/>
        <a:lstStyle/>
        <a:p>
          <a:pPr rtl="1"/>
          <a:endParaRPr lang="ar-SA"/>
        </a:p>
      </dgm:t>
    </dgm:pt>
    <dgm:pt modelId="{82AE63DF-3D7A-48C0-8977-0EC2D61AC488}" type="sibTrans" cxnId="{AAC95D5B-E5C6-4E90-9FC1-D193C11BB255}">
      <dgm:prSet/>
      <dgm:spPr/>
      <dgm:t>
        <a:bodyPr/>
        <a:lstStyle/>
        <a:p>
          <a:pPr rtl="1"/>
          <a:endParaRPr lang="ar-SA"/>
        </a:p>
      </dgm:t>
    </dgm:pt>
    <dgm:pt modelId="{5AF37099-BF92-4CEB-8830-80059A36C51F}">
      <dgm:prSet phldrT="[نص]" custT="1"/>
      <dgm:spPr/>
      <dgm:t>
        <a:bodyPr/>
        <a:lstStyle/>
        <a:p>
          <a:pPr rtl="1"/>
          <a:r>
            <a:rPr lang="ar-SA" sz="1100" dirty="0" smtClean="0"/>
            <a:t>قومي بتحديد الصف الثاني كاملاً من القيم الدفترية 1\1الى القيمة الدفترية30\12 ثم السحب</a:t>
          </a:r>
          <a:endParaRPr lang="ar-SA" sz="1100" dirty="0"/>
        </a:p>
      </dgm:t>
    </dgm:pt>
    <dgm:pt modelId="{BA818F4F-4B6E-4FF0-AA0D-A15500AF2801}" type="parTrans" cxnId="{BF488FC1-D49A-43F0-8703-3A45E7FA6FFE}">
      <dgm:prSet/>
      <dgm:spPr/>
      <dgm:t>
        <a:bodyPr/>
        <a:lstStyle/>
        <a:p>
          <a:pPr rtl="1"/>
          <a:endParaRPr lang="ar-SA"/>
        </a:p>
      </dgm:t>
    </dgm:pt>
    <dgm:pt modelId="{8BDA165F-0930-4D18-B7FF-CF9D094A4843}" type="sibTrans" cxnId="{BF488FC1-D49A-43F0-8703-3A45E7FA6FFE}">
      <dgm:prSet/>
      <dgm:spPr/>
      <dgm:t>
        <a:bodyPr/>
        <a:lstStyle/>
        <a:p>
          <a:pPr rtl="1"/>
          <a:endParaRPr lang="ar-SA"/>
        </a:p>
      </dgm:t>
    </dgm:pt>
    <dgm:pt modelId="{AC4AC25D-3BF8-4615-8483-AD11886269C0}">
      <dgm:prSet phldrT="[نص]" custT="1"/>
      <dgm:spPr/>
      <dgm:t>
        <a:bodyPr/>
        <a:lstStyle/>
        <a:p>
          <a:pPr rtl="1"/>
          <a:r>
            <a:rPr lang="ar-SA" sz="1100" dirty="0" smtClean="0"/>
            <a:t>في خلية القيمة الدفترية1\1ادخلي المعادلة = القيمة الدفترية 30\12سنة 1</a:t>
          </a:r>
          <a:endParaRPr lang="ar-SA" sz="1100" dirty="0"/>
        </a:p>
      </dgm:t>
    </dgm:pt>
    <dgm:pt modelId="{861D033B-8AD9-4742-945D-2FAD22946F46}" type="parTrans" cxnId="{699237E5-FF79-4EE5-B699-47EFF315FB38}">
      <dgm:prSet/>
      <dgm:spPr/>
      <dgm:t>
        <a:bodyPr/>
        <a:lstStyle/>
        <a:p>
          <a:pPr rtl="1"/>
          <a:endParaRPr lang="ar-SA"/>
        </a:p>
      </dgm:t>
    </dgm:pt>
    <dgm:pt modelId="{82DA66DA-F264-4909-8D9D-20929E27BAE8}" type="sibTrans" cxnId="{699237E5-FF79-4EE5-B699-47EFF315FB38}">
      <dgm:prSet/>
      <dgm:spPr/>
      <dgm:t>
        <a:bodyPr/>
        <a:lstStyle/>
        <a:p>
          <a:pPr rtl="1"/>
          <a:endParaRPr lang="ar-SA"/>
        </a:p>
      </dgm:t>
    </dgm:pt>
    <dgm:pt modelId="{783DB0BF-230C-4C25-A4BE-54FBF999F1F3}">
      <dgm:prSet custT="1"/>
      <dgm:spPr/>
      <dgm:t>
        <a:bodyPr/>
        <a:lstStyle/>
        <a:p>
          <a:pPr rtl="1"/>
          <a:r>
            <a:rPr lang="ar-SA" sz="1100" dirty="0" smtClean="0"/>
            <a:t>في خلية القيمة الدفترية 30\12= القيمة الدفترية 1\1 – قيمة قسط الاستهلاك</a:t>
          </a:r>
          <a:endParaRPr lang="ar-SA" sz="1100" dirty="0"/>
        </a:p>
      </dgm:t>
    </dgm:pt>
    <dgm:pt modelId="{2568259D-7430-430D-9C30-BFBA4D9B0622}" type="parTrans" cxnId="{D973764C-C109-4BF6-8BB4-840C55A9962D}">
      <dgm:prSet/>
      <dgm:spPr/>
      <dgm:t>
        <a:bodyPr/>
        <a:lstStyle/>
        <a:p>
          <a:pPr rtl="1"/>
          <a:endParaRPr lang="ar-SA"/>
        </a:p>
      </dgm:t>
    </dgm:pt>
    <dgm:pt modelId="{A57F80AE-5F7A-4A60-9DF3-6BC2E7DE5253}" type="sibTrans" cxnId="{D973764C-C109-4BF6-8BB4-840C55A9962D}">
      <dgm:prSet/>
      <dgm:spPr/>
      <dgm:t>
        <a:bodyPr/>
        <a:lstStyle/>
        <a:p>
          <a:pPr rtl="1"/>
          <a:endParaRPr lang="ar-SA"/>
        </a:p>
      </dgm:t>
    </dgm:pt>
    <dgm:pt modelId="{AF6B5B9C-B387-4AC5-AC54-61CA97EA2D1C}">
      <dgm:prSet custT="1"/>
      <dgm:spPr/>
      <dgm:t>
        <a:bodyPr/>
        <a:lstStyle/>
        <a:p>
          <a:pPr rtl="1"/>
          <a:r>
            <a:rPr lang="ar-SA" sz="1100" dirty="0" smtClean="0"/>
            <a:t>لاحظي أنه في طريقة مضاعف القسط </a:t>
          </a:r>
          <a:r>
            <a:rPr lang="ar-SA" sz="1100" dirty="0" smtClean="0"/>
            <a:t>االمتناقص فإن </a:t>
          </a:r>
          <a:r>
            <a:rPr lang="ar-SA" sz="1100" dirty="0" smtClean="0"/>
            <a:t>القيمة الدفترية آخر المدة في آخر سنه أي للسنة الثامنة لا تساوي قيمة الخردة</a:t>
          </a:r>
          <a:endParaRPr lang="ar-SA" sz="1100" dirty="0"/>
        </a:p>
      </dgm:t>
    </dgm:pt>
    <dgm:pt modelId="{A05C71F4-7F73-4B11-85AF-75A233FE03D1}" type="sibTrans" cxnId="{0154DD45-298B-4632-9094-215F1ACF1096}">
      <dgm:prSet/>
      <dgm:spPr/>
      <dgm:t>
        <a:bodyPr/>
        <a:lstStyle/>
        <a:p>
          <a:pPr rtl="1"/>
          <a:endParaRPr lang="ar-SA"/>
        </a:p>
      </dgm:t>
    </dgm:pt>
    <dgm:pt modelId="{9ECE57F5-8D0C-475D-AD04-D7C19D2AD32C}" type="parTrans" cxnId="{0154DD45-298B-4632-9094-215F1ACF1096}">
      <dgm:prSet/>
      <dgm:spPr/>
      <dgm:t>
        <a:bodyPr/>
        <a:lstStyle/>
        <a:p>
          <a:pPr rtl="1"/>
          <a:endParaRPr lang="ar-SA"/>
        </a:p>
      </dgm:t>
    </dgm:pt>
    <dgm:pt modelId="{1B8BACF5-DD90-4FCD-BABB-E22148B23FDB}">
      <dgm:prSet/>
      <dgm:spPr/>
      <dgm:t>
        <a:bodyPr/>
        <a:lstStyle/>
        <a:p>
          <a:pPr rtl="1"/>
          <a:r>
            <a:rPr lang="ar-SA" dirty="0" smtClean="0"/>
            <a:t>ملاحظة</a:t>
          </a:r>
          <a:endParaRPr lang="ar-SA" dirty="0"/>
        </a:p>
      </dgm:t>
    </dgm:pt>
    <dgm:pt modelId="{60DEBDAC-3507-46EA-9EED-067D627BAC00}" type="sibTrans" cxnId="{02A12666-3AA1-40A4-BDB8-7C8DECA9A2E0}">
      <dgm:prSet/>
      <dgm:spPr/>
      <dgm:t>
        <a:bodyPr/>
        <a:lstStyle/>
        <a:p>
          <a:pPr rtl="1"/>
          <a:endParaRPr lang="ar-SA"/>
        </a:p>
      </dgm:t>
    </dgm:pt>
    <dgm:pt modelId="{E201F07B-7C6A-405B-8D3C-43621086411D}" type="parTrans" cxnId="{02A12666-3AA1-40A4-BDB8-7C8DECA9A2E0}">
      <dgm:prSet/>
      <dgm:spPr/>
      <dgm:t>
        <a:bodyPr/>
        <a:lstStyle/>
        <a:p>
          <a:pPr rtl="1"/>
          <a:endParaRPr lang="ar-SA"/>
        </a:p>
      </dgm:t>
    </dgm:pt>
    <dgm:pt modelId="{060CD546-09A3-4CAC-9ADF-8FBDC3C0A733}" type="pres">
      <dgm:prSet presAssocID="{8FACFA79-490A-418F-A2E5-49A6F1AF4ADB}" presName="Name0" presStyleCnt="0">
        <dgm:presLayoutVars>
          <dgm:dir val="rev"/>
          <dgm:animLvl val="lvl"/>
          <dgm:resizeHandles/>
        </dgm:presLayoutVars>
      </dgm:prSet>
      <dgm:spPr/>
      <dgm:t>
        <a:bodyPr/>
        <a:lstStyle/>
        <a:p>
          <a:pPr rtl="1"/>
          <a:endParaRPr lang="ar-SA"/>
        </a:p>
      </dgm:t>
    </dgm:pt>
    <dgm:pt modelId="{956B11E1-E06D-44B9-8B42-EFAFC1047E35}" type="pres">
      <dgm:prSet presAssocID="{E75D7904-4BEE-4F27-A7A5-162332EB07B7}" presName="linNode" presStyleCnt="0"/>
      <dgm:spPr/>
    </dgm:pt>
    <dgm:pt modelId="{67F43E37-AF81-412C-839D-494F5D81FBDD}" type="pres">
      <dgm:prSet presAssocID="{E75D7904-4BEE-4F27-A7A5-162332EB07B7}" presName="parentShp" presStyleLbl="node1" presStyleIdx="0" presStyleCnt="4" custScaleY="280197" custLinFactNeighborX="-111" custLinFactNeighborY="3300">
        <dgm:presLayoutVars>
          <dgm:bulletEnabled val="1"/>
        </dgm:presLayoutVars>
      </dgm:prSet>
      <dgm:spPr/>
      <dgm:t>
        <a:bodyPr/>
        <a:lstStyle/>
        <a:p>
          <a:pPr rtl="1"/>
          <a:endParaRPr lang="ar-SA"/>
        </a:p>
      </dgm:t>
    </dgm:pt>
    <dgm:pt modelId="{4CF2C0A6-1DFF-42EF-878A-ED38E18C6A65}" type="pres">
      <dgm:prSet presAssocID="{E75D7904-4BEE-4F27-A7A5-162332EB07B7}" presName="childShp" presStyleLbl="bgAccFollowNode1" presStyleIdx="0" presStyleCnt="4" custScaleY="362578">
        <dgm:presLayoutVars>
          <dgm:bulletEnabled val="1"/>
        </dgm:presLayoutVars>
      </dgm:prSet>
      <dgm:spPr/>
      <dgm:t>
        <a:bodyPr/>
        <a:lstStyle/>
        <a:p>
          <a:pPr rtl="1"/>
          <a:endParaRPr lang="ar-SA"/>
        </a:p>
      </dgm:t>
    </dgm:pt>
    <dgm:pt modelId="{E01AFDBF-0E03-4FE2-B713-B359AB1A19EB}" type="pres">
      <dgm:prSet presAssocID="{6F07A079-215D-4B4D-8459-DACEDA2AE92F}" presName="spacing" presStyleCnt="0"/>
      <dgm:spPr/>
    </dgm:pt>
    <dgm:pt modelId="{3678654E-7B73-4533-8E95-D9B415EE4953}" type="pres">
      <dgm:prSet presAssocID="{90D11684-3764-4416-B2E4-5B07D7227492}" presName="linNode" presStyleCnt="0"/>
      <dgm:spPr/>
    </dgm:pt>
    <dgm:pt modelId="{AA2CA284-72C4-479F-987C-11DBF44C9F2E}" type="pres">
      <dgm:prSet presAssocID="{90D11684-3764-4416-B2E4-5B07D7227492}" presName="parentShp" presStyleLbl="node1" presStyleIdx="1" presStyleCnt="4" custScaleY="359266">
        <dgm:presLayoutVars>
          <dgm:bulletEnabled val="1"/>
        </dgm:presLayoutVars>
      </dgm:prSet>
      <dgm:spPr/>
      <dgm:t>
        <a:bodyPr/>
        <a:lstStyle/>
        <a:p>
          <a:pPr rtl="1"/>
          <a:endParaRPr lang="ar-SA"/>
        </a:p>
      </dgm:t>
    </dgm:pt>
    <dgm:pt modelId="{CFADDC29-474F-4A66-9FAD-112F6BC16A8C}" type="pres">
      <dgm:prSet presAssocID="{90D11684-3764-4416-B2E4-5B07D7227492}" presName="childShp" presStyleLbl="bgAccFollowNode1" presStyleIdx="1" presStyleCnt="4" custScaleY="471817" custLinFactNeighborX="-2064" custLinFactNeighborY="1206">
        <dgm:presLayoutVars>
          <dgm:bulletEnabled val="1"/>
        </dgm:presLayoutVars>
      </dgm:prSet>
      <dgm:spPr/>
      <dgm:t>
        <a:bodyPr/>
        <a:lstStyle/>
        <a:p>
          <a:pPr rtl="1"/>
          <a:endParaRPr lang="ar-SA"/>
        </a:p>
      </dgm:t>
    </dgm:pt>
    <dgm:pt modelId="{A51735EF-5870-4400-92A9-3D06A9C34FF1}" type="pres">
      <dgm:prSet presAssocID="{AEC6C4E5-1365-4973-A260-2C56D864BED7}" presName="spacing" presStyleCnt="0"/>
      <dgm:spPr/>
    </dgm:pt>
    <dgm:pt modelId="{AF9AB6F7-FEB9-41BA-A792-BB1DB7AB0132}" type="pres">
      <dgm:prSet presAssocID="{E83C9634-D19A-4464-B788-69AC346B23E7}" presName="linNode" presStyleCnt="0"/>
      <dgm:spPr/>
    </dgm:pt>
    <dgm:pt modelId="{C842E4B5-4C11-4DE4-8498-C8DA3EFD886F}" type="pres">
      <dgm:prSet presAssocID="{E83C9634-D19A-4464-B788-69AC346B23E7}" presName="parentShp" presStyleLbl="node1" presStyleIdx="2" presStyleCnt="4" custScaleY="356490">
        <dgm:presLayoutVars>
          <dgm:bulletEnabled val="1"/>
        </dgm:presLayoutVars>
      </dgm:prSet>
      <dgm:spPr/>
      <dgm:t>
        <a:bodyPr/>
        <a:lstStyle/>
        <a:p>
          <a:pPr rtl="1"/>
          <a:endParaRPr lang="ar-SA"/>
        </a:p>
      </dgm:t>
    </dgm:pt>
    <dgm:pt modelId="{9194325E-CB8E-4ED2-8DF5-EA3642A44406}" type="pres">
      <dgm:prSet presAssocID="{E83C9634-D19A-4464-B788-69AC346B23E7}" presName="childShp" presStyleLbl="bgAccFollowNode1" presStyleIdx="2" presStyleCnt="4" custScaleY="486824">
        <dgm:presLayoutVars>
          <dgm:bulletEnabled val="1"/>
        </dgm:presLayoutVars>
      </dgm:prSet>
      <dgm:spPr/>
      <dgm:t>
        <a:bodyPr/>
        <a:lstStyle/>
        <a:p>
          <a:pPr rtl="1"/>
          <a:endParaRPr lang="ar-SA"/>
        </a:p>
      </dgm:t>
    </dgm:pt>
    <dgm:pt modelId="{E4DAA335-B6A9-4918-A6F9-30581FAAEA8C}" type="pres">
      <dgm:prSet presAssocID="{C3697AFB-343E-4807-A3B4-73055B9D9FC3}" presName="spacing" presStyleCnt="0"/>
      <dgm:spPr/>
    </dgm:pt>
    <dgm:pt modelId="{346DD35C-C0D1-4D7D-90B1-66CC7C666086}" type="pres">
      <dgm:prSet presAssocID="{1B8BACF5-DD90-4FCD-BABB-E22148B23FDB}" presName="linNode" presStyleCnt="0"/>
      <dgm:spPr/>
    </dgm:pt>
    <dgm:pt modelId="{A8E83288-E6B1-4AC0-A30F-00759F053088}" type="pres">
      <dgm:prSet presAssocID="{1B8BACF5-DD90-4FCD-BABB-E22148B23FDB}" presName="parentShp" presStyleLbl="node1" presStyleIdx="3" presStyleCnt="4" custLinFactNeighborY="-31412">
        <dgm:presLayoutVars>
          <dgm:bulletEnabled val="1"/>
        </dgm:presLayoutVars>
      </dgm:prSet>
      <dgm:spPr/>
      <dgm:t>
        <a:bodyPr/>
        <a:lstStyle/>
        <a:p>
          <a:endParaRPr lang="en-US"/>
        </a:p>
      </dgm:t>
    </dgm:pt>
    <dgm:pt modelId="{5B54633F-F476-473C-BBB0-D1A8B0D01A7B}" type="pres">
      <dgm:prSet presAssocID="{1B8BACF5-DD90-4FCD-BABB-E22148B23FDB}" presName="childShp" presStyleLbl="bgAccFollowNode1" presStyleIdx="3" presStyleCnt="4" custScaleY="90730" custLinFactNeighborY="-31412">
        <dgm:presLayoutVars>
          <dgm:bulletEnabled val="1"/>
        </dgm:presLayoutVars>
      </dgm:prSet>
      <dgm:spPr/>
      <dgm:t>
        <a:bodyPr/>
        <a:lstStyle/>
        <a:p>
          <a:pPr rtl="1"/>
          <a:endParaRPr lang="ar-SA"/>
        </a:p>
      </dgm:t>
    </dgm:pt>
  </dgm:ptLst>
  <dgm:cxnLst>
    <dgm:cxn modelId="{274503AC-B004-453C-A2C3-B297BFEDE32E}" type="presOf" srcId="{CD52EF11-2CFA-416F-868B-15DBF83CC2E7}" destId="{9194325E-CB8E-4ED2-8DF5-EA3642A44406}" srcOrd="0" destOrd="3" presId="urn:microsoft.com/office/officeart/2005/8/layout/vList6"/>
    <dgm:cxn modelId="{2ADE46D2-C391-456B-8B23-619CA69C3FC9}" type="presOf" srcId="{A67D188B-23DF-47E9-B065-361D661B0745}" destId="{4CF2C0A6-1DFF-42EF-878A-ED38E18C6A65}" srcOrd="0" destOrd="1" presId="urn:microsoft.com/office/officeart/2005/8/layout/vList6"/>
    <dgm:cxn modelId="{380C792B-0483-4A77-98F8-7B0248C1AF95}" srcId="{90D11684-3764-4416-B2E4-5B07D7227492}" destId="{AD790812-15B3-48EA-BC05-BAA50EB5B248}" srcOrd="3" destOrd="0" parTransId="{815AA595-21BF-48E2-90FE-F5ABEB875146}" sibTransId="{3865B94D-C4DF-4C2B-8105-1974A4A59334}"/>
    <dgm:cxn modelId="{FAB1A452-A732-4B36-A0F5-326824500676}" type="presOf" srcId="{AC4AC25D-3BF8-4615-8483-AD11886269C0}" destId="{9194325E-CB8E-4ED2-8DF5-EA3642A44406}" srcOrd="0" destOrd="0" presId="urn:microsoft.com/office/officeart/2005/8/layout/vList6"/>
    <dgm:cxn modelId="{0154DD45-298B-4632-9094-215F1ACF1096}" srcId="{1B8BACF5-DD90-4FCD-BABB-E22148B23FDB}" destId="{AF6B5B9C-B387-4AC5-AC54-61CA97EA2D1C}" srcOrd="0" destOrd="0" parTransId="{9ECE57F5-8D0C-475D-AD04-D7C19D2AD32C}" sibTransId="{A05C71F4-7F73-4B11-85AF-75A233FE03D1}"/>
    <dgm:cxn modelId="{5BD03851-A4FF-40EB-9B74-F412AFE19C94}" type="presOf" srcId="{E83C9634-D19A-4464-B788-69AC346B23E7}" destId="{C842E4B5-4C11-4DE4-8498-C8DA3EFD886F}" srcOrd="0" destOrd="0" presId="urn:microsoft.com/office/officeart/2005/8/layout/vList6"/>
    <dgm:cxn modelId="{5FFF8014-F02D-46F1-A4DC-ADAD9E352067}" srcId="{E75D7904-4BEE-4F27-A7A5-162332EB07B7}" destId="{A67D188B-23DF-47E9-B065-361D661B0745}" srcOrd="1" destOrd="0" parTransId="{6F110104-4B43-4ED5-8780-E87576038E31}" sibTransId="{307E1E79-333A-4163-A693-D847D8230E99}"/>
    <dgm:cxn modelId="{787FE47A-C896-4803-B23D-8F70CFE21C63}" type="presOf" srcId="{AD790812-15B3-48EA-BC05-BAA50EB5B248}" destId="{CFADDC29-474F-4A66-9FAD-112F6BC16A8C}" srcOrd="0" destOrd="3" presId="urn:microsoft.com/office/officeart/2005/8/layout/vList6"/>
    <dgm:cxn modelId="{BAF12D3E-379A-4799-951A-962ABC1B79E6}" type="presOf" srcId="{D948A8A9-2624-4974-9CD8-C0A5C43D343F}" destId="{4CF2C0A6-1DFF-42EF-878A-ED38E18C6A65}" srcOrd="0" destOrd="2" presId="urn:microsoft.com/office/officeart/2005/8/layout/vList6"/>
    <dgm:cxn modelId="{8805F263-B144-4654-9ABD-7FA175989382}" type="presOf" srcId="{F2D3806B-D047-4D8A-9C71-17BCD4EEC17E}" destId="{4CF2C0A6-1DFF-42EF-878A-ED38E18C6A65}" srcOrd="0" destOrd="3" presId="urn:microsoft.com/office/officeart/2005/8/layout/vList6"/>
    <dgm:cxn modelId="{B4C6A46D-8463-4294-9AEF-89249DE999DC}" type="presOf" srcId="{7738A1A5-3C98-458B-96E3-39D26773DCB1}" destId="{CFADDC29-474F-4A66-9FAD-112F6BC16A8C}" srcOrd="0" destOrd="2" presId="urn:microsoft.com/office/officeart/2005/8/layout/vList6"/>
    <dgm:cxn modelId="{B0B89CE6-34DF-4135-8340-51932AF382E7}" type="presOf" srcId="{FB3D51B1-1CBC-4248-8B14-E988BF43AE0B}" destId="{CFADDC29-474F-4A66-9FAD-112F6BC16A8C}" srcOrd="0" destOrd="1" presId="urn:microsoft.com/office/officeart/2005/8/layout/vList6"/>
    <dgm:cxn modelId="{6BAB8DA1-2CCA-49C7-A33A-15ED6C28E94D}" srcId="{E75D7904-4BEE-4F27-A7A5-162332EB07B7}" destId="{F2D3806B-D047-4D8A-9C71-17BCD4EEC17E}" srcOrd="3" destOrd="0" parTransId="{568E997E-EC0A-43AF-9E53-E9430F97B30F}" sibTransId="{C6EAE0D3-EA5C-445C-885C-2C367C4825FE}"/>
    <dgm:cxn modelId="{021B68FC-E804-45CC-ACA0-DD2A61CDB0DF}" srcId="{90D11684-3764-4416-B2E4-5B07D7227492}" destId="{7738A1A5-3C98-458B-96E3-39D26773DCB1}" srcOrd="2" destOrd="0" parTransId="{95E646E5-59D7-4598-8456-C94BA2FF4D26}" sibTransId="{124E8913-1329-4177-A245-6A81486CDB86}"/>
    <dgm:cxn modelId="{771E9E51-0344-4B15-8570-AC29D46B863F}" srcId="{90D11684-3764-4416-B2E4-5B07D7227492}" destId="{57F709F4-C219-4380-BB85-E6546FF9DC1B}" srcOrd="5" destOrd="0" parTransId="{ABCCE06B-C1D5-4184-B6B5-B6F72D976435}" sibTransId="{856F2DCC-28C5-460C-A940-D9FF52339476}"/>
    <dgm:cxn modelId="{D16EC6D8-E15D-4B75-B3A3-616B665DE9EE}" srcId="{E75D7904-4BEE-4F27-A7A5-162332EB07B7}" destId="{736A045E-54C8-4E60-AC7F-9F1D39756CD4}" srcOrd="0" destOrd="0" parTransId="{CBBE9B00-2649-4B2A-BCEB-A9EE4F9449A2}" sibTransId="{A76D5F53-698E-4213-9E92-1B96D0A52F03}"/>
    <dgm:cxn modelId="{BF488FC1-D49A-43F0-8703-3A45E7FA6FFE}" srcId="{E83C9634-D19A-4464-B788-69AC346B23E7}" destId="{5AF37099-BF92-4CEB-8830-80059A36C51F}" srcOrd="4" destOrd="0" parTransId="{BA818F4F-4B6E-4FF0-AA0D-A15500AF2801}" sibTransId="{8BDA165F-0930-4D18-B7FF-CF9D094A4843}"/>
    <dgm:cxn modelId="{75B426E6-0171-4417-B26B-B31CDDDC7E89}" type="presOf" srcId="{9DC42BDF-E804-47E0-A7C6-AE1B5C4DC03D}" destId="{9194325E-CB8E-4ED2-8DF5-EA3642A44406}" srcOrd="0" destOrd="2" presId="urn:microsoft.com/office/officeart/2005/8/layout/vList6"/>
    <dgm:cxn modelId="{B5653D62-E89C-4348-9B50-11ABBAECE118}" srcId="{8FACFA79-490A-418F-A2E5-49A6F1AF4ADB}" destId="{90D11684-3764-4416-B2E4-5B07D7227492}" srcOrd="1" destOrd="0" parTransId="{9668EC9B-8B47-4001-AD0C-991FD7918170}" sibTransId="{AEC6C4E5-1365-4973-A260-2C56D864BED7}"/>
    <dgm:cxn modelId="{DF9E2058-08CF-42D3-B0DC-A2CE08FD0288}" type="presOf" srcId="{199521FA-2B3F-4BC4-A6AF-10DC2F3841DF}" destId="{9194325E-CB8E-4ED2-8DF5-EA3642A44406}" srcOrd="0" destOrd="1" presId="urn:microsoft.com/office/officeart/2005/8/layout/vList6"/>
    <dgm:cxn modelId="{15879446-929A-478A-9184-490555CDB900}" srcId="{E83C9634-D19A-4464-B788-69AC346B23E7}" destId="{199521FA-2B3F-4BC4-A6AF-10DC2F3841DF}" srcOrd="1" destOrd="0" parTransId="{D5679E91-E105-4D1E-B612-C32276A5C83D}" sibTransId="{74C4F209-377F-4BCA-9A39-DD5539A3D4B3}"/>
    <dgm:cxn modelId="{699237E5-FF79-4EE5-B699-47EFF315FB38}" srcId="{E83C9634-D19A-4464-B788-69AC346B23E7}" destId="{AC4AC25D-3BF8-4615-8483-AD11886269C0}" srcOrd="0" destOrd="0" parTransId="{861D033B-8AD9-4742-945D-2FAD22946F46}" sibTransId="{82DA66DA-F264-4909-8D9D-20929E27BAE8}"/>
    <dgm:cxn modelId="{0971D82C-A7F1-4A7E-ADC8-EB1570D42250}" type="presOf" srcId="{5AF37099-BF92-4CEB-8830-80059A36C51F}" destId="{9194325E-CB8E-4ED2-8DF5-EA3642A44406}" srcOrd="0" destOrd="4" presId="urn:microsoft.com/office/officeart/2005/8/layout/vList6"/>
    <dgm:cxn modelId="{4238B33F-D270-496F-8874-E10B5A1E1743}" srcId="{8FACFA79-490A-418F-A2E5-49A6F1AF4ADB}" destId="{E83C9634-D19A-4464-B788-69AC346B23E7}" srcOrd="2" destOrd="0" parTransId="{BCDC636B-28AB-4073-BC33-01F682AD7975}" sibTransId="{C3697AFB-343E-4807-A3B4-73055B9D9FC3}"/>
    <dgm:cxn modelId="{DEA3D5F0-6CAC-4754-9F8C-FDF03AAAC8DE}" type="presOf" srcId="{57F709F4-C219-4380-BB85-E6546FF9DC1B}" destId="{CFADDC29-474F-4A66-9FAD-112F6BC16A8C}" srcOrd="0" destOrd="5" presId="urn:microsoft.com/office/officeart/2005/8/layout/vList6"/>
    <dgm:cxn modelId="{D973764C-C109-4BF6-8BB4-840C55A9962D}" srcId="{90D11684-3764-4416-B2E4-5B07D7227492}" destId="{783DB0BF-230C-4C25-A4BE-54FBF999F1F3}" srcOrd="4" destOrd="0" parTransId="{2568259D-7430-430D-9C30-BFBA4D9B0622}" sibTransId="{A57F80AE-5F7A-4A60-9DF3-6BC2E7DE5253}"/>
    <dgm:cxn modelId="{3F6CD0BD-8367-48BA-8986-53E8E39E7B77}" type="presOf" srcId="{AF6B5B9C-B387-4AC5-AC54-61CA97EA2D1C}" destId="{5B54633F-F476-473C-BBB0-D1A8B0D01A7B}" srcOrd="0" destOrd="0" presId="urn:microsoft.com/office/officeart/2005/8/layout/vList6"/>
    <dgm:cxn modelId="{A320304D-EC29-4F5D-B11A-7F5D48AB06C9}" srcId="{E83C9634-D19A-4464-B788-69AC346B23E7}" destId="{9DC42BDF-E804-47E0-A7C6-AE1B5C4DC03D}" srcOrd="2" destOrd="0" parTransId="{8182A6F9-FC63-418A-ADBF-E7174151110E}" sibTransId="{65195D9E-4D78-4B45-8617-445204A7BD72}"/>
    <dgm:cxn modelId="{DAD4F061-2B98-4137-BA3D-41D5660F3694}" type="presOf" srcId="{E75D7904-4BEE-4F27-A7A5-162332EB07B7}" destId="{67F43E37-AF81-412C-839D-494F5D81FBDD}" srcOrd="0" destOrd="0" presId="urn:microsoft.com/office/officeart/2005/8/layout/vList6"/>
    <dgm:cxn modelId="{41CD844C-B975-4104-9CF5-152863F5D1AB}" type="presOf" srcId="{736A045E-54C8-4E60-AC7F-9F1D39756CD4}" destId="{4CF2C0A6-1DFF-42EF-878A-ED38E18C6A65}" srcOrd="0" destOrd="0" presId="urn:microsoft.com/office/officeart/2005/8/layout/vList6"/>
    <dgm:cxn modelId="{3AB686B6-9DB0-4BE7-A6E7-26A4AABE2CC7}" srcId="{90D11684-3764-4416-B2E4-5B07D7227492}" destId="{DE25B019-7E0B-4CAF-81FD-2919DAD264AE}" srcOrd="0" destOrd="0" parTransId="{A091DB89-9373-4E57-9533-026937D9034B}" sibTransId="{48DC336E-112F-4A44-9355-F29775C4DED3}"/>
    <dgm:cxn modelId="{96D2FCC6-3FCC-456A-9AFF-5B8A4658D1D5}" type="presOf" srcId="{1B8BACF5-DD90-4FCD-BABB-E22148B23FDB}" destId="{A8E83288-E6B1-4AC0-A30F-00759F053088}" srcOrd="0" destOrd="0" presId="urn:microsoft.com/office/officeart/2005/8/layout/vList6"/>
    <dgm:cxn modelId="{482BD09E-041B-42DE-AE3B-2D114D8332F2}" type="presOf" srcId="{90D11684-3764-4416-B2E4-5B07D7227492}" destId="{AA2CA284-72C4-479F-987C-11DBF44C9F2E}" srcOrd="0" destOrd="0" presId="urn:microsoft.com/office/officeart/2005/8/layout/vList6"/>
    <dgm:cxn modelId="{02A12666-3AA1-40A4-BDB8-7C8DECA9A2E0}" srcId="{8FACFA79-490A-418F-A2E5-49A6F1AF4ADB}" destId="{1B8BACF5-DD90-4FCD-BABB-E22148B23FDB}" srcOrd="3" destOrd="0" parTransId="{E201F07B-7C6A-405B-8D3C-43621086411D}" sibTransId="{60DEBDAC-3507-46EA-9EED-067D627BAC00}"/>
    <dgm:cxn modelId="{5214AA50-D771-4D76-96BB-CBA65CB6E8C7}" srcId="{8FACFA79-490A-418F-A2E5-49A6F1AF4ADB}" destId="{E75D7904-4BEE-4F27-A7A5-162332EB07B7}" srcOrd="0" destOrd="0" parTransId="{27D04D72-8776-4325-B536-53395251ED4D}" sibTransId="{6F07A079-215D-4B4D-8459-DACEDA2AE92F}"/>
    <dgm:cxn modelId="{8AECA36B-CBE4-4665-AD5B-B78B1CF2EAD0}" type="presOf" srcId="{8FACFA79-490A-418F-A2E5-49A6F1AF4ADB}" destId="{060CD546-09A3-4CAC-9ADF-8FBDC3C0A733}" srcOrd="0" destOrd="0" presId="urn:microsoft.com/office/officeart/2005/8/layout/vList6"/>
    <dgm:cxn modelId="{5DBBAC40-26ED-437E-85CC-732C1D1F7242}" type="presOf" srcId="{DE25B019-7E0B-4CAF-81FD-2919DAD264AE}" destId="{CFADDC29-474F-4A66-9FAD-112F6BC16A8C}" srcOrd="0" destOrd="0" presId="urn:microsoft.com/office/officeart/2005/8/layout/vList6"/>
    <dgm:cxn modelId="{96681FE6-2294-4C09-B5CD-A2C0E108C8C5}" type="presOf" srcId="{783DB0BF-230C-4C25-A4BE-54FBF999F1F3}" destId="{CFADDC29-474F-4A66-9FAD-112F6BC16A8C}" srcOrd="0" destOrd="4" presId="urn:microsoft.com/office/officeart/2005/8/layout/vList6"/>
    <dgm:cxn modelId="{C70FE430-14AE-4805-B12E-715FE66A18DF}" srcId="{90D11684-3764-4416-B2E4-5B07D7227492}" destId="{FB3D51B1-1CBC-4248-8B14-E988BF43AE0B}" srcOrd="1" destOrd="0" parTransId="{F2AF83D4-16BC-4793-AFB3-DA084CEA5153}" sibTransId="{CF9335B7-B491-449F-B849-BF395FB51746}"/>
    <dgm:cxn modelId="{AAC95D5B-E5C6-4E90-9FC1-D193C11BB255}" srcId="{E83C9634-D19A-4464-B788-69AC346B23E7}" destId="{CD52EF11-2CFA-416F-868B-15DBF83CC2E7}" srcOrd="3" destOrd="0" parTransId="{758FE554-7C7B-4AF9-BCFB-E4B6537EDDBA}" sibTransId="{82AE63DF-3D7A-48C0-8977-0EC2D61AC488}"/>
    <dgm:cxn modelId="{8A2B6513-D858-4A60-8619-34543BE50A06}" srcId="{E75D7904-4BEE-4F27-A7A5-162332EB07B7}" destId="{D948A8A9-2624-4974-9CD8-C0A5C43D343F}" srcOrd="2" destOrd="0" parTransId="{8D8C8E26-C7B3-474A-A47C-36D2F0B1F7C0}" sibTransId="{00EF2D50-8BB9-4E53-BB4F-11F4CEBAEFAE}"/>
    <dgm:cxn modelId="{C62BEA5C-FAF7-4505-9B47-A418FB7E3955}" type="presParOf" srcId="{060CD546-09A3-4CAC-9ADF-8FBDC3C0A733}" destId="{956B11E1-E06D-44B9-8B42-EFAFC1047E35}" srcOrd="0" destOrd="0" presId="urn:microsoft.com/office/officeart/2005/8/layout/vList6"/>
    <dgm:cxn modelId="{47C94C77-6947-46E4-B398-1DA3A079A9BB}" type="presParOf" srcId="{956B11E1-E06D-44B9-8B42-EFAFC1047E35}" destId="{67F43E37-AF81-412C-839D-494F5D81FBDD}" srcOrd="0" destOrd="0" presId="urn:microsoft.com/office/officeart/2005/8/layout/vList6"/>
    <dgm:cxn modelId="{ADFB332E-AAB6-4530-88F1-2752DB8FB00C}" type="presParOf" srcId="{956B11E1-E06D-44B9-8B42-EFAFC1047E35}" destId="{4CF2C0A6-1DFF-42EF-878A-ED38E18C6A65}" srcOrd="1" destOrd="0" presId="urn:microsoft.com/office/officeart/2005/8/layout/vList6"/>
    <dgm:cxn modelId="{B0CC40A5-2FB7-4AD2-BE2E-B2C49D519148}" type="presParOf" srcId="{060CD546-09A3-4CAC-9ADF-8FBDC3C0A733}" destId="{E01AFDBF-0E03-4FE2-B713-B359AB1A19EB}" srcOrd="1" destOrd="0" presId="urn:microsoft.com/office/officeart/2005/8/layout/vList6"/>
    <dgm:cxn modelId="{07D54669-37F4-4B82-A48A-39584ABD273F}" type="presParOf" srcId="{060CD546-09A3-4CAC-9ADF-8FBDC3C0A733}" destId="{3678654E-7B73-4533-8E95-D9B415EE4953}" srcOrd="2" destOrd="0" presId="urn:microsoft.com/office/officeart/2005/8/layout/vList6"/>
    <dgm:cxn modelId="{462DBF2C-7730-488F-8431-3BF12591B48D}" type="presParOf" srcId="{3678654E-7B73-4533-8E95-D9B415EE4953}" destId="{AA2CA284-72C4-479F-987C-11DBF44C9F2E}" srcOrd="0" destOrd="0" presId="urn:microsoft.com/office/officeart/2005/8/layout/vList6"/>
    <dgm:cxn modelId="{2DAD4BD1-EFD1-42F9-BA5E-573D3A063AB1}" type="presParOf" srcId="{3678654E-7B73-4533-8E95-D9B415EE4953}" destId="{CFADDC29-474F-4A66-9FAD-112F6BC16A8C}" srcOrd="1" destOrd="0" presId="urn:microsoft.com/office/officeart/2005/8/layout/vList6"/>
    <dgm:cxn modelId="{E1A355DA-D300-4C1E-B98D-CE68B2E605AB}" type="presParOf" srcId="{060CD546-09A3-4CAC-9ADF-8FBDC3C0A733}" destId="{A51735EF-5870-4400-92A9-3D06A9C34FF1}" srcOrd="3" destOrd="0" presId="urn:microsoft.com/office/officeart/2005/8/layout/vList6"/>
    <dgm:cxn modelId="{339DC090-92AB-4DAF-9347-3697232D8CA1}" type="presParOf" srcId="{060CD546-09A3-4CAC-9ADF-8FBDC3C0A733}" destId="{AF9AB6F7-FEB9-41BA-A792-BB1DB7AB0132}" srcOrd="4" destOrd="0" presId="urn:microsoft.com/office/officeart/2005/8/layout/vList6"/>
    <dgm:cxn modelId="{2EE662B3-F485-42C7-B652-D6DCF5053068}" type="presParOf" srcId="{AF9AB6F7-FEB9-41BA-A792-BB1DB7AB0132}" destId="{C842E4B5-4C11-4DE4-8498-C8DA3EFD886F}" srcOrd="0" destOrd="0" presId="urn:microsoft.com/office/officeart/2005/8/layout/vList6"/>
    <dgm:cxn modelId="{DF51EA58-A87E-413C-92C5-74C7744C41D2}" type="presParOf" srcId="{AF9AB6F7-FEB9-41BA-A792-BB1DB7AB0132}" destId="{9194325E-CB8E-4ED2-8DF5-EA3642A44406}" srcOrd="1" destOrd="0" presId="urn:microsoft.com/office/officeart/2005/8/layout/vList6"/>
    <dgm:cxn modelId="{02E11576-53DE-4721-B540-413E25F7F0C8}" type="presParOf" srcId="{060CD546-09A3-4CAC-9ADF-8FBDC3C0A733}" destId="{E4DAA335-B6A9-4918-A6F9-30581FAAEA8C}" srcOrd="5" destOrd="0" presId="urn:microsoft.com/office/officeart/2005/8/layout/vList6"/>
    <dgm:cxn modelId="{C4BA4AD0-4696-47BB-A2B9-E8C6B9B88331}" type="presParOf" srcId="{060CD546-09A3-4CAC-9ADF-8FBDC3C0A733}" destId="{346DD35C-C0D1-4D7D-90B1-66CC7C666086}" srcOrd="6" destOrd="0" presId="urn:microsoft.com/office/officeart/2005/8/layout/vList6"/>
    <dgm:cxn modelId="{21530A57-71EA-4EC6-BF50-52752C67397F}" type="presParOf" srcId="{346DD35C-C0D1-4D7D-90B1-66CC7C666086}" destId="{A8E83288-E6B1-4AC0-A30F-00759F053088}" srcOrd="0" destOrd="0" presId="urn:microsoft.com/office/officeart/2005/8/layout/vList6"/>
    <dgm:cxn modelId="{83B76EE4-1C07-499E-A5EF-E422E6414326}" type="presParOf" srcId="{346DD35C-C0D1-4D7D-90B1-66CC7C666086}" destId="{5B54633F-F476-473C-BBB0-D1A8B0D01A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ACFA79-490A-418F-A2E5-49A6F1AF4AD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E75D7904-4BEE-4F27-A7A5-162332EB07B7}">
      <dgm:prSet phldrT="[نص]" custT="1"/>
      <dgm:spPr/>
      <dgm:t>
        <a:bodyPr/>
        <a:lstStyle/>
        <a:p>
          <a:pPr rtl="1"/>
          <a:r>
            <a:rPr lang="ar-SA" sz="4000" dirty="0" smtClean="0"/>
            <a:t>الخطوة 1</a:t>
          </a:r>
          <a:endParaRPr lang="ar-SA" sz="4000" dirty="0"/>
        </a:p>
      </dgm:t>
    </dgm:pt>
    <dgm:pt modelId="{27D04D72-8776-4325-B536-53395251ED4D}" type="parTrans" cxnId="{5214AA50-D771-4D76-96BB-CBA65CB6E8C7}">
      <dgm:prSet/>
      <dgm:spPr/>
      <dgm:t>
        <a:bodyPr/>
        <a:lstStyle/>
        <a:p>
          <a:pPr rtl="1"/>
          <a:endParaRPr lang="ar-SA"/>
        </a:p>
      </dgm:t>
    </dgm:pt>
    <dgm:pt modelId="{6F07A079-215D-4B4D-8459-DACEDA2AE92F}" type="sibTrans" cxnId="{5214AA50-D771-4D76-96BB-CBA65CB6E8C7}">
      <dgm:prSet/>
      <dgm:spPr/>
      <dgm:t>
        <a:bodyPr/>
        <a:lstStyle/>
        <a:p>
          <a:pPr rtl="1"/>
          <a:endParaRPr lang="ar-SA"/>
        </a:p>
      </dgm:t>
    </dgm:pt>
    <dgm:pt modelId="{736A045E-54C8-4E60-AC7F-9F1D39756CD4}">
      <dgm:prSet phldrT="[نص]" custT="1"/>
      <dgm:spPr/>
      <dgm:t>
        <a:bodyPr/>
        <a:lstStyle/>
        <a:p>
          <a:pPr rtl="1"/>
          <a:r>
            <a:rPr lang="ar-SA" sz="1100" b="0" dirty="0" smtClean="0"/>
            <a:t>تغير اسم ورقة عمل 1 الى القسط الثابت </a:t>
          </a:r>
          <a:endParaRPr lang="ar-SA" sz="1100" b="0" dirty="0"/>
        </a:p>
      </dgm:t>
    </dgm:pt>
    <dgm:pt modelId="{CBBE9B00-2649-4B2A-BCEB-A9EE4F9449A2}" type="parTrans" cxnId="{D16EC6D8-E15D-4B75-B3A3-616B665DE9EE}">
      <dgm:prSet/>
      <dgm:spPr/>
      <dgm:t>
        <a:bodyPr/>
        <a:lstStyle/>
        <a:p>
          <a:pPr rtl="1"/>
          <a:endParaRPr lang="ar-SA"/>
        </a:p>
      </dgm:t>
    </dgm:pt>
    <dgm:pt modelId="{A76D5F53-698E-4213-9E92-1B96D0A52F03}" type="sibTrans" cxnId="{D16EC6D8-E15D-4B75-B3A3-616B665DE9EE}">
      <dgm:prSet/>
      <dgm:spPr/>
      <dgm:t>
        <a:bodyPr/>
        <a:lstStyle/>
        <a:p>
          <a:pPr rtl="1"/>
          <a:endParaRPr lang="ar-SA"/>
        </a:p>
      </dgm:t>
    </dgm:pt>
    <dgm:pt modelId="{A67D188B-23DF-47E9-B065-361D661B0745}">
      <dgm:prSet phldrT="[نص]" custT="1"/>
      <dgm:spPr/>
      <dgm:t>
        <a:bodyPr/>
        <a:lstStyle/>
        <a:p>
          <a:pPr rtl="1"/>
          <a:r>
            <a:rPr lang="ar-SA" sz="1100" b="0" dirty="0" smtClean="0"/>
            <a:t>كتابة عنوان (البيانات اللازمة لحساب اقساط الاستهلاك بطريقة 150% من التناقص )</a:t>
          </a:r>
          <a:endParaRPr lang="ar-SA" sz="1100" b="0" dirty="0"/>
        </a:p>
      </dgm:t>
    </dgm:pt>
    <dgm:pt modelId="{6F110104-4B43-4ED5-8780-E87576038E31}" type="parTrans" cxnId="{5FFF8014-F02D-46F1-A4DC-ADAD9E352067}">
      <dgm:prSet/>
      <dgm:spPr/>
      <dgm:t>
        <a:bodyPr/>
        <a:lstStyle/>
        <a:p>
          <a:pPr rtl="1"/>
          <a:endParaRPr lang="ar-SA"/>
        </a:p>
      </dgm:t>
    </dgm:pt>
    <dgm:pt modelId="{307E1E79-333A-4163-A693-D847D8230E99}" type="sibTrans" cxnId="{5FFF8014-F02D-46F1-A4DC-ADAD9E352067}">
      <dgm:prSet/>
      <dgm:spPr/>
      <dgm:t>
        <a:bodyPr/>
        <a:lstStyle/>
        <a:p>
          <a:pPr rtl="1"/>
          <a:endParaRPr lang="ar-SA"/>
        </a:p>
      </dgm:t>
    </dgm:pt>
    <dgm:pt modelId="{E83C9634-D19A-4464-B788-69AC346B23E7}">
      <dgm:prSet phldrT="[نص]" custT="1"/>
      <dgm:spPr/>
      <dgm:t>
        <a:bodyPr/>
        <a:lstStyle/>
        <a:p>
          <a:pPr rtl="1"/>
          <a:r>
            <a:rPr lang="ar-SA" sz="3200" dirty="0" smtClean="0"/>
            <a:t>الخطوة3</a:t>
          </a:r>
        </a:p>
        <a:p>
          <a:pPr rtl="1"/>
          <a:r>
            <a:rPr lang="ar-SA" sz="3200" dirty="0" smtClean="0"/>
            <a:t> بيانات سنة 2</a:t>
          </a:r>
        </a:p>
      </dgm:t>
    </dgm:pt>
    <dgm:pt modelId="{BCDC636B-28AB-4073-BC33-01F682AD7975}" type="parTrans" cxnId="{4238B33F-D270-496F-8874-E10B5A1E1743}">
      <dgm:prSet/>
      <dgm:spPr/>
      <dgm:t>
        <a:bodyPr/>
        <a:lstStyle/>
        <a:p>
          <a:pPr rtl="1"/>
          <a:endParaRPr lang="ar-SA"/>
        </a:p>
      </dgm:t>
    </dgm:pt>
    <dgm:pt modelId="{C3697AFB-343E-4807-A3B4-73055B9D9FC3}" type="sibTrans" cxnId="{4238B33F-D270-496F-8874-E10B5A1E1743}">
      <dgm:prSet/>
      <dgm:spPr/>
      <dgm:t>
        <a:bodyPr/>
        <a:lstStyle/>
        <a:p>
          <a:pPr rtl="1"/>
          <a:endParaRPr lang="ar-SA"/>
        </a:p>
      </dgm:t>
    </dgm:pt>
    <dgm:pt modelId="{199521FA-2B3F-4BC4-A6AF-10DC2F3841DF}">
      <dgm:prSet phldrT="[نص]" custT="1"/>
      <dgm:spPr/>
      <dgm:t>
        <a:bodyPr/>
        <a:lstStyle/>
        <a:p>
          <a:pPr rtl="1"/>
          <a:r>
            <a:rPr lang="ar-SA" sz="1100" dirty="0" smtClean="0"/>
            <a:t>في خلية قسط الاستهلاك قومي بنسخ خلية قسط الاستهلاك للسنة1</a:t>
          </a:r>
          <a:endParaRPr lang="ar-SA" sz="1100" dirty="0"/>
        </a:p>
      </dgm:t>
    </dgm:pt>
    <dgm:pt modelId="{D5679E91-E105-4D1E-B612-C32276A5C83D}" type="parTrans" cxnId="{15879446-929A-478A-9184-490555CDB900}">
      <dgm:prSet/>
      <dgm:spPr/>
      <dgm:t>
        <a:bodyPr/>
        <a:lstStyle/>
        <a:p>
          <a:pPr rtl="1"/>
          <a:endParaRPr lang="ar-SA"/>
        </a:p>
      </dgm:t>
    </dgm:pt>
    <dgm:pt modelId="{74C4F209-377F-4BCA-9A39-DD5539A3D4B3}" type="sibTrans" cxnId="{15879446-929A-478A-9184-490555CDB900}">
      <dgm:prSet/>
      <dgm:spPr/>
      <dgm:t>
        <a:bodyPr/>
        <a:lstStyle/>
        <a:p>
          <a:pPr rtl="1"/>
          <a:endParaRPr lang="ar-SA"/>
        </a:p>
      </dgm:t>
    </dgm:pt>
    <dgm:pt modelId="{90D11684-3764-4416-B2E4-5B07D7227492}">
      <dgm:prSet custT="1"/>
      <dgm:spPr/>
      <dgm:t>
        <a:bodyPr/>
        <a:lstStyle/>
        <a:p>
          <a:pPr rtl="1"/>
          <a:r>
            <a:rPr lang="ar-SA" sz="3200" dirty="0" smtClean="0"/>
            <a:t>الخطوة 2</a:t>
          </a:r>
        </a:p>
        <a:p>
          <a:pPr rtl="1"/>
          <a:r>
            <a:rPr lang="ar-SA" sz="3200" dirty="0" smtClean="0"/>
            <a:t>بيانات سنة1</a:t>
          </a:r>
          <a:endParaRPr lang="ar-SA" sz="3200" dirty="0"/>
        </a:p>
      </dgm:t>
    </dgm:pt>
    <dgm:pt modelId="{9668EC9B-8B47-4001-AD0C-991FD7918170}" type="parTrans" cxnId="{B5653D62-E89C-4348-9B50-11ABBAECE118}">
      <dgm:prSet/>
      <dgm:spPr/>
      <dgm:t>
        <a:bodyPr/>
        <a:lstStyle/>
        <a:p>
          <a:pPr rtl="1"/>
          <a:endParaRPr lang="ar-SA"/>
        </a:p>
      </dgm:t>
    </dgm:pt>
    <dgm:pt modelId="{AEC6C4E5-1365-4973-A260-2C56D864BED7}" type="sibTrans" cxnId="{B5653D62-E89C-4348-9B50-11ABBAECE118}">
      <dgm:prSet/>
      <dgm:spPr/>
      <dgm:t>
        <a:bodyPr/>
        <a:lstStyle/>
        <a:p>
          <a:pPr rtl="1"/>
          <a:endParaRPr lang="ar-SA"/>
        </a:p>
      </dgm:t>
    </dgm:pt>
    <dgm:pt modelId="{D948A8A9-2624-4974-9CD8-C0A5C43D343F}">
      <dgm:prSet phldrT="[نص]" custT="1"/>
      <dgm:spPr/>
      <dgm:t>
        <a:bodyPr/>
        <a:lstStyle/>
        <a:p>
          <a:pPr rtl="1"/>
          <a:r>
            <a:rPr lang="ar-SA" sz="1100" b="0" dirty="0" smtClean="0"/>
            <a:t>ادخال المعطيات : تكلفة الاصل في </a:t>
          </a:r>
          <a:r>
            <a:rPr lang="en-US" sz="1100" b="0" dirty="0" smtClean="0"/>
            <a:t>c5</a:t>
          </a:r>
          <a:r>
            <a:rPr lang="ar-SA" sz="1100" b="0" dirty="0" smtClean="0"/>
            <a:t> , العمر الانتاجي في </a:t>
          </a:r>
          <a:r>
            <a:rPr lang="en-US" sz="1100" b="0" dirty="0" smtClean="0"/>
            <a:t>c6</a:t>
          </a:r>
          <a:r>
            <a:rPr lang="ar-SA" sz="1100" b="0" dirty="0" smtClean="0"/>
            <a:t>, الخردة في </a:t>
          </a:r>
          <a:r>
            <a:rPr lang="en-US" sz="1100" b="0" dirty="0" smtClean="0"/>
            <a:t>c7</a:t>
          </a:r>
          <a:endParaRPr lang="ar-SA" sz="1100" b="0" dirty="0"/>
        </a:p>
      </dgm:t>
    </dgm:pt>
    <dgm:pt modelId="{8D8C8E26-C7B3-474A-A47C-36D2F0B1F7C0}" type="parTrans" cxnId="{8A2B6513-D858-4A60-8619-34543BE50A06}">
      <dgm:prSet/>
      <dgm:spPr/>
      <dgm:t>
        <a:bodyPr/>
        <a:lstStyle/>
        <a:p>
          <a:pPr rtl="1"/>
          <a:endParaRPr lang="ar-SA"/>
        </a:p>
      </dgm:t>
    </dgm:pt>
    <dgm:pt modelId="{00EF2D50-8BB9-4E53-BB4F-11F4CEBAEFAE}" type="sibTrans" cxnId="{8A2B6513-D858-4A60-8619-34543BE50A06}">
      <dgm:prSet/>
      <dgm:spPr/>
      <dgm:t>
        <a:bodyPr/>
        <a:lstStyle/>
        <a:p>
          <a:pPr rtl="1"/>
          <a:endParaRPr lang="ar-SA"/>
        </a:p>
      </dgm:t>
    </dgm:pt>
    <dgm:pt modelId="{FB3D51B1-1CBC-4248-8B14-E988BF43AE0B}">
      <dgm:prSet custT="1"/>
      <dgm:spPr/>
      <dgm:t>
        <a:bodyPr/>
        <a:lstStyle/>
        <a:p>
          <a:pPr rtl="1"/>
          <a:r>
            <a:rPr lang="ar-SA" sz="1100" dirty="0" smtClean="0"/>
            <a:t>في خلية القيمة الدفترية ادخلي المعادلة </a:t>
          </a:r>
          <a:r>
            <a:rPr lang="en-US" sz="1100" dirty="0" smtClean="0"/>
            <a:t>= </a:t>
          </a:r>
          <a:r>
            <a:rPr lang="ar-SA" sz="1100" dirty="0" smtClean="0"/>
            <a:t>تكلفة الاصل</a:t>
          </a:r>
          <a:r>
            <a:rPr lang="en-US" sz="1100" dirty="0" smtClean="0"/>
            <a:t>c5</a:t>
          </a:r>
          <a:endParaRPr lang="ar-SA" sz="1100" dirty="0"/>
        </a:p>
      </dgm:t>
    </dgm:pt>
    <dgm:pt modelId="{F2AF83D4-16BC-4793-AFB3-DA084CEA5153}" type="parTrans" cxnId="{C70FE430-14AE-4805-B12E-715FE66A18DF}">
      <dgm:prSet/>
      <dgm:spPr/>
      <dgm:t>
        <a:bodyPr/>
        <a:lstStyle/>
        <a:p>
          <a:pPr rtl="1"/>
          <a:endParaRPr lang="ar-SA"/>
        </a:p>
      </dgm:t>
    </dgm:pt>
    <dgm:pt modelId="{CF9335B7-B491-449F-B849-BF395FB51746}" type="sibTrans" cxnId="{C70FE430-14AE-4805-B12E-715FE66A18DF}">
      <dgm:prSet/>
      <dgm:spPr/>
      <dgm:t>
        <a:bodyPr/>
        <a:lstStyle/>
        <a:p>
          <a:pPr rtl="1"/>
          <a:endParaRPr lang="ar-SA"/>
        </a:p>
      </dgm:t>
    </dgm:pt>
    <dgm:pt modelId="{57F709F4-C219-4380-BB85-E6546FF9DC1B}">
      <dgm:prSet custT="1"/>
      <dgm:spPr/>
      <dgm:t>
        <a:bodyPr/>
        <a:lstStyle/>
        <a:p>
          <a:pPr rtl="1"/>
          <a:endParaRPr lang="ar-SA" sz="1200" dirty="0"/>
        </a:p>
      </dgm:t>
    </dgm:pt>
    <dgm:pt modelId="{ABCCE06B-C1D5-4184-B6B5-B6F72D976435}" type="parTrans" cxnId="{771E9E51-0344-4B15-8570-AC29D46B863F}">
      <dgm:prSet/>
      <dgm:spPr/>
      <dgm:t>
        <a:bodyPr/>
        <a:lstStyle/>
        <a:p>
          <a:pPr rtl="1"/>
          <a:endParaRPr lang="ar-SA"/>
        </a:p>
      </dgm:t>
    </dgm:pt>
    <dgm:pt modelId="{856F2DCC-28C5-460C-A940-D9FF52339476}" type="sibTrans" cxnId="{771E9E51-0344-4B15-8570-AC29D46B863F}">
      <dgm:prSet/>
      <dgm:spPr/>
      <dgm:t>
        <a:bodyPr/>
        <a:lstStyle/>
        <a:p>
          <a:pPr rtl="1"/>
          <a:endParaRPr lang="ar-SA"/>
        </a:p>
      </dgm:t>
    </dgm:pt>
    <dgm:pt modelId="{F2D3806B-D047-4D8A-9C71-17BCD4EEC17E}">
      <dgm:prSet phldrT="[نص]" custT="1"/>
      <dgm:spPr/>
      <dgm:t>
        <a:bodyPr/>
        <a:lstStyle/>
        <a:p>
          <a:pPr rtl="1"/>
          <a:r>
            <a:rPr lang="ar-SA" sz="1100" b="0" dirty="0" smtClean="0"/>
            <a:t>قومي بتجهيز جدول الاستهلاك بطريقة 150% يتكون من خمس أعمدة (السنه – القيمة الدفترية أول المدة -قسط الاستهلاك –مجمع الاستهلاك – القيمة الدفترية آخر المدة)</a:t>
          </a:r>
          <a:endParaRPr lang="ar-SA" sz="1100" b="0" dirty="0"/>
        </a:p>
      </dgm:t>
    </dgm:pt>
    <dgm:pt modelId="{568E997E-EC0A-43AF-9E53-E9430F97B30F}" type="parTrans" cxnId="{6BAB8DA1-2CCA-49C7-A33A-15ED6C28E94D}">
      <dgm:prSet/>
      <dgm:spPr/>
      <dgm:t>
        <a:bodyPr/>
        <a:lstStyle/>
        <a:p>
          <a:pPr rtl="1"/>
          <a:endParaRPr lang="ar-SA"/>
        </a:p>
      </dgm:t>
    </dgm:pt>
    <dgm:pt modelId="{C6EAE0D3-EA5C-445C-885C-2C367C4825FE}" type="sibTrans" cxnId="{6BAB8DA1-2CCA-49C7-A33A-15ED6C28E94D}">
      <dgm:prSet/>
      <dgm:spPr/>
      <dgm:t>
        <a:bodyPr/>
        <a:lstStyle/>
        <a:p>
          <a:pPr rtl="1"/>
          <a:endParaRPr lang="ar-SA"/>
        </a:p>
      </dgm:t>
    </dgm:pt>
    <dgm:pt modelId="{DE25B019-7E0B-4CAF-81FD-2919DAD264AE}">
      <dgm:prSet custT="1"/>
      <dgm:spPr/>
      <dgm:t>
        <a:bodyPr/>
        <a:lstStyle/>
        <a:p>
          <a:pPr rtl="1"/>
          <a:r>
            <a:rPr lang="ar-SA" sz="1100" dirty="0" smtClean="0"/>
            <a:t>بيانات عمود السنة ادخلي ارقام السنوات من 1 الى 8</a:t>
          </a:r>
          <a:endParaRPr lang="ar-SA" sz="1100" dirty="0"/>
        </a:p>
      </dgm:t>
    </dgm:pt>
    <dgm:pt modelId="{A091DB89-9373-4E57-9533-026937D9034B}" type="parTrans" cxnId="{3AB686B6-9DB0-4BE7-A6E7-26A4AABE2CC7}">
      <dgm:prSet/>
      <dgm:spPr/>
      <dgm:t>
        <a:bodyPr/>
        <a:lstStyle/>
        <a:p>
          <a:pPr rtl="1"/>
          <a:endParaRPr lang="ar-SA"/>
        </a:p>
      </dgm:t>
    </dgm:pt>
    <dgm:pt modelId="{48DC336E-112F-4A44-9355-F29775C4DED3}" type="sibTrans" cxnId="{3AB686B6-9DB0-4BE7-A6E7-26A4AABE2CC7}">
      <dgm:prSet/>
      <dgm:spPr/>
      <dgm:t>
        <a:bodyPr/>
        <a:lstStyle/>
        <a:p>
          <a:pPr rtl="1"/>
          <a:endParaRPr lang="ar-SA"/>
        </a:p>
      </dgm:t>
    </dgm:pt>
    <dgm:pt modelId="{7738A1A5-3C98-458B-96E3-39D26773DCB1}">
      <dgm:prSet custT="1"/>
      <dgm:spPr/>
      <dgm:t>
        <a:bodyPr/>
        <a:lstStyle/>
        <a:p>
          <a:pPr rtl="1"/>
          <a:r>
            <a:rPr lang="ar-SA" sz="1100" dirty="0" smtClean="0"/>
            <a:t>في  خلية اقسط الاستهلاك ادخلي الدالة </a:t>
          </a:r>
          <a:r>
            <a:rPr lang="en-US" sz="1100" dirty="0" smtClean="0"/>
            <a:t>DBB</a:t>
          </a:r>
          <a:r>
            <a:rPr lang="ar-SA" sz="1100" dirty="0" smtClean="0"/>
            <a:t> من الدوال المالية وفي المحدد</a:t>
          </a:r>
          <a:r>
            <a:rPr lang="en-US" sz="1100" dirty="0" smtClean="0"/>
            <a:t> cost</a:t>
          </a:r>
          <a:r>
            <a:rPr lang="ar-SA" sz="1100" dirty="0" smtClean="0"/>
            <a:t>= تكلفة الاصل $ في المحدد </a:t>
          </a:r>
          <a:r>
            <a:rPr lang="en-US" sz="1100" dirty="0" smtClean="0"/>
            <a:t>salvage </a:t>
          </a:r>
          <a:r>
            <a:rPr lang="ar-SA" sz="1100" dirty="0" smtClean="0"/>
            <a:t>= الخردة $ وفي المحدد </a:t>
          </a:r>
          <a:r>
            <a:rPr lang="en-US" sz="1100" dirty="0" smtClean="0"/>
            <a:t>life</a:t>
          </a:r>
          <a:r>
            <a:rPr lang="ar-SA" sz="1100" dirty="0" smtClean="0"/>
            <a:t>= العمر $ وفي المحدد </a:t>
          </a:r>
          <a:r>
            <a:rPr lang="en-US" sz="1100" dirty="0" smtClean="0"/>
            <a:t>per</a:t>
          </a:r>
          <a:r>
            <a:rPr lang="ar-SA" sz="1100" dirty="0" smtClean="0"/>
            <a:t> = السنة1 و محدد </a:t>
          </a:r>
          <a:r>
            <a:rPr lang="en-US" sz="1100" dirty="0" smtClean="0"/>
            <a:t>factor </a:t>
          </a:r>
          <a:r>
            <a:rPr lang="ar-SA" sz="1100" dirty="0" smtClean="0"/>
            <a:t> = محدد اختياري يستخدم توضع فيه  النسبة ثم موافق </a:t>
          </a:r>
          <a:endParaRPr lang="ar-SA" sz="1100" dirty="0"/>
        </a:p>
      </dgm:t>
    </dgm:pt>
    <dgm:pt modelId="{95E646E5-59D7-4598-8456-C94BA2FF4D26}" type="parTrans" cxnId="{021B68FC-E804-45CC-ACA0-DD2A61CDB0DF}">
      <dgm:prSet/>
      <dgm:spPr/>
      <dgm:t>
        <a:bodyPr/>
        <a:lstStyle/>
        <a:p>
          <a:pPr rtl="1"/>
          <a:endParaRPr lang="ar-SA"/>
        </a:p>
      </dgm:t>
    </dgm:pt>
    <dgm:pt modelId="{124E8913-1329-4177-A245-6A81486CDB86}" type="sibTrans" cxnId="{021B68FC-E804-45CC-ACA0-DD2A61CDB0DF}">
      <dgm:prSet/>
      <dgm:spPr/>
      <dgm:t>
        <a:bodyPr/>
        <a:lstStyle/>
        <a:p>
          <a:pPr rtl="1"/>
          <a:endParaRPr lang="ar-SA"/>
        </a:p>
      </dgm:t>
    </dgm:pt>
    <dgm:pt modelId="{AD790812-15B3-48EA-BC05-BAA50EB5B248}">
      <dgm:prSet custT="1"/>
      <dgm:spPr/>
      <dgm:t>
        <a:bodyPr/>
        <a:lstStyle/>
        <a:p>
          <a:pPr rtl="1"/>
          <a:r>
            <a:rPr lang="ar-SA" sz="1100" dirty="0" smtClean="0"/>
            <a:t>في خلية مجمع الاستهلاك أدخلي المعادلة = خلية قسط الاستهلاك في الخطوة السابقة  </a:t>
          </a:r>
          <a:r>
            <a:rPr lang="en-US" sz="1100" dirty="0" smtClean="0"/>
            <a:t> </a:t>
          </a:r>
          <a:endParaRPr lang="ar-SA" sz="1100" dirty="0"/>
        </a:p>
      </dgm:t>
    </dgm:pt>
    <dgm:pt modelId="{815AA595-21BF-48E2-90FE-F5ABEB875146}" type="parTrans" cxnId="{380C792B-0483-4A77-98F8-7B0248C1AF95}">
      <dgm:prSet/>
      <dgm:spPr/>
      <dgm:t>
        <a:bodyPr/>
        <a:lstStyle/>
        <a:p>
          <a:pPr rtl="1"/>
          <a:endParaRPr lang="ar-SA"/>
        </a:p>
      </dgm:t>
    </dgm:pt>
    <dgm:pt modelId="{3865B94D-C4DF-4C2B-8105-1974A4A59334}" type="sibTrans" cxnId="{380C792B-0483-4A77-98F8-7B0248C1AF95}">
      <dgm:prSet/>
      <dgm:spPr/>
      <dgm:t>
        <a:bodyPr/>
        <a:lstStyle/>
        <a:p>
          <a:pPr rtl="1"/>
          <a:endParaRPr lang="ar-SA"/>
        </a:p>
      </dgm:t>
    </dgm:pt>
    <dgm:pt modelId="{9DC42BDF-E804-47E0-A7C6-AE1B5C4DC03D}">
      <dgm:prSet phldrT="[نص]" custT="1"/>
      <dgm:spPr/>
      <dgm:t>
        <a:bodyPr/>
        <a:lstStyle/>
        <a:p>
          <a:pPr rtl="1"/>
          <a:r>
            <a:rPr lang="ar-SA" sz="1100" dirty="0" smtClean="0"/>
            <a:t>في خلية مجمع الاستهلاك قومي بإدخال المعادلة = مجمع استهلاك سنة 1 + قسط استهلاك سنه 2 </a:t>
          </a:r>
          <a:endParaRPr lang="ar-SA" sz="1100" dirty="0"/>
        </a:p>
      </dgm:t>
    </dgm:pt>
    <dgm:pt modelId="{8182A6F9-FC63-418A-ADBF-E7174151110E}" type="parTrans" cxnId="{A320304D-EC29-4F5D-B11A-7F5D48AB06C9}">
      <dgm:prSet/>
      <dgm:spPr/>
      <dgm:t>
        <a:bodyPr/>
        <a:lstStyle/>
        <a:p>
          <a:pPr rtl="1"/>
          <a:endParaRPr lang="ar-SA"/>
        </a:p>
      </dgm:t>
    </dgm:pt>
    <dgm:pt modelId="{65195D9E-4D78-4B45-8617-445204A7BD72}" type="sibTrans" cxnId="{A320304D-EC29-4F5D-B11A-7F5D48AB06C9}">
      <dgm:prSet/>
      <dgm:spPr/>
      <dgm:t>
        <a:bodyPr/>
        <a:lstStyle/>
        <a:p>
          <a:pPr rtl="1"/>
          <a:endParaRPr lang="ar-SA"/>
        </a:p>
      </dgm:t>
    </dgm:pt>
    <dgm:pt modelId="{CD52EF11-2CFA-416F-868B-15DBF83CC2E7}">
      <dgm:prSet phldrT="[نص]" custT="1"/>
      <dgm:spPr/>
      <dgm:t>
        <a:bodyPr/>
        <a:lstStyle/>
        <a:p>
          <a:pPr rtl="1"/>
          <a:r>
            <a:rPr lang="ar-SA" sz="1100" dirty="0" smtClean="0"/>
            <a:t>وفي خلية القيمة الدفترية آخر المدة ادخلي المعادلة = القيمة الدفترية 1\1 لسنة 2 – قسط استهلاك سنة 2 </a:t>
          </a:r>
          <a:endParaRPr lang="ar-SA" sz="1100" dirty="0"/>
        </a:p>
      </dgm:t>
    </dgm:pt>
    <dgm:pt modelId="{758FE554-7C7B-4AF9-BCFB-E4B6537EDDBA}" type="parTrans" cxnId="{AAC95D5B-E5C6-4E90-9FC1-D193C11BB255}">
      <dgm:prSet/>
      <dgm:spPr/>
      <dgm:t>
        <a:bodyPr/>
        <a:lstStyle/>
        <a:p>
          <a:pPr rtl="1"/>
          <a:endParaRPr lang="ar-SA"/>
        </a:p>
      </dgm:t>
    </dgm:pt>
    <dgm:pt modelId="{82AE63DF-3D7A-48C0-8977-0EC2D61AC488}" type="sibTrans" cxnId="{AAC95D5B-E5C6-4E90-9FC1-D193C11BB255}">
      <dgm:prSet/>
      <dgm:spPr/>
      <dgm:t>
        <a:bodyPr/>
        <a:lstStyle/>
        <a:p>
          <a:pPr rtl="1"/>
          <a:endParaRPr lang="ar-SA"/>
        </a:p>
      </dgm:t>
    </dgm:pt>
    <dgm:pt modelId="{5AF37099-BF92-4CEB-8830-80059A36C51F}">
      <dgm:prSet phldrT="[نص]" custT="1"/>
      <dgm:spPr/>
      <dgm:t>
        <a:bodyPr/>
        <a:lstStyle/>
        <a:p>
          <a:pPr rtl="1"/>
          <a:r>
            <a:rPr lang="ar-SA" sz="1100" dirty="0" smtClean="0"/>
            <a:t>قومي بتحديد الصف الثاني كاملاً من القيم الدفترية 1\1الى القيمة الدفترية30\12 ثم السحب</a:t>
          </a:r>
          <a:endParaRPr lang="ar-SA" sz="1100" dirty="0"/>
        </a:p>
      </dgm:t>
    </dgm:pt>
    <dgm:pt modelId="{BA818F4F-4B6E-4FF0-AA0D-A15500AF2801}" type="parTrans" cxnId="{BF488FC1-D49A-43F0-8703-3A45E7FA6FFE}">
      <dgm:prSet/>
      <dgm:spPr/>
      <dgm:t>
        <a:bodyPr/>
        <a:lstStyle/>
        <a:p>
          <a:pPr rtl="1"/>
          <a:endParaRPr lang="ar-SA"/>
        </a:p>
      </dgm:t>
    </dgm:pt>
    <dgm:pt modelId="{8BDA165F-0930-4D18-B7FF-CF9D094A4843}" type="sibTrans" cxnId="{BF488FC1-D49A-43F0-8703-3A45E7FA6FFE}">
      <dgm:prSet/>
      <dgm:spPr/>
      <dgm:t>
        <a:bodyPr/>
        <a:lstStyle/>
        <a:p>
          <a:pPr rtl="1"/>
          <a:endParaRPr lang="ar-SA"/>
        </a:p>
      </dgm:t>
    </dgm:pt>
    <dgm:pt modelId="{AC4AC25D-3BF8-4615-8483-AD11886269C0}">
      <dgm:prSet phldrT="[نص]" custT="1"/>
      <dgm:spPr/>
      <dgm:t>
        <a:bodyPr/>
        <a:lstStyle/>
        <a:p>
          <a:pPr rtl="1"/>
          <a:r>
            <a:rPr lang="ar-SA" sz="1100" dirty="0" smtClean="0"/>
            <a:t>في خلية القيمة الدفترية1\1ادخلي المعادلة = القيمة الدفترية 30\12سنة 1</a:t>
          </a:r>
          <a:endParaRPr lang="ar-SA" sz="1100" dirty="0"/>
        </a:p>
      </dgm:t>
    </dgm:pt>
    <dgm:pt modelId="{861D033B-8AD9-4742-945D-2FAD22946F46}" type="parTrans" cxnId="{699237E5-FF79-4EE5-B699-47EFF315FB38}">
      <dgm:prSet/>
      <dgm:spPr/>
      <dgm:t>
        <a:bodyPr/>
        <a:lstStyle/>
        <a:p>
          <a:pPr rtl="1"/>
          <a:endParaRPr lang="ar-SA"/>
        </a:p>
      </dgm:t>
    </dgm:pt>
    <dgm:pt modelId="{82DA66DA-F264-4909-8D9D-20929E27BAE8}" type="sibTrans" cxnId="{699237E5-FF79-4EE5-B699-47EFF315FB38}">
      <dgm:prSet/>
      <dgm:spPr/>
      <dgm:t>
        <a:bodyPr/>
        <a:lstStyle/>
        <a:p>
          <a:pPr rtl="1"/>
          <a:endParaRPr lang="ar-SA"/>
        </a:p>
      </dgm:t>
    </dgm:pt>
    <dgm:pt modelId="{783DB0BF-230C-4C25-A4BE-54FBF999F1F3}">
      <dgm:prSet custT="1"/>
      <dgm:spPr/>
      <dgm:t>
        <a:bodyPr/>
        <a:lstStyle/>
        <a:p>
          <a:pPr rtl="1"/>
          <a:r>
            <a:rPr lang="ar-SA" sz="1100" dirty="0" smtClean="0"/>
            <a:t>في خلية القيمة الدفترية 30\12= القيمة الدفترية 1\1 – قيمة قسط الاستهلاك</a:t>
          </a:r>
          <a:endParaRPr lang="ar-SA" sz="1100" dirty="0"/>
        </a:p>
      </dgm:t>
    </dgm:pt>
    <dgm:pt modelId="{2568259D-7430-430D-9C30-BFBA4D9B0622}" type="parTrans" cxnId="{D973764C-C109-4BF6-8BB4-840C55A9962D}">
      <dgm:prSet/>
      <dgm:spPr/>
      <dgm:t>
        <a:bodyPr/>
        <a:lstStyle/>
        <a:p>
          <a:pPr rtl="1"/>
          <a:endParaRPr lang="ar-SA"/>
        </a:p>
      </dgm:t>
    </dgm:pt>
    <dgm:pt modelId="{A57F80AE-5F7A-4A60-9DF3-6BC2E7DE5253}" type="sibTrans" cxnId="{D973764C-C109-4BF6-8BB4-840C55A9962D}">
      <dgm:prSet/>
      <dgm:spPr/>
      <dgm:t>
        <a:bodyPr/>
        <a:lstStyle/>
        <a:p>
          <a:pPr rtl="1"/>
          <a:endParaRPr lang="ar-SA"/>
        </a:p>
      </dgm:t>
    </dgm:pt>
    <dgm:pt modelId="{1B8BACF5-DD90-4FCD-BABB-E22148B23FDB}">
      <dgm:prSet/>
      <dgm:spPr/>
      <dgm:t>
        <a:bodyPr/>
        <a:lstStyle/>
        <a:p>
          <a:pPr rtl="1"/>
          <a:r>
            <a:rPr lang="ar-SA" dirty="0" smtClean="0"/>
            <a:t>ملاحظة</a:t>
          </a:r>
          <a:endParaRPr lang="ar-SA" dirty="0"/>
        </a:p>
      </dgm:t>
    </dgm:pt>
    <dgm:pt modelId="{E201F07B-7C6A-405B-8D3C-43621086411D}" type="parTrans" cxnId="{02A12666-3AA1-40A4-BDB8-7C8DECA9A2E0}">
      <dgm:prSet/>
      <dgm:spPr/>
      <dgm:t>
        <a:bodyPr/>
        <a:lstStyle/>
        <a:p>
          <a:pPr rtl="1"/>
          <a:endParaRPr lang="ar-SA"/>
        </a:p>
      </dgm:t>
    </dgm:pt>
    <dgm:pt modelId="{60DEBDAC-3507-46EA-9EED-067D627BAC00}" type="sibTrans" cxnId="{02A12666-3AA1-40A4-BDB8-7C8DECA9A2E0}">
      <dgm:prSet/>
      <dgm:spPr/>
      <dgm:t>
        <a:bodyPr/>
        <a:lstStyle/>
        <a:p>
          <a:pPr rtl="1"/>
          <a:endParaRPr lang="ar-SA"/>
        </a:p>
      </dgm:t>
    </dgm:pt>
    <dgm:pt modelId="{AF6B5B9C-B387-4AC5-AC54-61CA97EA2D1C}">
      <dgm:prSet custT="1"/>
      <dgm:spPr/>
      <dgm:t>
        <a:bodyPr/>
        <a:lstStyle/>
        <a:p>
          <a:pPr rtl="1"/>
          <a:r>
            <a:rPr lang="ar-SA" sz="1100" dirty="0" smtClean="0"/>
            <a:t>لاحظي أنه في طريقة مضاعف القسط الثابت فإن القيمة الدفترية آخر المدة في آخر سنه أي للسنة الثامنة لا تساوي قيمة الخردة</a:t>
          </a:r>
          <a:endParaRPr lang="ar-SA" sz="1100" dirty="0"/>
        </a:p>
      </dgm:t>
    </dgm:pt>
    <dgm:pt modelId="{9ECE57F5-8D0C-475D-AD04-D7C19D2AD32C}" type="parTrans" cxnId="{0154DD45-298B-4632-9094-215F1ACF1096}">
      <dgm:prSet/>
      <dgm:spPr/>
      <dgm:t>
        <a:bodyPr/>
        <a:lstStyle/>
        <a:p>
          <a:pPr rtl="1"/>
          <a:endParaRPr lang="ar-SA"/>
        </a:p>
      </dgm:t>
    </dgm:pt>
    <dgm:pt modelId="{A05C71F4-7F73-4B11-85AF-75A233FE03D1}" type="sibTrans" cxnId="{0154DD45-298B-4632-9094-215F1ACF1096}">
      <dgm:prSet/>
      <dgm:spPr/>
      <dgm:t>
        <a:bodyPr/>
        <a:lstStyle/>
        <a:p>
          <a:pPr rtl="1"/>
          <a:endParaRPr lang="ar-SA"/>
        </a:p>
      </dgm:t>
    </dgm:pt>
    <dgm:pt modelId="{060CD546-09A3-4CAC-9ADF-8FBDC3C0A733}" type="pres">
      <dgm:prSet presAssocID="{8FACFA79-490A-418F-A2E5-49A6F1AF4ADB}" presName="Name0" presStyleCnt="0">
        <dgm:presLayoutVars>
          <dgm:dir val="rev"/>
          <dgm:animLvl val="lvl"/>
          <dgm:resizeHandles/>
        </dgm:presLayoutVars>
      </dgm:prSet>
      <dgm:spPr/>
      <dgm:t>
        <a:bodyPr/>
        <a:lstStyle/>
        <a:p>
          <a:pPr rtl="1"/>
          <a:endParaRPr lang="ar-SA"/>
        </a:p>
      </dgm:t>
    </dgm:pt>
    <dgm:pt modelId="{956B11E1-E06D-44B9-8B42-EFAFC1047E35}" type="pres">
      <dgm:prSet presAssocID="{E75D7904-4BEE-4F27-A7A5-162332EB07B7}" presName="linNode" presStyleCnt="0"/>
      <dgm:spPr/>
    </dgm:pt>
    <dgm:pt modelId="{67F43E37-AF81-412C-839D-494F5D81FBDD}" type="pres">
      <dgm:prSet presAssocID="{E75D7904-4BEE-4F27-A7A5-162332EB07B7}" presName="parentShp" presStyleLbl="node1" presStyleIdx="0" presStyleCnt="4" custScaleY="169295" custLinFactNeighborX="-111" custLinFactNeighborY="3300">
        <dgm:presLayoutVars>
          <dgm:bulletEnabled val="1"/>
        </dgm:presLayoutVars>
      </dgm:prSet>
      <dgm:spPr/>
      <dgm:t>
        <a:bodyPr/>
        <a:lstStyle/>
        <a:p>
          <a:pPr rtl="1"/>
          <a:endParaRPr lang="ar-SA"/>
        </a:p>
      </dgm:t>
    </dgm:pt>
    <dgm:pt modelId="{4CF2C0A6-1DFF-42EF-878A-ED38E18C6A65}" type="pres">
      <dgm:prSet presAssocID="{E75D7904-4BEE-4F27-A7A5-162332EB07B7}" presName="childShp" presStyleLbl="bgAccFollowNode1" presStyleIdx="0" presStyleCnt="4" custScaleY="261487">
        <dgm:presLayoutVars>
          <dgm:bulletEnabled val="1"/>
        </dgm:presLayoutVars>
      </dgm:prSet>
      <dgm:spPr/>
      <dgm:t>
        <a:bodyPr/>
        <a:lstStyle/>
        <a:p>
          <a:pPr rtl="1"/>
          <a:endParaRPr lang="ar-SA"/>
        </a:p>
      </dgm:t>
    </dgm:pt>
    <dgm:pt modelId="{E01AFDBF-0E03-4FE2-B713-B359AB1A19EB}" type="pres">
      <dgm:prSet presAssocID="{6F07A079-215D-4B4D-8459-DACEDA2AE92F}" presName="spacing" presStyleCnt="0"/>
      <dgm:spPr/>
    </dgm:pt>
    <dgm:pt modelId="{3678654E-7B73-4533-8E95-D9B415EE4953}" type="pres">
      <dgm:prSet presAssocID="{90D11684-3764-4416-B2E4-5B07D7227492}" presName="linNode" presStyleCnt="0"/>
      <dgm:spPr/>
    </dgm:pt>
    <dgm:pt modelId="{AA2CA284-72C4-479F-987C-11DBF44C9F2E}" type="pres">
      <dgm:prSet presAssocID="{90D11684-3764-4416-B2E4-5B07D7227492}" presName="parentShp" presStyleLbl="node1" presStyleIdx="1" presStyleCnt="4" custScaleY="243762">
        <dgm:presLayoutVars>
          <dgm:bulletEnabled val="1"/>
        </dgm:presLayoutVars>
      </dgm:prSet>
      <dgm:spPr/>
      <dgm:t>
        <a:bodyPr/>
        <a:lstStyle/>
        <a:p>
          <a:pPr rtl="1"/>
          <a:endParaRPr lang="ar-SA"/>
        </a:p>
      </dgm:t>
    </dgm:pt>
    <dgm:pt modelId="{CFADDC29-474F-4A66-9FAD-112F6BC16A8C}" type="pres">
      <dgm:prSet presAssocID="{90D11684-3764-4416-B2E4-5B07D7227492}" presName="childShp" presStyleLbl="bgAccFollowNode1" presStyleIdx="1" presStyleCnt="4" custScaleY="393828" custLinFactNeighborX="-2064" custLinFactNeighborY="1206">
        <dgm:presLayoutVars>
          <dgm:bulletEnabled val="1"/>
        </dgm:presLayoutVars>
      </dgm:prSet>
      <dgm:spPr/>
      <dgm:t>
        <a:bodyPr/>
        <a:lstStyle/>
        <a:p>
          <a:pPr rtl="1"/>
          <a:endParaRPr lang="ar-SA"/>
        </a:p>
      </dgm:t>
    </dgm:pt>
    <dgm:pt modelId="{A51735EF-5870-4400-92A9-3D06A9C34FF1}" type="pres">
      <dgm:prSet presAssocID="{AEC6C4E5-1365-4973-A260-2C56D864BED7}" presName="spacing" presStyleCnt="0"/>
      <dgm:spPr/>
    </dgm:pt>
    <dgm:pt modelId="{AF9AB6F7-FEB9-41BA-A792-BB1DB7AB0132}" type="pres">
      <dgm:prSet presAssocID="{E83C9634-D19A-4464-B788-69AC346B23E7}" presName="linNode" presStyleCnt="0"/>
      <dgm:spPr/>
    </dgm:pt>
    <dgm:pt modelId="{C842E4B5-4C11-4DE4-8498-C8DA3EFD886F}" type="pres">
      <dgm:prSet presAssocID="{E83C9634-D19A-4464-B788-69AC346B23E7}" presName="parentShp" presStyleLbl="node1" presStyleIdx="2" presStyleCnt="4" custScaleY="216820">
        <dgm:presLayoutVars>
          <dgm:bulletEnabled val="1"/>
        </dgm:presLayoutVars>
      </dgm:prSet>
      <dgm:spPr/>
      <dgm:t>
        <a:bodyPr/>
        <a:lstStyle/>
        <a:p>
          <a:pPr rtl="1"/>
          <a:endParaRPr lang="ar-SA"/>
        </a:p>
      </dgm:t>
    </dgm:pt>
    <dgm:pt modelId="{9194325E-CB8E-4ED2-8DF5-EA3642A44406}" type="pres">
      <dgm:prSet presAssocID="{E83C9634-D19A-4464-B788-69AC346B23E7}" presName="childShp" presStyleLbl="bgAccFollowNode1" presStyleIdx="2" presStyleCnt="4" custScaleY="367548">
        <dgm:presLayoutVars>
          <dgm:bulletEnabled val="1"/>
        </dgm:presLayoutVars>
      </dgm:prSet>
      <dgm:spPr/>
      <dgm:t>
        <a:bodyPr/>
        <a:lstStyle/>
        <a:p>
          <a:pPr rtl="1"/>
          <a:endParaRPr lang="ar-SA"/>
        </a:p>
      </dgm:t>
    </dgm:pt>
    <dgm:pt modelId="{E4DAA335-B6A9-4918-A6F9-30581FAAEA8C}" type="pres">
      <dgm:prSet presAssocID="{C3697AFB-343E-4807-A3B4-73055B9D9FC3}" presName="spacing" presStyleCnt="0"/>
      <dgm:spPr/>
    </dgm:pt>
    <dgm:pt modelId="{346DD35C-C0D1-4D7D-90B1-66CC7C666086}" type="pres">
      <dgm:prSet presAssocID="{1B8BACF5-DD90-4FCD-BABB-E22148B23FDB}" presName="linNode" presStyleCnt="0"/>
      <dgm:spPr/>
    </dgm:pt>
    <dgm:pt modelId="{A8E83288-E6B1-4AC0-A30F-00759F053088}" type="pres">
      <dgm:prSet presAssocID="{1B8BACF5-DD90-4FCD-BABB-E22148B23FDB}" presName="parentShp" presStyleLbl="node1" presStyleIdx="3" presStyleCnt="4">
        <dgm:presLayoutVars>
          <dgm:bulletEnabled val="1"/>
        </dgm:presLayoutVars>
      </dgm:prSet>
      <dgm:spPr/>
      <dgm:t>
        <a:bodyPr/>
        <a:lstStyle/>
        <a:p>
          <a:endParaRPr lang="en-US"/>
        </a:p>
      </dgm:t>
    </dgm:pt>
    <dgm:pt modelId="{5B54633F-F476-473C-BBB0-D1A8B0D01A7B}" type="pres">
      <dgm:prSet presAssocID="{1B8BACF5-DD90-4FCD-BABB-E22148B23FDB}" presName="childShp" presStyleLbl="bgAccFollowNode1" presStyleIdx="3" presStyleCnt="4">
        <dgm:presLayoutVars>
          <dgm:bulletEnabled val="1"/>
        </dgm:presLayoutVars>
      </dgm:prSet>
      <dgm:spPr/>
      <dgm:t>
        <a:bodyPr/>
        <a:lstStyle/>
        <a:p>
          <a:pPr rtl="1"/>
          <a:endParaRPr lang="ar-SA"/>
        </a:p>
      </dgm:t>
    </dgm:pt>
  </dgm:ptLst>
  <dgm:cxnLst>
    <dgm:cxn modelId="{7B726C15-F951-4487-883F-57F58CA261AF}" type="presOf" srcId="{AC4AC25D-3BF8-4615-8483-AD11886269C0}" destId="{9194325E-CB8E-4ED2-8DF5-EA3642A44406}" srcOrd="0" destOrd="0" presId="urn:microsoft.com/office/officeart/2005/8/layout/vList6"/>
    <dgm:cxn modelId="{F08D4131-848B-4667-888B-D12D15F7D960}" type="presOf" srcId="{DE25B019-7E0B-4CAF-81FD-2919DAD264AE}" destId="{CFADDC29-474F-4A66-9FAD-112F6BC16A8C}" srcOrd="0" destOrd="0" presId="urn:microsoft.com/office/officeart/2005/8/layout/vList6"/>
    <dgm:cxn modelId="{380C792B-0483-4A77-98F8-7B0248C1AF95}" srcId="{90D11684-3764-4416-B2E4-5B07D7227492}" destId="{AD790812-15B3-48EA-BC05-BAA50EB5B248}" srcOrd="3" destOrd="0" parTransId="{815AA595-21BF-48E2-90FE-F5ABEB875146}" sibTransId="{3865B94D-C4DF-4C2B-8105-1974A4A59334}"/>
    <dgm:cxn modelId="{5FFF8014-F02D-46F1-A4DC-ADAD9E352067}" srcId="{E75D7904-4BEE-4F27-A7A5-162332EB07B7}" destId="{A67D188B-23DF-47E9-B065-361D661B0745}" srcOrd="1" destOrd="0" parTransId="{6F110104-4B43-4ED5-8780-E87576038E31}" sibTransId="{307E1E79-333A-4163-A693-D847D8230E99}"/>
    <dgm:cxn modelId="{0154DD45-298B-4632-9094-215F1ACF1096}" srcId="{1B8BACF5-DD90-4FCD-BABB-E22148B23FDB}" destId="{AF6B5B9C-B387-4AC5-AC54-61CA97EA2D1C}" srcOrd="0" destOrd="0" parTransId="{9ECE57F5-8D0C-475D-AD04-D7C19D2AD32C}" sibTransId="{A05C71F4-7F73-4B11-85AF-75A233FE03D1}"/>
    <dgm:cxn modelId="{5FF79924-69CC-472F-91D0-A4F63DE01FAE}" type="presOf" srcId="{AD790812-15B3-48EA-BC05-BAA50EB5B248}" destId="{CFADDC29-474F-4A66-9FAD-112F6BC16A8C}" srcOrd="0" destOrd="3" presId="urn:microsoft.com/office/officeart/2005/8/layout/vList6"/>
    <dgm:cxn modelId="{6FD821AC-D954-485B-A4C8-0C78791E8180}" type="presOf" srcId="{CD52EF11-2CFA-416F-868B-15DBF83CC2E7}" destId="{9194325E-CB8E-4ED2-8DF5-EA3642A44406}" srcOrd="0" destOrd="3" presId="urn:microsoft.com/office/officeart/2005/8/layout/vList6"/>
    <dgm:cxn modelId="{C340B52A-3674-4DC6-8838-137DB8C8D7BC}" type="presOf" srcId="{D948A8A9-2624-4974-9CD8-C0A5C43D343F}" destId="{4CF2C0A6-1DFF-42EF-878A-ED38E18C6A65}" srcOrd="0" destOrd="2" presId="urn:microsoft.com/office/officeart/2005/8/layout/vList6"/>
    <dgm:cxn modelId="{BCA33385-53C7-43B7-AA6C-D785D9CF297A}" type="presOf" srcId="{8FACFA79-490A-418F-A2E5-49A6F1AF4ADB}" destId="{060CD546-09A3-4CAC-9ADF-8FBDC3C0A733}" srcOrd="0" destOrd="0" presId="urn:microsoft.com/office/officeart/2005/8/layout/vList6"/>
    <dgm:cxn modelId="{B78B529D-04EB-46EB-A832-754DBE0A2941}" type="presOf" srcId="{E83C9634-D19A-4464-B788-69AC346B23E7}" destId="{C842E4B5-4C11-4DE4-8498-C8DA3EFD886F}" srcOrd="0" destOrd="0" presId="urn:microsoft.com/office/officeart/2005/8/layout/vList6"/>
    <dgm:cxn modelId="{6BAB8DA1-2CCA-49C7-A33A-15ED6C28E94D}" srcId="{E75D7904-4BEE-4F27-A7A5-162332EB07B7}" destId="{F2D3806B-D047-4D8A-9C71-17BCD4EEC17E}" srcOrd="3" destOrd="0" parTransId="{568E997E-EC0A-43AF-9E53-E9430F97B30F}" sibTransId="{C6EAE0D3-EA5C-445C-885C-2C367C4825FE}"/>
    <dgm:cxn modelId="{021B68FC-E804-45CC-ACA0-DD2A61CDB0DF}" srcId="{90D11684-3764-4416-B2E4-5B07D7227492}" destId="{7738A1A5-3C98-458B-96E3-39D26773DCB1}" srcOrd="2" destOrd="0" parTransId="{95E646E5-59D7-4598-8456-C94BA2FF4D26}" sibTransId="{124E8913-1329-4177-A245-6A81486CDB86}"/>
    <dgm:cxn modelId="{771E9E51-0344-4B15-8570-AC29D46B863F}" srcId="{90D11684-3764-4416-B2E4-5B07D7227492}" destId="{57F709F4-C219-4380-BB85-E6546FF9DC1B}" srcOrd="5" destOrd="0" parTransId="{ABCCE06B-C1D5-4184-B6B5-B6F72D976435}" sibTransId="{856F2DCC-28C5-460C-A940-D9FF52339476}"/>
    <dgm:cxn modelId="{D16EC6D8-E15D-4B75-B3A3-616B665DE9EE}" srcId="{E75D7904-4BEE-4F27-A7A5-162332EB07B7}" destId="{736A045E-54C8-4E60-AC7F-9F1D39756CD4}" srcOrd="0" destOrd="0" parTransId="{CBBE9B00-2649-4B2A-BCEB-A9EE4F9449A2}" sibTransId="{A76D5F53-698E-4213-9E92-1B96D0A52F03}"/>
    <dgm:cxn modelId="{4C3E31D5-3920-41A1-BC15-F5167CB42C1E}" type="presOf" srcId="{AF6B5B9C-B387-4AC5-AC54-61CA97EA2D1C}" destId="{5B54633F-F476-473C-BBB0-D1A8B0D01A7B}" srcOrd="0" destOrd="0" presId="urn:microsoft.com/office/officeart/2005/8/layout/vList6"/>
    <dgm:cxn modelId="{9650EE5E-C019-44C5-9E0C-8B06755617AB}" type="presOf" srcId="{F2D3806B-D047-4D8A-9C71-17BCD4EEC17E}" destId="{4CF2C0A6-1DFF-42EF-878A-ED38E18C6A65}" srcOrd="0" destOrd="3" presId="urn:microsoft.com/office/officeart/2005/8/layout/vList6"/>
    <dgm:cxn modelId="{BF488FC1-D49A-43F0-8703-3A45E7FA6FFE}" srcId="{E83C9634-D19A-4464-B788-69AC346B23E7}" destId="{5AF37099-BF92-4CEB-8830-80059A36C51F}" srcOrd="4" destOrd="0" parTransId="{BA818F4F-4B6E-4FF0-AA0D-A15500AF2801}" sibTransId="{8BDA165F-0930-4D18-B7FF-CF9D094A4843}"/>
    <dgm:cxn modelId="{AC314FD3-BD87-43CF-B895-11BB7E5FD4EA}" type="presOf" srcId="{90D11684-3764-4416-B2E4-5B07D7227492}" destId="{AA2CA284-72C4-479F-987C-11DBF44C9F2E}" srcOrd="0" destOrd="0" presId="urn:microsoft.com/office/officeart/2005/8/layout/vList6"/>
    <dgm:cxn modelId="{AE765539-3FD7-48DA-8D60-6C7A287B372A}" type="presOf" srcId="{9DC42BDF-E804-47E0-A7C6-AE1B5C4DC03D}" destId="{9194325E-CB8E-4ED2-8DF5-EA3642A44406}" srcOrd="0" destOrd="2" presId="urn:microsoft.com/office/officeart/2005/8/layout/vList6"/>
    <dgm:cxn modelId="{B5653D62-E89C-4348-9B50-11ABBAECE118}" srcId="{8FACFA79-490A-418F-A2E5-49A6F1AF4ADB}" destId="{90D11684-3764-4416-B2E4-5B07D7227492}" srcOrd="1" destOrd="0" parTransId="{9668EC9B-8B47-4001-AD0C-991FD7918170}" sibTransId="{AEC6C4E5-1365-4973-A260-2C56D864BED7}"/>
    <dgm:cxn modelId="{58AEBA6F-075C-49E9-BFD6-5490FC76F8F8}" type="presOf" srcId="{A67D188B-23DF-47E9-B065-361D661B0745}" destId="{4CF2C0A6-1DFF-42EF-878A-ED38E18C6A65}" srcOrd="0" destOrd="1" presId="urn:microsoft.com/office/officeart/2005/8/layout/vList6"/>
    <dgm:cxn modelId="{15879446-929A-478A-9184-490555CDB900}" srcId="{E83C9634-D19A-4464-B788-69AC346B23E7}" destId="{199521FA-2B3F-4BC4-A6AF-10DC2F3841DF}" srcOrd="1" destOrd="0" parTransId="{D5679E91-E105-4D1E-B612-C32276A5C83D}" sibTransId="{74C4F209-377F-4BCA-9A39-DD5539A3D4B3}"/>
    <dgm:cxn modelId="{699237E5-FF79-4EE5-B699-47EFF315FB38}" srcId="{E83C9634-D19A-4464-B788-69AC346B23E7}" destId="{AC4AC25D-3BF8-4615-8483-AD11886269C0}" srcOrd="0" destOrd="0" parTransId="{861D033B-8AD9-4742-945D-2FAD22946F46}" sibTransId="{82DA66DA-F264-4909-8D9D-20929E27BAE8}"/>
    <dgm:cxn modelId="{B73FF734-FA63-4A84-8B4A-F2AFCE95239B}" type="presOf" srcId="{1B8BACF5-DD90-4FCD-BABB-E22148B23FDB}" destId="{A8E83288-E6B1-4AC0-A30F-00759F053088}" srcOrd="0" destOrd="0" presId="urn:microsoft.com/office/officeart/2005/8/layout/vList6"/>
    <dgm:cxn modelId="{977EECCD-4700-4C32-8C1C-06CA322876DD}" type="presOf" srcId="{5AF37099-BF92-4CEB-8830-80059A36C51F}" destId="{9194325E-CB8E-4ED2-8DF5-EA3642A44406}" srcOrd="0" destOrd="4" presId="urn:microsoft.com/office/officeart/2005/8/layout/vList6"/>
    <dgm:cxn modelId="{4238B33F-D270-496F-8874-E10B5A1E1743}" srcId="{8FACFA79-490A-418F-A2E5-49A6F1AF4ADB}" destId="{E83C9634-D19A-4464-B788-69AC346B23E7}" srcOrd="2" destOrd="0" parTransId="{BCDC636B-28AB-4073-BC33-01F682AD7975}" sibTransId="{C3697AFB-343E-4807-A3B4-73055B9D9FC3}"/>
    <dgm:cxn modelId="{97485CFB-BB4C-4D1E-BA75-F4ACBC937090}" type="presOf" srcId="{736A045E-54C8-4E60-AC7F-9F1D39756CD4}" destId="{4CF2C0A6-1DFF-42EF-878A-ED38E18C6A65}" srcOrd="0" destOrd="0" presId="urn:microsoft.com/office/officeart/2005/8/layout/vList6"/>
    <dgm:cxn modelId="{A320304D-EC29-4F5D-B11A-7F5D48AB06C9}" srcId="{E83C9634-D19A-4464-B788-69AC346B23E7}" destId="{9DC42BDF-E804-47E0-A7C6-AE1B5C4DC03D}" srcOrd="2" destOrd="0" parTransId="{8182A6F9-FC63-418A-ADBF-E7174151110E}" sibTransId="{65195D9E-4D78-4B45-8617-445204A7BD72}"/>
    <dgm:cxn modelId="{D973764C-C109-4BF6-8BB4-840C55A9962D}" srcId="{90D11684-3764-4416-B2E4-5B07D7227492}" destId="{783DB0BF-230C-4C25-A4BE-54FBF999F1F3}" srcOrd="4" destOrd="0" parTransId="{2568259D-7430-430D-9C30-BFBA4D9B0622}" sibTransId="{A57F80AE-5F7A-4A60-9DF3-6BC2E7DE5253}"/>
    <dgm:cxn modelId="{78C97DAD-30BD-49C2-9927-617430903A5F}" type="presOf" srcId="{57F709F4-C219-4380-BB85-E6546FF9DC1B}" destId="{CFADDC29-474F-4A66-9FAD-112F6BC16A8C}" srcOrd="0" destOrd="5" presId="urn:microsoft.com/office/officeart/2005/8/layout/vList6"/>
    <dgm:cxn modelId="{E26B8662-C550-4947-BDD7-B7C925403367}" type="presOf" srcId="{E75D7904-4BEE-4F27-A7A5-162332EB07B7}" destId="{67F43E37-AF81-412C-839D-494F5D81FBDD}" srcOrd="0" destOrd="0" presId="urn:microsoft.com/office/officeart/2005/8/layout/vList6"/>
    <dgm:cxn modelId="{1B73D039-4D9E-4C3D-9F86-41416C415590}" type="presOf" srcId="{FB3D51B1-1CBC-4248-8B14-E988BF43AE0B}" destId="{CFADDC29-474F-4A66-9FAD-112F6BC16A8C}" srcOrd="0" destOrd="1" presId="urn:microsoft.com/office/officeart/2005/8/layout/vList6"/>
    <dgm:cxn modelId="{68619C9A-1CC2-4DE7-9B21-4162E9B8E0A2}" type="presOf" srcId="{783DB0BF-230C-4C25-A4BE-54FBF999F1F3}" destId="{CFADDC29-474F-4A66-9FAD-112F6BC16A8C}" srcOrd="0" destOrd="4" presId="urn:microsoft.com/office/officeart/2005/8/layout/vList6"/>
    <dgm:cxn modelId="{89D6FAEF-8D8A-42BA-B7A2-44F7B445EA6E}" type="presOf" srcId="{7738A1A5-3C98-458B-96E3-39D26773DCB1}" destId="{CFADDC29-474F-4A66-9FAD-112F6BC16A8C}" srcOrd="0" destOrd="2" presId="urn:microsoft.com/office/officeart/2005/8/layout/vList6"/>
    <dgm:cxn modelId="{590222AB-732D-4B45-B12D-674601E5DCCD}" type="presOf" srcId="{199521FA-2B3F-4BC4-A6AF-10DC2F3841DF}" destId="{9194325E-CB8E-4ED2-8DF5-EA3642A44406}" srcOrd="0" destOrd="1" presId="urn:microsoft.com/office/officeart/2005/8/layout/vList6"/>
    <dgm:cxn modelId="{3AB686B6-9DB0-4BE7-A6E7-26A4AABE2CC7}" srcId="{90D11684-3764-4416-B2E4-5B07D7227492}" destId="{DE25B019-7E0B-4CAF-81FD-2919DAD264AE}" srcOrd="0" destOrd="0" parTransId="{A091DB89-9373-4E57-9533-026937D9034B}" sibTransId="{48DC336E-112F-4A44-9355-F29775C4DED3}"/>
    <dgm:cxn modelId="{02A12666-3AA1-40A4-BDB8-7C8DECA9A2E0}" srcId="{8FACFA79-490A-418F-A2E5-49A6F1AF4ADB}" destId="{1B8BACF5-DD90-4FCD-BABB-E22148B23FDB}" srcOrd="3" destOrd="0" parTransId="{E201F07B-7C6A-405B-8D3C-43621086411D}" sibTransId="{60DEBDAC-3507-46EA-9EED-067D627BAC00}"/>
    <dgm:cxn modelId="{5214AA50-D771-4D76-96BB-CBA65CB6E8C7}" srcId="{8FACFA79-490A-418F-A2E5-49A6F1AF4ADB}" destId="{E75D7904-4BEE-4F27-A7A5-162332EB07B7}" srcOrd="0" destOrd="0" parTransId="{27D04D72-8776-4325-B536-53395251ED4D}" sibTransId="{6F07A079-215D-4B4D-8459-DACEDA2AE92F}"/>
    <dgm:cxn modelId="{C70FE430-14AE-4805-B12E-715FE66A18DF}" srcId="{90D11684-3764-4416-B2E4-5B07D7227492}" destId="{FB3D51B1-1CBC-4248-8B14-E988BF43AE0B}" srcOrd="1" destOrd="0" parTransId="{F2AF83D4-16BC-4793-AFB3-DA084CEA5153}" sibTransId="{CF9335B7-B491-449F-B849-BF395FB51746}"/>
    <dgm:cxn modelId="{AAC95D5B-E5C6-4E90-9FC1-D193C11BB255}" srcId="{E83C9634-D19A-4464-B788-69AC346B23E7}" destId="{CD52EF11-2CFA-416F-868B-15DBF83CC2E7}" srcOrd="3" destOrd="0" parTransId="{758FE554-7C7B-4AF9-BCFB-E4B6537EDDBA}" sibTransId="{82AE63DF-3D7A-48C0-8977-0EC2D61AC488}"/>
    <dgm:cxn modelId="{8A2B6513-D858-4A60-8619-34543BE50A06}" srcId="{E75D7904-4BEE-4F27-A7A5-162332EB07B7}" destId="{D948A8A9-2624-4974-9CD8-C0A5C43D343F}" srcOrd="2" destOrd="0" parTransId="{8D8C8E26-C7B3-474A-A47C-36D2F0B1F7C0}" sibTransId="{00EF2D50-8BB9-4E53-BB4F-11F4CEBAEFAE}"/>
    <dgm:cxn modelId="{6FB838B5-CA1C-4561-BAC9-C81F6C783372}" type="presParOf" srcId="{060CD546-09A3-4CAC-9ADF-8FBDC3C0A733}" destId="{956B11E1-E06D-44B9-8B42-EFAFC1047E35}" srcOrd="0" destOrd="0" presId="urn:microsoft.com/office/officeart/2005/8/layout/vList6"/>
    <dgm:cxn modelId="{89868968-00A4-4D10-9255-2E211DDF383F}" type="presParOf" srcId="{956B11E1-E06D-44B9-8B42-EFAFC1047E35}" destId="{67F43E37-AF81-412C-839D-494F5D81FBDD}" srcOrd="0" destOrd="0" presId="urn:microsoft.com/office/officeart/2005/8/layout/vList6"/>
    <dgm:cxn modelId="{D5450FE7-1FD0-47B3-94D3-8D15ACA6975A}" type="presParOf" srcId="{956B11E1-E06D-44B9-8B42-EFAFC1047E35}" destId="{4CF2C0A6-1DFF-42EF-878A-ED38E18C6A65}" srcOrd="1" destOrd="0" presId="urn:microsoft.com/office/officeart/2005/8/layout/vList6"/>
    <dgm:cxn modelId="{ADC1DE8E-3C67-41EE-AEA5-53411281E187}" type="presParOf" srcId="{060CD546-09A3-4CAC-9ADF-8FBDC3C0A733}" destId="{E01AFDBF-0E03-4FE2-B713-B359AB1A19EB}" srcOrd="1" destOrd="0" presId="urn:microsoft.com/office/officeart/2005/8/layout/vList6"/>
    <dgm:cxn modelId="{12F53DFB-3A15-4CAA-A51F-DBB20EB25328}" type="presParOf" srcId="{060CD546-09A3-4CAC-9ADF-8FBDC3C0A733}" destId="{3678654E-7B73-4533-8E95-D9B415EE4953}" srcOrd="2" destOrd="0" presId="urn:microsoft.com/office/officeart/2005/8/layout/vList6"/>
    <dgm:cxn modelId="{9FD5CB70-C485-41DA-9413-43F254758A08}" type="presParOf" srcId="{3678654E-7B73-4533-8E95-D9B415EE4953}" destId="{AA2CA284-72C4-479F-987C-11DBF44C9F2E}" srcOrd="0" destOrd="0" presId="urn:microsoft.com/office/officeart/2005/8/layout/vList6"/>
    <dgm:cxn modelId="{A3894FD0-C650-4C84-9EF6-775E87B911FF}" type="presParOf" srcId="{3678654E-7B73-4533-8E95-D9B415EE4953}" destId="{CFADDC29-474F-4A66-9FAD-112F6BC16A8C}" srcOrd="1" destOrd="0" presId="urn:microsoft.com/office/officeart/2005/8/layout/vList6"/>
    <dgm:cxn modelId="{07E22835-BA0D-4AE4-BBDC-45F52703A8EE}" type="presParOf" srcId="{060CD546-09A3-4CAC-9ADF-8FBDC3C0A733}" destId="{A51735EF-5870-4400-92A9-3D06A9C34FF1}" srcOrd="3" destOrd="0" presId="urn:microsoft.com/office/officeart/2005/8/layout/vList6"/>
    <dgm:cxn modelId="{DA482E6C-51BA-4844-B43D-C288B5221B51}" type="presParOf" srcId="{060CD546-09A3-4CAC-9ADF-8FBDC3C0A733}" destId="{AF9AB6F7-FEB9-41BA-A792-BB1DB7AB0132}" srcOrd="4" destOrd="0" presId="urn:microsoft.com/office/officeart/2005/8/layout/vList6"/>
    <dgm:cxn modelId="{9C2FB453-0DE7-434D-9E15-A3BD48B49F90}" type="presParOf" srcId="{AF9AB6F7-FEB9-41BA-A792-BB1DB7AB0132}" destId="{C842E4B5-4C11-4DE4-8498-C8DA3EFD886F}" srcOrd="0" destOrd="0" presId="urn:microsoft.com/office/officeart/2005/8/layout/vList6"/>
    <dgm:cxn modelId="{7CA23158-10F9-4AE7-96F9-90568BB855F5}" type="presParOf" srcId="{AF9AB6F7-FEB9-41BA-A792-BB1DB7AB0132}" destId="{9194325E-CB8E-4ED2-8DF5-EA3642A44406}" srcOrd="1" destOrd="0" presId="urn:microsoft.com/office/officeart/2005/8/layout/vList6"/>
    <dgm:cxn modelId="{BC4E63C1-5458-4D37-90B3-61F76F915300}" type="presParOf" srcId="{060CD546-09A3-4CAC-9ADF-8FBDC3C0A733}" destId="{E4DAA335-B6A9-4918-A6F9-30581FAAEA8C}" srcOrd="5" destOrd="0" presId="urn:microsoft.com/office/officeart/2005/8/layout/vList6"/>
    <dgm:cxn modelId="{7A8C3CED-7A76-479C-AC47-858721C9DA08}" type="presParOf" srcId="{060CD546-09A3-4CAC-9ADF-8FBDC3C0A733}" destId="{346DD35C-C0D1-4D7D-90B1-66CC7C666086}" srcOrd="6" destOrd="0" presId="urn:microsoft.com/office/officeart/2005/8/layout/vList6"/>
    <dgm:cxn modelId="{15F7B486-A849-40B7-BB55-70762FB24F37}" type="presParOf" srcId="{346DD35C-C0D1-4D7D-90B1-66CC7C666086}" destId="{A8E83288-E6B1-4AC0-A30F-00759F053088}" srcOrd="0" destOrd="0" presId="urn:microsoft.com/office/officeart/2005/8/layout/vList6"/>
    <dgm:cxn modelId="{0E11D9A5-EF8D-40D9-BFCB-07B177B8F80A}" type="presParOf" srcId="{346DD35C-C0D1-4D7D-90B1-66CC7C666086}" destId="{5B54633F-F476-473C-BBB0-D1A8B0D01A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ACFA79-490A-418F-A2E5-49A6F1AF4ADB}"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SA"/>
        </a:p>
      </dgm:t>
    </dgm:pt>
    <dgm:pt modelId="{E75D7904-4BEE-4F27-A7A5-162332EB07B7}">
      <dgm:prSet phldrT="[نص]" custT="1"/>
      <dgm:spPr/>
      <dgm:t>
        <a:bodyPr/>
        <a:lstStyle/>
        <a:p>
          <a:pPr rtl="1"/>
          <a:r>
            <a:rPr lang="ar-SA" sz="4000" dirty="0" smtClean="0"/>
            <a:t>الخطوة 1</a:t>
          </a:r>
          <a:endParaRPr lang="ar-SA" sz="4000" dirty="0"/>
        </a:p>
      </dgm:t>
    </dgm:pt>
    <dgm:pt modelId="{27D04D72-8776-4325-B536-53395251ED4D}" type="parTrans" cxnId="{5214AA50-D771-4D76-96BB-CBA65CB6E8C7}">
      <dgm:prSet/>
      <dgm:spPr/>
      <dgm:t>
        <a:bodyPr/>
        <a:lstStyle/>
        <a:p>
          <a:pPr rtl="1"/>
          <a:endParaRPr lang="ar-SA"/>
        </a:p>
      </dgm:t>
    </dgm:pt>
    <dgm:pt modelId="{6F07A079-215D-4B4D-8459-DACEDA2AE92F}" type="sibTrans" cxnId="{5214AA50-D771-4D76-96BB-CBA65CB6E8C7}">
      <dgm:prSet/>
      <dgm:spPr/>
      <dgm:t>
        <a:bodyPr/>
        <a:lstStyle/>
        <a:p>
          <a:pPr rtl="1"/>
          <a:endParaRPr lang="ar-SA"/>
        </a:p>
      </dgm:t>
    </dgm:pt>
    <dgm:pt modelId="{736A045E-54C8-4E60-AC7F-9F1D39756CD4}">
      <dgm:prSet phldrT="[نص]" custT="1"/>
      <dgm:spPr/>
      <dgm:t>
        <a:bodyPr/>
        <a:lstStyle/>
        <a:p>
          <a:pPr rtl="1"/>
          <a:r>
            <a:rPr lang="ar-SA" sz="1100" b="0" dirty="0" smtClean="0"/>
            <a:t>تغير اسم ورقة عمل 1 الى ارقام السنين</a:t>
          </a:r>
          <a:endParaRPr lang="ar-SA" sz="1100" b="0" dirty="0"/>
        </a:p>
      </dgm:t>
    </dgm:pt>
    <dgm:pt modelId="{CBBE9B00-2649-4B2A-BCEB-A9EE4F9449A2}" type="parTrans" cxnId="{D16EC6D8-E15D-4B75-B3A3-616B665DE9EE}">
      <dgm:prSet/>
      <dgm:spPr/>
      <dgm:t>
        <a:bodyPr/>
        <a:lstStyle/>
        <a:p>
          <a:pPr rtl="1"/>
          <a:endParaRPr lang="ar-SA"/>
        </a:p>
      </dgm:t>
    </dgm:pt>
    <dgm:pt modelId="{A76D5F53-698E-4213-9E92-1B96D0A52F03}" type="sibTrans" cxnId="{D16EC6D8-E15D-4B75-B3A3-616B665DE9EE}">
      <dgm:prSet/>
      <dgm:spPr/>
      <dgm:t>
        <a:bodyPr/>
        <a:lstStyle/>
        <a:p>
          <a:pPr rtl="1"/>
          <a:endParaRPr lang="ar-SA"/>
        </a:p>
      </dgm:t>
    </dgm:pt>
    <dgm:pt modelId="{A67D188B-23DF-47E9-B065-361D661B0745}">
      <dgm:prSet phldrT="[نص]" custT="1"/>
      <dgm:spPr/>
      <dgm:t>
        <a:bodyPr/>
        <a:lstStyle/>
        <a:p>
          <a:pPr rtl="1"/>
          <a:r>
            <a:rPr lang="ar-SA" sz="1100" b="0" dirty="0" smtClean="0"/>
            <a:t>كتابة عنوان (البيانات اللازمة لحساب اقساط الاستهلاك بطريقة مجموع ارقام السنين)</a:t>
          </a:r>
          <a:endParaRPr lang="ar-SA" sz="1100" b="0" dirty="0"/>
        </a:p>
      </dgm:t>
    </dgm:pt>
    <dgm:pt modelId="{6F110104-4B43-4ED5-8780-E87576038E31}" type="parTrans" cxnId="{5FFF8014-F02D-46F1-A4DC-ADAD9E352067}">
      <dgm:prSet/>
      <dgm:spPr/>
      <dgm:t>
        <a:bodyPr/>
        <a:lstStyle/>
        <a:p>
          <a:pPr rtl="1"/>
          <a:endParaRPr lang="ar-SA"/>
        </a:p>
      </dgm:t>
    </dgm:pt>
    <dgm:pt modelId="{307E1E79-333A-4163-A693-D847D8230E99}" type="sibTrans" cxnId="{5FFF8014-F02D-46F1-A4DC-ADAD9E352067}">
      <dgm:prSet/>
      <dgm:spPr/>
      <dgm:t>
        <a:bodyPr/>
        <a:lstStyle/>
        <a:p>
          <a:pPr rtl="1"/>
          <a:endParaRPr lang="ar-SA"/>
        </a:p>
      </dgm:t>
    </dgm:pt>
    <dgm:pt modelId="{E83C9634-D19A-4464-B788-69AC346B23E7}">
      <dgm:prSet phldrT="[نص]" custT="1"/>
      <dgm:spPr/>
      <dgm:t>
        <a:bodyPr/>
        <a:lstStyle/>
        <a:p>
          <a:pPr rtl="1"/>
          <a:r>
            <a:rPr lang="ar-SA" sz="3200" dirty="0" smtClean="0"/>
            <a:t>الخطوة3</a:t>
          </a:r>
        </a:p>
        <a:p>
          <a:pPr rtl="1"/>
          <a:r>
            <a:rPr lang="ar-SA" sz="3200" dirty="0" smtClean="0"/>
            <a:t> بيانات سنة 2</a:t>
          </a:r>
        </a:p>
      </dgm:t>
    </dgm:pt>
    <dgm:pt modelId="{BCDC636B-28AB-4073-BC33-01F682AD7975}" type="parTrans" cxnId="{4238B33F-D270-496F-8874-E10B5A1E1743}">
      <dgm:prSet/>
      <dgm:spPr/>
      <dgm:t>
        <a:bodyPr/>
        <a:lstStyle/>
        <a:p>
          <a:pPr rtl="1"/>
          <a:endParaRPr lang="ar-SA"/>
        </a:p>
      </dgm:t>
    </dgm:pt>
    <dgm:pt modelId="{C3697AFB-343E-4807-A3B4-73055B9D9FC3}" type="sibTrans" cxnId="{4238B33F-D270-496F-8874-E10B5A1E1743}">
      <dgm:prSet/>
      <dgm:spPr/>
      <dgm:t>
        <a:bodyPr/>
        <a:lstStyle/>
        <a:p>
          <a:pPr rtl="1"/>
          <a:endParaRPr lang="ar-SA"/>
        </a:p>
      </dgm:t>
    </dgm:pt>
    <dgm:pt modelId="{199521FA-2B3F-4BC4-A6AF-10DC2F3841DF}">
      <dgm:prSet phldrT="[نص]" custT="1"/>
      <dgm:spPr/>
      <dgm:t>
        <a:bodyPr/>
        <a:lstStyle/>
        <a:p>
          <a:pPr rtl="1"/>
          <a:r>
            <a:rPr lang="ar-SA" sz="1100" dirty="0" smtClean="0"/>
            <a:t>في خلية قسط الاستهلاك قومي بنسخ خلية قسط الاستهلاك للسنة1</a:t>
          </a:r>
          <a:endParaRPr lang="ar-SA" sz="1100" dirty="0"/>
        </a:p>
      </dgm:t>
    </dgm:pt>
    <dgm:pt modelId="{D5679E91-E105-4D1E-B612-C32276A5C83D}" type="parTrans" cxnId="{15879446-929A-478A-9184-490555CDB900}">
      <dgm:prSet/>
      <dgm:spPr/>
      <dgm:t>
        <a:bodyPr/>
        <a:lstStyle/>
        <a:p>
          <a:pPr rtl="1"/>
          <a:endParaRPr lang="ar-SA"/>
        </a:p>
      </dgm:t>
    </dgm:pt>
    <dgm:pt modelId="{74C4F209-377F-4BCA-9A39-DD5539A3D4B3}" type="sibTrans" cxnId="{15879446-929A-478A-9184-490555CDB900}">
      <dgm:prSet/>
      <dgm:spPr/>
      <dgm:t>
        <a:bodyPr/>
        <a:lstStyle/>
        <a:p>
          <a:pPr rtl="1"/>
          <a:endParaRPr lang="ar-SA"/>
        </a:p>
      </dgm:t>
    </dgm:pt>
    <dgm:pt modelId="{90D11684-3764-4416-B2E4-5B07D7227492}">
      <dgm:prSet custT="1"/>
      <dgm:spPr/>
      <dgm:t>
        <a:bodyPr/>
        <a:lstStyle/>
        <a:p>
          <a:pPr rtl="1"/>
          <a:r>
            <a:rPr lang="ar-SA" sz="3200" dirty="0" smtClean="0"/>
            <a:t>الخطوة 2</a:t>
          </a:r>
        </a:p>
        <a:p>
          <a:pPr rtl="1"/>
          <a:r>
            <a:rPr lang="ar-SA" sz="3200" dirty="0" smtClean="0"/>
            <a:t>بيانات سنة1</a:t>
          </a:r>
          <a:endParaRPr lang="ar-SA" sz="3200" dirty="0"/>
        </a:p>
      </dgm:t>
    </dgm:pt>
    <dgm:pt modelId="{9668EC9B-8B47-4001-AD0C-991FD7918170}" type="parTrans" cxnId="{B5653D62-E89C-4348-9B50-11ABBAECE118}">
      <dgm:prSet/>
      <dgm:spPr/>
      <dgm:t>
        <a:bodyPr/>
        <a:lstStyle/>
        <a:p>
          <a:pPr rtl="1"/>
          <a:endParaRPr lang="ar-SA"/>
        </a:p>
      </dgm:t>
    </dgm:pt>
    <dgm:pt modelId="{AEC6C4E5-1365-4973-A260-2C56D864BED7}" type="sibTrans" cxnId="{B5653D62-E89C-4348-9B50-11ABBAECE118}">
      <dgm:prSet/>
      <dgm:spPr/>
      <dgm:t>
        <a:bodyPr/>
        <a:lstStyle/>
        <a:p>
          <a:pPr rtl="1"/>
          <a:endParaRPr lang="ar-SA"/>
        </a:p>
      </dgm:t>
    </dgm:pt>
    <dgm:pt modelId="{D948A8A9-2624-4974-9CD8-C0A5C43D343F}">
      <dgm:prSet phldrT="[نص]" custT="1"/>
      <dgm:spPr/>
      <dgm:t>
        <a:bodyPr/>
        <a:lstStyle/>
        <a:p>
          <a:pPr rtl="1"/>
          <a:r>
            <a:rPr lang="ar-SA" sz="1100" b="0" dirty="0" smtClean="0"/>
            <a:t>ادخال المعطيات : تكلفة الاصل في </a:t>
          </a:r>
          <a:r>
            <a:rPr lang="en-US" sz="1100" b="0" dirty="0" smtClean="0"/>
            <a:t>c5</a:t>
          </a:r>
          <a:r>
            <a:rPr lang="ar-SA" sz="1100" b="0" dirty="0" smtClean="0"/>
            <a:t> , العمر الانتاجي في </a:t>
          </a:r>
          <a:r>
            <a:rPr lang="en-US" sz="1100" b="0" dirty="0" smtClean="0"/>
            <a:t>c6</a:t>
          </a:r>
          <a:r>
            <a:rPr lang="ar-SA" sz="1100" b="0" dirty="0" smtClean="0"/>
            <a:t>, الخردة في </a:t>
          </a:r>
          <a:r>
            <a:rPr lang="en-US" sz="1100" b="0" dirty="0" smtClean="0"/>
            <a:t>c7</a:t>
          </a:r>
          <a:endParaRPr lang="ar-SA" sz="1100" b="0" dirty="0"/>
        </a:p>
      </dgm:t>
    </dgm:pt>
    <dgm:pt modelId="{8D8C8E26-C7B3-474A-A47C-36D2F0B1F7C0}" type="parTrans" cxnId="{8A2B6513-D858-4A60-8619-34543BE50A06}">
      <dgm:prSet/>
      <dgm:spPr/>
      <dgm:t>
        <a:bodyPr/>
        <a:lstStyle/>
        <a:p>
          <a:pPr rtl="1"/>
          <a:endParaRPr lang="ar-SA"/>
        </a:p>
      </dgm:t>
    </dgm:pt>
    <dgm:pt modelId="{00EF2D50-8BB9-4E53-BB4F-11F4CEBAEFAE}" type="sibTrans" cxnId="{8A2B6513-D858-4A60-8619-34543BE50A06}">
      <dgm:prSet/>
      <dgm:spPr/>
      <dgm:t>
        <a:bodyPr/>
        <a:lstStyle/>
        <a:p>
          <a:pPr rtl="1"/>
          <a:endParaRPr lang="ar-SA"/>
        </a:p>
      </dgm:t>
    </dgm:pt>
    <dgm:pt modelId="{FB3D51B1-1CBC-4248-8B14-E988BF43AE0B}">
      <dgm:prSet custT="1"/>
      <dgm:spPr/>
      <dgm:t>
        <a:bodyPr/>
        <a:lstStyle/>
        <a:p>
          <a:pPr rtl="1"/>
          <a:r>
            <a:rPr lang="ar-SA" sz="1100" dirty="0" smtClean="0"/>
            <a:t>في خلية القيمة الدفترية ادخلي المعادلة </a:t>
          </a:r>
          <a:r>
            <a:rPr lang="en-US" sz="1100" dirty="0" smtClean="0"/>
            <a:t>= </a:t>
          </a:r>
          <a:r>
            <a:rPr lang="ar-SA" sz="1100" dirty="0" smtClean="0"/>
            <a:t>تكلفة الاصل</a:t>
          </a:r>
          <a:r>
            <a:rPr lang="en-US" sz="1100" dirty="0" smtClean="0"/>
            <a:t>c5</a:t>
          </a:r>
          <a:endParaRPr lang="ar-SA" sz="1100" dirty="0"/>
        </a:p>
      </dgm:t>
    </dgm:pt>
    <dgm:pt modelId="{F2AF83D4-16BC-4793-AFB3-DA084CEA5153}" type="parTrans" cxnId="{C70FE430-14AE-4805-B12E-715FE66A18DF}">
      <dgm:prSet/>
      <dgm:spPr/>
      <dgm:t>
        <a:bodyPr/>
        <a:lstStyle/>
        <a:p>
          <a:pPr rtl="1"/>
          <a:endParaRPr lang="ar-SA"/>
        </a:p>
      </dgm:t>
    </dgm:pt>
    <dgm:pt modelId="{CF9335B7-B491-449F-B849-BF395FB51746}" type="sibTrans" cxnId="{C70FE430-14AE-4805-B12E-715FE66A18DF}">
      <dgm:prSet/>
      <dgm:spPr/>
      <dgm:t>
        <a:bodyPr/>
        <a:lstStyle/>
        <a:p>
          <a:pPr rtl="1"/>
          <a:endParaRPr lang="ar-SA"/>
        </a:p>
      </dgm:t>
    </dgm:pt>
    <dgm:pt modelId="{57F709F4-C219-4380-BB85-E6546FF9DC1B}">
      <dgm:prSet custT="1"/>
      <dgm:spPr/>
      <dgm:t>
        <a:bodyPr/>
        <a:lstStyle/>
        <a:p>
          <a:pPr rtl="1"/>
          <a:endParaRPr lang="ar-SA" sz="1200" dirty="0"/>
        </a:p>
      </dgm:t>
    </dgm:pt>
    <dgm:pt modelId="{ABCCE06B-C1D5-4184-B6B5-B6F72D976435}" type="parTrans" cxnId="{771E9E51-0344-4B15-8570-AC29D46B863F}">
      <dgm:prSet/>
      <dgm:spPr/>
      <dgm:t>
        <a:bodyPr/>
        <a:lstStyle/>
        <a:p>
          <a:pPr rtl="1"/>
          <a:endParaRPr lang="ar-SA"/>
        </a:p>
      </dgm:t>
    </dgm:pt>
    <dgm:pt modelId="{856F2DCC-28C5-460C-A940-D9FF52339476}" type="sibTrans" cxnId="{771E9E51-0344-4B15-8570-AC29D46B863F}">
      <dgm:prSet/>
      <dgm:spPr/>
      <dgm:t>
        <a:bodyPr/>
        <a:lstStyle/>
        <a:p>
          <a:pPr rtl="1"/>
          <a:endParaRPr lang="ar-SA"/>
        </a:p>
      </dgm:t>
    </dgm:pt>
    <dgm:pt modelId="{F2D3806B-D047-4D8A-9C71-17BCD4EEC17E}">
      <dgm:prSet phldrT="[نص]" custT="1"/>
      <dgm:spPr/>
      <dgm:t>
        <a:bodyPr/>
        <a:lstStyle/>
        <a:p>
          <a:pPr rtl="1"/>
          <a:r>
            <a:rPr lang="ar-SA" sz="1100" b="0" dirty="0" smtClean="0"/>
            <a:t>قومي بتجهيز جدول الاستهلاك بطريقة القسط الثابت يتكون من خمس أعمدة (السنه – القيمة الدفترية أول المدة -قسط الاستهلاك –مجمع الاستهلاك – القيمة الدفترية آخر المدة)</a:t>
          </a:r>
          <a:endParaRPr lang="ar-SA" sz="1100" b="0" dirty="0"/>
        </a:p>
      </dgm:t>
    </dgm:pt>
    <dgm:pt modelId="{568E997E-EC0A-43AF-9E53-E9430F97B30F}" type="parTrans" cxnId="{6BAB8DA1-2CCA-49C7-A33A-15ED6C28E94D}">
      <dgm:prSet/>
      <dgm:spPr/>
      <dgm:t>
        <a:bodyPr/>
        <a:lstStyle/>
        <a:p>
          <a:pPr rtl="1"/>
          <a:endParaRPr lang="ar-SA"/>
        </a:p>
      </dgm:t>
    </dgm:pt>
    <dgm:pt modelId="{C6EAE0D3-EA5C-445C-885C-2C367C4825FE}" type="sibTrans" cxnId="{6BAB8DA1-2CCA-49C7-A33A-15ED6C28E94D}">
      <dgm:prSet/>
      <dgm:spPr/>
      <dgm:t>
        <a:bodyPr/>
        <a:lstStyle/>
        <a:p>
          <a:pPr rtl="1"/>
          <a:endParaRPr lang="ar-SA"/>
        </a:p>
      </dgm:t>
    </dgm:pt>
    <dgm:pt modelId="{DE25B019-7E0B-4CAF-81FD-2919DAD264AE}">
      <dgm:prSet custT="1"/>
      <dgm:spPr/>
      <dgm:t>
        <a:bodyPr/>
        <a:lstStyle/>
        <a:p>
          <a:pPr rtl="1"/>
          <a:r>
            <a:rPr lang="ar-SA" sz="1100" dirty="0" smtClean="0"/>
            <a:t>بيانات عمود السنة ادخلي ارقام السنوات من 1 الى 8</a:t>
          </a:r>
          <a:endParaRPr lang="ar-SA" sz="1100" dirty="0"/>
        </a:p>
      </dgm:t>
    </dgm:pt>
    <dgm:pt modelId="{A091DB89-9373-4E57-9533-026937D9034B}" type="parTrans" cxnId="{3AB686B6-9DB0-4BE7-A6E7-26A4AABE2CC7}">
      <dgm:prSet/>
      <dgm:spPr/>
      <dgm:t>
        <a:bodyPr/>
        <a:lstStyle/>
        <a:p>
          <a:pPr rtl="1"/>
          <a:endParaRPr lang="ar-SA"/>
        </a:p>
      </dgm:t>
    </dgm:pt>
    <dgm:pt modelId="{48DC336E-112F-4A44-9355-F29775C4DED3}" type="sibTrans" cxnId="{3AB686B6-9DB0-4BE7-A6E7-26A4AABE2CC7}">
      <dgm:prSet/>
      <dgm:spPr/>
      <dgm:t>
        <a:bodyPr/>
        <a:lstStyle/>
        <a:p>
          <a:pPr rtl="1"/>
          <a:endParaRPr lang="ar-SA"/>
        </a:p>
      </dgm:t>
    </dgm:pt>
    <dgm:pt modelId="{7738A1A5-3C98-458B-96E3-39D26773DCB1}">
      <dgm:prSet custT="1"/>
      <dgm:spPr/>
      <dgm:t>
        <a:bodyPr/>
        <a:lstStyle/>
        <a:p>
          <a:pPr rtl="1"/>
          <a:r>
            <a:rPr lang="ar-SA" sz="1100" dirty="0" smtClean="0"/>
            <a:t>في  خلية قسط الاستهلاك ادخلي الدالة </a:t>
          </a:r>
          <a:r>
            <a:rPr lang="en-US" sz="1100" dirty="0" smtClean="0"/>
            <a:t>SYD </a:t>
          </a:r>
          <a:r>
            <a:rPr lang="ar-SA" sz="1100" dirty="0" smtClean="0"/>
            <a:t> من الدوال المالية وفي المحدد</a:t>
          </a:r>
          <a:r>
            <a:rPr lang="en-US" sz="1100" dirty="0" smtClean="0"/>
            <a:t> cost</a:t>
          </a:r>
          <a:r>
            <a:rPr lang="ar-SA" sz="1100" dirty="0" smtClean="0"/>
            <a:t>= تكلفة الاصل $ في المحدد </a:t>
          </a:r>
          <a:r>
            <a:rPr lang="en-US" sz="1100" dirty="0" smtClean="0"/>
            <a:t>salvage </a:t>
          </a:r>
          <a:r>
            <a:rPr lang="ar-SA" sz="1100" dirty="0" smtClean="0"/>
            <a:t>= الخردة $ وفي المحدد </a:t>
          </a:r>
          <a:r>
            <a:rPr lang="en-US" sz="1100" dirty="0" smtClean="0"/>
            <a:t>life</a:t>
          </a:r>
          <a:r>
            <a:rPr lang="ar-SA" sz="1100" dirty="0" smtClean="0"/>
            <a:t>= العمر $ وفي المحدد </a:t>
          </a:r>
          <a:r>
            <a:rPr lang="en-US" sz="1100" dirty="0" smtClean="0"/>
            <a:t>per</a:t>
          </a:r>
          <a:r>
            <a:rPr lang="ar-SA" sz="1100" dirty="0" smtClean="0"/>
            <a:t> = السنة1  ثم موافق </a:t>
          </a:r>
          <a:endParaRPr lang="ar-SA" sz="1100" dirty="0"/>
        </a:p>
      </dgm:t>
    </dgm:pt>
    <dgm:pt modelId="{95E646E5-59D7-4598-8456-C94BA2FF4D26}" type="parTrans" cxnId="{021B68FC-E804-45CC-ACA0-DD2A61CDB0DF}">
      <dgm:prSet/>
      <dgm:spPr/>
      <dgm:t>
        <a:bodyPr/>
        <a:lstStyle/>
        <a:p>
          <a:pPr rtl="1"/>
          <a:endParaRPr lang="ar-SA"/>
        </a:p>
      </dgm:t>
    </dgm:pt>
    <dgm:pt modelId="{124E8913-1329-4177-A245-6A81486CDB86}" type="sibTrans" cxnId="{021B68FC-E804-45CC-ACA0-DD2A61CDB0DF}">
      <dgm:prSet/>
      <dgm:spPr/>
      <dgm:t>
        <a:bodyPr/>
        <a:lstStyle/>
        <a:p>
          <a:pPr rtl="1"/>
          <a:endParaRPr lang="ar-SA"/>
        </a:p>
      </dgm:t>
    </dgm:pt>
    <dgm:pt modelId="{AD790812-15B3-48EA-BC05-BAA50EB5B248}">
      <dgm:prSet custT="1"/>
      <dgm:spPr/>
      <dgm:t>
        <a:bodyPr/>
        <a:lstStyle/>
        <a:p>
          <a:pPr rtl="1"/>
          <a:r>
            <a:rPr lang="ar-SA" sz="1100" dirty="0" smtClean="0"/>
            <a:t>في خلية مجمع الاستهلاك أدخلي المعادلة = خلية قسط الاستهلاك في الخطوة السابقة  </a:t>
          </a:r>
          <a:r>
            <a:rPr lang="en-US" sz="1100" dirty="0" smtClean="0"/>
            <a:t> </a:t>
          </a:r>
          <a:endParaRPr lang="ar-SA" sz="1100" dirty="0"/>
        </a:p>
      </dgm:t>
    </dgm:pt>
    <dgm:pt modelId="{815AA595-21BF-48E2-90FE-F5ABEB875146}" type="parTrans" cxnId="{380C792B-0483-4A77-98F8-7B0248C1AF95}">
      <dgm:prSet/>
      <dgm:spPr/>
      <dgm:t>
        <a:bodyPr/>
        <a:lstStyle/>
        <a:p>
          <a:pPr rtl="1"/>
          <a:endParaRPr lang="ar-SA"/>
        </a:p>
      </dgm:t>
    </dgm:pt>
    <dgm:pt modelId="{3865B94D-C4DF-4C2B-8105-1974A4A59334}" type="sibTrans" cxnId="{380C792B-0483-4A77-98F8-7B0248C1AF95}">
      <dgm:prSet/>
      <dgm:spPr/>
      <dgm:t>
        <a:bodyPr/>
        <a:lstStyle/>
        <a:p>
          <a:pPr rtl="1"/>
          <a:endParaRPr lang="ar-SA"/>
        </a:p>
      </dgm:t>
    </dgm:pt>
    <dgm:pt modelId="{9DC42BDF-E804-47E0-A7C6-AE1B5C4DC03D}">
      <dgm:prSet phldrT="[نص]" custT="1"/>
      <dgm:spPr/>
      <dgm:t>
        <a:bodyPr/>
        <a:lstStyle/>
        <a:p>
          <a:pPr rtl="1"/>
          <a:r>
            <a:rPr lang="ar-SA" sz="1100" dirty="0" smtClean="0"/>
            <a:t>في خلية مجمع الاستهلاك قومي بإدخال المعادلة = مجمع استهلاك سنة 1 + قسط استهلاك سنه 2 </a:t>
          </a:r>
          <a:endParaRPr lang="ar-SA" sz="1100" dirty="0"/>
        </a:p>
      </dgm:t>
    </dgm:pt>
    <dgm:pt modelId="{8182A6F9-FC63-418A-ADBF-E7174151110E}" type="parTrans" cxnId="{A320304D-EC29-4F5D-B11A-7F5D48AB06C9}">
      <dgm:prSet/>
      <dgm:spPr/>
      <dgm:t>
        <a:bodyPr/>
        <a:lstStyle/>
        <a:p>
          <a:pPr rtl="1"/>
          <a:endParaRPr lang="ar-SA"/>
        </a:p>
      </dgm:t>
    </dgm:pt>
    <dgm:pt modelId="{65195D9E-4D78-4B45-8617-445204A7BD72}" type="sibTrans" cxnId="{A320304D-EC29-4F5D-B11A-7F5D48AB06C9}">
      <dgm:prSet/>
      <dgm:spPr/>
      <dgm:t>
        <a:bodyPr/>
        <a:lstStyle/>
        <a:p>
          <a:pPr rtl="1"/>
          <a:endParaRPr lang="ar-SA"/>
        </a:p>
      </dgm:t>
    </dgm:pt>
    <dgm:pt modelId="{CD52EF11-2CFA-416F-868B-15DBF83CC2E7}">
      <dgm:prSet phldrT="[نص]" custT="1"/>
      <dgm:spPr/>
      <dgm:t>
        <a:bodyPr/>
        <a:lstStyle/>
        <a:p>
          <a:pPr rtl="1"/>
          <a:r>
            <a:rPr lang="ar-SA" sz="1100" dirty="0" smtClean="0"/>
            <a:t>وفي خلية القيمة الدفترية آخر المدة ادخلي المعادلة = القيمة الدفترية 1\1 لسنة 2 – قسط استهلاك سنة 2 </a:t>
          </a:r>
          <a:endParaRPr lang="ar-SA" sz="1100" dirty="0"/>
        </a:p>
      </dgm:t>
    </dgm:pt>
    <dgm:pt modelId="{758FE554-7C7B-4AF9-BCFB-E4B6537EDDBA}" type="parTrans" cxnId="{AAC95D5B-E5C6-4E90-9FC1-D193C11BB255}">
      <dgm:prSet/>
      <dgm:spPr/>
      <dgm:t>
        <a:bodyPr/>
        <a:lstStyle/>
        <a:p>
          <a:pPr rtl="1"/>
          <a:endParaRPr lang="ar-SA"/>
        </a:p>
      </dgm:t>
    </dgm:pt>
    <dgm:pt modelId="{82AE63DF-3D7A-48C0-8977-0EC2D61AC488}" type="sibTrans" cxnId="{AAC95D5B-E5C6-4E90-9FC1-D193C11BB255}">
      <dgm:prSet/>
      <dgm:spPr/>
      <dgm:t>
        <a:bodyPr/>
        <a:lstStyle/>
        <a:p>
          <a:pPr rtl="1"/>
          <a:endParaRPr lang="ar-SA"/>
        </a:p>
      </dgm:t>
    </dgm:pt>
    <dgm:pt modelId="{5AF37099-BF92-4CEB-8830-80059A36C51F}">
      <dgm:prSet phldrT="[نص]" custT="1"/>
      <dgm:spPr/>
      <dgm:t>
        <a:bodyPr/>
        <a:lstStyle/>
        <a:p>
          <a:pPr rtl="1"/>
          <a:r>
            <a:rPr lang="ar-SA" sz="1100" dirty="0" smtClean="0"/>
            <a:t>قومي بتحديد الصف الثاني كاملاً من القيم الدفترية 1\1الى القيمة الدفترية30\12 ثم السحب</a:t>
          </a:r>
          <a:endParaRPr lang="ar-SA" sz="1100" dirty="0"/>
        </a:p>
      </dgm:t>
    </dgm:pt>
    <dgm:pt modelId="{BA818F4F-4B6E-4FF0-AA0D-A15500AF2801}" type="parTrans" cxnId="{BF488FC1-D49A-43F0-8703-3A45E7FA6FFE}">
      <dgm:prSet/>
      <dgm:spPr/>
      <dgm:t>
        <a:bodyPr/>
        <a:lstStyle/>
        <a:p>
          <a:pPr rtl="1"/>
          <a:endParaRPr lang="ar-SA"/>
        </a:p>
      </dgm:t>
    </dgm:pt>
    <dgm:pt modelId="{8BDA165F-0930-4D18-B7FF-CF9D094A4843}" type="sibTrans" cxnId="{BF488FC1-D49A-43F0-8703-3A45E7FA6FFE}">
      <dgm:prSet/>
      <dgm:spPr/>
      <dgm:t>
        <a:bodyPr/>
        <a:lstStyle/>
        <a:p>
          <a:pPr rtl="1"/>
          <a:endParaRPr lang="ar-SA"/>
        </a:p>
      </dgm:t>
    </dgm:pt>
    <dgm:pt modelId="{AC4AC25D-3BF8-4615-8483-AD11886269C0}">
      <dgm:prSet phldrT="[نص]" custT="1"/>
      <dgm:spPr/>
      <dgm:t>
        <a:bodyPr/>
        <a:lstStyle/>
        <a:p>
          <a:pPr rtl="1"/>
          <a:r>
            <a:rPr lang="ar-SA" sz="1100" dirty="0" smtClean="0"/>
            <a:t>في خلية القيمة الدفترية1\1ادخلي المعادلة = القيمة الدفترية 30\12سنة 1</a:t>
          </a:r>
          <a:endParaRPr lang="ar-SA" sz="1100" dirty="0"/>
        </a:p>
      </dgm:t>
    </dgm:pt>
    <dgm:pt modelId="{861D033B-8AD9-4742-945D-2FAD22946F46}" type="parTrans" cxnId="{699237E5-FF79-4EE5-B699-47EFF315FB38}">
      <dgm:prSet/>
      <dgm:spPr/>
      <dgm:t>
        <a:bodyPr/>
        <a:lstStyle/>
        <a:p>
          <a:pPr rtl="1"/>
          <a:endParaRPr lang="ar-SA"/>
        </a:p>
      </dgm:t>
    </dgm:pt>
    <dgm:pt modelId="{82DA66DA-F264-4909-8D9D-20929E27BAE8}" type="sibTrans" cxnId="{699237E5-FF79-4EE5-B699-47EFF315FB38}">
      <dgm:prSet/>
      <dgm:spPr/>
      <dgm:t>
        <a:bodyPr/>
        <a:lstStyle/>
        <a:p>
          <a:pPr rtl="1"/>
          <a:endParaRPr lang="ar-SA"/>
        </a:p>
      </dgm:t>
    </dgm:pt>
    <dgm:pt modelId="{783DB0BF-230C-4C25-A4BE-54FBF999F1F3}">
      <dgm:prSet custT="1"/>
      <dgm:spPr/>
      <dgm:t>
        <a:bodyPr/>
        <a:lstStyle/>
        <a:p>
          <a:pPr rtl="1"/>
          <a:r>
            <a:rPr lang="ar-SA" sz="1100" dirty="0" smtClean="0"/>
            <a:t>في خلية القيمة الدفترية 30\12= القيمة الدفترية 1\1 – قيمة قسط الاستهلاك</a:t>
          </a:r>
          <a:endParaRPr lang="ar-SA" sz="1100" dirty="0"/>
        </a:p>
      </dgm:t>
    </dgm:pt>
    <dgm:pt modelId="{2568259D-7430-430D-9C30-BFBA4D9B0622}" type="parTrans" cxnId="{D973764C-C109-4BF6-8BB4-840C55A9962D}">
      <dgm:prSet/>
      <dgm:spPr/>
      <dgm:t>
        <a:bodyPr/>
        <a:lstStyle/>
        <a:p>
          <a:pPr rtl="1"/>
          <a:endParaRPr lang="ar-SA"/>
        </a:p>
      </dgm:t>
    </dgm:pt>
    <dgm:pt modelId="{A57F80AE-5F7A-4A60-9DF3-6BC2E7DE5253}" type="sibTrans" cxnId="{D973764C-C109-4BF6-8BB4-840C55A9962D}">
      <dgm:prSet/>
      <dgm:spPr/>
      <dgm:t>
        <a:bodyPr/>
        <a:lstStyle/>
        <a:p>
          <a:pPr rtl="1"/>
          <a:endParaRPr lang="ar-SA"/>
        </a:p>
      </dgm:t>
    </dgm:pt>
    <dgm:pt modelId="{1B8BACF5-DD90-4FCD-BABB-E22148B23FDB}">
      <dgm:prSet/>
      <dgm:spPr/>
      <dgm:t>
        <a:bodyPr/>
        <a:lstStyle/>
        <a:p>
          <a:pPr rtl="1"/>
          <a:r>
            <a:rPr lang="ar-SA" dirty="0" smtClean="0"/>
            <a:t>ملاحظة</a:t>
          </a:r>
          <a:endParaRPr lang="ar-SA" dirty="0"/>
        </a:p>
      </dgm:t>
    </dgm:pt>
    <dgm:pt modelId="{E201F07B-7C6A-405B-8D3C-43621086411D}" type="parTrans" cxnId="{02A12666-3AA1-40A4-BDB8-7C8DECA9A2E0}">
      <dgm:prSet/>
      <dgm:spPr/>
      <dgm:t>
        <a:bodyPr/>
        <a:lstStyle/>
        <a:p>
          <a:pPr rtl="1"/>
          <a:endParaRPr lang="ar-SA"/>
        </a:p>
      </dgm:t>
    </dgm:pt>
    <dgm:pt modelId="{60DEBDAC-3507-46EA-9EED-067D627BAC00}" type="sibTrans" cxnId="{02A12666-3AA1-40A4-BDB8-7C8DECA9A2E0}">
      <dgm:prSet/>
      <dgm:spPr/>
      <dgm:t>
        <a:bodyPr/>
        <a:lstStyle/>
        <a:p>
          <a:pPr rtl="1"/>
          <a:endParaRPr lang="ar-SA"/>
        </a:p>
      </dgm:t>
    </dgm:pt>
    <dgm:pt modelId="{AF6B5B9C-B387-4AC5-AC54-61CA97EA2D1C}">
      <dgm:prSet custT="1"/>
      <dgm:spPr/>
      <dgm:t>
        <a:bodyPr/>
        <a:lstStyle/>
        <a:p>
          <a:pPr rtl="1"/>
          <a:r>
            <a:rPr lang="ar-SA" sz="1100" dirty="0" smtClean="0"/>
            <a:t>لاحظي أنه في طريقة مجموع ارقام السنوات فإن القيمة الدفترية آخر المدة في آخر سنه أي للسنة الثامنة تساوي قيمة الخردة</a:t>
          </a:r>
          <a:endParaRPr lang="ar-SA" sz="1100" dirty="0"/>
        </a:p>
      </dgm:t>
    </dgm:pt>
    <dgm:pt modelId="{9ECE57F5-8D0C-475D-AD04-D7C19D2AD32C}" type="parTrans" cxnId="{0154DD45-298B-4632-9094-215F1ACF1096}">
      <dgm:prSet/>
      <dgm:spPr/>
      <dgm:t>
        <a:bodyPr/>
        <a:lstStyle/>
        <a:p>
          <a:pPr rtl="1"/>
          <a:endParaRPr lang="ar-SA"/>
        </a:p>
      </dgm:t>
    </dgm:pt>
    <dgm:pt modelId="{A05C71F4-7F73-4B11-85AF-75A233FE03D1}" type="sibTrans" cxnId="{0154DD45-298B-4632-9094-215F1ACF1096}">
      <dgm:prSet/>
      <dgm:spPr/>
      <dgm:t>
        <a:bodyPr/>
        <a:lstStyle/>
        <a:p>
          <a:pPr rtl="1"/>
          <a:endParaRPr lang="ar-SA"/>
        </a:p>
      </dgm:t>
    </dgm:pt>
    <dgm:pt modelId="{060CD546-09A3-4CAC-9ADF-8FBDC3C0A733}" type="pres">
      <dgm:prSet presAssocID="{8FACFA79-490A-418F-A2E5-49A6F1AF4ADB}" presName="Name0" presStyleCnt="0">
        <dgm:presLayoutVars>
          <dgm:dir val="rev"/>
          <dgm:animLvl val="lvl"/>
          <dgm:resizeHandles/>
        </dgm:presLayoutVars>
      </dgm:prSet>
      <dgm:spPr/>
      <dgm:t>
        <a:bodyPr/>
        <a:lstStyle/>
        <a:p>
          <a:pPr rtl="1"/>
          <a:endParaRPr lang="ar-SA"/>
        </a:p>
      </dgm:t>
    </dgm:pt>
    <dgm:pt modelId="{956B11E1-E06D-44B9-8B42-EFAFC1047E35}" type="pres">
      <dgm:prSet presAssocID="{E75D7904-4BEE-4F27-A7A5-162332EB07B7}" presName="linNode" presStyleCnt="0"/>
      <dgm:spPr/>
    </dgm:pt>
    <dgm:pt modelId="{67F43E37-AF81-412C-839D-494F5D81FBDD}" type="pres">
      <dgm:prSet presAssocID="{E75D7904-4BEE-4F27-A7A5-162332EB07B7}" presName="parentShp" presStyleLbl="node1" presStyleIdx="0" presStyleCnt="4" custScaleY="169295" custLinFactNeighborX="-111" custLinFactNeighborY="3300">
        <dgm:presLayoutVars>
          <dgm:bulletEnabled val="1"/>
        </dgm:presLayoutVars>
      </dgm:prSet>
      <dgm:spPr/>
      <dgm:t>
        <a:bodyPr/>
        <a:lstStyle/>
        <a:p>
          <a:pPr rtl="1"/>
          <a:endParaRPr lang="ar-SA"/>
        </a:p>
      </dgm:t>
    </dgm:pt>
    <dgm:pt modelId="{4CF2C0A6-1DFF-42EF-878A-ED38E18C6A65}" type="pres">
      <dgm:prSet presAssocID="{E75D7904-4BEE-4F27-A7A5-162332EB07B7}" presName="childShp" presStyleLbl="bgAccFollowNode1" presStyleIdx="0" presStyleCnt="4" custScaleY="200379">
        <dgm:presLayoutVars>
          <dgm:bulletEnabled val="1"/>
        </dgm:presLayoutVars>
      </dgm:prSet>
      <dgm:spPr/>
      <dgm:t>
        <a:bodyPr/>
        <a:lstStyle/>
        <a:p>
          <a:pPr rtl="1"/>
          <a:endParaRPr lang="ar-SA"/>
        </a:p>
      </dgm:t>
    </dgm:pt>
    <dgm:pt modelId="{E01AFDBF-0E03-4FE2-B713-B359AB1A19EB}" type="pres">
      <dgm:prSet presAssocID="{6F07A079-215D-4B4D-8459-DACEDA2AE92F}" presName="spacing" presStyleCnt="0"/>
      <dgm:spPr/>
    </dgm:pt>
    <dgm:pt modelId="{3678654E-7B73-4533-8E95-D9B415EE4953}" type="pres">
      <dgm:prSet presAssocID="{90D11684-3764-4416-B2E4-5B07D7227492}" presName="linNode" presStyleCnt="0"/>
      <dgm:spPr/>
    </dgm:pt>
    <dgm:pt modelId="{AA2CA284-72C4-479F-987C-11DBF44C9F2E}" type="pres">
      <dgm:prSet presAssocID="{90D11684-3764-4416-B2E4-5B07D7227492}" presName="parentShp" presStyleLbl="node1" presStyleIdx="1" presStyleCnt="4" custScaleY="243762">
        <dgm:presLayoutVars>
          <dgm:bulletEnabled val="1"/>
        </dgm:presLayoutVars>
      </dgm:prSet>
      <dgm:spPr/>
      <dgm:t>
        <a:bodyPr/>
        <a:lstStyle/>
        <a:p>
          <a:pPr rtl="1"/>
          <a:endParaRPr lang="ar-SA"/>
        </a:p>
      </dgm:t>
    </dgm:pt>
    <dgm:pt modelId="{CFADDC29-474F-4A66-9FAD-112F6BC16A8C}" type="pres">
      <dgm:prSet presAssocID="{90D11684-3764-4416-B2E4-5B07D7227492}" presName="childShp" presStyleLbl="bgAccFollowNode1" presStyleIdx="1" presStyleCnt="4" custScaleY="337784" custLinFactNeighborX="-2064" custLinFactNeighborY="1206">
        <dgm:presLayoutVars>
          <dgm:bulletEnabled val="1"/>
        </dgm:presLayoutVars>
      </dgm:prSet>
      <dgm:spPr/>
      <dgm:t>
        <a:bodyPr/>
        <a:lstStyle/>
        <a:p>
          <a:pPr rtl="1"/>
          <a:endParaRPr lang="ar-SA"/>
        </a:p>
      </dgm:t>
    </dgm:pt>
    <dgm:pt modelId="{A51735EF-5870-4400-92A9-3D06A9C34FF1}" type="pres">
      <dgm:prSet presAssocID="{AEC6C4E5-1365-4973-A260-2C56D864BED7}" presName="spacing" presStyleCnt="0"/>
      <dgm:spPr/>
    </dgm:pt>
    <dgm:pt modelId="{AF9AB6F7-FEB9-41BA-A792-BB1DB7AB0132}" type="pres">
      <dgm:prSet presAssocID="{E83C9634-D19A-4464-B788-69AC346B23E7}" presName="linNode" presStyleCnt="0"/>
      <dgm:spPr/>
    </dgm:pt>
    <dgm:pt modelId="{C842E4B5-4C11-4DE4-8498-C8DA3EFD886F}" type="pres">
      <dgm:prSet presAssocID="{E83C9634-D19A-4464-B788-69AC346B23E7}" presName="parentShp" presStyleLbl="node1" presStyleIdx="2" presStyleCnt="4" custScaleY="262339">
        <dgm:presLayoutVars>
          <dgm:bulletEnabled val="1"/>
        </dgm:presLayoutVars>
      </dgm:prSet>
      <dgm:spPr/>
      <dgm:t>
        <a:bodyPr/>
        <a:lstStyle/>
        <a:p>
          <a:pPr rtl="1"/>
          <a:endParaRPr lang="ar-SA"/>
        </a:p>
      </dgm:t>
    </dgm:pt>
    <dgm:pt modelId="{9194325E-CB8E-4ED2-8DF5-EA3642A44406}" type="pres">
      <dgm:prSet presAssocID="{E83C9634-D19A-4464-B788-69AC346B23E7}" presName="childShp" presStyleLbl="bgAccFollowNode1" presStyleIdx="2" presStyleCnt="4" custScaleY="317738">
        <dgm:presLayoutVars>
          <dgm:bulletEnabled val="1"/>
        </dgm:presLayoutVars>
      </dgm:prSet>
      <dgm:spPr/>
      <dgm:t>
        <a:bodyPr/>
        <a:lstStyle/>
        <a:p>
          <a:pPr rtl="1"/>
          <a:endParaRPr lang="ar-SA"/>
        </a:p>
      </dgm:t>
    </dgm:pt>
    <dgm:pt modelId="{E4DAA335-B6A9-4918-A6F9-30581FAAEA8C}" type="pres">
      <dgm:prSet presAssocID="{C3697AFB-343E-4807-A3B4-73055B9D9FC3}" presName="spacing" presStyleCnt="0"/>
      <dgm:spPr/>
    </dgm:pt>
    <dgm:pt modelId="{346DD35C-C0D1-4D7D-90B1-66CC7C666086}" type="pres">
      <dgm:prSet presAssocID="{1B8BACF5-DD90-4FCD-BABB-E22148B23FDB}" presName="linNode" presStyleCnt="0"/>
      <dgm:spPr/>
    </dgm:pt>
    <dgm:pt modelId="{A8E83288-E6B1-4AC0-A30F-00759F053088}" type="pres">
      <dgm:prSet presAssocID="{1B8BACF5-DD90-4FCD-BABB-E22148B23FDB}" presName="parentShp" presStyleLbl="node1" presStyleIdx="3" presStyleCnt="4">
        <dgm:presLayoutVars>
          <dgm:bulletEnabled val="1"/>
        </dgm:presLayoutVars>
      </dgm:prSet>
      <dgm:spPr/>
      <dgm:t>
        <a:bodyPr/>
        <a:lstStyle/>
        <a:p>
          <a:endParaRPr lang="en-US"/>
        </a:p>
      </dgm:t>
    </dgm:pt>
    <dgm:pt modelId="{5B54633F-F476-473C-BBB0-D1A8B0D01A7B}" type="pres">
      <dgm:prSet presAssocID="{1B8BACF5-DD90-4FCD-BABB-E22148B23FDB}" presName="childShp" presStyleLbl="bgAccFollowNode1" presStyleIdx="3" presStyleCnt="4">
        <dgm:presLayoutVars>
          <dgm:bulletEnabled val="1"/>
        </dgm:presLayoutVars>
      </dgm:prSet>
      <dgm:spPr/>
      <dgm:t>
        <a:bodyPr/>
        <a:lstStyle/>
        <a:p>
          <a:pPr rtl="1"/>
          <a:endParaRPr lang="ar-SA"/>
        </a:p>
      </dgm:t>
    </dgm:pt>
  </dgm:ptLst>
  <dgm:cxnLst>
    <dgm:cxn modelId="{A840339E-7908-4437-97FD-4256E8C25CC7}" type="presOf" srcId="{A67D188B-23DF-47E9-B065-361D661B0745}" destId="{4CF2C0A6-1DFF-42EF-878A-ED38E18C6A65}" srcOrd="0" destOrd="1" presId="urn:microsoft.com/office/officeart/2005/8/layout/vList6"/>
    <dgm:cxn modelId="{03677E8B-3F8C-4A85-A73C-8C8D0EC3BB53}" type="presOf" srcId="{F2D3806B-D047-4D8A-9C71-17BCD4EEC17E}" destId="{4CF2C0A6-1DFF-42EF-878A-ED38E18C6A65}" srcOrd="0" destOrd="3" presId="urn:microsoft.com/office/officeart/2005/8/layout/vList6"/>
    <dgm:cxn modelId="{77FF0F00-0042-4FAA-BBCE-E4907A93FE79}" type="presOf" srcId="{57F709F4-C219-4380-BB85-E6546FF9DC1B}" destId="{CFADDC29-474F-4A66-9FAD-112F6BC16A8C}" srcOrd="0" destOrd="5" presId="urn:microsoft.com/office/officeart/2005/8/layout/vList6"/>
    <dgm:cxn modelId="{A05B936E-C098-4DE5-B6E3-35D2E06A3933}" type="presOf" srcId="{AC4AC25D-3BF8-4615-8483-AD11886269C0}" destId="{9194325E-CB8E-4ED2-8DF5-EA3642A44406}" srcOrd="0" destOrd="0" presId="urn:microsoft.com/office/officeart/2005/8/layout/vList6"/>
    <dgm:cxn modelId="{DB50BF53-C6B5-47D1-9888-654352FBCF2A}" type="presOf" srcId="{FB3D51B1-1CBC-4248-8B14-E988BF43AE0B}" destId="{CFADDC29-474F-4A66-9FAD-112F6BC16A8C}" srcOrd="0" destOrd="1" presId="urn:microsoft.com/office/officeart/2005/8/layout/vList6"/>
    <dgm:cxn modelId="{380C792B-0483-4A77-98F8-7B0248C1AF95}" srcId="{90D11684-3764-4416-B2E4-5B07D7227492}" destId="{AD790812-15B3-48EA-BC05-BAA50EB5B248}" srcOrd="3" destOrd="0" parTransId="{815AA595-21BF-48E2-90FE-F5ABEB875146}" sibTransId="{3865B94D-C4DF-4C2B-8105-1974A4A59334}"/>
    <dgm:cxn modelId="{9D0B8CBB-95E7-4CC0-A96B-C9B11B80C25E}" type="presOf" srcId="{D948A8A9-2624-4974-9CD8-C0A5C43D343F}" destId="{4CF2C0A6-1DFF-42EF-878A-ED38E18C6A65}" srcOrd="0" destOrd="2" presId="urn:microsoft.com/office/officeart/2005/8/layout/vList6"/>
    <dgm:cxn modelId="{5FFF8014-F02D-46F1-A4DC-ADAD9E352067}" srcId="{E75D7904-4BEE-4F27-A7A5-162332EB07B7}" destId="{A67D188B-23DF-47E9-B065-361D661B0745}" srcOrd="1" destOrd="0" parTransId="{6F110104-4B43-4ED5-8780-E87576038E31}" sibTransId="{307E1E79-333A-4163-A693-D847D8230E99}"/>
    <dgm:cxn modelId="{0154DD45-298B-4632-9094-215F1ACF1096}" srcId="{1B8BACF5-DD90-4FCD-BABB-E22148B23FDB}" destId="{AF6B5B9C-B387-4AC5-AC54-61CA97EA2D1C}" srcOrd="0" destOrd="0" parTransId="{9ECE57F5-8D0C-475D-AD04-D7C19D2AD32C}" sibTransId="{A05C71F4-7F73-4B11-85AF-75A233FE03D1}"/>
    <dgm:cxn modelId="{D70DEC07-EE71-49E4-B0B9-30159EEA3FD7}" type="presOf" srcId="{DE25B019-7E0B-4CAF-81FD-2919DAD264AE}" destId="{CFADDC29-474F-4A66-9FAD-112F6BC16A8C}" srcOrd="0" destOrd="0" presId="urn:microsoft.com/office/officeart/2005/8/layout/vList6"/>
    <dgm:cxn modelId="{BDCAB95A-A4F8-4D51-9A71-3A65B6E78512}" type="presOf" srcId="{7738A1A5-3C98-458B-96E3-39D26773DCB1}" destId="{CFADDC29-474F-4A66-9FAD-112F6BC16A8C}" srcOrd="0" destOrd="2" presId="urn:microsoft.com/office/officeart/2005/8/layout/vList6"/>
    <dgm:cxn modelId="{2CA516D6-8519-45AD-BA1C-44531FB0D445}" type="presOf" srcId="{736A045E-54C8-4E60-AC7F-9F1D39756CD4}" destId="{4CF2C0A6-1DFF-42EF-878A-ED38E18C6A65}" srcOrd="0" destOrd="0" presId="urn:microsoft.com/office/officeart/2005/8/layout/vList6"/>
    <dgm:cxn modelId="{C851E6E2-A00E-4450-B443-DB9D2F8A1E58}" type="presOf" srcId="{9DC42BDF-E804-47E0-A7C6-AE1B5C4DC03D}" destId="{9194325E-CB8E-4ED2-8DF5-EA3642A44406}" srcOrd="0" destOrd="2" presId="urn:microsoft.com/office/officeart/2005/8/layout/vList6"/>
    <dgm:cxn modelId="{6BAB8DA1-2CCA-49C7-A33A-15ED6C28E94D}" srcId="{E75D7904-4BEE-4F27-A7A5-162332EB07B7}" destId="{F2D3806B-D047-4D8A-9C71-17BCD4EEC17E}" srcOrd="3" destOrd="0" parTransId="{568E997E-EC0A-43AF-9E53-E9430F97B30F}" sibTransId="{C6EAE0D3-EA5C-445C-885C-2C367C4825FE}"/>
    <dgm:cxn modelId="{021B68FC-E804-45CC-ACA0-DD2A61CDB0DF}" srcId="{90D11684-3764-4416-B2E4-5B07D7227492}" destId="{7738A1A5-3C98-458B-96E3-39D26773DCB1}" srcOrd="2" destOrd="0" parTransId="{95E646E5-59D7-4598-8456-C94BA2FF4D26}" sibTransId="{124E8913-1329-4177-A245-6A81486CDB86}"/>
    <dgm:cxn modelId="{771E9E51-0344-4B15-8570-AC29D46B863F}" srcId="{90D11684-3764-4416-B2E4-5B07D7227492}" destId="{57F709F4-C219-4380-BB85-E6546FF9DC1B}" srcOrd="5" destOrd="0" parTransId="{ABCCE06B-C1D5-4184-B6B5-B6F72D976435}" sibTransId="{856F2DCC-28C5-460C-A940-D9FF52339476}"/>
    <dgm:cxn modelId="{AEBB1B42-ECC5-4B1F-A2E3-E02C724C7DA5}" type="presOf" srcId="{783DB0BF-230C-4C25-A4BE-54FBF999F1F3}" destId="{CFADDC29-474F-4A66-9FAD-112F6BC16A8C}" srcOrd="0" destOrd="4" presId="urn:microsoft.com/office/officeart/2005/8/layout/vList6"/>
    <dgm:cxn modelId="{D16EC6D8-E15D-4B75-B3A3-616B665DE9EE}" srcId="{E75D7904-4BEE-4F27-A7A5-162332EB07B7}" destId="{736A045E-54C8-4E60-AC7F-9F1D39756CD4}" srcOrd="0" destOrd="0" parTransId="{CBBE9B00-2649-4B2A-BCEB-A9EE4F9449A2}" sibTransId="{A76D5F53-698E-4213-9E92-1B96D0A52F03}"/>
    <dgm:cxn modelId="{BBAA546C-98D8-41F8-AA43-BF8A2AF8FD08}" type="presOf" srcId="{5AF37099-BF92-4CEB-8830-80059A36C51F}" destId="{9194325E-CB8E-4ED2-8DF5-EA3642A44406}" srcOrd="0" destOrd="4" presId="urn:microsoft.com/office/officeart/2005/8/layout/vList6"/>
    <dgm:cxn modelId="{EB364440-25CC-4DE3-8D6E-8812513A563F}" type="presOf" srcId="{E83C9634-D19A-4464-B788-69AC346B23E7}" destId="{C842E4B5-4C11-4DE4-8498-C8DA3EFD886F}" srcOrd="0" destOrd="0" presId="urn:microsoft.com/office/officeart/2005/8/layout/vList6"/>
    <dgm:cxn modelId="{18EF7C6E-A53D-4AA2-8A68-45BD29AED42E}" type="presOf" srcId="{1B8BACF5-DD90-4FCD-BABB-E22148B23FDB}" destId="{A8E83288-E6B1-4AC0-A30F-00759F053088}" srcOrd="0" destOrd="0" presId="urn:microsoft.com/office/officeart/2005/8/layout/vList6"/>
    <dgm:cxn modelId="{BF488FC1-D49A-43F0-8703-3A45E7FA6FFE}" srcId="{E83C9634-D19A-4464-B788-69AC346B23E7}" destId="{5AF37099-BF92-4CEB-8830-80059A36C51F}" srcOrd="4" destOrd="0" parTransId="{BA818F4F-4B6E-4FF0-AA0D-A15500AF2801}" sibTransId="{8BDA165F-0930-4D18-B7FF-CF9D094A4843}"/>
    <dgm:cxn modelId="{B5653D62-E89C-4348-9B50-11ABBAECE118}" srcId="{8FACFA79-490A-418F-A2E5-49A6F1AF4ADB}" destId="{90D11684-3764-4416-B2E4-5B07D7227492}" srcOrd="1" destOrd="0" parTransId="{9668EC9B-8B47-4001-AD0C-991FD7918170}" sibTransId="{AEC6C4E5-1365-4973-A260-2C56D864BED7}"/>
    <dgm:cxn modelId="{AB27A3AA-F33A-450A-9238-B9596119D2E8}" type="presOf" srcId="{E75D7904-4BEE-4F27-A7A5-162332EB07B7}" destId="{67F43E37-AF81-412C-839D-494F5D81FBDD}" srcOrd="0" destOrd="0" presId="urn:microsoft.com/office/officeart/2005/8/layout/vList6"/>
    <dgm:cxn modelId="{15879446-929A-478A-9184-490555CDB900}" srcId="{E83C9634-D19A-4464-B788-69AC346B23E7}" destId="{199521FA-2B3F-4BC4-A6AF-10DC2F3841DF}" srcOrd="1" destOrd="0" parTransId="{D5679E91-E105-4D1E-B612-C32276A5C83D}" sibTransId="{74C4F209-377F-4BCA-9A39-DD5539A3D4B3}"/>
    <dgm:cxn modelId="{699237E5-FF79-4EE5-B699-47EFF315FB38}" srcId="{E83C9634-D19A-4464-B788-69AC346B23E7}" destId="{AC4AC25D-3BF8-4615-8483-AD11886269C0}" srcOrd="0" destOrd="0" parTransId="{861D033B-8AD9-4742-945D-2FAD22946F46}" sibTransId="{82DA66DA-F264-4909-8D9D-20929E27BAE8}"/>
    <dgm:cxn modelId="{4238B33F-D270-496F-8874-E10B5A1E1743}" srcId="{8FACFA79-490A-418F-A2E5-49A6F1AF4ADB}" destId="{E83C9634-D19A-4464-B788-69AC346B23E7}" srcOrd="2" destOrd="0" parTransId="{BCDC636B-28AB-4073-BC33-01F682AD7975}" sibTransId="{C3697AFB-343E-4807-A3B4-73055B9D9FC3}"/>
    <dgm:cxn modelId="{92A7E8C8-1C9F-45A2-9871-BCD3927B890D}" type="presOf" srcId="{CD52EF11-2CFA-416F-868B-15DBF83CC2E7}" destId="{9194325E-CB8E-4ED2-8DF5-EA3642A44406}" srcOrd="0" destOrd="3" presId="urn:microsoft.com/office/officeart/2005/8/layout/vList6"/>
    <dgm:cxn modelId="{A320304D-EC29-4F5D-B11A-7F5D48AB06C9}" srcId="{E83C9634-D19A-4464-B788-69AC346B23E7}" destId="{9DC42BDF-E804-47E0-A7C6-AE1B5C4DC03D}" srcOrd="2" destOrd="0" parTransId="{8182A6F9-FC63-418A-ADBF-E7174151110E}" sibTransId="{65195D9E-4D78-4B45-8617-445204A7BD72}"/>
    <dgm:cxn modelId="{D973764C-C109-4BF6-8BB4-840C55A9962D}" srcId="{90D11684-3764-4416-B2E4-5B07D7227492}" destId="{783DB0BF-230C-4C25-A4BE-54FBF999F1F3}" srcOrd="4" destOrd="0" parTransId="{2568259D-7430-430D-9C30-BFBA4D9B0622}" sibTransId="{A57F80AE-5F7A-4A60-9DF3-6BC2E7DE5253}"/>
    <dgm:cxn modelId="{A315E1F4-B444-47A2-BCFF-7C6D488A7CE1}" type="presOf" srcId="{199521FA-2B3F-4BC4-A6AF-10DC2F3841DF}" destId="{9194325E-CB8E-4ED2-8DF5-EA3642A44406}" srcOrd="0" destOrd="1" presId="urn:microsoft.com/office/officeart/2005/8/layout/vList6"/>
    <dgm:cxn modelId="{3AB686B6-9DB0-4BE7-A6E7-26A4AABE2CC7}" srcId="{90D11684-3764-4416-B2E4-5B07D7227492}" destId="{DE25B019-7E0B-4CAF-81FD-2919DAD264AE}" srcOrd="0" destOrd="0" parTransId="{A091DB89-9373-4E57-9533-026937D9034B}" sibTransId="{48DC336E-112F-4A44-9355-F29775C4DED3}"/>
    <dgm:cxn modelId="{E07478E5-C7E0-4042-9144-FDF94C346F67}" type="presOf" srcId="{8FACFA79-490A-418F-A2E5-49A6F1AF4ADB}" destId="{060CD546-09A3-4CAC-9ADF-8FBDC3C0A733}" srcOrd="0" destOrd="0" presId="urn:microsoft.com/office/officeart/2005/8/layout/vList6"/>
    <dgm:cxn modelId="{02A12666-3AA1-40A4-BDB8-7C8DECA9A2E0}" srcId="{8FACFA79-490A-418F-A2E5-49A6F1AF4ADB}" destId="{1B8BACF5-DD90-4FCD-BABB-E22148B23FDB}" srcOrd="3" destOrd="0" parTransId="{E201F07B-7C6A-405B-8D3C-43621086411D}" sibTransId="{60DEBDAC-3507-46EA-9EED-067D627BAC00}"/>
    <dgm:cxn modelId="{BC294082-A5D2-40CA-8105-4BFA96F6D3BB}" type="presOf" srcId="{90D11684-3764-4416-B2E4-5B07D7227492}" destId="{AA2CA284-72C4-479F-987C-11DBF44C9F2E}" srcOrd="0" destOrd="0" presId="urn:microsoft.com/office/officeart/2005/8/layout/vList6"/>
    <dgm:cxn modelId="{5214AA50-D771-4D76-96BB-CBA65CB6E8C7}" srcId="{8FACFA79-490A-418F-A2E5-49A6F1AF4ADB}" destId="{E75D7904-4BEE-4F27-A7A5-162332EB07B7}" srcOrd="0" destOrd="0" parTransId="{27D04D72-8776-4325-B536-53395251ED4D}" sibTransId="{6F07A079-215D-4B4D-8459-DACEDA2AE92F}"/>
    <dgm:cxn modelId="{9272DB0F-D643-4324-8BDA-C8FA61A0E9B1}" type="presOf" srcId="{AF6B5B9C-B387-4AC5-AC54-61CA97EA2D1C}" destId="{5B54633F-F476-473C-BBB0-D1A8B0D01A7B}" srcOrd="0" destOrd="0" presId="urn:microsoft.com/office/officeart/2005/8/layout/vList6"/>
    <dgm:cxn modelId="{97CDBA5C-407B-42E1-B1B5-8ADD96DF7D26}" type="presOf" srcId="{AD790812-15B3-48EA-BC05-BAA50EB5B248}" destId="{CFADDC29-474F-4A66-9FAD-112F6BC16A8C}" srcOrd="0" destOrd="3" presId="urn:microsoft.com/office/officeart/2005/8/layout/vList6"/>
    <dgm:cxn modelId="{C70FE430-14AE-4805-B12E-715FE66A18DF}" srcId="{90D11684-3764-4416-B2E4-5B07D7227492}" destId="{FB3D51B1-1CBC-4248-8B14-E988BF43AE0B}" srcOrd="1" destOrd="0" parTransId="{F2AF83D4-16BC-4793-AFB3-DA084CEA5153}" sibTransId="{CF9335B7-B491-449F-B849-BF395FB51746}"/>
    <dgm:cxn modelId="{AAC95D5B-E5C6-4E90-9FC1-D193C11BB255}" srcId="{E83C9634-D19A-4464-B788-69AC346B23E7}" destId="{CD52EF11-2CFA-416F-868B-15DBF83CC2E7}" srcOrd="3" destOrd="0" parTransId="{758FE554-7C7B-4AF9-BCFB-E4B6537EDDBA}" sibTransId="{82AE63DF-3D7A-48C0-8977-0EC2D61AC488}"/>
    <dgm:cxn modelId="{8A2B6513-D858-4A60-8619-34543BE50A06}" srcId="{E75D7904-4BEE-4F27-A7A5-162332EB07B7}" destId="{D948A8A9-2624-4974-9CD8-C0A5C43D343F}" srcOrd="2" destOrd="0" parTransId="{8D8C8E26-C7B3-474A-A47C-36D2F0B1F7C0}" sibTransId="{00EF2D50-8BB9-4E53-BB4F-11F4CEBAEFAE}"/>
    <dgm:cxn modelId="{ECDE6781-8D31-4761-B52E-93972E8A1A8F}" type="presParOf" srcId="{060CD546-09A3-4CAC-9ADF-8FBDC3C0A733}" destId="{956B11E1-E06D-44B9-8B42-EFAFC1047E35}" srcOrd="0" destOrd="0" presId="urn:microsoft.com/office/officeart/2005/8/layout/vList6"/>
    <dgm:cxn modelId="{CAD0F67C-5FC7-4AF5-86CB-51FB5DDF1092}" type="presParOf" srcId="{956B11E1-E06D-44B9-8B42-EFAFC1047E35}" destId="{67F43E37-AF81-412C-839D-494F5D81FBDD}" srcOrd="0" destOrd="0" presId="urn:microsoft.com/office/officeart/2005/8/layout/vList6"/>
    <dgm:cxn modelId="{EBF2A5B9-1E88-43CC-96DA-E90788F6D390}" type="presParOf" srcId="{956B11E1-E06D-44B9-8B42-EFAFC1047E35}" destId="{4CF2C0A6-1DFF-42EF-878A-ED38E18C6A65}" srcOrd="1" destOrd="0" presId="urn:microsoft.com/office/officeart/2005/8/layout/vList6"/>
    <dgm:cxn modelId="{2C30F547-F0DD-4624-AF1E-428088796DC4}" type="presParOf" srcId="{060CD546-09A3-4CAC-9ADF-8FBDC3C0A733}" destId="{E01AFDBF-0E03-4FE2-B713-B359AB1A19EB}" srcOrd="1" destOrd="0" presId="urn:microsoft.com/office/officeart/2005/8/layout/vList6"/>
    <dgm:cxn modelId="{94B85E61-4104-48AD-BAA0-94E92626A909}" type="presParOf" srcId="{060CD546-09A3-4CAC-9ADF-8FBDC3C0A733}" destId="{3678654E-7B73-4533-8E95-D9B415EE4953}" srcOrd="2" destOrd="0" presId="urn:microsoft.com/office/officeart/2005/8/layout/vList6"/>
    <dgm:cxn modelId="{35D21F1F-B310-4E1D-8D81-454B4A5DDDA1}" type="presParOf" srcId="{3678654E-7B73-4533-8E95-D9B415EE4953}" destId="{AA2CA284-72C4-479F-987C-11DBF44C9F2E}" srcOrd="0" destOrd="0" presId="urn:microsoft.com/office/officeart/2005/8/layout/vList6"/>
    <dgm:cxn modelId="{FAF5CF0E-F532-4FED-92D8-918DC5DB9612}" type="presParOf" srcId="{3678654E-7B73-4533-8E95-D9B415EE4953}" destId="{CFADDC29-474F-4A66-9FAD-112F6BC16A8C}" srcOrd="1" destOrd="0" presId="urn:microsoft.com/office/officeart/2005/8/layout/vList6"/>
    <dgm:cxn modelId="{30D4261D-82D5-439C-BE1D-2D6DDF859077}" type="presParOf" srcId="{060CD546-09A3-4CAC-9ADF-8FBDC3C0A733}" destId="{A51735EF-5870-4400-92A9-3D06A9C34FF1}" srcOrd="3" destOrd="0" presId="urn:microsoft.com/office/officeart/2005/8/layout/vList6"/>
    <dgm:cxn modelId="{EB9503CA-3A85-4AB1-8710-99B290C5A17C}" type="presParOf" srcId="{060CD546-09A3-4CAC-9ADF-8FBDC3C0A733}" destId="{AF9AB6F7-FEB9-41BA-A792-BB1DB7AB0132}" srcOrd="4" destOrd="0" presId="urn:microsoft.com/office/officeart/2005/8/layout/vList6"/>
    <dgm:cxn modelId="{70786D08-AD60-4DA4-8361-EDFD3D615FFA}" type="presParOf" srcId="{AF9AB6F7-FEB9-41BA-A792-BB1DB7AB0132}" destId="{C842E4B5-4C11-4DE4-8498-C8DA3EFD886F}" srcOrd="0" destOrd="0" presId="urn:microsoft.com/office/officeart/2005/8/layout/vList6"/>
    <dgm:cxn modelId="{35979185-1ECC-4574-9D7D-EBDEFB6EB49A}" type="presParOf" srcId="{AF9AB6F7-FEB9-41BA-A792-BB1DB7AB0132}" destId="{9194325E-CB8E-4ED2-8DF5-EA3642A44406}" srcOrd="1" destOrd="0" presId="urn:microsoft.com/office/officeart/2005/8/layout/vList6"/>
    <dgm:cxn modelId="{F2453348-E9A1-434C-8188-8D0252844B9B}" type="presParOf" srcId="{060CD546-09A3-4CAC-9ADF-8FBDC3C0A733}" destId="{E4DAA335-B6A9-4918-A6F9-30581FAAEA8C}" srcOrd="5" destOrd="0" presId="urn:microsoft.com/office/officeart/2005/8/layout/vList6"/>
    <dgm:cxn modelId="{FEAF6EBE-59CF-47FD-84EB-CD5EDE8456E7}" type="presParOf" srcId="{060CD546-09A3-4CAC-9ADF-8FBDC3C0A733}" destId="{346DD35C-C0D1-4D7D-90B1-66CC7C666086}" srcOrd="6" destOrd="0" presId="urn:microsoft.com/office/officeart/2005/8/layout/vList6"/>
    <dgm:cxn modelId="{BEBA273E-CAE2-4B30-AFE2-9390DF7A6EED}" type="presParOf" srcId="{346DD35C-C0D1-4D7D-90B1-66CC7C666086}" destId="{A8E83288-E6B1-4AC0-A30F-00759F053088}" srcOrd="0" destOrd="0" presId="urn:microsoft.com/office/officeart/2005/8/layout/vList6"/>
    <dgm:cxn modelId="{0ECE24FE-3EB1-4083-868B-4D32A5C89DB0}" type="presParOf" srcId="{346DD35C-C0D1-4D7D-90B1-66CC7C666086}" destId="{5B54633F-F476-473C-BBB0-D1A8B0D01A7B}"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2C0A6-1DFF-42EF-878A-ED38E18C6A65}">
      <dsp:nvSpPr>
        <dsp:cNvPr id="0" name=""/>
        <dsp:cNvSpPr/>
      </dsp:nvSpPr>
      <dsp:spPr>
        <a:xfrm rot="10800000">
          <a:off x="3646" y="2791"/>
          <a:ext cx="4476184" cy="102914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b="0" kern="1200" dirty="0" smtClean="0"/>
            <a:t>تغير اسم ورقة عمل 1 الى القسط الثابت </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كتابة عنوان (البيانات اللازمة لحساب اقساط الاستهلاك بطريقة القسط الثابت )</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ادخال المعطيات : تكلفة الاصل في </a:t>
          </a:r>
          <a:r>
            <a:rPr lang="en-US" sz="1100" b="0" kern="1200" dirty="0" smtClean="0"/>
            <a:t>c5</a:t>
          </a:r>
          <a:r>
            <a:rPr lang="ar-SA" sz="1100" b="0" kern="1200" dirty="0" smtClean="0"/>
            <a:t> , العمر الانتاجي في </a:t>
          </a:r>
          <a:r>
            <a:rPr lang="en-US" sz="1100" b="0" kern="1200" dirty="0" smtClean="0"/>
            <a:t>c6</a:t>
          </a:r>
          <a:r>
            <a:rPr lang="ar-SA" sz="1100" b="0" kern="1200" dirty="0" smtClean="0"/>
            <a:t>, الخردة في </a:t>
          </a:r>
          <a:r>
            <a:rPr lang="en-US" sz="1100" b="0" kern="1200" dirty="0" smtClean="0"/>
            <a:t>c7</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قومي بتجهيز جدول الاستهلاك بطريقة القسط الثابت يتكون من خمس أعمدة (السنه – القيمة الدفترية أول المدة -قسط الاستهلاك –مجمع الاستهلاك – القيمة الدفترية آخر المدة)</a:t>
          </a:r>
          <a:endParaRPr lang="ar-SA" sz="1100" b="0" kern="1200" dirty="0"/>
        </a:p>
      </dsp:txBody>
      <dsp:txXfrm rot="10800000">
        <a:off x="389575" y="131434"/>
        <a:ext cx="4090255" cy="771858"/>
      </dsp:txXfrm>
    </dsp:sp>
    <dsp:sp modelId="{67F43E37-AF81-412C-839D-494F5D81FBDD}">
      <dsp:nvSpPr>
        <dsp:cNvPr id="0" name=""/>
        <dsp:cNvSpPr/>
      </dsp:nvSpPr>
      <dsp:spPr>
        <a:xfrm>
          <a:off x="4474862" y="99563"/>
          <a:ext cx="2984122" cy="8694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t>الخطوة 1</a:t>
          </a:r>
          <a:endParaRPr lang="ar-SA" sz="4000" kern="1200" dirty="0"/>
        </a:p>
      </dsp:txBody>
      <dsp:txXfrm>
        <a:off x="4517307" y="142008"/>
        <a:ext cx="2899232" cy="784607"/>
      </dsp:txXfrm>
    </dsp:sp>
    <dsp:sp modelId="{CFADDC29-474F-4A66-9FAD-112F6BC16A8C}">
      <dsp:nvSpPr>
        <dsp:cNvPr id="0" name=""/>
        <dsp:cNvSpPr/>
      </dsp:nvSpPr>
      <dsp:spPr>
        <a:xfrm rot="10800000">
          <a:off x="0" y="1089489"/>
          <a:ext cx="4476184" cy="173485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بيانات عمود السنة ادخلي ارقام السنوات من 1 الى 8</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ادخلي المعادلة </a:t>
          </a:r>
          <a:r>
            <a:rPr lang="en-US" sz="1100" kern="1200" dirty="0" smtClean="0"/>
            <a:t>= </a:t>
          </a:r>
          <a:r>
            <a:rPr lang="ar-SA" sz="1100" kern="1200" dirty="0" smtClean="0"/>
            <a:t>تكلفة الاصل</a:t>
          </a:r>
          <a:r>
            <a:rPr lang="en-US" sz="1100" kern="1200" dirty="0" smtClean="0"/>
            <a:t>c5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ادخلي الدالة </a:t>
          </a:r>
          <a:r>
            <a:rPr lang="en-US" sz="1100" kern="1200" dirty="0" smtClean="0"/>
            <a:t>SLN</a:t>
          </a:r>
          <a:r>
            <a:rPr lang="ar-SA" sz="1100" kern="1200" dirty="0" smtClean="0"/>
            <a:t> من الدوال المالية وفي المحدد </a:t>
          </a:r>
          <a:r>
            <a:rPr lang="en-US" sz="1100" kern="1200" dirty="0" smtClean="0"/>
            <a:t> cost</a:t>
          </a:r>
          <a:r>
            <a:rPr lang="ar-SA" sz="1100" kern="1200" dirty="0" smtClean="0"/>
            <a:t>= تكلفة الاصل $ , في المحدد </a:t>
          </a:r>
          <a:r>
            <a:rPr lang="en-US" sz="1100" kern="1200" dirty="0" smtClean="0"/>
            <a:t>salvage </a:t>
          </a:r>
          <a:r>
            <a:rPr lang="ar-SA" sz="1100" kern="1200" dirty="0" smtClean="0"/>
            <a:t>= الخردة $ وفي المحدد </a:t>
          </a:r>
          <a:r>
            <a:rPr lang="en-US" sz="1100" kern="1200" dirty="0" smtClean="0"/>
            <a:t>life</a:t>
          </a:r>
          <a:r>
            <a:rPr lang="ar-SA" sz="1100" kern="1200" dirty="0" smtClean="0"/>
            <a:t>= العمر $ ثم موافق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أدخلي المعادلة = خلية قسط الاستهلاك في الخطوة السابقة  </a:t>
          </a:r>
          <a:r>
            <a:rPr lang="en-US" sz="1100" kern="1200" dirty="0" smtClean="0"/>
            <a:t>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30\\12= القيمة الدفترية 1\1 – قيمة قسط الاستهلاك</a:t>
          </a:r>
          <a:endParaRPr lang="ar-SA" sz="1100" kern="1200" dirty="0"/>
        </a:p>
        <a:p>
          <a:pPr marL="114300" lvl="1" indent="-114300" algn="r" defTabSz="533400" rtl="1">
            <a:lnSpc>
              <a:spcPct val="90000"/>
            </a:lnSpc>
            <a:spcBef>
              <a:spcPct val="0"/>
            </a:spcBef>
            <a:spcAft>
              <a:spcPct val="15000"/>
            </a:spcAft>
            <a:buChar char="••"/>
          </a:pPr>
          <a:endParaRPr lang="ar-SA" sz="1200" kern="1200" dirty="0"/>
        </a:p>
      </dsp:txBody>
      <dsp:txXfrm rot="10800000">
        <a:off x="650571" y="1306346"/>
        <a:ext cx="3825613" cy="1301141"/>
      </dsp:txXfrm>
    </dsp:sp>
    <dsp:sp modelId="{AA2CA284-72C4-479F-987C-11DBF44C9F2E}">
      <dsp:nvSpPr>
        <dsp:cNvPr id="0" name=""/>
        <dsp:cNvSpPr/>
      </dsp:nvSpPr>
      <dsp:spPr>
        <a:xfrm>
          <a:off x="4479830" y="1324743"/>
          <a:ext cx="2984122" cy="1251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 2</a:t>
          </a:r>
        </a:p>
        <a:p>
          <a:pPr lvl="0" algn="ctr" defTabSz="1422400" rtl="1">
            <a:lnSpc>
              <a:spcPct val="90000"/>
            </a:lnSpc>
            <a:spcBef>
              <a:spcPct val="0"/>
            </a:spcBef>
            <a:spcAft>
              <a:spcPct val="35000"/>
            </a:spcAft>
          </a:pPr>
          <a:r>
            <a:rPr lang="ar-SA" sz="3200" kern="1200" dirty="0" smtClean="0"/>
            <a:t>بيانات سنة1</a:t>
          </a:r>
          <a:endParaRPr lang="ar-SA" sz="3200" kern="1200" dirty="0"/>
        </a:p>
      </dsp:txBody>
      <dsp:txXfrm>
        <a:off x="4540946" y="1385859"/>
        <a:ext cx="2861890" cy="1129727"/>
      </dsp:txXfrm>
    </dsp:sp>
    <dsp:sp modelId="{9194325E-CB8E-4ED2-8DF5-EA3642A44406}">
      <dsp:nvSpPr>
        <dsp:cNvPr id="0" name=""/>
        <dsp:cNvSpPr/>
      </dsp:nvSpPr>
      <dsp:spPr>
        <a:xfrm rot="10800000">
          <a:off x="3646" y="2869510"/>
          <a:ext cx="4476184" cy="163189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في خلية القيمة الدفترية1\1ادخلي المعادلة = القيمة الدفترية 30\12سنة 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قومي بنسخ خلية قسط الاستهلاك للسنة1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قومي بإدخال المعادلة = مجمع استهلاك سنة 1 + قسط استهلاك سنه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وفي خلية القيمة الدفترية آخر المدة ادخلي المعادلة = القيمة الدفترية 1\1 لسنة 2 – قسط استهلاك سنة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قومي بتحديد الصف الثاني كاملاً من القيم الدفترية 1\1الى القيمة الدفترية30\12 </a:t>
          </a:r>
          <a:endParaRPr lang="ar-SA" sz="1100" kern="1200" dirty="0"/>
        </a:p>
      </dsp:txBody>
      <dsp:txXfrm rot="10800000">
        <a:off x="615608" y="3073497"/>
        <a:ext cx="3864222" cy="1223925"/>
      </dsp:txXfrm>
    </dsp:sp>
    <dsp:sp modelId="{C842E4B5-4C11-4DE4-8498-C8DA3EFD886F}">
      <dsp:nvSpPr>
        <dsp:cNvPr id="0" name=""/>
        <dsp:cNvSpPr/>
      </dsp:nvSpPr>
      <dsp:spPr>
        <a:xfrm>
          <a:off x="4479830" y="3128667"/>
          <a:ext cx="2984122" cy="11135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الخطوة3</a:t>
          </a:r>
        </a:p>
        <a:p>
          <a:pPr lvl="0" algn="ctr" defTabSz="1422400" rtl="1">
            <a:lnSpc>
              <a:spcPct val="90000"/>
            </a:lnSpc>
            <a:spcBef>
              <a:spcPct val="0"/>
            </a:spcBef>
            <a:spcAft>
              <a:spcPct val="35000"/>
            </a:spcAft>
          </a:pPr>
          <a:r>
            <a:rPr lang="ar-SA" sz="3200" kern="1200" dirty="0" smtClean="0"/>
            <a:t> بيانات سنة 2</a:t>
          </a:r>
        </a:p>
      </dsp:txBody>
      <dsp:txXfrm>
        <a:off x="4534191" y="3183028"/>
        <a:ext cx="2875400" cy="1004863"/>
      </dsp:txXfrm>
    </dsp:sp>
    <dsp:sp modelId="{5B54633F-F476-473C-BBB0-D1A8B0D01A7B}">
      <dsp:nvSpPr>
        <dsp:cNvPr id="0" name=""/>
        <dsp:cNvSpPr/>
      </dsp:nvSpPr>
      <dsp:spPr>
        <a:xfrm rot="10800000">
          <a:off x="0" y="4552769"/>
          <a:ext cx="4480560" cy="51359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لاحظي أنه في طريقة القسط الثابت فإن القيمة الدفترية آخر المدة في آخر سنه أي للسنة الثامنة تساوي قيمة الخردة</a:t>
          </a:r>
          <a:endParaRPr lang="ar-SA" sz="1100" kern="1200" dirty="0"/>
        </a:p>
      </dsp:txBody>
      <dsp:txXfrm rot="10800000">
        <a:off x="192599" y="4616969"/>
        <a:ext cx="4287961" cy="385198"/>
      </dsp:txXfrm>
    </dsp:sp>
    <dsp:sp modelId="{A8E83288-E6B1-4AC0-A30F-00759F053088}">
      <dsp:nvSpPr>
        <dsp:cNvPr id="0" name=""/>
        <dsp:cNvSpPr/>
      </dsp:nvSpPr>
      <dsp:spPr>
        <a:xfrm>
          <a:off x="4480560" y="4552769"/>
          <a:ext cx="2987040" cy="5135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rtl="1">
            <a:lnSpc>
              <a:spcPct val="90000"/>
            </a:lnSpc>
            <a:spcBef>
              <a:spcPct val="0"/>
            </a:spcBef>
            <a:spcAft>
              <a:spcPct val="35000"/>
            </a:spcAft>
          </a:pPr>
          <a:r>
            <a:rPr lang="ar-SA" sz="2700" kern="1200" dirty="0" smtClean="0"/>
            <a:t>ملاحظة</a:t>
          </a:r>
          <a:endParaRPr lang="ar-SA" sz="2700" kern="1200" dirty="0"/>
        </a:p>
      </dsp:txBody>
      <dsp:txXfrm>
        <a:off x="4505632" y="4577841"/>
        <a:ext cx="2936896" cy="4634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2C0A6-1DFF-42EF-878A-ED38E18C6A65}">
      <dsp:nvSpPr>
        <dsp:cNvPr id="0" name=""/>
        <dsp:cNvSpPr/>
      </dsp:nvSpPr>
      <dsp:spPr>
        <a:xfrm rot="10800000">
          <a:off x="3646" y="2187"/>
          <a:ext cx="4476184" cy="12554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b="0" kern="1200" dirty="0" smtClean="0"/>
            <a:t>تغير اسم ورقة عمل 1 الى القسط الثابت </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كتابة عنوان (البيانات اللازمة لحساب اقساط الاستهلاك بطريقة مضاعف القسط المتناقص)</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ادخال المعطيات : تكلفة الاصل في </a:t>
          </a:r>
          <a:r>
            <a:rPr lang="en-US" sz="1100" b="0" kern="1200" dirty="0" smtClean="0"/>
            <a:t>c5</a:t>
          </a:r>
          <a:r>
            <a:rPr lang="ar-SA" sz="1100" b="0" kern="1200" dirty="0" smtClean="0"/>
            <a:t> , العمر الانتاجي في </a:t>
          </a:r>
          <a:r>
            <a:rPr lang="en-US" sz="1100" b="0" kern="1200" dirty="0" smtClean="0"/>
            <a:t>c6</a:t>
          </a:r>
          <a:r>
            <a:rPr lang="ar-SA" sz="1100" b="0" kern="1200" dirty="0" smtClean="0"/>
            <a:t>, الخردة في </a:t>
          </a:r>
          <a:r>
            <a:rPr lang="en-US" sz="1100" b="0" kern="1200" dirty="0" smtClean="0"/>
            <a:t>c7</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قومي بتجهيز جدول الاستهلاك بطريقة مضاعف القسط المتناقص يتكون من خمس أعمدة (السنه – القيمة الدفترية أول المدة -قسط الاستهلاك –مجمع الاستهلاك – القيمة الدفترية آخر المدة)</a:t>
          </a:r>
          <a:endParaRPr lang="ar-SA" sz="1100" b="0" kern="1200" dirty="0"/>
        </a:p>
      </dsp:txBody>
      <dsp:txXfrm rot="10800000">
        <a:off x="474429" y="159115"/>
        <a:ext cx="4005401" cy="941565"/>
      </dsp:txXfrm>
    </dsp:sp>
    <dsp:sp modelId="{67F43E37-AF81-412C-839D-494F5D81FBDD}">
      <dsp:nvSpPr>
        <dsp:cNvPr id="0" name=""/>
        <dsp:cNvSpPr/>
      </dsp:nvSpPr>
      <dsp:spPr>
        <a:xfrm>
          <a:off x="4474862" y="156234"/>
          <a:ext cx="2984122" cy="9701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t>الخطوة 1</a:t>
          </a:r>
          <a:endParaRPr lang="ar-SA" sz="4000" kern="1200" dirty="0"/>
        </a:p>
      </dsp:txBody>
      <dsp:txXfrm>
        <a:off x="4522222" y="203594"/>
        <a:ext cx="2889402" cy="875458"/>
      </dsp:txXfrm>
    </dsp:sp>
    <dsp:sp modelId="{CFADDC29-474F-4A66-9FAD-112F6BC16A8C}">
      <dsp:nvSpPr>
        <dsp:cNvPr id="0" name=""/>
        <dsp:cNvSpPr/>
      </dsp:nvSpPr>
      <dsp:spPr>
        <a:xfrm rot="10800000">
          <a:off x="0" y="1296409"/>
          <a:ext cx="4476184" cy="163365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بيانات عمود السنة ادخلي ارقام السنوات من 1 الى 8</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ادخلي المعادلة </a:t>
          </a:r>
          <a:r>
            <a:rPr lang="en-US" sz="1100" kern="1200" dirty="0" smtClean="0"/>
            <a:t>= </a:t>
          </a:r>
          <a:r>
            <a:rPr lang="ar-SA" sz="1100" kern="1200" dirty="0" smtClean="0"/>
            <a:t>تكلفة الاصل</a:t>
          </a:r>
          <a:r>
            <a:rPr lang="en-US" sz="1100" kern="1200" dirty="0" smtClean="0"/>
            <a:t>c5</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اقسط الاستهلاك ادخلي الدالة </a:t>
          </a:r>
          <a:r>
            <a:rPr lang="en-US" sz="1100" kern="1200" dirty="0" smtClean="0"/>
            <a:t>DDB</a:t>
          </a:r>
          <a:r>
            <a:rPr lang="ar-SA" sz="1100" kern="1200" dirty="0" smtClean="0"/>
            <a:t> من الدوال المالية وفي المحدد</a:t>
          </a:r>
          <a:r>
            <a:rPr lang="en-US" sz="1100" kern="1200" dirty="0" smtClean="0"/>
            <a:t> cost</a:t>
          </a:r>
          <a:r>
            <a:rPr lang="ar-SA" sz="1100" kern="1200" dirty="0" smtClean="0"/>
            <a:t>= تكلفة الاصل $ في المحدد </a:t>
          </a:r>
          <a:r>
            <a:rPr lang="en-US" sz="1100" kern="1200" dirty="0" smtClean="0"/>
            <a:t>salvage </a:t>
          </a:r>
          <a:r>
            <a:rPr lang="ar-SA" sz="1100" kern="1200" dirty="0" smtClean="0"/>
            <a:t>= الخردة $ وفي المحدد </a:t>
          </a:r>
          <a:r>
            <a:rPr lang="en-US" sz="1100" kern="1200" dirty="0" smtClean="0"/>
            <a:t>life</a:t>
          </a:r>
          <a:r>
            <a:rPr lang="ar-SA" sz="1100" kern="1200" dirty="0" smtClean="0"/>
            <a:t>= العمر $ وفي المحدد </a:t>
          </a:r>
          <a:r>
            <a:rPr lang="en-US" sz="1100" kern="1200" dirty="0" smtClean="0"/>
            <a:t>per</a:t>
          </a:r>
          <a:r>
            <a:rPr lang="ar-SA" sz="1100" kern="1200" dirty="0" smtClean="0"/>
            <a:t> = السنة1 و محدد </a:t>
          </a:r>
          <a:r>
            <a:rPr lang="en-US" sz="1100" kern="1200" dirty="0" smtClean="0"/>
            <a:t>factor </a:t>
          </a:r>
          <a:r>
            <a:rPr lang="ar-SA" sz="1100" kern="1200" dirty="0" smtClean="0"/>
            <a:t> = محدد اختياري يستخدم فيه النسبة لكن هنا يترك فارغ  ثم موافق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أدخلي المعادلة = خلية قسط الاستهلاك في الخطوة السابقة  </a:t>
          </a:r>
          <a:r>
            <a:rPr lang="en-US" sz="1100" kern="1200" dirty="0" smtClean="0"/>
            <a:t>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30\12= القيمة الدفترية 1\1 – قيمة قسط الاستهلاك</a:t>
          </a:r>
          <a:endParaRPr lang="ar-SA" sz="1100" kern="1200" dirty="0"/>
        </a:p>
        <a:p>
          <a:pPr marL="114300" lvl="1" indent="-114300" algn="r" defTabSz="533400" rtl="1">
            <a:lnSpc>
              <a:spcPct val="90000"/>
            </a:lnSpc>
            <a:spcBef>
              <a:spcPct val="0"/>
            </a:spcBef>
            <a:spcAft>
              <a:spcPct val="15000"/>
            </a:spcAft>
            <a:buChar char="••"/>
          </a:pPr>
          <a:endParaRPr lang="ar-SA" sz="1200" kern="1200" dirty="0"/>
        </a:p>
      </dsp:txBody>
      <dsp:txXfrm rot="10800000">
        <a:off x="612622" y="1500616"/>
        <a:ext cx="3863562" cy="1225245"/>
      </dsp:txXfrm>
    </dsp:sp>
    <dsp:sp modelId="{AA2CA284-72C4-479F-987C-11DBF44C9F2E}">
      <dsp:nvSpPr>
        <dsp:cNvPr id="0" name=""/>
        <dsp:cNvSpPr/>
      </dsp:nvSpPr>
      <dsp:spPr>
        <a:xfrm>
          <a:off x="4479830" y="1487086"/>
          <a:ext cx="2984122" cy="12439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 2</a:t>
          </a:r>
        </a:p>
        <a:p>
          <a:pPr lvl="0" algn="ctr" defTabSz="1422400" rtl="1">
            <a:lnSpc>
              <a:spcPct val="90000"/>
            </a:lnSpc>
            <a:spcBef>
              <a:spcPct val="0"/>
            </a:spcBef>
            <a:spcAft>
              <a:spcPct val="35000"/>
            </a:spcAft>
          </a:pPr>
          <a:r>
            <a:rPr lang="ar-SA" sz="3200" kern="1200" dirty="0" smtClean="0"/>
            <a:t>بيانات سنة1</a:t>
          </a:r>
          <a:endParaRPr lang="ar-SA" sz="3200" kern="1200" dirty="0"/>
        </a:p>
      </dsp:txBody>
      <dsp:txXfrm>
        <a:off x="4540555" y="1547811"/>
        <a:ext cx="2862672" cy="1122503"/>
      </dsp:txXfrm>
    </dsp:sp>
    <dsp:sp modelId="{9194325E-CB8E-4ED2-8DF5-EA3642A44406}">
      <dsp:nvSpPr>
        <dsp:cNvPr id="0" name=""/>
        <dsp:cNvSpPr/>
      </dsp:nvSpPr>
      <dsp:spPr>
        <a:xfrm rot="10800000">
          <a:off x="3646" y="2960518"/>
          <a:ext cx="4476184" cy="168562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في خلية القيمة الدفترية1\1ادخلي المعادلة = القيمة الدفترية 30\12سنة 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قومي بنسخ خلية قسط الاستهلاك للسنة1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قومي بإدخال المعادلة = مجمع استهلاك سنة 1 + قسط استهلاك سنه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وفي خلية القيمة الدفترية آخر المدة ادخلي المعادلة = القيمة الدفترية 1\1 لسنة 2 – قسط استهلاك سنة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قومي بتحديد الصف الثاني كاملاً من القيم الدفترية 1\1الى القيمة الدفترية30\12 ثم السحب</a:t>
          </a:r>
          <a:endParaRPr lang="ar-SA" sz="1100" kern="1200" dirty="0"/>
        </a:p>
      </dsp:txBody>
      <dsp:txXfrm rot="10800000">
        <a:off x="635754" y="3171221"/>
        <a:ext cx="3844076" cy="1264215"/>
      </dsp:txXfrm>
    </dsp:sp>
    <dsp:sp modelId="{C842E4B5-4C11-4DE4-8498-C8DA3EFD886F}">
      <dsp:nvSpPr>
        <dsp:cNvPr id="0" name=""/>
        <dsp:cNvSpPr/>
      </dsp:nvSpPr>
      <dsp:spPr>
        <a:xfrm>
          <a:off x="4479830" y="3186157"/>
          <a:ext cx="2984122" cy="123434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الخطوة3</a:t>
          </a:r>
        </a:p>
        <a:p>
          <a:pPr lvl="0" algn="ctr" defTabSz="1422400" rtl="1">
            <a:lnSpc>
              <a:spcPct val="90000"/>
            </a:lnSpc>
            <a:spcBef>
              <a:spcPct val="0"/>
            </a:spcBef>
            <a:spcAft>
              <a:spcPct val="35000"/>
            </a:spcAft>
          </a:pPr>
          <a:r>
            <a:rPr lang="ar-SA" sz="3200" kern="1200" dirty="0" smtClean="0"/>
            <a:t> بيانات سنة 2</a:t>
          </a:r>
        </a:p>
      </dsp:txBody>
      <dsp:txXfrm>
        <a:off x="4540086" y="3246413"/>
        <a:ext cx="2863610" cy="1113829"/>
      </dsp:txXfrm>
    </dsp:sp>
    <dsp:sp modelId="{5B54633F-F476-473C-BBB0-D1A8B0D01A7B}">
      <dsp:nvSpPr>
        <dsp:cNvPr id="0" name=""/>
        <dsp:cNvSpPr/>
      </dsp:nvSpPr>
      <dsp:spPr>
        <a:xfrm rot="10800000">
          <a:off x="0" y="4588049"/>
          <a:ext cx="4480560" cy="314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لاحظي أنه في طريقة مضاعف القسط </a:t>
          </a:r>
          <a:r>
            <a:rPr lang="ar-SA" sz="1100" kern="1200" dirty="0" smtClean="0"/>
            <a:t>االمتناقص فإن </a:t>
          </a:r>
          <a:r>
            <a:rPr lang="ar-SA" sz="1100" kern="1200" dirty="0" smtClean="0"/>
            <a:t>القيمة الدفترية آخر المدة في آخر سنه أي للسنة الثامنة لا تساوي قيمة الخردة</a:t>
          </a:r>
          <a:endParaRPr lang="ar-SA" sz="1100" kern="1200" dirty="0"/>
        </a:p>
      </dsp:txBody>
      <dsp:txXfrm rot="10800000">
        <a:off x="117807" y="4627318"/>
        <a:ext cx="4362753" cy="235613"/>
      </dsp:txXfrm>
    </dsp:sp>
    <dsp:sp modelId="{A8E83288-E6B1-4AC0-A30F-00759F053088}">
      <dsp:nvSpPr>
        <dsp:cNvPr id="0" name=""/>
        <dsp:cNvSpPr/>
      </dsp:nvSpPr>
      <dsp:spPr>
        <a:xfrm>
          <a:off x="4480560" y="4572000"/>
          <a:ext cx="2987040" cy="34624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1">
            <a:lnSpc>
              <a:spcPct val="90000"/>
            </a:lnSpc>
            <a:spcBef>
              <a:spcPct val="0"/>
            </a:spcBef>
            <a:spcAft>
              <a:spcPct val="35000"/>
            </a:spcAft>
          </a:pPr>
          <a:r>
            <a:rPr lang="ar-SA" sz="1800" kern="1200" dirty="0" smtClean="0"/>
            <a:t>ملاحظة</a:t>
          </a:r>
          <a:endParaRPr lang="ar-SA" sz="1800" kern="1200" dirty="0"/>
        </a:p>
      </dsp:txBody>
      <dsp:txXfrm>
        <a:off x="4497462" y="4588902"/>
        <a:ext cx="2953236" cy="312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2C0A6-1DFF-42EF-878A-ED38E18C6A65}">
      <dsp:nvSpPr>
        <dsp:cNvPr id="0" name=""/>
        <dsp:cNvSpPr/>
      </dsp:nvSpPr>
      <dsp:spPr>
        <a:xfrm rot="10800000">
          <a:off x="3646" y="1984"/>
          <a:ext cx="4476184" cy="110451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b="0" kern="1200" dirty="0" smtClean="0"/>
            <a:t>تغير اسم ورقة عمل 1 الى القسط الثابت </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كتابة عنوان (البيانات اللازمة لحساب اقساط الاستهلاك بطريقة 150% من التناقص )</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ادخال المعطيات : تكلفة الاصل في </a:t>
          </a:r>
          <a:r>
            <a:rPr lang="en-US" sz="1100" b="0" kern="1200" dirty="0" smtClean="0"/>
            <a:t>c5</a:t>
          </a:r>
          <a:r>
            <a:rPr lang="ar-SA" sz="1100" b="0" kern="1200" dirty="0" smtClean="0"/>
            <a:t> , العمر الانتاجي في </a:t>
          </a:r>
          <a:r>
            <a:rPr lang="en-US" sz="1100" b="0" kern="1200" dirty="0" smtClean="0"/>
            <a:t>c6</a:t>
          </a:r>
          <a:r>
            <a:rPr lang="ar-SA" sz="1100" b="0" kern="1200" dirty="0" smtClean="0"/>
            <a:t>, الخردة في </a:t>
          </a:r>
          <a:r>
            <a:rPr lang="en-US" sz="1100" b="0" kern="1200" dirty="0" smtClean="0"/>
            <a:t>c7</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قومي بتجهيز جدول الاستهلاك بطريقة 150% يتكون من خمس أعمدة (السنه – القيمة الدفترية أول المدة -قسط الاستهلاك –مجمع الاستهلاك – القيمة الدفترية آخر المدة)</a:t>
          </a:r>
          <a:endParaRPr lang="ar-SA" sz="1100" b="0" kern="1200" dirty="0"/>
        </a:p>
      </dsp:txBody>
      <dsp:txXfrm rot="10800000">
        <a:off x="417838" y="140048"/>
        <a:ext cx="4061992" cy="828384"/>
      </dsp:txXfrm>
    </dsp:sp>
    <dsp:sp modelId="{67F43E37-AF81-412C-839D-494F5D81FBDD}">
      <dsp:nvSpPr>
        <dsp:cNvPr id="0" name=""/>
        <dsp:cNvSpPr/>
      </dsp:nvSpPr>
      <dsp:spPr>
        <a:xfrm>
          <a:off x="4474862" y="210631"/>
          <a:ext cx="2984122" cy="7150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t>الخطوة 1</a:t>
          </a:r>
          <a:endParaRPr lang="ar-SA" sz="4000" kern="1200" dirty="0"/>
        </a:p>
      </dsp:txBody>
      <dsp:txXfrm>
        <a:off x="4509770" y="245539"/>
        <a:ext cx="2914306" cy="645280"/>
      </dsp:txXfrm>
    </dsp:sp>
    <dsp:sp modelId="{CFADDC29-474F-4A66-9FAD-112F6BC16A8C}">
      <dsp:nvSpPr>
        <dsp:cNvPr id="0" name=""/>
        <dsp:cNvSpPr/>
      </dsp:nvSpPr>
      <dsp:spPr>
        <a:xfrm rot="10800000">
          <a:off x="0" y="1153831"/>
          <a:ext cx="4476184" cy="166351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بيانات عمود السنة ادخلي ارقام السنوات من 1 الى 8</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ادخلي المعادلة </a:t>
          </a:r>
          <a:r>
            <a:rPr lang="en-US" sz="1100" kern="1200" dirty="0" smtClean="0"/>
            <a:t>= </a:t>
          </a:r>
          <a:r>
            <a:rPr lang="ar-SA" sz="1100" kern="1200" dirty="0" smtClean="0"/>
            <a:t>تكلفة الاصل</a:t>
          </a:r>
          <a:r>
            <a:rPr lang="en-US" sz="1100" kern="1200" dirty="0" smtClean="0"/>
            <a:t>c5</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اقسط الاستهلاك ادخلي الدالة </a:t>
          </a:r>
          <a:r>
            <a:rPr lang="en-US" sz="1100" kern="1200" dirty="0" smtClean="0"/>
            <a:t>DBB</a:t>
          </a:r>
          <a:r>
            <a:rPr lang="ar-SA" sz="1100" kern="1200" dirty="0" smtClean="0"/>
            <a:t> من الدوال المالية وفي المحدد</a:t>
          </a:r>
          <a:r>
            <a:rPr lang="en-US" sz="1100" kern="1200" dirty="0" smtClean="0"/>
            <a:t> cost</a:t>
          </a:r>
          <a:r>
            <a:rPr lang="ar-SA" sz="1100" kern="1200" dirty="0" smtClean="0"/>
            <a:t>= تكلفة الاصل $ في المحدد </a:t>
          </a:r>
          <a:r>
            <a:rPr lang="en-US" sz="1100" kern="1200" dirty="0" smtClean="0"/>
            <a:t>salvage </a:t>
          </a:r>
          <a:r>
            <a:rPr lang="ar-SA" sz="1100" kern="1200" dirty="0" smtClean="0"/>
            <a:t>= الخردة $ وفي المحدد </a:t>
          </a:r>
          <a:r>
            <a:rPr lang="en-US" sz="1100" kern="1200" dirty="0" smtClean="0"/>
            <a:t>life</a:t>
          </a:r>
          <a:r>
            <a:rPr lang="ar-SA" sz="1100" kern="1200" dirty="0" smtClean="0"/>
            <a:t>= العمر $ وفي المحدد </a:t>
          </a:r>
          <a:r>
            <a:rPr lang="en-US" sz="1100" kern="1200" dirty="0" smtClean="0"/>
            <a:t>per</a:t>
          </a:r>
          <a:r>
            <a:rPr lang="ar-SA" sz="1100" kern="1200" dirty="0" smtClean="0"/>
            <a:t> = السنة1 و محدد </a:t>
          </a:r>
          <a:r>
            <a:rPr lang="en-US" sz="1100" kern="1200" dirty="0" smtClean="0"/>
            <a:t>factor </a:t>
          </a:r>
          <a:r>
            <a:rPr lang="ar-SA" sz="1100" kern="1200" dirty="0" smtClean="0"/>
            <a:t> = محدد اختياري يستخدم توضع فيه  النسبة ثم موافق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أدخلي المعادلة = خلية قسط الاستهلاك في الخطوة السابقة  </a:t>
          </a:r>
          <a:r>
            <a:rPr lang="en-US" sz="1100" kern="1200" dirty="0" smtClean="0"/>
            <a:t>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30\12= القيمة الدفترية 1\1 – قيمة قسط الاستهلاك</a:t>
          </a:r>
          <a:endParaRPr lang="ar-SA" sz="1100" kern="1200" dirty="0"/>
        </a:p>
        <a:p>
          <a:pPr marL="114300" lvl="1" indent="-114300" algn="r" defTabSz="533400" rtl="1">
            <a:lnSpc>
              <a:spcPct val="90000"/>
            </a:lnSpc>
            <a:spcBef>
              <a:spcPct val="0"/>
            </a:spcBef>
            <a:spcAft>
              <a:spcPct val="15000"/>
            </a:spcAft>
            <a:buChar char="••"/>
          </a:pPr>
          <a:endParaRPr lang="ar-SA" sz="1200" kern="1200" dirty="0"/>
        </a:p>
      </dsp:txBody>
      <dsp:txXfrm rot="10800000">
        <a:off x="623818" y="1361770"/>
        <a:ext cx="3852366" cy="1247637"/>
      </dsp:txXfrm>
    </dsp:sp>
    <dsp:sp modelId="{AA2CA284-72C4-479F-987C-11DBF44C9F2E}">
      <dsp:nvSpPr>
        <dsp:cNvPr id="0" name=""/>
        <dsp:cNvSpPr/>
      </dsp:nvSpPr>
      <dsp:spPr>
        <a:xfrm>
          <a:off x="4479830" y="1465673"/>
          <a:ext cx="2984122" cy="102964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 2</a:t>
          </a:r>
        </a:p>
        <a:p>
          <a:pPr lvl="0" algn="ctr" defTabSz="1422400" rtl="1">
            <a:lnSpc>
              <a:spcPct val="90000"/>
            </a:lnSpc>
            <a:spcBef>
              <a:spcPct val="0"/>
            </a:spcBef>
            <a:spcAft>
              <a:spcPct val="35000"/>
            </a:spcAft>
          </a:pPr>
          <a:r>
            <a:rPr lang="ar-SA" sz="3200" kern="1200" dirty="0" smtClean="0"/>
            <a:t>بيانات سنة1</a:t>
          </a:r>
          <a:endParaRPr lang="ar-SA" sz="3200" kern="1200" dirty="0"/>
        </a:p>
      </dsp:txBody>
      <dsp:txXfrm>
        <a:off x="4530093" y="1515936"/>
        <a:ext cx="2883596" cy="929116"/>
      </dsp:txXfrm>
    </dsp:sp>
    <dsp:sp modelId="{9194325E-CB8E-4ED2-8DF5-EA3642A44406}">
      <dsp:nvSpPr>
        <dsp:cNvPr id="0" name=""/>
        <dsp:cNvSpPr/>
      </dsp:nvSpPr>
      <dsp:spPr>
        <a:xfrm rot="10800000">
          <a:off x="3646" y="2854493"/>
          <a:ext cx="4476184" cy="155251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في خلية القيمة الدفترية1\1ادخلي المعادلة = القيمة الدفترية 30\12سنة 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قومي بنسخ خلية قسط الاستهلاك للسنة1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قومي بإدخال المعادلة = مجمع استهلاك سنة 1 + قسط استهلاك سنه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وفي خلية القيمة الدفترية آخر المدة ادخلي المعادلة = القيمة الدفترية 1\1 لسنة 2 – قسط استهلاك سنة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قومي بتحديد الصف الثاني كاملاً من القيم الدفترية 1\1الى القيمة الدفترية30\12 ثم السحب</a:t>
          </a:r>
          <a:endParaRPr lang="ar-SA" sz="1100" kern="1200" dirty="0"/>
        </a:p>
      </dsp:txBody>
      <dsp:txXfrm rot="10800000">
        <a:off x="585837" y="3048557"/>
        <a:ext cx="3893993" cy="1164382"/>
      </dsp:txXfrm>
    </dsp:sp>
    <dsp:sp modelId="{C842E4B5-4C11-4DE4-8498-C8DA3EFD886F}">
      <dsp:nvSpPr>
        <dsp:cNvPr id="0" name=""/>
        <dsp:cNvSpPr/>
      </dsp:nvSpPr>
      <dsp:spPr>
        <a:xfrm>
          <a:off x="4479830" y="3172828"/>
          <a:ext cx="2984122" cy="915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الخطوة3</a:t>
          </a:r>
        </a:p>
        <a:p>
          <a:pPr lvl="0" algn="ctr" defTabSz="1422400" rtl="1">
            <a:lnSpc>
              <a:spcPct val="90000"/>
            </a:lnSpc>
            <a:spcBef>
              <a:spcPct val="0"/>
            </a:spcBef>
            <a:spcAft>
              <a:spcPct val="35000"/>
            </a:spcAft>
          </a:pPr>
          <a:r>
            <a:rPr lang="ar-SA" sz="3200" kern="1200" dirty="0" smtClean="0"/>
            <a:t> بيانات سنة 2</a:t>
          </a:r>
        </a:p>
      </dsp:txBody>
      <dsp:txXfrm>
        <a:off x="4524538" y="3217536"/>
        <a:ext cx="2894706" cy="826424"/>
      </dsp:txXfrm>
    </dsp:sp>
    <dsp:sp modelId="{5B54633F-F476-473C-BBB0-D1A8B0D01A7B}">
      <dsp:nvSpPr>
        <dsp:cNvPr id="0" name=""/>
        <dsp:cNvSpPr/>
      </dsp:nvSpPr>
      <dsp:spPr>
        <a:xfrm rot="10800000">
          <a:off x="0" y="4449243"/>
          <a:ext cx="4480560" cy="42239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لاحظي أنه في طريقة مضاعف القسط الثابت فإن القيمة الدفترية آخر المدة في آخر سنه أي للسنة الثامنة لا تساوي قيمة الخردة</a:t>
          </a:r>
          <a:endParaRPr lang="ar-SA" sz="1100" kern="1200" dirty="0"/>
        </a:p>
      </dsp:txBody>
      <dsp:txXfrm rot="10800000">
        <a:off x="158398" y="4502042"/>
        <a:ext cx="4322162" cy="316797"/>
      </dsp:txXfrm>
    </dsp:sp>
    <dsp:sp modelId="{A8E83288-E6B1-4AC0-A30F-00759F053088}">
      <dsp:nvSpPr>
        <dsp:cNvPr id="0" name=""/>
        <dsp:cNvSpPr/>
      </dsp:nvSpPr>
      <dsp:spPr>
        <a:xfrm>
          <a:off x="4480560" y="4449243"/>
          <a:ext cx="2987040" cy="422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rtl="1">
            <a:lnSpc>
              <a:spcPct val="90000"/>
            </a:lnSpc>
            <a:spcBef>
              <a:spcPct val="0"/>
            </a:spcBef>
            <a:spcAft>
              <a:spcPct val="35000"/>
            </a:spcAft>
          </a:pPr>
          <a:r>
            <a:rPr lang="ar-SA" sz="2200" kern="1200" dirty="0" smtClean="0"/>
            <a:t>ملاحظة</a:t>
          </a:r>
          <a:endParaRPr lang="ar-SA" sz="2200" kern="1200" dirty="0"/>
        </a:p>
      </dsp:txBody>
      <dsp:txXfrm>
        <a:off x="4501180" y="4469863"/>
        <a:ext cx="2945800" cy="3811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2C0A6-1DFF-42EF-878A-ED38E18C6A65}">
      <dsp:nvSpPr>
        <dsp:cNvPr id="0" name=""/>
        <dsp:cNvSpPr/>
      </dsp:nvSpPr>
      <dsp:spPr>
        <a:xfrm rot="10800000">
          <a:off x="3646" y="2683"/>
          <a:ext cx="4476184" cy="98944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b="0" kern="1200" dirty="0" smtClean="0"/>
            <a:t>تغير اسم ورقة عمل 1 الى ارقام السنين</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كتابة عنوان (البيانات اللازمة لحساب اقساط الاستهلاك بطريقة مجموع ارقام السنين)</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ادخال المعطيات : تكلفة الاصل في </a:t>
          </a:r>
          <a:r>
            <a:rPr lang="en-US" sz="1100" b="0" kern="1200" dirty="0" smtClean="0"/>
            <a:t>c5</a:t>
          </a:r>
          <a:r>
            <a:rPr lang="ar-SA" sz="1100" b="0" kern="1200" dirty="0" smtClean="0"/>
            <a:t> , العمر الانتاجي في </a:t>
          </a:r>
          <a:r>
            <a:rPr lang="en-US" sz="1100" b="0" kern="1200" dirty="0" smtClean="0"/>
            <a:t>c6</a:t>
          </a:r>
          <a:r>
            <a:rPr lang="ar-SA" sz="1100" b="0" kern="1200" dirty="0" smtClean="0"/>
            <a:t>, الخردة في </a:t>
          </a:r>
          <a:r>
            <a:rPr lang="en-US" sz="1100" b="0" kern="1200" dirty="0" smtClean="0"/>
            <a:t>c7</a:t>
          </a:r>
          <a:endParaRPr lang="ar-SA" sz="1100" b="0" kern="1200" dirty="0"/>
        </a:p>
        <a:p>
          <a:pPr marL="57150" lvl="1" indent="-57150" algn="r" defTabSz="488950" rtl="1">
            <a:lnSpc>
              <a:spcPct val="90000"/>
            </a:lnSpc>
            <a:spcBef>
              <a:spcPct val="0"/>
            </a:spcBef>
            <a:spcAft>
              <a:spcPct val="15000"/>
            </a:spcAft>
            <a:buChar char="••"/>
          </a:pPr>
          <a:r>
            <a:rPr lang="ar-SA" sz="1100" b="0" kern="1200" dirty="0" smtClean="0"/>
            <a:t>قومي بتجهيز جدول الاستهلاك بطريقة القسط الثابت يتكون من خمس أعمدة (السنه – القيمة الدفترية أول المدة -قسط الاستهلاك –مجمع الاستهلاك – القيمة الدفترية آخر المدة)</a:t>
          </a:r>
          <a:endParaRPr lang="ar-SA" sz="1100" b="0" kern="1200" dirty="0"/>
        </a:p>
      </dsp:txBody>
      <dsp:txXfrm rot="10800000">
        <a:off x="374688" y="126364"/>
        <a:ext cx="4105142" cy="742084"/>
      </dsp:txXfrm>
    </dsp:sp>
    <dsp:sp modelId="{67F43E37-AF81-412C-839D-494F5D81FBDD}">
      <dsp:nvSpPr>
        <dsp:cNvPr id="0" name=""/>
        <dsp:cNvSpPr/>
      </dsp:nvSpPr>
      <dsp:spPr>
        <a:xfrm>
          <a:off x="4474862" y="95723"/>
          <a:ext cx="2984122" cy="8359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ar-SA" sz="4000" kern="1200" dirty="0" smtClean="0"/>
            <a:t>الخطوة 1</a:t>
          </a:r>
          <a:endParaRPr lang="ar-SA" sz="4000" kern="1200" dirty="0"/>
        </a:p>
      </dsp:txBody>
      <dsp:txXfrm>
        <a:off x="4515670" y="136531"/>
        <a:ext cx="2902506" cy="754341"/>
      </dsp:txXfrm>
    </dsp:sp>
    <dsp:sp modelId="{CFADDC29-474F-4A66-9FAD-112F6BC16A8C}">
      <dsp:nvSpPr>
        <dsp:cNvPr id="0" name=""/>
        <dsp:cNvSpPr/>
      </dsp:nvSpPr>
      <dsp:spPr>
        <a:xfrm rot="10800000">
          <a:off x="0" y="1047464"/>
          <a:ext cx="4476184" cy="166793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بيانات عمود السنة ادخلي ارقام السنوات من 1 الى 8</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ادخلي المعادلة </a:t>
          </a:r>
          <a:r>
            <a:rPr lang="en-US" sz="1100" kern="1200" dirty="0" smtClean="0"/>
            <a:t>= </a:t>
          </a:r>
          <a:r>
            <a:rPr lang="ar-SA" sz="1100" kern="1200" dirty="0" smtClean="0"/>
            <a:t>تكلفة الاصل</a:t>
          </a:r>
          <a:r>
            <a:rPr lang="en-US" sz="1100" kern="1200" dirty="0" smtClean="0"/>
            <a:t>c5</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ادخلي الدالة </a:t>
          </a:r>
          <a:r>
            <a:rPr lang="en-US" sz="1100" kern="1200" dirty="0" smtClean="0"/>
            <a:t>SYD </a:t>
          </a:r>
          <a:r>
            <a:rPr lang="ar-SA" sz="1100" kern="1200" dirty="0" smtClean="0"/>
            <a:t> من الدوال المالية وفي المحدد</a:t>
          </a:r>
          <a:r>
            <a:rPr lang="en-US" sz="1100" kern="1200" dirty="0" smtClean="0"/>
            <a:t> cost</a:t>
          </a:r>
          <a:r>
            <a:rPr lang="ar-SA" sz="1100" kern="1200" dirty="0" smtClean="0"/>
            <a:t>= تكلفة الاصل $ في المحدد </a:t>
          </a:r>
          <a:r>
            <a:rPr lang="en-US" sz="1100" kern="1200" dirty="0" smtClean="0"/>
            <a:t>salvage </a:t>
          </a:r>
          <a:r>
            <a:rPr lang="ar-SA" sz="1100" kern="1200" dirty="0" smtClean="0"/>
            <a:t>= الخردة $ وفي المحدد </a:t>
          </a:r>
          <a:r>
            <a:rPr lang="en-US" sz="1100" kern="1200" dirty="0" smtClean="0"/>
            <a:t>life</a:t>
          </a:r>
          <a:r>
            <a:rPr lang="ar-SA" sz="1100" kern="1200" dirty="0" smtClean="0"/>
            <a:t>= العمر $ وفي المحدد </a:t>
          </a:r>
          <a:r>
            <a:rPr lang="en-US" sz="1100" kern="1200" dirty="0" smtClean="0"/>
            <a:t>per</a:t>
          </a:r>
          <a:r>
            <a:rPr lang="ar-SA" sz="1100" kern="1200" dirty="0" smtClean="0"/>
            <a:t> = السنة1  ثم موافق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أدخلي المعادلة = خلية قسط الاستهلاك في الخطوة السابقة  </a:t>
          </a:r>
          <a:r>
            <a:rPr lang="en-US" sz="1100" kern="1200" dirty="0" smtClean="0"/>
            <a:t> </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القيمة الدفترية 30\12= القيمة الدفترية 1\1 – قيمة قسط الاستهلاك</a:t>
          </a:r>
          <a:endParaRPr lang="ar-SA" sz="1100" kern="1200" dirty="0"/>
        </a:p>
        <a:p>
          <a:pPr marL="114300" lvl="1" indent="-114300" algn="r" defTabSz="533400" rtl="1">
            <a:lnSpc>
              <a:spcPct val="90000"/>
            </a:lnSpc>
            <a:spcBef>
              <a:spcPct val="0"/>
            </a:spcBef>
            <a:spcAft>
              <a:spcPct val="15000"/>
            </a:spcAft>
            <a:buChar char="••"/>
          </a:pPr>
          <a:endParaRPr lang="ar-SA" sz="1200" kern="1200" dirty="0"/>
        </a:p>
      </dsp:txBody>
      <dsp:txXfrm rot="10800000">
        <a:off x="625476" y="1255956"/>
        <a:ext cx="3850708" cy="1250951"/>
      </dsp:txXfrm>
    </dsp:sp>
    <dsp:sp modelId="{AA2CA284-72C4-479F-987C-11DBF44C9F2E}">
      <dsp:nvSpPr>
        <dsp:cNvPr id="0" name=""/>
        <dsp:cNvSpPr/>
      </dsp:nvSpPr>
      <dsp:spPr>
        <a:xfrm>
          <a:off x="4479830" y="1273643"/>
          <a:ext cx="2984122" cy="120366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 2</a:t>
          </a:r>
        </a:p>
        <a:p>
          <a:pPr lvl="0" algn="ctr" defTabSz="1422400" rtl="1">
            <a:lnSpc>
              <a:spcPct val="90000"/>
            </a:lnSpc>
            <a:spcBef>
              <a:spcPct val="0"/>
            </a:spcBef>
            <a:spcAft>
              <a:spcPct val="35000"/>
            </a:spcAft>
          </a:pPr>
          <a:r>
            <a:rPr lang="ar-SA" sz="3200" kern="1200" dirty="0" smtClean="0"/>
            <a:t>بيانات سنة1</a:t>
          </a:r>
          <a:endParaRPr lang="ar-SA" sz="3200" kern="1200" dirty="0"/>
        </a:p>
      </dsp:txBody>
      <dsp:txXfrm>
        <a:off x="4538588" y="1332401"/>
        <a:ext cx="2866606" cy="1086150"/>
      </dsp:txXfrm>
    </dsp:sp>
    <dsp:sp modelId="{9194325E-CB8E-4ED2-8DF5-EA3642A44406}">
      <dsp:nvSpPr>
        <dsp:cNvPr id="0" name=""/>
        <dsp:cNvSpPr/>
      </dsp:nvSpPr>
      <dsp:spPr>
        <a:xfrm rot="10800000">
          <a:off x="3646" y="2758823"/>
          <a:ext cx="4476184" cy="15689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في خلية القيمة الدفترية1\1ادخلي المعادلة = القيمة الدفترية 30\12سنة 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قسط الاستهلاك قومي بنسخ خلية قسط الاستهلاك للسنة1</a:t>
          </a:r>
          <a:endParaRPr lang="ar-SA" sz="1100" kern="1200" dirty="0"/>
        </a:p>
        <a:p>
          <a:pPr marL="57150" lvl="1" indent="-57150" algn="r" defTabSz="488950" rtl="1">
            <a:lnSpc>
              <a:spcPct val="90000"/>
            </a:lnSpc>
            <a:spcBef>
              <a:spcPct val="0"/>
            </a:spcBef>
            <a:spcAft>
              <a:spcPct val="15000"/>
            </a:spcAft>
            <a:buChar char="••"/>
          </a:pPr>
          <a:r>
            <a:rPr lang="ar-SA" sz="1100" kern="1200" dirty="0" smtClean="0"/>
            <a:t>في خلية مجمع الاستهلاك قومي بإدخال المعادلة = مجمع استهلاك سنة 1 + قسط استهلاك سنه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وفي خلية القيمة الدفترية آخر المدة ادخلي المعادلة = القيمة الدفترية 1\1 لسنة 2 – قسط استهلاك سنة 2 </a:t>
          </a:r>
          <a:endParaRPr lang="ar-SA" sz="1100" kern="1200" dirty="0"/>
        </a:p>
        <a:p>
          <a:pPr marL="57150" lvl="1" indent="-57150" algn="r" defTabSz="488950" rtl="1">
            <a:lnSpc>
              <a:spcPct val="90000"/>
            </a:lnSpc>
            <a:spcBef>
              <a:spcPct val="0"/>
            </a:spcBef>
            <a:spcAft>
              <a:spcPct val="15000"/>
            </a:spcAft>
            <a:buChar char="••"/>
          </a:pPr>
          <a:r>
            <a:rPr lang="ar-SA" sz="1100" kern="1200" dirty="0" smtClean="0"/>
            <a:t>قومي بتحديد الصف الثاني كاملاً من القيم الدفترية 1\1الى القيمة الدفترية30\12 ثم السحب</a:t>
          </a:r>
          <a:endParaRPr lang="ar-SA" sz="1100" kern="1200" dirty="0"/>
        </a:p>
      </dsp:txBody>
      <dsp:txXfrm rot="10800000">
        <a:off x="592003" y="2954942"/>
        <a:ext cx="3887827" cy="1176713"/>
      </dsp:txXfrm>
    </dsp:sp>
    <dsp:sp modelId="{C842E4B5-4C11-4DE4-8498-C8DA3EFD886F}">
      <dsp:nvSpPr>
        <dsp:cNvPr id="0" name=""/>
        <dsp:cNvSpPr/>
      </dsp:nvSpPr>
      <dsp:spPr>
        <a:xfrm>
          <a:off x="4479830" y="2895600"/>
          <a:ext cx="2984122" cy="12953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1">
            <a:lnSpc>
              <a:spcPct val="90000"/>
            </a:lnSpc>
            <a:spcBef>
              <a:spcPct val="0"/>
            </a:spcBef>
            <a:spcAft>
              <a:spcPct val="35000"/>
            </a:spcAft>
          </a:pPr>
          <a:r>
            <a:rPr lang="ar-SA" sz="3200" kern="1200" dirty="0" smtClean="0"/>
            <a:t>الخطوة3</a:t>
          </a:r>
        </a:p>
        <a:p>
          <a:pPr lvl="0" algn="ctr" defTabSz="1422400" rtl="1">
            <a:lnSpc>
              <a:spcPct val="90000"/>
            </a:lnSpc>
            <a:spcBef>
              <a:spcPct val="0"/>
            </a:spcBef>
            <a:spcAft>
              <a:spcPct val="35000"/>
            </a:spcAft>
          </a:pPr>
          <a:r>
            <a:rPr lang="ar-SA" sz="3200" kern="1200" dirty="0" smtClean="0"/>
            <a:t> بيانات سنة 2</a:t>
          </a:r>
        </a:p>
      </dsp:txBody>
      <dsp:txXfrm>
        <a:off x="4543066" y="2958836"/>
        <a:ext cx="2857650" cy="1168925"/>
      </dsp:txXfrm>
    </dsp:sp>
    <dsp:sp modelId="{5B54633F-F476-473C-BBB0-D1A8B0D01A7B}">
      <dsp:nvSpPr>
        <dsp:cNvPr id="0" name=""/>
        <dsp:cNvSpPr/>
      </dsp:nvSpPr>
      <dsp:spPr>
        <a:xfrm rot="10800000">
          <a:off x="0" y="4377153"/>
          <a:ext cx="4480560" cy="49378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r" defTabSz="488950" rtl="1">
            <a:lnSpc>
              <a:spcPct val="90000"/>
            </a:lnSpc>
            <a:spcBef>
              <a:spcPct val="0"/>
            </a:spcBef>
            <a:spcAft>
              <a:spcPct val="15000"/>
            </a:spcAft>
            <a:buChar char="••"/>
          </a:pPr>
          <a:r>
            <a:rPr lang="ar-SA" sz="1100" kern="1200" dirty="0" smtClean="0"/>
            <a:t>لاحظي أنه في طريقة مجموع ارقام السنوات فإن القيمة الدفترية آخر المدة في آخر سنه أي للسنة الثامنة تساوي قيمة الخردة</a:t>
          </a:r>
          <a:endParaRPr lang="ar-SA" sz="1100" kern="1200" dirty="0"/>
        </a:p>
      </dsp:txBody>
      <dsp:txXfrm rot="10800000">
        <a:off x="185170" y="4438876"/>
        <a:ext cx="4295390" cy="370341"/>
      </dsp:txXfrm>
    </dsp:sp>
    <dsp:sp modelId="{A8E83288-E6B1-4AC0-A30F-00759F053088}">
      <dsp:nvSpPr>
        <dsp:cNvPr id="0" name=""/>
        <dsp:cNvSpPr/>
      </dsp:nvSpPr>
      <dsp:spPr>
        <a:xfrm>
          <a:off x="4480560" y="4377153"/>
          <a:ext cx="2987040" cy="4937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ar-SA" sz="2600" kern="1200" dirty="0" smtClean="0"/>
            <a:t>ملاحظة</a:t>
          </a:r>
          <a:endParaRPr lang="ar-SA" sz="2600" kern="1200" dirty="0"/>
        </a:p>
      </dsp:txBody>
      <dsp:txXfrm>
        <a:off x="4504665" y="4401258"/>
        <a:ext cx="2938830" cy="44557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EBB207B6-6D6C-4AD6-A544-8545716C8634}" type="datetimeFigureOut">
              <a:rPr lang="ar-SA" smtClean="0"/>
              <a:pPr/>
              <a:t>19/01/1436</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CD636CA0-E9A6-460F-966F-8D10D0D9931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B207B6-6D6C-4AD6-A544-8545716C8634}" type="datetimeFigureOut">
              <a:rPr lang="ar-SA" smtClean="0"/>
              <a:pPr/>
              <a:t>19/01/1436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636CA0-E9A6-460F-966F-8D10D0D99310}"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B207B6-6D6C-4AD6-A544-8545716C8634}" type="datetimeFigureOut">
              <a:rPr lang="ar-SA" smtClean="0"/>
              <a:pPr/>
              <a:t>19/01/1436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D636CA0-E9A6-460F-966F-8D10D0D99310}"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EBB207B6-6D6C-4AD6-A544-8545716C8634}" type="datetimeFigureOut">
              <a:rPr lang="ar-SA" smtClean="0"/>
              <a:pPr/>
              <a:t>19/01/1436</a:t>
            </a:fld>
            <a:endParaRPr lang="ar-SA"/>
          </a:p>
        </p:txBody>
      </p:sp>
      <p:sp>
        <p:nvSpPr>
          <p:cNvPr id="9" name="عنصر نائب لرقم الشريحة 8"/>
          <p:cNvSpPr>
            <a:spLocks noGrp="1"/>
          </p:cNvSpPr>
          <p:nvPr>
            <p:ph type="sldNum" sz="quarter" idx="15"/>
          </p:nvPr>
        </p:nvSpPr>
        <p:spPr/>
        <p:txBody>
          <a:bodyPr rtlCol="0"/>
          <a:lstStyle/>
          <a:p>
            <a:fld id="{CD636CA0-E9A6-460F-966F-8D10D0D99310}"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EBB207B6-6D6C-4AD6-A544-8545716C8634}" type="datetimeFigureOut">
              <a:rPr lang="ar-SA" smtClean="0"/>
              <a:pPr/>
              <a:t>19/01/1436</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CD636CA0-E9A6-460F-966F-8D10D0D99310}"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BB207B6-6D6C-4AD6-A544-8545716C8634}" type="datetimeFigureOut">
              <a:rPr lang="ar-SA" smtClean="0"/>
              <a:pPr/>
              <a:t>19/01/1436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D636CA0-E9A6-460F-966F-8D10D0D99310}"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EBB207B6-6D6C-4AD6-A544-8545716C8634}" type="datetimeFigureOut">
              <a:rPr lang="ar-SA" smtClean="0"/>
              <a:pPr/>
              <a:t>19/01/1436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D636CA0-E9A6-460F-966F-8D10D0D99310}"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EBB207B6-6D6C-4AD6-A544-8545716C8634}" type="datetimeFigureOut">
              <a:rPr lang="ar-SA" smtClean="0"/>
              <a:pPr/>
              <a:t>19/01/1436</a:t>
            </a:fld>
            <a:endParaRPr lang="ar-SA"/>
          </a:p>
        </p:txBody>
      </p:sp>
      <p:sp>
        <p:nvSpPr>
          <p:cNvPr id="7" name="عنصر نائب لرقم الشريحة 6"/>
          <p:cNvSpPr>
            <a:spLocks noGrp="1"/>
          </p:cNvSpPr>
          <p:nvPr>
            <p:ph type="sldNum" sz="quarter" idx="11"/>
          </p:nvPr>
        </p:nvSpPr>
        <p:spPr/>
        <p:txBody>
          <a:bodyPr rtlCol="0"/>
          <a:lstStyle/>
          <a:p>
            <a:fld id="{CD636CA0-E9A6-460F-966F-8D10D0D99310}"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B207B6-6D6C-4AD6-A544-8545716C8634}" type="datetimeFigureOut">
              <a:rPr lang="ar-SA" smtClean="0"/>
              <a:pPr/>
              <a:t>19/01/1436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D636CA0-E9A6-460F-966F-8D10D0D99310}"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EBB207B6-6D6C-4AD6-A544-8545716C8634}" type="datetimeFigureOut">
              <a:rPr lang="ar-SA" smtClean="0"/>
              <a:pPr/>
              <a:t>19/01/1436</a:t>
            </a:fld>
            <a:endParaRPr lang="ar-SA"/>
          </a:p>
        </p:txBody>
      </p:sp>
      <p:sp>
        <p:nvSpPr>
          <p:cNvPr id="22" name="عنصر نائب لرقم الشريحة 21"/>
          <p:cNvSpPr>
            <a:spLocks noGrp="1"/>
          </p:cNvSpPr>
          <p:nvPr>
            <p:ph type="sldNum" sz="quarter" idx="15"/>
          </p:nvPr>
        </p:nvSpPr>
        <p:spPr/>
        <p:txBody>
          <a:bodyPr rtlCol="0"/>
          <a:lstStyle/>
          <a:p>
            <a:fld id="{CD636CA0-E9A6-460F-966F-8D10D0D99310}"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EBB207B6-6D6C-4AD6-A544-8545716C8634}" type="datetimeFigureOut">
              <a:rPr lang="ar-SA" smtClean="0"/>
              <a:pPr/>
              <a:t>19/01/1436</a:t>
            </a:fld>
            <a:endParaRPr lang="ar-SA"/>
          </a:p>
        </p:txBody>
      </p:sp>
      <p:sp>
        <p:nvSpPr>
          <p:cNvPr id="18" name="عنصر نائب لرقم الشريحة 17"/>
          <p:cNvSpPr>
            <a:spLocks noGrp="1"/>
          </p:cNvSpPr>
          <p:nvPr>
            <p:ph type="sldNum" sz="quarter" idx="11"/>
          </p:nvPr>
        </p:nvSpPr>
        <p:spPr/>
        <p:txBody>
          <a:bodyPr rtlCol="0"/>
          <a:lstStyle/>
          <a:p>
            <a:fld id="{CD636CA0-E9A6-460F-966F-8D10D0D99310}"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BB207B6-6D6C-4AD6-A544-8545716C8634}" type="datetimeFigureOut">
              <a:rPr lang="ar-SA" smtClean="0"/>
              <a:pPr/>
              <a:t>19/01/1436</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636CA0-E9A6-460F-966F-8D10D0D9931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000" dirty="0" smtClean="0">
                <a:solidFill>
                  <a:schemeClr val="accent1">
                    <a:lumMod val="50000"/>
                  </a:schemeClr>
                </a:solidFill>
              </a:rPr>
              <a:t>ورقة عمل خاصة بحساب الاستهلاكات </a:t>
            </a:r>
            <a:endParaRPr lang="ar-SA" sz="4000" dirty="0">
              <a:solidFill>
                <a:schemeClr val="accent1">
                  <a:lumMod val="50000"/>
                </a:schemeClr>
              </a:solidFill>
            </a:endParaRPr>
          </a:p>
        </p:txBody>
      </p:sp>
      <p:sp>
        <p:nvSpPr>
          <p:cNvPr id="3" name="عنوان فرعي 2"/>
          <p:cNvSpPr>
            <a:spLocks noGrp="1"/>
          </p:cNvSpPr>
          <p:nvPr>
            <p:ph type="subTitle" idx="1"/>
          </p:nvPr>
        </p:nvSpPr>
        <p:spPr/>
        <p:txBody>
          <a:bodyPr>
            <a:normAutofit/>
          </a:bodyPr>
          <a:lstStyle/>
          <a:p>
            <a:pPr algn="ctr"/>
            <a:r>
              <a:rPr lang="en-US" sz="3200" dirty="0" smtClean="0">
                <a:solidFill>
                  <a:schemeClr val="accent1">
                    <a:lumMod val="75000"/>
                  </a:schemeClr>
                </a:solidFill>
              </a:rPr>
              <a:t>Methods of depreciation</a:t>
            </a:r>
            <a:endParaRPr lang="ar-SA" sz="3200" dirty="0">
              <a:solidFill>
                <a:schemeClr val="accent1">
                  <a:lumMod val="75000"/>
                </a:schemeClr>
              </a:solidFill>
            </a:endParaRPr>
          </a:p>
        </p:txBody>
      </p:sp>
    </p:spTree>
    <p:extLst>
      <p:ext uri="{BB962C8B-B14F-4D97-AF65-F5344CB8AC3E}">
        <p14:creationId xmlns:p14="http://schemas.microsoft.com/office/powerpoint/2010/main" val="2335366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chemeClr val="accent1">
                    <a:lumMod val="50000"/>
                  </a:schemeClr>
                </a:solidFill>
              </a:rPr>
              <a:t>نموذج حل </a:t>
            </a:r>
            <a:r>
              <a:rPr lang="ar-SA" dirty="0" smtClean="0">
                <a:solidFill>
                  <a:schemeClr val="accent1">
                    <a:lumMod val="50000"/>
                  </a:schemeClr>
                </a:solidFill>
              </a:rPr>
              <a:t>مضاعف القسط المتناقص </a:t>
            </a:r>
            <a:endParaRPr lang="ar-SA" dirty="0"/>
          </a:p>
        </p:txBody>
      </p:sp>
      <p:pic>
        <p:nvPicPr>
          <p:cNvPr id="4" name="عنصر نائب للمحتوى 3"/>
          <p:cNvPicPr>
            <a:picLocks noGrp="1"/>
          </p:cNvPicPr>
          <p:nvPr>
            <p:ph sz="quarter" idx="1"/>
          </p:nvPr>
        </p:nvPicPr>
        <p:blipFill rotWithShape="1">
          <a:blip r:embed="rId2"/>
          <a:srcRect l="2708" t="17607" r="3386" b="9039"/>
          <a:stretch/>
        </p:blipFill>
        <p:spPr bwMode="auto">
          <a:xfrm>
            <a:off x="457200" y="1631597"/>
            <a:ext cx="7467600" cy="466656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49185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rPr>
              <a:t>طريقة 150 % من القسط المتناقص</a:t>
            </a:r>
            <a:br>
              <a:rPr lang="ar-SA" dirty="0" smtClean="0">
                <a:solidFill>
                  <a:schemeClr val="accent1">
                    <a:lumMod val="50000"/>
                  </a:schemeClr>
                </a:solidFill>
              </a:rPr>
            </a:br>
            <a:r>
              <a:rPr lang="ar-SA" dirty="0" smtClean="0">
                <a:solidFill>
                  <a:schemeClr val="accent1">
                    <a:lumMod val="75000"/>
                  </a:schemeClr>
                </a:solidFill>
              </a:rPr>
              <a:t>ه </a:t>
            </a:r>
            <a:r>
              <a:rPr lang="en-US" dirty="0" smtClean="0">
                <a:solidFill>
                  <a:schemeClr val="accent1">
                    <a:lumMod val="75000"/>
                  </a:schemeClr>
                </a:solidFill>
              </a:rPr>
              <a:t>DDB</a:t>
            </a:r>
            <a:r>
              <a:rPr lang="ar-SA" dirty="0" smtClean="0">
                <a:solidFill>
                  <a:schemeClr val="accent1">
                    <a:lumMod val="75000"/>
                  </a:schemeClr>
                </a:solidFill>
              </a:rPr>
              <a:t> </a:t>
            </a:r>
            <a:endParaRPr lang="en-US" dirty="0">
              <a:solidFill>
                <a:schemeClr val="accent1">
                  <a:lumMod val="75000"/>
                </a:schemeClr>
              </a:solidFill>
            </a:endParaRPr>
          </a:p>
        </p:txBody>
      </p:sp>
      <p:sp>
        <p:nvSpPr>
          <p:cNvPr id="3" name="Content Placeholder 2"/>
          <p:cNvSpPr>
            <a:spLocks noGrp="1"/>
          </p:cNvSpPr>
          <p:nvPr>
            <p:ph sz="quarter" idx="1"/>
          </p:nvPr>
        </p:nvSpPr>
        <p:spPr/>
        <p:txBody>
          <a:bodyPr/>
          <a:lstStyle/>
          <a:p>
            <a:pPr>
              <a:lnSpc>
                <a:spcPct val="150000"/>
              </a:lnSpc>
            </a:pPr>
            <a:r>
              <a:rPr lang="ar-SA" dirty="0" smtClean="0"/>
              <a:t> (</a:t>
            </a:r>
            <a:r>
              <a:rPr lang="en-US" dirty="0" smtClean="0"/>
              <a:t>=( $cost, $salvage, $life, period, factor</a:t>
            </a:r>
            <a:r>
              <a:rPr lang="ar-SA" dirty="0" smtClean="0"/>
              <a:t> ه </a:t>
            </a:r>
            <a:r>
              <a:rPr lang="en-US" dirty="0" smtClean="0"/>
              <a:t>DDB</a:t>
            </a:r>
            <a:endParaRPr lang="ar-SA" dirty="0" smtClean="0"/>
          </a:p>
          <a:p>
            <a:pPr>
              <a:lnSpc>
                <a:spcPct val="150000"/>
              </a:lnSpc>
            </a:pPr>
            <a:r>
              <a:rPr lang="ar-SA" dirty="0" smtClean="0"/>
              <a:t>احدى طرق القسط المتناقص </a:t>
            </a:r>
          </a:p>
          <a:p>
            <a:pPr>
              <a:lnSpc>
                <a:spcPct val="150000"/>
              </a:lnSpc>
            </a:pPr>
            <a:r>
              <a:rPr lang="ar-SA" dirty="0" smtClean="0"/>
              <a:t>يتم مضاعفة القسط الثابت وفقاً لنسبة تحدد في الطريقة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rPr>
              <a:t>خطوات حل 150% من القسط المتناقص</a:t>
            </a:r>
            <a:endParaRPr lang="en-US"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298926657"/>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rPr>
              <a:t>نموذج حل 150% من القسط الثابت </a:t>
            </a:r>
            <a:endParaRPr lang="en-US" dirty="0"/>
          </a:p>
        </p:txBody>
      </p:sp>
      <p:pic>
        <p:nvPicPr>
          <p:cNvPr id="6" name="Content Placeholder 5" descr="Screen Shot 2013-11-09 at 10.17.39 PM.png"/>
          <p:cNvPicPr>
            <a:picLocks noGrp="1" noChangeAspect="1"/>
          </p:cNvPicPr>
          <p:nvPr>
            <p:ph sz="quarter" idx="1"/>
          </p:nvPr>
        </p:nvPicPr>
        <p:blipFill>
          <a:blip r:embed="rId2"/>
          <a:srcRect t="7361"/>
          <a:stretch>
            <a:fillRect/>
          </a:stretch>
        </p:blipFill>
        <p:spPr>
          <a:xfrm>
            <a:off x="457200" y="1600200"/>
            <a:ext cx="7467600" cy="4847538"/>
          </a:xfr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مجموع أرقام السنوات (نشاط)</a:t>
            </a:r>
            <a:r>
              <a:rPr lang="ar-SA" dirty="0" smtClean="0"/>
              <a:t/>
            </a:r>
            <a:br>
              <a:rPr lang="ar-SA" dirty="0" smtClean="0"/>
            </a:br>
            <a:r>
              <a:rPr lang="ar-SA" dirty="0" smtClean="0">
                <a:solidFill>
                  <a:schemeClr val="accent1">
                    <a:lumMod val="75000"/>
                  </a:schemeClr>
                </a:solidFill>
              </a:rPr>
              <a:t>(</a:t>
            </a:r>
            <a:r>
              <a:rPr lang="en-US" dirty="0" smtClean="0">
                <a:solidFill>
                  <a:schemeClr val="accent1">
                    <a:lumMod val="75000"/>
                  </a:schemeClr>
                </a:solidFill>
              </a:rPr>
              <a:t>sum year depreciation (SYD</a:t>
            </a:r>
            <a:endParaRPr lang="ar-SA" dirty="0">
              <a:solidFill>
                <a:schemeClr val="accent1">
                  <a:lumMod val="75000"/>
                </a:schemeClr>
              </a:solidFill>
            </a:endParaRPr>
          </a:p>
        </p:txBody>
      </p:sp>
      <p:sp>
        <p:nvSpPr>
          <p:cNvPr id="3" name="عنصر نائب للمحتوى 2"/>
          <p:cNvSpPr>
            <a:spLocks noGrp="1" noRot="1" noChangeAspect="1" noMove="1" noResize="1" noEditPoints="1" noAdjustHandles="1" noChangeArrowheads="1" noChangeShapeType="1" noTextEdit="1"/>
          </p:cNvSpPr>
          <p:nvPr>
            <p:ph sz="quarter" idx="1"/>
          </p:nvPr>
        </p:nvSpPr>
        <p:spPr>
          <a:blipFill rotWithShape="1">
            <a:blip r:embed="rId2"/>
            <a:stretch>
              <a:fillRect r="-408"/>
            </a:stretch>
          </a:blipFill>
        </p:spPr>
        <p:txBody>
          <a:bodyPr/>
          <a:lstStyle/>
          <a:p>
            <a:pPr>
              <a:buNone/>
            </a:pPr>
            <a:r>
              <a:rPr lang="ar-SA" dirty="0" smtClean="0">
                <a:noFill/>
              </a:rPr>
              <a:t>ا</a:t>
            </a:r>
            <a:endParaRPr lang="ar-SA" dirty="0">
              <a:noFill/>
            </a:endParaRPr>
          </a:p>
        </p:txBody>
      </p:sp>
      <p:sp>
        <p:nvSpPr>
          <p:cNvPr id="4" name="Content Placeholder 3"/>
          <p:cNvSpPr>
            <a:spLocks noGrp="1"/>
          </p:cNvSpPr>
          <p:nvPr>
            <p:ph sz="quarter" idx="2"/>
          </p:nvPr>
        </p:nvSpPr>
        <p:spPr/>
        <p:txBody>
          <a:bodyPr/>
          <a:lstStyle/>
          <a:p>
            <a:pPr algn="just">
              <a:lnSpc>
                <a:spcPct val="150000"/>
              </a:lnSpc>
            </a:pPr>
            <a:r>
              <a:rPr lang="ar-SA" dirty="0" smtClean="0"/>
              <a:t>من الطرق الشائعة للاستهلاك التي تحمل الانتاج في السنوات الاولى من حياة الاصل بنصيب اكبر من التكلفة ما يتحمل في السنوات </a:t>
            </a:r>
            <a:r>
              <a:rPr lang="ar-SA" dirty="0" err="1" smtClean="0"/>
              <a:t>الاخيره</a:t>
            </a:r>
            <a:r>
              <a:rPr lang="ar-SA" dirty="0" smtClean="0"/>
              <a:t> </a:t>
            </a:r>
          </a:p>
          <a:p>
            <a:pPr algn="just">
              <a:lnSpc>
                <a:spcPct val="150000"/>
              </a:lnSpc>
            </a:pPr>
            <a:r>
              <a:rPr lang="en-US" sz="1800" dirty="0" smtClean="0"/>
              <a:t>=SYD($</a:t>
            </a:r>
            <a:r>
              <a:rPr lang="en-US" sz="1800" dirty="0" err="1" smtClean="0"/>
              <a:t>cost,$salvage,$life</a:t>
            </a:r>
            <a:r>
              <a:rPr lang="en-US" sz="1800" dirty="0" smtClean="0"/>
              <a:t>, period)</a:t>
            </a:r>
            <a:endParaRPr lang="en-US" sz="1800" dirty="0"/>
          </a:p>
        </p:txBody>
      </p:sp>
    </p:spTree>
    <p:extLst>
      <p:ext uri="{BB962C8B-B14F-4D97-AF65-F5344CB8AC3E}">
        <p14:creationId xmlns:p14="http://schemas.microsoft.com/office/powerpoint/2010/main" val="3325002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chemeClr val="accent1">
                    <a:lumMod val="50000"/>
                  </a:schemeClr>
                </a:solidFill>
              </a:rPr>
              <a:t>خطوات حل </a:t>
            </a:r>
            <a:r>
              <a:rPr lang="ar-SA" dirty="0" smtClean="0">
                <a:solidFill>
                  <a:schemeClr val="accent1">
                    <a:lumMod val="50000"/>
                  </a:schemeClr>
                </a:solidFill>
              </a:rPr>
              <a:t>مجموع ارقام السنوات</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986352812"/>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012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E8637">
                    <a:lumMod val="50000"/>
                  </a:srgbClr>
                </a:solidFill>
              </a:rPr>
              <a:t>نموذج حل </a:t>
            </a:r>
            <a:r>
              <a:rPr lang="ar-SA" dirty="0" smtClean="0">
                <a:solidFill>
                  <a:srgbClr val="FE8637">
                    <a:lumMod val="50000"/>
                  </a:srgbClr>
                </a:solidFill>
              </a:rPr>
              <a:t>مجموع ارقام السنوات</a:t>
            </a:r>
            <a:endParaRPr lang="ar-SA" dirty="0"/>
          </a:p>
        </p:txBody>
      </p:sp>
      <p:pic>
        <p:nvPicPr>
          <p:cNvPr id="4" name="عنصر نائب للمحتوى 3"/>
          <p:cNvPicPr>
            <a:picLocks noGrp="1"/>
          </p:cNvPicPr>
          <p:nvPr>
            <p:ph sz="quarter" idx="1"/>
          </p:nvPr>
        </p:nvPicPr>
        <p:blipFill rotWithShape="1">
          <a:blip r:embed="rId2"/>
          <a:srcRect l="2348" t="19415" r="2483" b="9031"/>
          <a:stretch/>
        </p:blipFill>
        <p:spPr bwMode="auto">
          <a:xfrm>
            <a:off x="457200" y="1713142"/>
            <a:ext cx="7467600" cy="449171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15778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chemeClr val="accent1">
                    <a:lumMod val="50000"/>
                  </a:schemeClr>
                </a:solidFill>
              </a:rPr>
              <a:t>‍‍‍‍‍‍‍تحديد الطريقة المؤديه لتعظيم الارباح بالرسم البياني  </a:t>
            </a:r>
            <a:endParaRPr lang="en-US" dirty="0">
              <a:solidFill>
                <a:schemeClr val="accent1">
                  <a:lumMod val="50000"/>
                </a:schemeClr>
              </a:solidFill>
            </a:endParaRPr>
          </a:p>
        </p:txBody>
      </p:sp>
      <p:sp>
        <p:nvSpPr>
          <p:cNvPr id="5" name="Content Placeholder 4"/>
          <p:cNvSpPr>
            <a:spLocks noGrp="1"/>
          </p:cNvSpPr>
          <p:nvPr>
            <p:ph sz="quarter" idx="2"/>
          </p:nvPr>
        </p:nvSpPr>
        <p:spPr/>
        <p:txBody>
          <a:bodyPr>
            <a:normAutofit lnSpcReduction="10000"/>
          </a:bodyPr>
          <a:lstStyle/>
          <a:p>
            <a:r>
              <a:rPr lang="ar-SA" dirty="0" smtClean="0"/>
              <a:t>وضع جدول يوضح المحاور الرسم : طرق الاستهلاك ، مجمع استهلاك السنه </a:t>
            </a:r>
            <a:r>
              <a:rPr lang="ar-SA" dirty="0" err="1" smtClean="0"/>
              <a:t>الثالثه</a:t>
            </a:r>
            <a:endParaRPr lang="ar-SA" dirty="0" smtClean="0"/>
          </a:p>
          <a:p>
            <a:r>
              <a:rPr lang="ar-SA" dirty="0" smtClean="0"/>
              <a:t>ادراج المخطط العمودي او الشريطي </a:t>
            </a:r>
          </a:p>
          <a:p>
            <a:r>
              <a:rPr lang="ar-SA" dirty="0" smtClean="0"/>
              <a:t>تحديد المحور السيني بطرق الاستهلاك والمحور الصادي بمجمع استهلاك للسنه 3 </a:t>
            </a:r>
          </a:p>
          <a:p>
            <a:r>
              <a:rPr lang="ar-SA" dirty="0" smtClean="0"/>
              <a:t>تغير عنوان النموذج طرق الاستهلاك التي تعظم الربح </a:t>
            </a:r>
          </a:p>
          <a:p>
            <a:r>
              <a:rPr lang="ar-SA" dirty="0" smtClean="0"/>
              <a:t>نجد  ان القسط الثابت اقلهم مجمع استهلاك اذن هو الذي يعظم الربح </a:t>
            </a:r>
            <a:endParaRPr lang="en-US" dirty="0"/>
          </a:p>
        </p:txBody>
      </p:sp>
      <p:graphicFrame>
        <p:nvGraphicFramePr>
          <p:cNvPr id="6" name="Content Placeholder 5"/>
          <p:cNvGraphicFramePr>
            <a:graphicFrameLocks noGrp="1"/>
          </p:cNvGraphicFramePr>
          <p:nvPr>
            <p:ph sz="quarter" idx="1"/>
          </p:nvPr>
        </p:nvGraphicFramePr>
        <p:xfrm>
          <a:off x="457200" y="1600200"/>
          <a:ext cx="3657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ar-SA" sz="4400" dirty="0" smtClean="0">
                <a:solidFill>
                  <a:schemeClr val="accent1">
                    <a:lumMod val="50000"/>
                  </a:schemeClr>
                </a:solidFill>
              </a:rPr>
              <a:t>الواجب</a:t>
            </a:r>
            <a:endParaRPr lang="en-US" sz="4400" dirty="0">
              <a:solidFill>
                <a:schemeClr val="accent1">
                  <a:lumMod val="50000"/>
                </a:schemeClr>
              </a:solidFill>
            </a:endParaRPr>
          </a:p>
        </p:txBody>
      </p:sp>
      <p:sp>
        <p:nvSpPr>
          <p:cNvPr id="7" name="Content Placeholder 6"/>
          <p:cNvSpPr>
            <a:spLocks noGrp="1"/>
          </p:cNvSpPr>
          <p:nvPr>
            <p:ph sz="quarter" idx="1"/>
          </p:nvPr>
        </p:nvSpPr>
        <p:spPr/>
        <p:txBody>
          <a:bodyPr/>
          <a:lstStyle/>
          <a:p>
            <a:r>
              <a:rPr lang="ar-SA" dirty="0" smtClean="0"/>
              <a:t>سمي ورقة العمل بالاستهلاكات ثم قومي بحساب مصروف الاستهلاك للسنة السابعة لمبنى تم شرائه بقيمة 1500000 ريال وله قيمة خردة تساوي 250000 ريال وعمر افتراضي قدره 15 سنة وذلك بالطرق الاربعة التالية:</a:t>
            </a:r>
          </a:p>
          <a:p>
            <a:pPr marL="457200" indent="-457200">
              <a:buFont typeface="+mj-lt"/>
              <a:buAutoNum type="arabicPeriod"/>
            </a:pPr>
            <a:r>
              <a:rPr lang="ar-SA" dirty="0" smtClean="0"/>
              <a:t>مضاعف القسط الثابت </a:t>
            </a:r>
          </a:p>
          <a:p>
            <a:pPr marL="457200" indent="-457200">
              <a:buFont typeface="+mj-lt"/>
              <a:buAutoNum type="arabicPeriod"/>
            </a:pPr>
            <a:r>
              <a:rPr lang="ar-SA" dirty="0" smtClean="0"/>
              <a:t>مجموع ارقام السنوات </a:t>
            </a:r>
          </a:p>
          <a:p>
            <a:pPr marL="457200" indent="-457200">
              <a:buFont typeface="+mj-lt"/>
              <a:buAutoNum type="arabicPeriod"/>
            </a:pPr>
            <a:r>
              <a:rPr lang="ar-SA" dirty="0" smtClean="0"/>
              <a:t>القسط الثابت </a:t>
            </a:r>
          </a:p>
          <a:p>
            <a:pPr marL="457200" indent="-457200">
              <a:buFont typeface="+mj-lt"/>
              <a:buAutoNum type="arabicPeriod"/>
            </a:pPr>
            <a:r>
              <a:rPr lang="ar-SA" dirty="0" smtClean="0"/>
              <a:t>250% من معدل القسط الثابت </a:t>
            </a:r>
          </a:p>
          <a:p>
            <a:pPr marL="457200" indent="-457200">
              <a:buNone/>
            </a:pPr>
            <a:r>
              <a:rPr lang="ar-SA" dirty="0" smtClean="0"/>
              <a:t>قم بعمل رسم بياني يقارن بين مصروف الاستهلاك للسنة السابعة باستخدام الطرق الاربعة المذكورة آنفاً</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حساب الاستهلاكات للأصول الثابتة </a:t>
            </a:r>
            <a:endParaRPr lang="ar-SA" dirty="0">
              <a:solidFill>
                <a:schemeClr val="accent1">
                  <a:lumMod val="50000"/>
                </a:schemeClr>
              </a:solidFill>
            </a:endParaRPr>
          </a:p>
        </p:txBody>
      </p:sp>
      <p:sp>
        <p:nvSpPr>
          <p:cNvPr id="3" name="عنصر نائب للمحتوى 2"/>
          <p:cNvSpPr>
            <a:spLocks noGrp="1"/>
          </p:cNvSpPr>
          <p:nvPr>
            <p:ph sz="quarter" idx="1"/>
          </p:nvPr>
        </p:nvSpPr>
        <p:spPr/>
        <p:txBody>
          <a:bodyPr>
            <a:normAutofit/>
          </a:bodyPr>
          <a:lstStyle/>
          <a:p>
            <a:pPr lvl="0">
              <a:buClr>
                <a:srgbClr val="FE8637"/>
              </a:buClr>
            </a:pPr>
            <a:r>
              <a:rPr lang="ar-SA" dirty="0">
                <a:solidFill>
                  <a:prstClr val="black"/>
                </a:solidFill>
              </a:rPr>
              <a:t>الأصول الثابتة هي الاصول التي </a:t>
            </a:r>
            <a:r>
              <a:rPr lang="ar-SA" dirty="0" err="1">
                <a:solidFill>
                  <a:prstClr val="black"/>
                </a:solidFill>
              </a:rPr>
              <a:t>أقتنتها</a:t>
            </a:r>
            <a:r>
              <a:rPr lang="ar-SA" dirty="0">
                <a:solidFill>
                  <a:prstClr val="black"/>
                </a:solidFill>
              </a:rPr>
              <a:t> المنشأة بغرض استخدامها في الانتاج وليس بهدف بيعها </a:t>
            </a:r>
            <a:endParaRPr lang="ar-SA" dirty="0" smtClean="0"/>
          </a:p>
          <a:p>
            <a:r>
              <a:rPr lang="ar-SA" dirty="0" smtClean="0"/>
              <a:t>الأصول هي نفقات انفقتها المنشأة ولا تزال لها منافع مستقبلية متوقعة لابد من </a:t>
            </a:r>
            <a:r>
              <a:rPr lang="ar-SA" dirty="0" err="1" smtClean="0"/>
              <a:t>رسملتها</a:t>
            </a:r>
            <a:endParaRPr lang="ar-SA" dirty="0" smtClean="0"/>
          </a:p>
          <a:p>
            <a:r>
              <a:rPr lang="ar-SA" dirty="0" smtClean="0"/>
              <a:t>تحقيقاً لمبدأ مقابلة الايرادات بالمصروفات لابد من توزيع تكاليف الاصول الثابتة على سنوات خدمة تلك الاصول </a:t>
            </a:r>
          </a:p>
          <a:p>
            <a:r>
              <a:rPr lang="ar-SA" dirty="0" smtClean="0"/>
              <a:t>هناك عدة طرق تقديرية لاحتساب الاستهلاكات :</a:t>
            </a:r>
          </a:p>
          <a:p>
            <a:pPr marL="457200" indent="-457200">
              <a:buFont typeface="+mj-lt"/>
              <a:buAutoNum type="alphaUcPeriod"/>
            </a:pPr>
            <a:r>
              <a:rPr lang="ar-SA" dirty="0" smtClean="0"/>
              <a:t>القسط الثابت</a:t>
            </a:r>
            <a:r>
              <a:rPr lang="ar-SA" dirty="0"/>
              <a:t> </a:t>
            </a:r>
            <a:r>
              <a:rPr lang="en-US" dirty="0" smtClean="0"/>
              <a:t>SLN</a:t>
            </a:r>
            <a:endParaRPr lang="ar-SA" dirty="0" smtClean="0"/>
          </a:p>
          <a:p>
            <a:pPr marL="457200" indent="-457200">
              <a:buFont typeface="+mj-lt"/>
              <a:buAutoNum type="alphaUcPeriod"/>
            </a:pPr>
            <a:r>
              <a:rPr lang="ar-SA" dirty="0" smtClean="0"/>
              <a:t>مضاعف معدل القسط  المتناقص </a:t>
            </a:r>
            <a:r>
              <a:rPr lang="en-US" dirty="0" smtClean="0"/>
              <a:t>DDB</a:t>
            </a:r>
            <a:endParaRPr lang="ar-SA" dirty="0" smtClean="0"/>
          </a:p>
          <a:p>
            <a:pPr marL="457200" indent="-457200">
              <a:buFont typeface="+mj-lt"/>
              <a:buAutoNum type="alphaUcPeriod"/>
            </a:pPr>
            <a:r>
              <a:rPr lang="ar-SA" dirty="0" smtClean="0"/>
              <a:t>نسبة 150% من القسط المتناقص ْ</a:t>
            </a:r>
            <a:r>
              <a:rPr lang="en-US" dirty="0" smtClean="0"/>
              <a:t>DDB </a:t>
            </a:r>
            <a:endParaRPr lang="ar-SA" dirty="0" smtClean="0"/>
          </a:p>
          <a:p>
            <a:pPr marL="457200" indent="-457200">
              <a:buFont typeface="+mj-lt"/>
              <a:buAutoNum type="alphaUcPeriod"/>
            </a:pPr>
            <a:r>
              <a:rPr lang="ar-SA" dirty="0" smtClean="0"/>
              <a:t>مجموع أرقام السنوات </a:t>
            </a:r>
            <a:r>
              <a:rPr lang="en-US" dirty="0" smtClean="0"/>
              <a:t>SYD</a:t>
            </a:r>
          </a:p>
          <a:p>
            <a:pPr marL="457200" indent="-457200">
              <a:buFont typeface="+mj-lt"/>
              <a:buAutoNum type="alphaUcPeriod"/>
            </a:pPr>
            <a:endParaRPr lang="ar-SA" dirty="0" smtClean="0"/>
          </a:p>
        </p:txBody>
      </p:sp>
    </p:spTree>
    <p:extLst>
      <p:ext uri="{BB962C8B-B14F-4D97-AF65-F5344CB8AC3E}">
        <p14:creationId xmlns:p14="http://schemas.microsoft.com/office/powerpoint/2010/main" val="263801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مصطلحات مهمة لاستخدام دوال الاستهلاك</a:t>
            </a:r>
            <a:endParaRPr lang="ar-SA" dirty="0">
              <a:solidFill>
                <a:schemeClr val="accent1">
                  <a:lumMod val="50000"/>
                </a:schemeClr>
              </a:solidFill>
            </a:endParaRPr>
          </a:p>
        </p:txBody>
      </p:sp>
      <p:sp>
        <p:nvSpPr>
          <p:cNvPr id="3" name="عنصر نائب للمحتوى 2"/>
          <p:cNvSpPr>
            <a:spLocks noGrp="1"/>
          </p:cNvSpPr>
          <p:nvPr>
            <p:ph sz="quarter" idx="1"/>
          </p:nvPr>
        </p:nvSpPr>
        <p:spPr/>
        <p:txBody>
          <a:bodyPr/>
          <a:lstStyle/>
          <a:p>
            <a:pPr>
              <a:lnSpc>
                <a:spcPct val="150000"/>
              </a:lnSpc>
            </a:pPr>
            <a:r>
              <a:rPr lang="ar-SA" dirty="0" smtClean="0"/>
              <a:t>تكلفة الاصل</a:t>
            </a:r>
            <a:r>
              <a:rPr lang="en-US" dirty="0" smtClean="0">
                <a:solidFill>
                  <a:schemeClr val="accent1">
                    <a:lumMod val="75000"/>
                  </a:schemeClr>
                </a:solidFill>
              </a:rPr>
              <a:t>cost</a:t>
            </a:r>
            <a:r>
              <a:rPr lang="en-US" dirty="0" smtClean="0"/>
              <a:t> </a:t>
            </a:r>
            <a:r>
              <a:rPr lang="ar-SA" dirty="0" smtClean="0"/>
              <a:t>: هي التكلفة المرسلة المتعلقة بالأصل شاملة لثمن شراء الأصل مضاف إليها جميع النفقات اللازمة لجعل الأصل جاهز للاستخدام</a:t>
            </a:r>
          </a:p>
          <a:p>
            <a:pPr>
              <a:lnSpc>
                <a:spcPct val="150000"/>
              </a:lnSpc>
            </a:pPr>
            <a:r>
              <a:rPr lang="ar-SA" dirty="0" smtClean="0"/>
              <a:t>عمر الأصل </a:t>
            </a:r>
            <a:r>
              <a:rPr lang="en-US" dirty="0" smtClean="0">
                <a:solidFill>
                  <a:schemeClr val="accent1">
                    <a:lumMod val="75000"/>
                  </a:schemeClr>
                </a:solidFill>
              </a:rPr>
              <a:t>life</a:t>
            </a:r>
            <a:r>
              <a:rPr lang="ar-SA" dirty="0" smtClean="0"/>
              <a:t>: وهي المدة المتوقعة لإنتاجية الأصل</a:t>
            </a:r>
          </a:p>
          <a:p>
            <a:pPr>
              <a:lnSpc>
                <a:spcPct val="150000"/>
              </a:lnSpc>
            </a:pPr>
            <a:r>
              <a:rPr lang="ar-SA" dirty="0" smtClean="0"/>
              <a:t>الخردة</a:t>
            </a:r>
            <a:r>
              <a:rPr lang="ar-SA" dirty="0" smtClean="0">
                <a:solidFill>
                  <a:schemeClr val="accent1">
                    <a:lumMod val="75000"/>
                  </a:schemeClr>
                </a:solidFill>
              </a:rPr>
              <a:t> </a:t>
            </a:r>
            <a:r>
              <a:rPr lang="en-US" dirty="0" smtClean="0">
                <a:solidFill>
                  <a:schemeClr val="accent1">
                    <a:lumMod val="75000"/>
                  </a:schemeClr>
                </a:solidFill>
              </a:rPr>
              <a:t>salvage</a:t>
            </a:r>
            <a:r>
              <a:rPr lang="ar-SA" dirty="0" smtClean="0"/>
              <a:t>: وهي القيمة المقدرة في نهاية عمر الأصل بعد استبعاده من الخدمة </a:t>
            </a:r>
          </a:p>
          <a:p>
            <a:pPr>
              <a:lnSpc>
                <a:spcPct val="150000"/>
              </a:lnSpc>
            </a:pPr>
            <a:r>
              <a:rPr lang="ar-SA" dirty="0" smtClean="0"/>
              <a:t>الفترة المالية </a:t>
            </a:r>
            <a:r>
              <a:rPr lang="en-US" dirty="0" smtClean="0">
                <a:solidFill>
                  <a:schemeClr val="accent1">
                    <a:lumMod val="75000"/>
                  </a:schemeClr>
                </a:solidFill>
              </a:rPr>
              <a:t>period</a:t>
            </a:r>
            <a:r>
              <a:rPr lang="ar-SA" dirty="0" smtClean="0">
                <a:solidFill>
                  <a:schemeClr val="accent1">
                    <a:lumMod val="75000"/>
                  </a:schemeClr>
                </a:solidFill>
              </a:rPr>
              <a:t> </a:t>
            </a:r>
            <a:r>
              <a:rPr lang="ar-SA" dirty="0" smtClean="0"/>
              <a:t>: وهي السنة التي يراد حساب قسط الاستهلاك منها </a:t>
            </a:r>
            <a:endParaRPr lang="ar-SA" dirty="0"/>
          </a:p>
          <a:p>
            <a:pPr>
              <a:lnSpc>
                <a:spcPct val="150000"/>
              </a:lnSpc>
            </a:pPr>
            <a:r>
              <a:rPr lang="ar-SA" dirty="0" smtClean="0"/>
              <a:t>محدد اختياري</a:t>
            </a:r>
            <a:r>
              <a:rPr lang="en-US" dirty="0" smtClean="0">
                <a:solidFill>
                  <a:schemeClr val="accent1">
                    <a:lumMod val="75000"/>
                  </a:schemeClr>
                </a:solidFill>
              </a:rPr>
              <a:t>Fact </a:t>
            </a:r>
            <a:r>
              <a:rPr lang="ar-SA" dirty="0" smtClean="0"/>
              <a:t> : يتم استخدامه اذا كان معدل الاستهلاك اكبر او اقل من 200% من القسط الثابت</a:t>
            </a:r>
          </a:p>
        </p:txBody>
      </p:sp>
    </p:spTree>
    <p:extLst>
      <p:ext uri="{BB962C8B-B14F-4D97-AF65-F5344CB8AC3E}">
        <p14:creationId xmlns:p14="http://schemas.microsoft.com/office/powerpoint/2010/main" val="23451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مثال شامل </a:t>
            </a:r>
            <a:endParaRPr lang="ar-SA" dirty="0">
              <a:solidFill>
                <a:schemeClr val="accent1">
                  <a:lumMod val="50000"/>
                </a:schemeClr>
              </a:solidFill>
            </a:endParaRPr>
          </a:p>
        </p:txBody>
      </p:sp>
      <p:sp>
        <p:nvSpPr>
          <p:cNvPr id="3" name="عنصر نائب للمحتوى 2"/>
          <p:cNvSpPr>
            <a:spLocks noGrp="1"/>
          </p:cNvSpPr>
          <p:nvPr>
            <p:ph sz="quarter" idx="1"/>
          </p:nvPr>
        </p:nvSpPr>
        <p:spPr/>
        <p:txBody>
          <a:bodyPr/>
          <a:lstStyle/>
          <a:p>
            <a:r>
              <a:rPr lang="ar-SA" dirty="0" smtClean="0"/>
              <a:t>اشترت شركة المجد آلة قيمتها </a:t>
            </a:r>
            <a:r>
              <a:rPr lang="en-US" dirty="0" smtClean="0"/>
              <a:t>500000</a:t>
            </a:r>
            <a:r>
              <a:rPr lang="ar-SA" dirty="0" smtClean="0"/>
              <a:t> ريال في </a:t>
            </a:r>
            <a:r>
              <a:rPr lang="en-US" dirty="0" smtClean="0"/>
              <a:t>1/1/1432</a:t>
            </a:r>
            <a:r>
              <a:rPr lang="ar-SA" dirty="0" smtClean="0"/>
              <a:t> وقد قدرت عمرها الانتاجي بـ </a:t>
            </a:r>
            <a:r>
              <a:rPr lang="en-US" dirty="0" smtClean="0"/>
              <a:t>8</a:t>
            </a:r>
            <a:r>
              <a:rPr lang="ar-SA" dirty="0" smtClean="0"/>
              <a:t> سنوات وان قيمة الخردة لها تقدر ب</a:t>
            </a:r>
            <a:r>
              <a:rPr lang="en-US" dirty="0" smtClean="0"/>
              <a:t>20000 </a:t>
            </a:r>
            <a:r>
              <a:rPr lang="ar-SA" dirty="0" smtClean="0"/>
              <a:t>ريال </a:t>
            </a:r>
          </a:p>
          <a:p>
            <a:pPr marL="0" indent="0">
              <a:buNone/>
            </a:pPr>
            <a:r>
              <a:rPr lang="ar-SA" dirty="0" smtClean="0"/>
              <a:t>المطلوب :</a:t>
            </a:r>
          </a:p>
          <a:p>
            <a:pPr marL="0" indent="0">
              <a:buNone/>
            </a:pPr>
            <a:r>
              <a:rPr lang="ar-SA" dirty="0" smtClean="0"/>
              <a:t>حساب قسط الاستهلاك السنوي لهذه الآلة وإعداد ورقة باستخدام الطرق التالية: </a:t>
            </a:r>
          </a:p>
          <a:p>
            <a:pPr marL="0" indent="0">
              <a:buNone/>
            </a:pPr>
            <a:r>
              <a:rPr lang="ar-SA" dirty="0" smtClean="0"/>
              <a:t>1- طريقة القسط الثابت </a:t>
            </a:r>
          </a:p>
          <a:p>
            <a:pPr marL="0" indent="0">
              <a:buNone/>
            </a:pPr>
            <a:r>
              <a:rPr lang="ar-SA" dirty="0" smtClean="0"/>
              <a:t>2- طريقة مضاعف القسط المتناقص </a:t>
            </a:r>
          </a:p>
          <a:p>
            <a:pPr marL="0" indent="0">
              <a:buNone/>
            </a:pPr>
            <a:r>
              <a:rPr lang="ar-SA" dirty="0" smtClean="0"/>
              <a:t>3- طريقة </a:t>
            </a:r>
            <a:r>
              <a:rPr lang="en-US" dirty="0" smtClean="0"/>
              <a:t>150</a:t>
            </a:r>
            <a:r>
              <a:rPr lang="ar-SA" dirty="0" smtClean="0"/>
              <a:t> % من معدل القسط المتناقص</a:t>
            </a:r>
          </a:p>
          <a:p>
            <a:pPr marL="0" indent="0">
              <a:buNone/>
            </a:pPr>
            <a:r>
              <a:rPr lang="ar-SA" dirty="0" smtClean="0"/>
              <a:t>4- مجموع ارقام السنوات</a:t>
            </a:r>
          </a:p>
          <a:p>
            <a:pPr marL="0" indent="0">
              <a:buNone/>
            </a:pPr>
            <a:r>
              <a:rPr lang="ar-SA" dirty="0" smtClean="0"/>
              <a:t>ماهي طريقة الاستهلاك التي تعظم الربح او صافي الدخل للثلاث السنوات الاولى بمقارنة الطرق السابقة باستخدام الرسم البياني </a:t>
            </a:r>
          </a:p>
          <a:p>
            <a:pPr marL="0" indent="0">
              <a:buNone/>
            </a:pPr>
            <a:endParaRPr lang="ar-SA" dirty="0" smtClean="0"/>
          </a:p>
        </p:txBody>
      </p:sp>
    </p:spTree>
    <p:extLst>
      <p:ext uri="{BB962C8B-B14F-4D97-AF65-F5344CB8AC3E}">
        <p14:creationId xmlns:p14="http://schemas.microsoft.com/office/powerpoint/2010/main" val="4285054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طريقة القسط الثابت </a:t>
            </a:r>
            <a:br>
              <a:rPr lang="ar-SA" dirty="0" smtClean="0">
                <a:solidFill>
                  <a:schemeClr val="accent1">
                    <a:lumMod val="50000"/>
                  </a:schemeClr>
                </a:solidFill>
              </a:rPr>
            </a:br>
            <a:r>
              <a:rPr lang="ar-SA" dirty="0" smtClean="0">
                <a:solidFill>
                  <a:schemeClr val="accent1">
                    <a:lumMod val="50000"/>
                  </a:schemeClr>
                </a:solidFill>
              </a:rPr>
              <a:t> </a:t>
            </a:r>
            <a:r>
              <a:rPr lang="en-US" dirty="0" smtClean="0">
                <a:solidFill>
                  <a:schemeClr val="accent1">
                    <a:lumMod val="75000"/>
                  </a:schemeClr>
                </a:solidFill>
              </a:rPr>
              <a:t>straight line method(</a:t>
            </a:r>
            <a:r>
              <a:rPr lang="en-US" dirty="0" err="1" smtClean="0">
                <a:solidFill>
                  <a:schemeClr val="accent1">
                    <a:lumMod val="75000"/>
                  </a:schemeClr>
                </a:solidFill>
              </a:rPr>
              <a:t>sln</a:t>
            </a:r>
            <a:r>
              <a:rPr lang="en-US" dirty="0" smtClean="0">
                <a:solidFill>
                  <a:schemeClr val="accent1">
                    <a:lumMod val="75000"/>
                  </a:schemeClr>
                </a:solidFill>
              </a:rPr>
              <a:t>)</a:t>
            </a:r>
            <a:endParaRPr lang="ar-SA" dirty="0">
              <a:solidFill>
                <a:schemeClr val="accent1">
                  <a:lumMod val="75000"/>
                </a:schemeClr>
              </a:solidFill>
            </a:endParaRPr>
          </a:p>
        </p:txBody>
      </p:sp>
      <p:sp>
        <p:nvSpPr>
          <p:cNvPr id="7" name="Content Placeholder 6"/>
          <p:cNvSpPr>
            <a:spLocks noGrp="1"/>
          </p:cNvSpPr>
          <p:nvPr>
            <p:ph sz="quarter" idx="2"/>
          </p:nvPr>
        </p:nvSpPr>
        <p:spPr/>
        <p:txBody>
          <a:bodyPr>
            <a:normAutofit/>
          </a:bodyPr>
          <a:lstStyle/>
          <a:p>
            <a:pPr algn="just"/>
            <a:r>
              <a:rPr lang="ar-SA" dirty="0" smtClean="0"/>
              <a:t>يتم حساب التكلفة القابلة للاستهلاك بطرح القيمة البيعية للاصل في نهاية حياته الانتاجيه من التكلفة الاجمالية للاصل ثم قسمة ذلك على عدد سنوات حياة الاصل </a:t>
            </a:r>
          </a:p>
          <a:p>
            <a:pPr algn="just"/>
            <a:r>
              <a:rPr lang="ar-SA" dirty="0" smtClean="0"/>
              <a:t>يعاب على هذه الطريقه انها تعامل الوحدات المنتجه في بداية حياتها مثلما تعاملها في نهاية حياتها</a:t>
            </a:r>
            <a:endParaRPr lang="en-US" dirty="0"/>
          </a:p>
        </p:txBody>
      </p:sp>
      <p:sp>
        <p:nvSpPr>
          <p:cNvPr id="8" name="عنصر نائب للمحتوى 2"/>
          <p:cNvSpPr>
            <a:spLocks noGrp="1" noRot="1" noChangeAspect="1" noMove="1" noResize="1" noEditPoints="1" noAdjustHandles="1" noChangeArrowheads="1" noChangeShapeType="1" noTextEdit="1"/>
          </p:cNvSpPr>
          <p:nvPr>
            <p:ph sz="quarter" idx="1"/>
          </p:nvPr>
        </p:nvSpPr>
        <p:spPr>
          <a:blipFill rotWithShape="1">
            <a:blip r:embed="rId2">
              <a:lum contrast="40000"/>
            </a:blip>
            <a:stretch>
              <a:fillRect l="-1224" t="-1001" r="-1224"/>
            </a:stretch>
          </a:blipFill>
        </p:spPr>
        <p:txBody>
          <a:bodyPr/>
          <a:lstStyle/>
          <a:p>
            <a:pPr>
              <a:buNone/>
            </a:pPr>
            <a:r>
              <a:rPr lang="en-US" dirty="0" smtClean="0">
                <a:noFill/>
              </a:rPr>
              <a:t>f</a:t>
            </a:r>
            <a:r>
              <a:rPr lang="ar-SA" dirty="0">
                <a:noFill/>
              </a:rPr>
              <a:t> </a:t>
            </a:r>
          </a:p>
        </p:txBody>
      </p:sp>
    </p:spTree>
    <p:extLst>
      <p:ext uri="{BB962C8B-B14F-4D97-AF65-F5344CB8AC3E}">
        <p14:creationId xmlns:p14="http://schemas.microsoft.com/office/powerpoint/2010/main" val="1979495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خطوات حل القسط الثابت </a:t>
            </a:r>
            <a:endParaRPr lang="ar-SA" dirty="0">
              <a:solidFill>
                <a:schemeClr val="accent1">
                  <a:lumMod val="50000"/>
                </a:schemeClr>
              </a:solidFill>
            </a:endParaRPr>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438781018"/>
              </p:ext>
            </p:extLst>
          </p:nvPr>
        </p:nvGraphicFramePr>
        <p:xfrm>
          <a:off x="457200" y="1600200"/>
          <a:ext cx="7467600" cy="50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1097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accent1">
                    <a:lumMod val="50000"/>
                  </a:schemeClr>
                </a:solidFill>
              </a:rPr>
              <a:t>نموذج حل القسط الثابت </a:t>
            </a:r>
            <a:endParaRPr lang="ar-SA" dirty="0">
              <a:solidFill>
                <a:schemeClr val="accent1">
                  <a:lumMod val="50000"/>
                </a:schemeClr>
              </a:solidFill>
            </a:endParaRPr>
          </a:p>
        </p:txBody>
      </p:sp>
      <p:pic>
        <p:nvPicPr>
          <p:cNvPr id="1027" name="Picture 3"/>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b="2437"/>
          <a:stretch/>
        </p:blipFill>
        <p:spPr bwMode="auto">
          <a:xfrm>
            <a:off x="539552" y="1916832"/>
            <a:ext cx="7416824" cy="3588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40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chemeClr val="accent1">
                    <a:lumMod val="50000"/>
                  </a:schemeClr>
                </a:solidFill>
              </a:rPr>
              <a:t>طريقة </a:t>
            </a:r>
            <a:r>
              <a:rPr lang="ar-SA" dirty="0" smtClean="0">
                <a:solidFill>
                  <a:schemeClr val="accent1">
                    <a:lumMod val="50000"/>
                  </a:schemeClr>
                </a:solidFill>
              </a:rPr>
              <a:t>مضاعف القسط المتناقص </a:t>
            </a:r>
            <a:r>
              <a:rPr lang="ar-SA" dirty="0">
                <a:solidFill>
                  <a:schemeClr val="accent1">
                    <a:lumMod val="50000"/>
                  </a:schemeClr>
                </a:solidFill>
              </a:rPr>
              <a:t/>
            </a:r>
            <a:br>
              <a:rPr lang="ar-SA" dirty="0">
                <a:solidFill>
                  <a:schemeClr val="accent1">
                    <a:lumMod val="50000"/>
                  </a:schemeClr>
                </a:solidFill>
              </a:rPr>
            </a:br>
            <a:r>
              <a:rPr lang="en-US" dirty="0" smtClean="0">
                <a:solidFill>
                  <a:schemeClr val="accent1">
                    <a:lumMod val="75000"/>
                  </a:schemeClr>
                </a:solidFill>
              </a:rPr>
              <a:t>double decaling balance(DDB)</a:t>
            </a:r>
            <a:endParaRPr lang="ar-SA" dirty="0">
              <a:solidFill>
                <a:schemeClr val="accent1">
                  <a:lumMod val="75000"/>
                </a:schemeClr>
              </a:solidFill>
            </a:endParaRPr>
          </a:p>
        </p:txBody>
      </p:sp>
      <p:sp>
        <p:nvSpPr>
          <p:cNvPr id="3" name="عنصر نائب للمحتوى 2"/>
          <p:cNvSpPr>
            <a:spLocks noGrp="1"/>
          </p:cNvSpPr>
          <p:nvPr>
            <p:ph sz="quarter" idx="1"/>
          </p:nvPr>
        </p:nvSpPr>
        <p:spPr/>
        <p:txBody>
          <a:bodyPr/>
          <a:lstStyle/>
          <a:p>
            <a:pPr>
              <a:lnSpc>
                <a:spcPct val="150000"/>
              </a:lnSpc>
            </a:pPr>
            <a:endParaRPr lang="ar-SA" dirty="0" smtClean="0"/>
          </a:p>
          <a:p>
            <a:pPr>
              <a:lnSpc>
                <a:spcPct val="150000"/>
              </a:lnSpc>
            </a:pPr>
            <a:r>
              <a:rPr lang="ar-SA" dirty="0" smtClean="0"/>
              <a:t>من أكثر طرق القسط المتناقص شيوعاً </a:t>
            </a:r>
          </a:p>
          <a:p>
            <a:pPr>
              <a:lnSpc>
                <a:spcPct val="150000"/>
              </a:lnSpc>
            </a:pPr>
            <a:r>
              <a:rPr lang="ar-SA" dirty="0" smtClean="0"/>
              <a:t>وهي عبارة عن مضاعفة لنسبة القسط الثابت دون اخذ الخردة في الاعتبار عند حساب النسبة ثم تضرب في القيمة الدفترية للاصل </a:t>
            </a:r>
          </a:p>
          <a:p>
            <a:pPr>
              <a:lnSpc>
                <a:spcPct val="150000"/>
              </a:lnSpc>
            </a:pPr>
            <a:r>
              <a:rPr lang="ar-SA" dirty="0" smtClean="0"/>
              <a:t>القانون = نسبة الاستهلاك * 2 *القيمة الدفترية </a:t>
            </a:r>
          </a:p>
          <a:p>
            <a:pPr>
              <a:lnSpc>
                <a:spcPct val="150000"/>
              </a:lnSpc>
            </a:pPr>
            <a:r>
              <a:rPr lang="en-US" dirty="0" smtClean="0"/>
              <a:t>DDB=( $cost, $salvage ,$life, period, factor)</a:t>
            </a:r>
            <a:endParaRPr lang="ar-SA" dirty="0"/>
          </a:p>
        </p:txBody>
      </p:sp>
    </p:spTree>
    <p:extLst>
      <p:ext uri="{BB962C8B-B14F-4D97-AF65-F5344CB8AC3E}">
        <p14:creationId xmlns:p14="http://schemas.microsoft.com/office/powerpoint/2010/main" val="268437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chemeClr val="accent1">
                    <a:lumMod val="50000"/>
                  </a:schemeClr>
                </a:solidFill>
              </a:rPr>
              <a:t>خطوات حل </a:t>
            </a:r>
            <a:r>
              <a:rPr lang="ar-SA" dirty="0" smtClean="0">
                <a:solidFill>
                  <a:schemeClr val="accent1">
                    <a:lumMod val="50000"/>
                  </a:schemeClr>
                </a:solidFill>
              </a:rPr>
              <a:t>مضاعف القسط المتناقص</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3785566602"/>
              </p:ext>
            </p:extLst>
          </p:nvPr>
        </p:nvGraphicFramePr>
        <p:xfrm>
          <a:off x="457200" y="1600200"/>
          <a:ext cx="7467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7667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2249</TotalTime>
  <Words>1609</Words>
  <Application>Microsoft Office PowerPoint</Application>
  <PresentationFormat>On-screen Show (4:3)</PresentationFormat>
  <Paragraphs>150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مشربية</vt:lpstr>
      <vt:lpstr>ورقة عمل خاصة بحساب الاستهلاكات </vt:lpstr>
      <vt:lpstr>حساب الاستهلاكات للأصول الثابتة </vt:lpstr>
      <vt:lpstr>مصطلحات مهمة لاستخدام دوال الاستهلاك</vt:lpstr>
      <vt:lpstr>مثال شامل </vt:lpstr>
      <vt:lpstr>طريقة القسط الثابت   straight line method(sln)</vt:lpstr>
      <vt:lpstr>خطوات حل القسط الثابت </vt:lpstr>
      <vt:lpstr>نموذج حل القسط الثابت </vt:lpstr>
      <vt:lpstr>طريقة مضاعف القسط المتناقص  double decaling balance(DDB)</vt:lpstr>
      <vt:lpstr>خطوات حل مضاعف القسط المتناقص</vt:lpstr>
      <vt:lpstr>نموذج حل مضاعف القسط المتناقص </vt:lpstr>
      <vt:lpstr>طريقة 150 % من القسط المتناقص ه DDB </vt:lpstr>
      <vt:lpstr>خطوات حل 150% من القسط المتناقص</vt:lpstr>
      <vt:lpstr>نموذج حل 150% من القسط الثابت </vt:lpstr>
      <vt:lpstr>مجموع أرقام السنوات (نشاط) (sum year depreciation (SYD</vt:lpstr>
      <vt:lpstr>خطوات حل مجموع ارقام السنوات</vt:lpstr>
      <vt:lpstr>نموذج حل مجموع ارقام السنوات</vt:lpstr>
      <vt:lpstr>‍‍‍‍‍‍‍تحديد الطريقة المؤديه لتعظيم الارباح بالرسم البياني  </vt:lpstr>
      <vt:lpstr>الواجب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ورقة عمل خاصة بحساب الاستهلاكات</dc:title>
  <dc:creator>ksu-user</dc:creator>
  <cp:lastModifiedBy>Lina A Baarimah</cp:lastModifiedBy>
  <cp:revision>60</cp:revision>
  <dcterms:created xsi:type="dcterms:W3CDTF">2013-11-07T07:16:33Z</dcterms:created>
  <dcterms:modified xsi:type="dcterms:W3CDTF">2014-11-11T07:22:18Z</dcterms:modified>
</cp:coreProperties>
</file>