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68" r:id="rId1"/>
  </p:sldMasterIdLst>
  <p:notesMasterIdLst>
    <p:notesMasterId r:id="rId58"/>
  </p:notesMasterIdLst>
  <p:sldIdLst>
    <p:sldId id="256" r:id="rId2"/>
    <p:sldId id="359" r:id="rId3"/>
    <p:sldId id="365" r:id="rId4"/>
    <p:sldId id="366" r:id="rId5"/>
    <p:sldId id="367" r:id="rId6"/>
    <p:sldId id="368" r:id="rId7"/>
    <p:sldId id="369" r:id="rId8"/>
    <p:sldId id="370" r:id="rId9"/>
    <p:sldId id="371" r:id="rId10"/>
    <p:sldId id="372" r:id="rId11"/>
    <p:sldId id="373" r:id="rId12"/>
    <p:sldId id="374" r:id="rId13"/>
    <p:sldId id="375" r:id="rId14"/>
    <p:sldId id="376" r:id="rId15"/>
    <p:sldId id="382" r:id="rId16"/>
    <p:sldId id="377" r:id="rId17"/>
    <p:sldId id="378" r:id="rId18"/>
    <p:sldId id="258" r:id="rId19"/>
    <p:sldId id="346" r:id="rId20"/>
    <p:sldId id="353" r:id="rId21"/>
    <p:sldId id="380" r:id="rId22"/>
    <p:sldId id="261" r:id="rId23"/>
    <p:sldId id="265" r:id="rId24"/>
    <p:sldId id="345" r:id="rId25"/>
    <p:sldId id="278" r:id="rId26"/>
    <p:sldId id="279" r:id="rId27"/>
    <p:sldId id="280" r:id="rId28"/>
    <p:sldId id="281" r:id="rId29"/>
    <p:sldId id="282" r:id="rId30"/>
    <p:sldId id="283" r:id="rId31"/>
    <p:sldId id="284" r:id="rId32"/>
    <p:sldId id="286" r:id="rId33"/>
    <p:sldId id="288" r:id="rId34"/>
    <p:sldId id="351" r:id="rId35"/>
    <p:sldId id="289" r:id="rId36"/>
    <p:sldId id="290" r:id="rId37"/>
    <p:sldId id="291" r:id="rId38"/>
    <p:sldId id="292" r:id="rId39"/>
    <p:sldId id="293" r:id="rId40"/>
    <p:sldId id="294" r:id="rId41"/>
    <p:sldId id="295" r:id="rId42"/>
    <p:sldId id="296" r:id="rId43"/>
    <p:sldId id="297" r:id="rId44"/>
    <p:sldId id="336" r:id="rId45"/>
    <p:sldId id="337" r:id="rId46"/>
    <p:sldId id="338" r:id="rId47"/>
    <p:sldId id="339" r:id="rId48"/>
    <p:sldId id="340" r:id="rId49"/>
    <p:sldId id="341" r:id="rId50"/>
    <p:sldId id="383" r:id="rId51"/>
    <p:sldId id="384" r:id="rId52"/>
    <p:sldId id="385" r:id="rId53"/>
    <p:sldId id="386" r:id="rId54"/>
    <p:sldId id="387" r:id="rId55"/>
    <p:sldId id="388" r:id="rId56"/>
    <p:sldId id="389" r:id="rId5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A861C9-3963-471A-A433-058B1CBB59A4}" type="doc">
      <dgm:prSet loTypeId="urn:microsoft.com/office/officeart/2005/8/layout/vProcess5" loCatId="process" qsTypeId="urn:microsoft.com/office/officeart/2005/8/quickstyle/simple1" qsCatId="simple" csTypeId="urn:microsoft.com/office/officeart/2005/8/colors/colorful4" csCatId="colorful" phldr="1"/>
      <dgm:spPr/>
      <dgm:t>
        <a:bodyPr/>
        <a:lstStyle/>
        <a:p>
          <a:pPr rtl="1"/>
          <a:endParaRPr lang="ar-SA"/>
        </a:p>
      </dgm:t>
    </dgm:pt>
    <dgm:pt modelId="{ACA96D04-EBDC-4FBF-93B0-BD1167C10A15}">
      <dgm:prSet phldrT="[نص]" custT="1"/>
      <dgm:spPr/>
      <dgm:t>
        <a:bodyPr/>
        <a:lstStyle/>
        <a:p>
          <a:pPr rtl="1"/>
          <a:r>
            <a:rPr lang="ar-SA" sz="2000" b="1" dirty="0" smtClean="0">
              <a:solidFill>
                <a:schemeClr val="bg1"/>
              </a:solidFill>
              <a:latin typeface="Sakkal Majalla" panose="02000000000000000000" pitchFamily="2" charset="-78"/>
              <a:cs typeface="Sakkal Majalla" panose="02000000000000000000" pitchFamily="2" charset="-78"/>
            </a:rPr>
            <a:t>تقدم الإرشادات اللازمة للسير في عملية بناء الموقف التعليمي وتطوير المواد التعليمية، </a:t>
          </a:r>
          <a:endParaRPr lang="ar-SA" sz="2000" b="1" dirty="0">
            <a:solidFill>
              <a:schemeClr val="bg1"/>
            </a:solidFill>
          </a:endParaRPr>
        </a:p>
      </dgm:t>
    </dgm:pt>
    <dgm:pt modelId="{FA92AA9F-EC01-4854-B43B-76D1AB6A3B99}" type="parTrans" cxnId="{51DD8FAF-3482-4631-8067-C6106F54085D}">
      <dgm:prSet/>
      <dgm:spPr/>
      <dgm:t>
        <a:bodyPr/>
        <a:lstStyle/>
        <a:p>
          <a:pPr rtl="1"/>
          <a:endParaRPr lang="ar-SA" sz="2000" b="1">
            <a:solidFill>
              <a:schemeClr val="bg1"/>
            </a:solidFill>
          </a:endParaRPr>
        </a:p>
      </dgm:t>
    </dgm:pt>
    <dgm:pt modelId="{354C350A-D10B-405D-A88B-0850C2F32789}" type="sibTrans" cxnId="{51DD8FAF-3482-4631-8067-C6106F54085D}">
      <dgm:prSet custT="1"/>
      <dgm:spPr/>
      <dgm:t>
        <a:bodyPr/>
        <a:lstStyle/>
        <a:p>
          <a:pPr rtl="1"/>
          <a:endParaRPr lang="ar-SA" sz="2000" b="1">
            <a:solidFill>
              <a:schemeClr val="bg1"/>
            </a:solidFill>
          </a:endParaRPr>
        </a:p>
      </dgm:t>
    </dgm:pt>
    <dgm:pt modelId="{EB427248-D09F-47C8-B117-6A24106B96D2}">
      <dgm:prSet phldrT="[نص]" custT="1"/>
      <dgm:spPr/>
      <dgm:t>
        <a:bodyPr/>
        <a:lstStyle/>
        <a:p>
          <a:pPr rtl="1"/>
          <a:r>
            <a:rPr lang="ar-SA" sz="2000" b="1" dirty="0" smtClean="0">
              <a:solidFill>
                <a:schemeClr val="bg1"/>
              </a:solidFill>
              <a:latin typeface="Sakkal Majalla" panose="02000000000000000000" pitchFamily="2" charset="-78"/>
              <a:cs typeface="Sakkal Majalla" panose="02000000000000000000" pitchFamily="2" charset="-78"/>
            </a:rPr>
            <a:t>هناك إجراءات ومعايير وأسس تربوية يجب مراعاتها لتحقيق الأهداف التعليمية، وهي تجمع لك عديد من مفاهيم التدريس ونظريات التعلم وتقنيات المعلومات والاتصال وأساليب التقويم</a:t>
          </a:r>
          <a:endParaRPr lang="ar-SA" sz="2000" b="1" dirty="0">
            <a:solidFill>
              <a:schemeClr val="bg1"/>
            </a:solidFill>
          </a:endParaRPr>
        </a:p>
      </dgm:t>
    </dgm:pt>
    <dgm:pt modelId="{1C54BB76-25FE-4BF5-BFBE-7381612707C8}" type="parTrans" cxnId="{35A97C4B-FE6F-4474-B767-A61CAE10426C}">
      <dgm:prSet/>
      <dgm:spPr/>
      <dgm:t>
        <a:bodyPr/>
        <a:lstStyle/>
        <a:p>
          <a:pPr rtl="1"/>
          <a:endParaRPr lang="ar-SA" sz="2000" b="1">
            <a:solidFill>
              <a:schemeClr val="bg1"/>
            </a:solidFill>
          </a:endParaRPr>
        </a:p>
      </dgm:t>
    </dgm:pt>
    <dgm:pt modelId="{60167632-E3C5-4B56-9D1C-A3509D45FDCF}" type="sibTrans" cxnId="{35A97C4B-FE6F-4474-B767-A61CAE10426C}">
      <dgm:prSet custT="1"/>
      <dgm:spPr/>
      <dgm:t>
        <a:bodyPr/>
        <a:lstStyle/>
        <a:p>
          <a:pPr rtl="1"/>
          <a:endParaRPr lang="ar-SA" sz="2000" b="1">
            <a:solidFill>
              <a:schemeClr val="bg1"/>
            </a:solidFill>
          </a:endParaRPr>
        </a:p>
      </dgm:t>
    </dgm:pt>
    <dgm:pt modelId="{F42703E0-8781-47A4-8F60-615E14A7D4D8}">
      <dgm:prSet phldrT="[نص]" custT="1"/>
      <dgm:spPr/>
      <dgm:t>
        <a:bodyPr/>
        <a:lstStyle/>
        <a:p>
          <a:pPr rtl="1"/>
          <a:r>
            <a:rPr lang="ar-SA" sz="2000" b="1" dirty="0" smtClean="0">
              <a:solidFill>
                <a:schemeClr val="bg1"/>
              </a:solidFill>
              <a:latin typeface="Sakkal Majalla" panose="02000000000000000000" pitchFamily="2" charset="-78"/>
              <a:cs typeface="Sakkal Majalla" panose="02000000000000000000" pitchFamily="2" charset="-78"/>
            </a:rPr>
            <a:t>مثل: الأهداف السلوكية، والتقويم التكويني، والاختبارات محكية المرجع، وأنماط التعلم، والفروق الفردية، والتعلم التعاوني، وحل المشكلات</a:t>
          </a:r>
          <a:endParaRPr lang="ar-SA" sz="2000" b="1" dirty="0">
            <a:solidFill>
              <a:schemeClr val="bg1"/>
            </a:solidFill>
          </a:endParaRPr>
        </a:p>
      </dgm:t>
    </dgm:pt>
    <dgm:pt modelId="{6BF43991-75C9-47CA-B84E-21A8C81CDA9A}" type="parTrans" cxnId="{287C11E8-6631-4FE6-AEC8-CF82AC826FE2}">
      <dgm:prSet/>
      <dgm:spPr/>
      <dgm:t>
        <a:bodyPr/>
        <a:lstStyle/>
        <a:p>
          <a:pPr rtl="1"/>
          <a:endParaRPr lang="ar-SA" sz="2000" b="1">
            <a:solidFill>
              <a:schemeClr val="bg1"/>
            </a:solidFill>
          </a:endParaRPr>
        </a:p>
      </dgm:t>
    </dgm:pt>
    <dgm:pt modelId="{CF568B20-CECB-4333-825D-83FCBB090DA5}" type="sibTrans" cxnId="{287C11E8-6631-4FE6-AEC8-CF82AC826FE2}">
      <dgm:prSet/>
      <dgm:spPr/>
      <dgm:t>
        <a:bodyPr/>
        <a:lstStyle/>
        <a:p>
          <a:pPr rtl="1"/>
          <a:endParaRPr lang="ar-SA" sz="2000" b="1">
            <a:solidFill>
              <a:schemeClr val="bg1"/>
            </a:solidFill>
          </a:endParaRPr>
        </a:p>
      </dgm:t>
    </dgm:pt>
    <dgm:pt modelId="{6119C644-474F-40A9-86A8-C932903DC1F5}" type="pres">
      <dgm:prSet presAssocID="{9CA861C9-3963-471A-A433-058B1CBB59A4}" presName="outerComposite" presStyleCnt="0">
        <dgm:presLayoutVars>
          <dgm:chMax val="5"/>
          <dgm:dir val="rev"/>
          <dgm:resizeHandles val="exact"/>
        </dgm:presLayoutVars>
      </dgm:prSet>
      <dgm:spPr/>
      <dgm:t>
        <a:bodyPr/>
        <a:lstStyle/>
        <a:p>
          <a:endParaRPr lang="en-GB"/>
        </a:p>
      </dgm:t>
    </dgm:pt>
    <dgm:pt modelId="{7739AE82-727A-4544-A929-45489D1247F3}" type="pres">
      <dgm:prSet presAssocID="{9CA861C9-3963-471A-A433-058B1CBB59A4}" presName="dummyMaxCanvas" presStyleCnt="0">
        <dgm:presLayoutVars/>
      </dgm:prSet>
      <dgm:spPr/>
    </dgm:pt>
    <dgm:pt modelId="{20919B65-1F89-46E8-BFEA-322DEE1E136B}" type="pres">
      <dgm:prSet presAssocID="{9CA861C9-3963-471A-A433-058B1CBB59A4}" presName="ThreeNodes_1" presStyleLbl="node1" presStyleIdx="0" presStyleCnt="3" custLinFactNeighborX="0">
        <dgm:presLayoutVars>
          <dgm:bulletEnabled val="1"/>
        </dgm:presLayoutVars>
      </dgm:prSet>
      <dgm:spPr/>
      <dgm:t>
        <a:bodyPr/>
        <a:lstStyle/>
        <a:p>
          <a:pPr rtl="1"/>
          <a:endParaRPr lang="ar-SA"/>
        </a:p>
      </dgm:t>
    </dgm:pt>
    <dgm:pt modelId="{2878CFBF-8D92-4D89-90E9-75C0400E0EE7}" type="pres">
      <dgm:prSet presAssocID="{9CA861C9-3963-471A-A433-058B1CBB59A4}" presName="ThreeNodes_2" presStyleLbl="node1" presStyleIdx="1" presStyleCnt="3">
        <dgm:presLayoutVars>
          <dgm:bulletEnabled val="1"/>
        </dgm:presLayoutVars>
      </dgm:prSet>
      <dgm:spPr/>
      <dgm:t>
        <a:bodyPr/>
        <a:lstStyle/>
        <a:p>
          <a:pPr rtl="1"/>
          <a:endParaRPr lang="ar-SA"/>
        </a:p>
      </dgm:t>
    </dgm:pt>
    <dgm:pt modelId="{F006E0BF-E2BC-412A-9CF2-58575857B205}" type="pres">
      <dgm:prSet presAssocID="{9CA861C9-3963-471A-A433-058B1CBB59A4}" presName="ThreeNodes_3" presStyleLbl="node1" presStyleIdx="2" presStyleCnt="3" custLinFactNeighborX="0">
        <dgm:presLayoutVars>
          <dgm:bulletEnabled val="1"/>
        </dgm:presLayoutVars>
      </dgm:prSet>
      <dgm:spPr/>
      <dgm:t>
        <a:bodyPr/>
        <a:lstStyle/>
        <a:p>
          <a:pPr rtl="1"/>
          <a:endParaRPr lang="ar-SA"/>
        </a:p>
      </dgm:t>
    </dgm:pt>
    <dgm:pt modelId="{7CC4FAFD-C88E-4CA2-9F7C-B123F2BF710D}" type="pres">
      <dgm:prSet presAssocID="{9CA861C9-3963-471A-A433-058B1CBB59A4}" presName="ThreeConn_1-2" presStyleLbl="fgAccFollowNode1" presStyleIdx="0" presStyleCnt="2">
        <dgm:presLayoutVars>
          <dgm:bulletEnabled val="1"/>
        </dgm:presLayoutVars>
      </dgm:prSet>
      <dgm:spPr/>
      <dgm:t>
        <a:bodyPr/>
        <a:lstStyle/>
        <a:p>
          <a:endParaRPr lang="en-GB"/>
        </a:p>
      </dgm:t>
    </dgm:pt>
    <dgm:pt modelId="{D6064DA8-2A79-4ADC-9C17-FB9D8552EA35}" type="pres">
      <dgm:prSet presAssocID="{9CA861C9-3963-471A-A433-058B1CBB59A4}" presName="ThreeConn_2-3" presStyleLbl="fgAccFollowNode1" presStyleIdx="1" presStyleCnt="2">
        <dgm:presLayoutVars>
          <dgm:bulletEnabled val="1"/>
        </dgm:presLayoutVars>
      </dgm:prSet>
      <dgm:spPr/>
      <dgm:t>
        <a:bodyPr/>
        <a:lstStyle/>
        <a:p>
          <a:endParaRPr lang="en-GB"/>
        </a:p>
      </dgm:t>
    </dgm:pt>
    <dgm:pt modelId="{8A4530EF-F89F-47ED-815F-C7E15B70110E}" type="pres">
      <dgm:prSet presAssocID="{9CA861C9-3963-471A-A433-058B1CBB59A4}" presName="ThreeNodes_1_text" presStyleLbl="node1" presStyleIdx="2" presStyleCnt="3">
        <dgm:presLayoutVars>
          <dgm:bulletEnabled val="1"/>
        </dgm:presLayoutVars>
      </dgm:prSet>
      <dgm:spPr/>
      <dgm:t>
        <a:bodyPr/>
        <a:lstStyle/>
        <a:p>
          <a:pPr rtl="1"/>
          <a:endParaRPr lang="ar-SA"/>
        </a:p>
      </dgm:t>
    </dgm:pt>
    <dgm:pt modelId="{9C199B7C-E403-4817-AFE5-3E7C72ED173A}" type="pres">
      <dgm:prSet presAssocID="{9CA861C9-3963-471A-A433-058B1CBB59A4}" presName="ThreeNodes_2_text" presStyleLbl="node1" presStyleIdx="2" presStyleCnt="3">
        <dgm:presLayoutVars>
          <dgm:bulletEnabled val="1"/>
        </dgm:presLayoutVars>
      </dgm:prSet>
      <dgm:spPr/>
      <dgm:t>
        <a:bodyPr/>
        <a:lstStyle/>
        <a:p>
          <a:pPr rtl="1"/>
          <a:endParaRPr lang="ar-SA"/>
        </a:p>
      </dgm:t>
    </dgm:pt>
    <dgm:pt modelId="{9D987AC7-2BD7-4F82-85A3-868377B81E8B}" type="pres">
      <dgm:prSet presAssocID="{9CA861C9-3963-471A-A433-058B1CBB59A4}" presName="ThreeNodes_3_text" presStyleLbl="node1" presStyleIdx="2" presStyleCnt="3">
        <dgm:presLayoutVars>
          <dgm:bulletEnabled val="1"/>
        </dgm:presLayoutVars>
      </dgm:prSet>
      <dgm:spPr/>
      <dgm:t>
        <a:bodyPr/>
        <a:lstStyle/>
        <a:p>
          <a:pPr rtl="1"/>
          <a:endParaRPr lang="ar-SA"/>
        </a:p>
      </dgm:t>
    </dgm:pt>
  </dgm:ptLst>
  <dgm:cxnLst>
    <dgm:cxn modelId="{F19DA2CE-45B0-4CA7-8209-22988A55BFA9}" type="presOf" srcId="{ACA96D04-EBDC-4FBF-93B0-BD1167C10A15}" destId="{8A4530EF-F89F-47ED-815F-C7E15B70110E}" srcOrd="1" destOrd="0" presId="urn:microsoft.com/office/officeart/2005/8/layout/vProcess5"/>
    <dgm:cxn modelId="{14DAB202-98D1-417D-8E57-62ACE282A4B6}" type="presOf" srcId="{F42703E0-8781-47A4-8F60-615E14A7D4D8}" destId="{9D987AC7-2BD7-4F82-85A3-868377B81E8B}" srcOrd="1" destOrd="0" presId="urn:microsoft.com/office/officeart/2005/8/layout/vProcess5"/>
    <dgm:cxn modelId="{06950AD9-EC11-4434-8EE5-D210CDE6A280}" type="presOf" srcId="{F42703E0-8781-47A4-8F60-615E14A7D4D8}" destId="{F006E0BF-E2BC-412A-9CF2-58575857B205}" srcOrd="0" destOrd="0" presId="urn:microsoft.com/office/officeart/2005/8/layout/vProcess5"/>
    <dgm:cxn modelId="{E815D46E-AF09-4AF9-AF7F-6F1694981914}" type="presOf" srcId="{354C350A-D10B-405D-A88B-0850C2F32789}" destId="{7CC4FAFD-C88E-4CA2-9F7C-B123F2BF710D}" srcOrd="0" destOrd="0" presId="urn:microsoft.com/office/officeart/2005/8/layout/vProcess5"/>
    <dgm:cxn modelId="{082C0EC3-F652-48DA-9ED8-110BFE26F5EE}" type="presOf" srcId="{EB427248-D09F-47C8-B117-6A24106B96D2}" destId="{9C199B7C-E403-4817-AFE5-3E7C72ED173A}" srcOrd="1" destOrd="0" presId="urn:microsoft.com/office/officeart/2005/8/layout/vProcess5"/>
    <dgm:cxn modelId="{93DCA22D-4AE4-4061-B536-92CCC1335874}" type="presOf" srcId="{ACA96D04-EBDC-4FBF-93B0-BD1167C10A15}" destId="{20919B65-1F89-46E8-BFEA-322DEE1E136B}" srcOrd="0" destOrd="0" presId="urn:microsoft.com/office/officeart/2005/8/layout/vProcess5"/>
    <dgm:cxn modelId="{287C11E8-6631-4FE6-AEC8-CF82AC826FE2}" srcId="{9CA861C9-3963-471A-A433-058B1CBB59A4}" destId="{F42703E0-8781-47A4-8F60-615E14A7D4D8}" srcOrd="2" destOrd="0" parTransId="{6BF43991-75C9-47CA-B84E-21A8C81CDA9A}" sibTransId="{CF568B20-CECB-4333-825D-83FCBB090DA5}"/>
    <dgm:cxn modelId="{979FD14E-F5D5-435C-8782-9205D15D4628}" type="presOf" srcId="{EB427248-D09F-47C8-B117-6A24106B96D2}" destId="{2878CFBF-8D92-4D89-90E9-75C0400E0EE7}" srcOrd="0" destOrd="0" presId="urn:microsoft.com/office/officeart/2005/8/layout/vProcess5"/>
    <dgm:cxn modelId="{35A97C4B-FE6F-4474-B767-A61CAE10426C}" srcId="{9CA861C9-3963-471A-A433-058B1CBB59A4}" destId="{EB427248-D09F-47C8-B117-6A24106B96D2}" srcOrd="1" destOrd="0" parTransId="{1C54BB76-25FE-4BF5-BFBE-7381612707C8}" sibTransId="{60167632-E3C5-4B56-9D1C-A3509D45FDCF}"/>
    <dgm:cxn modelId="{51DD8FAF-3482-4631-8067-C6106F54085D}" srcId="{9CA861C9-3963-471A-A433-058B1CBB59A4}" destId="{ACA96D04-EBDC-4FBF-93B0-BD1167C10A15}" srcOrd="0" destOrd="0" parTransId="{FA92AA9F-EC01-4854-B43B-76D1AB6A3B99}" sibTransId="{354C350A-D10B-405D-A88B-0850C2F32789}"/>
    <dgm:cxn modelId="{E0B601CB-663E-46F0-86FD-03EBBFF52351}" type="presOf" srcId="{9CA861C9-3963-471A-A433-058B1CBB59A4}" destId="{6119C644-474F-40A9-86A8-C932903DC1F5}" srcOrd="0" destOrd="0" presId="urn:microsoft.com/office/officeart/2005/8/layout/vProcess5"/>
    <dgm:cxn modelId="{008B1DE6-93BF-4DCD-A213-8353958616C5}" type="presOf" srcId="{60167632-E3C5-4B56-9D1C-A3509D45FDCF}" destId="{D6064DA8-2A79-4ADC-9C17-FB9D8552EA35}" srcOrd="0" destOrd="0" presId="urn:microsoft.com/office/officeart/2005/8/layout/vProcess5"/>
    <dgm:cxn modelId="{D1991C7E-D00C-4F74-81D6-260971ABA8A6}" type="presParOf" srcId="{6119C644-474F-40A9-86A8-C932903DC1F5}" destId="{7739AE82-727A-4544-A929-45489D1247F3}" srcOrd="0" destOrd="0" presId="urn:microsoft.com/office/officeart/2005/8/layout/vProcess5"/>
    <dgm:cxn modelId="{D4AE24CD-9A70-4D04-A72F-84026B019019}" type="presParOf" srcId="{6119C644-474F-40A9-86A8-C932903DC1F5}" destId="{20919B65-1F89-46E8-BFEA-322DEE1E136B}" srcOrd="1" destOrd="0" presId="urn:microsoft.com/office/officeart/2005/8/layout/vProcess5"/>
    <dgm:cxn modelId="{A9283437-9ABF-4863-879A-FD1E802E63D5}" type="presParOf" srcId="{6119C644-474F-40A9-86A8-C932903DC1F5}" destId="{2878CFBF-8D92-4D89-90E9-75C0400E0EE7}" srcOrd="2" destOrd="0" presId="urn:microsoft.com/office/officeart/2005/8/layout/vProcess5"/>
    <dgm:cxn modelId="{00F9E395-DAFA-4224-A6AC-0C43B5167865}" type="presParOf" srcId="{6119C644-474F-40A9-86A8-C932903DC1F5}" destId="{F006E0BF-E2BC-412A-9CF2-58575857B205}" srcOrd="3" destOrd="0" presId="urn:microsoft.com/office/officeart/2005/8/layout/vProcess5"/>
    <dgm:cxn modelId="{1CE73B51-2545-4957-82D0-0B64F626F55F}" type="presParOf" srcId="{6119C644-474F-40A9-86A8-C932903DC1F5}" destId="{7CC4FAFD-C88E-4CA2-9F7C-B123F2BF710D}" srcOrd="4" destOrd="0" presId="urn:microsoft.com/office/officeart/2005/8/layout/vProcess5"/>
    <dgm:cxn modelId="{65948781-4B59-4DEE-A3BD-0D1BD9196C6C}" type="presParOf" srcId="{6119C644-474F-40A9-86A8-C932903DC1F5}" destId="{D6064DA8-2A79-4ADC-9C17-FB9D8552EA35}" srcOrd="5" destOrd="0" presId="urn:microsoft.com/office/officeart/2005/8/layout/vProcess5"/>
    <dgm:cxn modelId="{A74CFF95-1EFB-4C46-9FF0-9DE066B840A2}" type="presParOf" srcId="{6119C644-474F-40A9-86A8-C932903DC1F5}" destId="{8A4530EF-F89F-47ED-815F-C7E15B70110E}" srcOrd="6" destOrd="0" presId="urn:microsoft.com/office/officeart/2005/8/layout/vProcess5"/>
    <dgm:cxn modelId="{7A09E172-3657-49C1-9E5F-2E06F5133DCA}" type="presParOf" srcId="{6119C644-474F-40A9-86A8-C932903DC1F5}" destId="{9C199B7C-E403-4817-AFE5-3E7C72ED173A}" srcOrd="7" destOrd="0" presId="urn:microsoft.com/office/officeart/2005/8/layout/vProcess5"/>
    <dgm:cxn modelId="{AC6709D3-A788-42B1-B4B0-A4910C2B4B55}" type="presParOf" srcId="{6119C644-474F-40A9-86A8-C932903DC1F5}" destId="{9D987AC7-2BD7-4F82-85A3-868377B81E8B}"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8E9F5C-11A7-FB46-ABF9-A4F5B8F4A4EA}" type="doc">
      <dgm:prSet loTypeId="urn:microsoft.com/office/officeart/2005/8/layout/StepDownProcess" loCatId="" qsTypeId="urn:microsoft.com/office/officeart/2005/8/quickstyle/simple1" qsCatId="simple" csTypeId="urn:microsoft.com/office/officeart/2005/8/colors/colorful1#1" csCatId="colorful" phldr="1"/>
      <dgm:spPr/>
      <dgm:t>
        <a:bodyPr/>
        <a:lstStyle/>
        <a:p>
          <a:endParaRPr lang="en-US"/>
        </a:p>
      </dgm:t>
    </dgm:pt>
    <dgm:pt modelId="{7923A28E-C172-4044-B551-E3BBB2BCEEEA}">
      <dgm:prSet phldrT="[Text]"/>
      <dgm:spPr/>
      <dgm:t>
        <a:bodyPr/>
        <a:lstStyle/>
        <a:p>
          <a:r>
            <a:rPr lang="ar-SA" dirty="0" smtClean="0"/>
            <a:t>التحليل</a:t>
          </a:r>
          <a:endParaRPr lang="en-US" dirty="0"/>
        </a:p>
      </dgm:t>
    </dgm:pt>
    <dgm:pt modelId="{E9B47BE7-9AFC-2444-9A8E-5180B538E243}" type="parTrans" cxnId="{ECEF6EBD-1D72-8044-A70B-6E94AD6F392B}">
      <dgm:prSet/>
      <dgm:spPr/>
      <dgm:t>
        <a:bodyPr/>
        <a:lstStyle/>
        <a:p>
          <a:endParaRPr lang="en-US"/>
        </a:p>
      </dgm:t>
    </dgm:pt>
    <dgm:pt modelId="{89D8E9D2-9D72-514A-A994-8CD717301DFE}" type="sibTrans" cxnId="{ECEF6EBD-1D72-8044-A70B-6E94AD6F392B}">
      <dgm:prSet/>
      <dgm:spPr/>
      <dgm:t>
        <a:bodyPr/>
        <a:lstStyle/>
        <a:p>
          <a:endParaRPr lang="en-US"/>
        </a:p>
      </dgm:t>
    </dgm:pt>
    <dgm:pt modelId="{AC3C58FC-DDCE-BD41-B3CC-A92F0A3C6DC2}">
      <dgm:prSet phldrT="[Text]"/>
      <dgm:spPr/>
      <dgm:t>
        <a:bodyPr/>
        <a:lstStyle/>
        <a:p>
          <a:r>
            <a:rPr lang="ar-SA" dirty="0" smtClean="0"/>
            <a:t>التنفيذ</a:t>
          </a:r>
          <a:endParaRPr lang="en-US" dirty="0"/>
        </a:p>
      </dgm:t>
    </dgm:pt>
    <dgm:pt modelId="{55C2EFDE-1A6B-F641-9A53-0E5D632AD850}" type="parTrans" cxnId="{BD5DC738-73ED-4644-9605-B5FB6C0A4378}">
      <dgm:prSet/>
      <dgm:spPr/>
      <dgm:t>
        <a:bodyPr/>
        <a:lstStyle/>
        <a:p>
          <a:endParaRPr lang="en-US"/>
        </a:p>
      </dgm:t>
    </dgm:pt>
    <dgm:pt modelId="{18D5B2CD-743A-1440-BA55-6FB12E888454}" type="sibTrans" cxnId="{BD5DC738-73ED-4644-9605-B5FB6C0A4378}">
      <dgm:prSet/>
      <dgm:spPr/>
      <dgm:t>
        <a:bodyPr/>
        <a:lstStyle/>
        <a:p>
          <a:endParaRPr lang="en-US"/>
        </a:p>
      </dgm:t>
    </dgm:pt>
    <dgm:pt modelId="{622432D4-47C9-A146-83B3-709E557F07A1}">
      <dgm:prSet phldrT="[Text]"/>
      <dgm:spPr/>
      <dgm:t>
        <a:bodyPr/>
        <a:lstStyle/>
        <a:p>
          <a:r>
            <a:rPr lang="ar-SA" dirty="0" smtClean="0"/>
            <a:t>التقويم</a:t>
          </a:r>
          <a:endParaRPr lang="en-US" dirty="0"/>
        </a:p>
      </dgm:t>
    </dgm:pt>
    <dgm:pt modelId="{47BF0F7A-372F-1641-BE18-C0082D0D0453}" type="parTrans" cxnId="{2BA77F7B-C5B9-794A-937D-059E8E997B13}">
      <dgm:prSet/>
      <dgm:spPr/>
      <dgm:t>
        <a:bodyPr/>
        <a:lstStyle/>
        <a:p>
          <a:endParaRPr lang="en-US"/>
        </a:p>
      </dgm:t>
    </dgm:pt>
    <dgm:pt modelId="{AB750205-1960-B94B-A09E-F7A7290AC0F6}" type="sibTrans" cxnId="{2BA77F7B-C5B9-794A-937D-059E8E997B13}">
      <dgm:prSet/>
      <dgm:spPr/>
      <dgm:t>
        <a:bodyPr/>
        <a:lstStyle/>
        <a:p>
          <a:endParaRPr lang="en-US"/>
        </a:p>
      </dgm:t>
    </dgm:pt>
    <dgm:pt modelId="{9426C421-F41B-EF44-9C76-D92BF90015ED}">
      <dgm:prSet/>
      <dgm:spPr/>
      <dgm:t>
        <a:bodyPr/>
        <a:lstStyle/>
        <a:p>
          <a:r>
            <a:rPr lang="ar-SA" dirty="0" smtClean="0"/>
            <a:t>التصميم</a:t>
          </a:r>
          <a:endParaRPr lang="en-US" dirty="0"/>
        </a:p>
      </dgm:t>
    </dgm:pt>
    <dgm:pt modelId="{887CE83C-3A9C-EF46-A87E-E3EAD712FD55}" type="parTrans" cxnId="{2492AAF5-7D4B-0D4D-8B9D-29F136C4D95A}">
      <dgm:prSet/>
      <dgm:spPr/>
      <dgm:t>
        <a:bodyPr/>
        <a:lstStyle/>
        <a:p>
          <a:endParaRPr lang="en-US"/>
        </a:p>
      </dgm:t>
    </dgm:pt>
    <dgm:pt modelId="{59DBC7F5-2916-E94E-A31F-E946F2B61212}" type="sibTrans" cxnId="{2492AAF5-7D4B-0D4D-8B9D-29F136C4D95A}">
      <dgm:prSet/>
      <dgm:spPr/>
      <dgm:t>
        <a:bodyPr/>
        <a:lstStyle/>
        <a:p>
          <a:endParaRPr lang="en-US"/>
        </a:p>
      </dgm:t>
    </dgm:pt>
    <dgm:pt modelId="{8B72991A-69B1-A340-BD90-8B1213C8DF30}">
      <dgm:prSet/>
      <dgm:spPr/>
      <dgm:t>
        <a:bodyPr/>
        <a:lstStyle/>
        <a:p>
          <a:r>
            <a:rPr lang="ar-SA" dirty="0" smtClean="0"/>
            <a:t>التطوير</a:t>
          </a:r>
          <a:endParaRPr lang="en-US" dirty="0"/>
        </a:p>
      </dgm:t>
    </dgm:pt>
    <dgm:pt modelId="{A27C2945-E142-6B43-B715-C5A7C905B53C}" type="parTrans" cxnId="{C567D8D5-CDCE-D04B-9044-47E8EAA68AE0}">
      <dgm:prSet/>
      <dgm:spPr/>
      <dgm:t>
        <a:bodyPr/>
        <a:lstStyle/>
        <a:p>
          <a:endParaRPr lang="en-US"/>
        </a:p>
      </dgm:t>
    </dgm:pt>
    <dgm:pt modelId="{771EA645-6165-384B-B563-BA1940C3293A}" type="sibTrans" cxnId="{C567D8D5-CDCE-D04B-9044-47E8EAA68AE0}">
      <dgm:prSet/>
      <dgm:spPr/>
      <dgm:t>
        <a:bodyPr/>
        <a:lstStyle/>
        <a:p>
          <a:endParaRPr lang="en-US"/>
        </a:p>
      </dgm:t>
    </dgm:pt>
    <dgm:pt modelId="{445A5695-B3E4-494B-A31D-71F9042EBC41}">
      <dgm:prSet/>
      <dgm:spPr/>
      <dgm:t>
        <a:bodyPr/>
        <a:lstStyle/>
        <a:p>
          <a:r>
            <a:rPr lang="en-US" b="1" dirty="0" smtClean="0">
              <a:solidFill>
                <a:srgbClr val="7F7F7F"/>
              </a:solidFill>
            </a:rPr>
            <a:t>A</a:t>
          </a:r>
          <a:endParaRPr lang="en-US" b="1" dirty="0">
            <a:solidFill>
              <a:srgbClr val="7F7F7F"/>
            </a:solidFill>
          </a:endParaRPr>
        </a:p>
      </dgm:t>
    </dgm:pt>
    <dgm:pt modelId="{087B3102-90F6-6341-9EC1-BCA15CE4AF6C}" type="parTrans" cxnId="{3CB45BF6-1BB5-D047-A48A-6A78F0ABF333}">
      <dgm:prSet/>
      <dgm:spPr/>
      <dgm:t>
        <a:bodyPr/>
        <a:lstStyle/>
        <a:p>
          <a:endParaRPr lang="en-US"/>
        </a:p>
      </dgm:t>
    </dgm:pt>
    <dgm:pt modelId="{3785B572-5E66-2349-AC06-ACFE77755547}" type="sibTrans" cxnId="{3CB45BF6-1BB5-D047-A48A-6A78F0ABF333}">
      <dgm:prSet/>
      <dgm:spPr/>
      <dgm:t>
        <a:bodyPr/>
        <a:lstStyle/>
        <a:p>
          <a:endParaRPr lang="en-US"/>
        </a:p>
      </dgm:t>
    </dgm:pt>
    <dgm:pt modelId="{633459D7-7CF0-9F45-B8D7-FD6296EE6292}">
      <dgm:prSet/>
      <dgm:spPr/>
      <dgm:t>
        <a:bodyPr/>
        <a:lstStyle/>
        <a:p>
          <a:r>
            <a:rPr lang="en-US" b="1" dirty="0" smtClean="0">
              <a:solidFill>
                <a:srgbClr val="7F7F7F"/>
              </a:solidFill>
            </a:rPr>
            <a:t>D</a:t>
          </a:r>
          <a:endParaRPr lang="en-US" b="1" dirty="0">
            <a:solidFill>
              <a:srgbClr val="7F7F7F"/>
            </a:solidFill>
          </a:endParaRPr>
        </a:p>
      </dgm:t>
    </dgm:pt>
    <dgm:pt modelId="{CF001849-3A1F-9941-A8FA-DD401F367220}" type="parTrans" cxnId="{D21C6FEA-0C45-9045-AF3C-CC985E41F302}">
      <dgm:prSet/>
      <dgm:spPr/>
      <dgm:t>
        <a:bodyPr/>
        <a:lstStyle/>
        <a:p>
          <a:endParaRPr lang="en-US"/>
        </a:p>
      </dgm:t>
    </dgm:pt>
    <dgm:pt modelId="{1DC7BD8A-6E9F-4C4E-9755-AF9BE060BD30}" type="sibTrans" cxnId="{D21C6FEA-0C45-9045-AF3C-CC985E41F302}">
      <dgm:prSet/>
      <dgm:spPr/>
      <dgm:t>
        <a:bodyPr/>
        <a:lstStyle/>
        <a:p>
          <a:endParaRPr lang="en-US"/>
        </a:p>
      </dgm:t>
    </dgm:pt>
    <dgm:pt modelId="{9CD66376-A313-B14E-92CD-C50FDB07F673}">
      <dgm:prSet/>
      <dgm:spPr/>
      <dgm:t>
        <a:bodyPr/>
        <a:lstStyle/>
        <a:p>
          <a:r>
            <a:rPr lang="en-US" b="1" dirty="0" smtClean="0">
              <a:solidFill>
                <a:srgbClr val="7F7F7F"/>
              </a:solidFill>
            </a:rPr>
            <a:t>D</a:t>
          </a:r>
          <a:endParaRPr lang="en-US" b="1" dirty="0">
            <a:solidFill>
              <a:srgbClr val="7F7F7F"/>
            </a:solidFill>
          </a:endParaRPr>
        </a:p>
      </dgm:t>
    </dgm:pt>
    <dgm:pt modelId="{E8C4B0AC-6171-8A43-AECA-1D7C4F8AF82D}" type="parTrans" cxnId="{AA34B5BC-9A72-D64F-B408-89580DEEF47A}">
      <dgm:prSet/>
      <dgm:spPr/>
      <dgm:t>
        <a:bodyPr/>
        <a:lstStyle/>
        <a:p>
          <a:endParaRPr lang="en-US"/>
        </a:p>
      </dgm:t>
    </dgm:pt>
    <dgm:pt modelId="{F7C9C52B-0B35-084C-8988-FB070CF2AD4B}" type="sibTrans" cxnId="{AA34B5BC-9A72-D64F-B408-89580DEEF47A}">
      <dgm:prSet/>
      <dgm:spPr/>
      <dgm:t>
        <a:bodyPr/>
        <a:lstStyle/>
        <a:p>
          <a:endParaRPr lang="en-US"/>
        </a:p>
      </dgm:t>
    </dgm:pt>
    <dgm:pt modelId="{16A1C2EE-33B2-8A43-AE54-2CD19A5C4CCC}">
      <dgm:prSet/>
      <dgm:spPr/>
      <dgm:t>
        <a:bodyPr/>
        <a:lstStyle/>
        <a:p>
          <a:r>
            <a:rPr lang="en-US" b="1" dirty="0" smtClean="0">
              <a:solidFill>
                <a:srgbClr val="7F7F7F"/>
              </a:solidFill>
            </a:rPr>
            <a:t>I</a:t>
          </a:r>
          <a:endParaRPr lang="en-US" b="1" dirty="0">
            <a:solidFill>
              <a:srgbClr val="7F7F7F"/>
            </a:solidFill>
          </a:endParaRPr>
        </a:p>
      </dgm:t>
    </dgm:pt>
    <dgm:pt modelId="{70A271C8-3E2F-6F4E-B86F-2105EB158D6D}" type="parTrans" cxnId="{D6A71324-8FBA-FE4C-A2AB-C0E35C3C79F1}">
      <dgm:prSet/>
      <dgm:spPr/>
      <dgm:t>
        <a:bodyPr/>
        <a:lstStyle/>
        <a:p>
          <a:endParaRPr lang="en-US"/>
        </a:p>
      </dgm:t>
    </dgm:pt>
    <dgm:pt modelId="{2B944F9A-202C-1845-A518-6A9F28FE8D74}" type="sibTrans" cxnId="{D6A71324-8FBA-FE4C-A2AB-C0E35C3C79F1}">
      <dgm:prSet/>
      <dgm:spPr/>
      <dgm:t>
        <a:bodyPr/>
        <a:lstStyle/>
        <a:p>
          <a:endParaRPr lang="en-US"/>
        </a:p>
      </dgm:t>
    </dgm:pt>
    <dgm:pt modelId="{967EE946-F6E3-D54C-8EC7-0D92DA52294A}">
      <dgm:prSet/>
      <dgm:spPr/>
      <dgm:t>
        <a:bodyPr/>
        <a:lstStyle/>
        <a:p>
          <a:r>
            <a:rPr lang="en-US" b="1" dirty="0" smtClean="0">
              <a:solidFill>
                <a:srgbClr val="7F7F7F"/>
              </a:solidFill>
            </a:rPr>
            <a:t>E</a:t>
          </a:r>
          <a:endParaRPr lang="en-US" b="1" dirty="0">
            <a:solidFill>
              <a:srgbClr val="7F7F7F"/>
            </a:solidFill>
          </a:endParaRPr>
        </a:p>
      </dgm:t>
    </dgm:pt>
    <dgm:pt modelId="{0EE96EE7-C6A8-EA43-B01D-CC3F95ADE481}" type="parTrans" cxnId="{867C4E29-0798-DA4F-8F87-9B819517B3DF}">
      <dgm:prSet/>
      <dgm:spPr/>
      <dgm:t>
        <a:bodyPr/>
        <a:lstStyle/>
        <a:p>
          <a:endParaRPr lang="en-US"/>
        </a:p>
      </dgm:t>
    </dgm:pt>
    <dgm:pt modelId="{D509C629-7A76-134A-BAE6-C0A6D80B60DB}" type="sibTrans" cxnId="{867C4E29-0798-DA4F-8F87-9B819517B3DF}">
      <dgm:prSet/>
      <dgm:spPr/>
      <dgm:t>
        <a:bodyPr/>
        <a:lstStyle/>
        <a:p>
          <a:endParaRPr lang="en-US"/>
        </a:p>
      </dgm:t>
    </dgm:pt>
    <dgm:pt modelId="{8C201AA5-84D0-814F-A00F-56C911B8B733}" type="pres">
      <dgm:prSet presAssocID="{138E9F5C-11A7-FB46-ABF9-A4F5B8F4A4EA}" presName="rootnode" presStyleCnt="0">
        <dgm:presLayoutVars>
          <dgm:chMax/>
          <dgm:chPref/>
          <dgm:dir val="rev"/>
          <dgm:animLvl val="lvl"/>
        </dgm:presLayoutVars>
      </dgm:prSet>
      <dgm:spPr/>
      <dgm:t>
        <a:bodyPr/>
        <a:lstStyle/>
        <a:p>
          <a:endParaRPr lang="en-US"/>
        </a:p>
      </dgm:t>
    </dgm:pt>
    <dgm:pt modelId="{F3B8879E-9775-994C-A958-CFFAC41C6F0D}" type="pres">
      <dgm:prSet presAssocID="{7923A28E-C172-4044-B551-E3BBB2BCEEEA}" presName="composite" presStyleCnt="0"/>
      <dgm:spPr/>
    </dgm:pt>
    <dgm:pt modelId="{A3E61BED-43AB-E645-9954-1636A716DFDE}" type="pres">
      <dgm:prSet presAssocID="{7923A28E-C172-4044-B551-E3BBB2BCEEEA}" presName="bentUpArrow1" presStyleLbl="alignImgPlace1" presStyleIdx="0" presStyleCnt="4"/>
      <dgm:spPr/>
    </dgm:pt>
    <dgm:pt modelId="{2CC93B60-E273-2049-8723-AD9DE675A895}" type="pres">
      <dgm:prSet presAssocID="{7923A28E-C172-4044-B551-E3BBB2BCEEEA}" presName="ParentText" presStyleLbl="node1" presStyleIdx="0" presStyleCnt="5">
        <dgm:presLayoutVars>
          <dgm:chMax val="1"/>
          <dgm:chPref val="1"/>
          <dgm:bulletEnabled val="1"/>
        </dgm:presLayoutVars>
      </dgm:prSet>
      <dgm:spPr/>
      <dgm:t>
        <a:bodyPr/>
        <a:lstStyle/>
        <a:p>
          <a:endParaRPr lang="en-US"/>
        </a:p>
      </dgm:t>
    </dgm:pt>
    <dgm:pt modelId="{62C434C8-8EC6-5643-9B98-7C6F8924AAEB}" type="pres">
      <dgm:prSet presAssocID="{7923A28E-C172-4044-B551-E3BBB2BCEEEA}" presName="ChildText" presStyleLbl="revTx" presStyleIdx="0" presStyleCnt="5">
        <dgm:presLayoutVars>
          <dgm:chMax val="0"/>
          <dgm:chPref val="0"/>
          <dgm:bulletEnabled val="1"/>
        </dgm:presLayoutVars>
      </dgm:prSet>
      <dgm:spPr/>
      <dgm:t>
        <a:bodyPr/>
        <a:lstStyle/>
        <a:p>
          <a:endParaRPr lang="en-US"/>
        </a:p>
      </dgm:t>
    </dgm:pt>
    <dgm:pt modelId="{909B9A2E-B014-1648-9DE0-29106845719C}" type="pres">
      <dgm:prSet presAssocID="{89D8E9D2-9D72-514A-A994-8CD717301DFE}" presName="sibTrans" presStyleCnt="0"/>
      <dgm:spPr/>
    </dgm:pt>
    <dgm:pt modelId="{19A6542D-F2B9-C649-B84D-C0DC7EEAB87F}" type="pres">
      <dgm:prSet presAssocID="{9426C421-F41B-EF44-9C76-D92BF90015ED}" presName="composite" presStyleCnt="0"/>
      <dgm:spPr/>
    </dgm:pt>
    <dgm:pt modelId="{8D980845-A78C-3E43-A945-8FF12A3FD467}" type="pres">
      <dgm:prSet presAssocID="{9426C421-F41B-EF44-9C76-D92BF90015ED}" presName="bentUpArrow1" presStyleLbl="alignImgPlace1" presStyleIdx="1" presStyleCnt="4"/>
      <dgm:spPr/>
    </dgm:pt>
    <dgm:pt modelId="{395F23DC-B94A-DF4E-BF26-C51731D833C9}" type="pres">
      <dgm:prSet presAssocID="{9426C421-F41B-EF44-9C76-D92BF90015ED}" presName="ParentText" presStyleLbl="node1" presStyleIdx="1" presStyleCnt="5">
        <dgm:presLayoutVars>
          <dgm:chMax val="1"/>
          <dgm:chPref val="1"/>
          <dgm:bulletEnabled val="1"/>
        </dgm:presLayoutVars>
      </dgm:prSet>
      <dgm:spPr/>
      <dgm:t>
        <a:bodyPr/>
        <a:lstStyle/>
        <a:p>
          <a:endParaRPr lang="en-US"/>
        </a:p>
      </dgm:t>
    </dgm:pt>
    <dgm:pt modelId="{26EB90FB-FC00-9744-9C78-D1ED800C5EA1}" type="pres">
      <dgm:prSet presAssocID="{9426C421-F41B-EF44-9C76-D92BF90015ED}" presName="ChildText" presStyleLbl="revTx" presStyleIdx="1" presStyleCnt="5">
        <dgm:presLayoutVars>
          <dgm:chMax val="0"/>
          <dgm:chPref val="0"/>
          <dgm:bulletEnabled val="1"/>
        </dgm:presLayoutVars>
      </dgm:prSet>
      <dgm:spPr/>
      <dgm:t>
        <a:bodyPr/>
        <a:lstStyle/>
        <a:p>
          <a:endParaRPr lang="en-US"/>
        </a:p>
      </dgm:t>
    </dgm:pt>
    <dgm:pt modelId="{54C9D17C-B2C3-6548-88F0-460322C18C42}" type="pres">
      <dgm:prSet presAssocID="{59DBC7F5-2916-E94E-A31F-E946F2B61212}" presName="sibTrans" presStyleCnt="0"/>
      <dgm:spPr/>
    </dgm:pt>
    <dgm:pt modelId="{C0CBE8EB-39A0-0A40-9F5C-CAA3938CD0EA}" type="pres">
      <dgm:prSet presAssocID="{8B72991A-69B1-A340-BD90-8B1213C8DF30}" presName="composite" presStyleCnt="0"/>
      <dgm:spPr/>
    </dgm:pt>
    <dgm:pt modelId="{CA3CDA13-FB1E-3C43-ABC0-F22F8CD56E65}" type="pres">
      <dgm:prSet presAssocID="{8B72991A-69B1-A340-BD90-8B1213C8DF30}" presName="bentUpArrow1" presStyleLbl="alignImgPlace1" presStyleIdx="2" presStyleCnt="4"/>
      <dgm:spPr/>
    </dgm:pt>
    <dgm:pt modelId="{BB3220D2-F16F-CE4E-BFD9-51113C87C57E}" type="pres">
      <dgm:prSet presAssocID="{8B72991A-69B1-A340-BD90-8B1213C8DF30}" presName="ParentText" presStyleLbl="node1" presStyleIdx="2" presStyleCnt="5">
        <dgm:presLayoutVars>
          <dgm:chMax val="1"/>
          <dgm:chPref val="1"/>
          <dgm:bulletEnabled val="1"/>
        </dgm:presLayoutVars>
      </dgm:prSet>
      <dgm:spPr/>
      <dgm:t>
        <a:bodyPr/>
        <a:lstStyle/>
        <a:p>
          <a:endParaRPr lang="en-US"/>
        </a:p>
      </dgm:t>
    </dgm:pt>
    <dgm:pt modelId="{8303BB2F-020D-8C46-BAA2-8690A06D2AD5}" type="pres">
      <dgm:prSet presAssocID="{8B72991A-69B1-A340-BD90-8B1213C8DF30}" presName="ChildText" presStyleLbl="revTx" presStyleIdx="2" presStyleCnt="5">
        <dgm:presLayoutVars>
          <dgm:chMax val="0"/>
          <dgm:chPref val="0"/>
          <dgm:bulletEnabled val="1"/>
        </dgm:presLayoutVars>
      </dgm:prSet>
      <dgm:spPr/>
      <dgm:t>
        <a:bodyPr/>
        <a:lstStyle/>
        <a:p>
          <a:endParaRPr lang="en-US"/>
        </a:p>
      </dgm:t>
    </dgm:pt>
    <dgm:pt modelId="{E05323E8-BC7C-F446-8B20-227B64B2AA36}" type="pres">
      <dgm:prSet presAssocID="{771EA645-6165-384B-B563-BA1940C3293A}" presName="sibTrans" presStyleCnt="0"/>
      <dgm:spPr/>
    </dgm:pt>
    <dgm:pt modelId="{82489013-B995-1848-986A-8131586FFED3}" type="pres">
      <dgm:prSet presAssocID="{AC3C58FC-DDCE-BD41-B3CC-A92F0A3C6DC2}" presName="composite" presStyleCnt="0"/>
      <dgm:spPr/>
    </dgm:pt>
    <dgm:pt modelId="{8DB69D66-574D-9A47-A76B-A2418124D25C}" type="pres">
      <dgm:prSet presAssocID="{AC3C58FC-DDCE-BD41-B3CC-A92F0A3C6DC2}" presName="bentUpArrow1" presStyleLbl="alignImgPlace1" presStyleIdx="3" presStyleCnt="4"/>
      <dgm:spPr/>
    </dgm:pt>
    <dgm:pt modelId="{F40F7D58-7EF1-A44A-9486-AEA79D664D9B}" type="pres">
      <dgm:prSet presAssocID="{AC3C58FC-DDCE-BD41-B3CC-A92F0A3C6DC2}" presName="ParentText" presStyleLbl="node1" presStyleIdx="3" presStyleCnt="5">
        <dgm:presLayoutVars>
          <dgm:chMax val="1"/>
          <dgm:chPref val="1"/>
          <dgm:bulletEnabled val="1"/>
        </dgm:presLayoutVars>
      </dgm:prSet>
      <dgm:spPr/>
      <dgm:t>
        <a:bodyPr/>
        <a:lstStyle/>
        <a:p>
          <a:endParaRPr lang="en-US"/>
        </a:p>
      </dgm:t>
    </dgm:pt>
    <dgm:pt modelId="{AE7F548D-A8A3-6F4E-9B8E-1A2D69D30DEB}" type="pres">
      <dgm:prSet presAssocID="{AC3C58FC-DDCE-BD41-B3CC-A92F0A3C6DC2}" presName="ChildText" presStyleLbl="revTx" presStyleIdx="3" presStyleCnt="5">
        <dgm:presLayoutVars>
          <dgm:chMax val="0"/>
          <dgm:chPref val="0"/>
          <dgm:bulletEnabled val="1"/>
        </dgm:presLayoutVars>
      </dgm:prSet>
      <dgm:spPr/>
      <dgm:t>
        <a:bodyPr/>
        <a:lstStyle/>
        <a:p>
          <a:endParaRPr lang="en-US"/>
        </a:p>
      </dgm:t>
    </dgm:pt>
    <dgm:pt modelId="{BC423F92-3ABD-E740-B59E-0AF799011006}" type="pres">
      <dgm:prSet presAssocID="{18D5B2CD-743A-1440-BA55-6FB12E888454}" presName="sibTrans" presStyleCnt="0"/>
      <dgm:spPr/>
    </dgm:pt>
    <dgm:pt modelId="{FC2F895E-D778-7E4E-A949-2AB68E85712C}" type="pres">
      <dgm:prSet presAssocID="{622432D4-47C9-A146-83B3-709E557F07A1}" presName="composite" presStyleCnt="0"/>
      <dgm:spPr/>
    </dgm:pt>
    <dgm:pt modelId="{E87FB4CE-A0FF-0B40-AA28-2EA69867AFB0}" type="pres">
      <dgm:prSet presAssocID="{622432D4-47C9-A146-83B3-709E557F07A1}" presName="ParentText" presStyleLbl="node1" presStyleIdx="4" presStyleCnt="5">
        <dgm:presLayoutVars>
          <dgm:chMax val="1"/>
          <dgm:chPref val="1"/>
          <dgm:bulletEnabled val="1"/>
        </dgm:presLayoutVars>
      </dgm:prSet>
      <dgm:spPr/>
      <dgm:t>
        <a:bodyPr/>
        <a:lstStyle/>
        <a:p>
          <a:endParaRPr lang="en-US"/>
        </a:p>
      </dgm:t>
    </dgm:pt>
    <dgm:pt modelId="{E8E0D71A-6332-4E4A-B3EA-39D52A3E0E37}" type="pres">
      <dgm:prSet presAssocID="{622432D4-47C9-A146-83B3-709E557F07A1}" presName="FinalChildText" presStyleLbl="revTx" presStyleIdx="4" presStyleCnt="5">
        <dgm:presLayoutVars>
          <dgm:chMax val="0"/>
          <dgm:chPref val="0"/>
          <dgm:bulletEnabled val="1"/>
        </dgm:presLayoutVars>
      </dgm:prSet>
      <dgm:spPr/>
      <dgm:t>
        <a:bodyPr/>
        <a:lstStyle/>
        <a:p>
          <a:endParaRPr lang="en-US"/>
        </a:p>
      </dgm:t>
    </dgm:pt>
  </dgm:ptLst>
  <dgm:cxnLst>
    <dgm:cxn modelId="{BD5DC738-73ED-4644-9605-B5FB6C0A4378}" srcId="{138E9F5C-11A7-FB46-ABF9-A4F5B8F4A4EA}" destId="{AC3C58FC-DDCE-BD41-B3CC-A92F0A3C6DC2}" srcOrd="3" destOrd="0" parTransId="{55C2EFDE-1A6B-F641-9A53-0E5D632AD850}" sibTransId="{18D5B2CD-743A-1440-BA55-6FB12E888454}"/>
    <dgm:cxn modelId="{78480E01-BEC4-B646-8378-63A6FDC3FF55}" type="presOf" srcId="{633459D7-7CF0-9F45-B8D7-FD6296EE6292}" destId="{26EB90FB-FC00-9744-9C78-D1ED800C5EA1}" srcOrd="0" destOrd="0" presId="urn:microsoft.com/office/officeart/2005/8/layout/StepDownProcess"/>
    <dgm:cxn modelId="{ECEF6EBD-1D72-8044-A70B-6E94AD6F392B}" srcId="{138E9F5C-11A7-FB46-ABF9-A4F5B8F4A4EA}" destId="{7923A28E-C172-4044-B551-E3BBB2BCEEEA}" srcOrd="0" destOrd="0" parTransId="{E9B47BE7-9AFC-2444-9A8E-5180B538E243}" sibTransId="{89D8E9D2-9D72-514A-A994-8CD717301DFE}"/>
    <dgm:cxn modelId="{867C4E29-0798-DA4F-8F87-9B819517B3DF}" srcId="{622432D4-47C9-A146-83B3-709E557F07A1}" destId="{967EE946-F6E3-D54C-8EC7-0D92DA52294A}" srcOrd="0" destOrd="0" parTransId="{0EE96EE7-C6A8-EA43-B01D-CC3F95ADE481}" sibTransId="{D509C629-7A76-134A-BAE6-C0A6D80B60DB}"/>
    <dgm:cxn modelId="{47FCC053-9D1E-1343-9275-E7C805E2D1FF}" type="presOf" srcId="{16A1C2EE-33B2-8A43-AE54-2CD19A5C4CCC}" destId="{AE7F548D-A8A3-6F4E-9B8E-1A2D69D30DEB}" srcOrd="0" destOrd="0" presId="urn:microsoft.com/office/officeart/2005/8/layout/StepDownProcess"/>
    <dgm:cxn modelId="{D6A71324-8FBA-FE4C-A2AB-C0E35C3C79F1}" srcId="{AC3C58FC-DDCE-BD41-B3CC-A92F0A3C6DC2}" destId="{16A1C2EE-33B2-8A43-AE54-2CD19A5C4CCC}" srcOrd="0" destOrd="0" parTransId="{70A271C8-3E2F-6F4E-B86F-2105EB158D6D}" sibTransId="{2B944F9A-202C-1845-A518-6A9F28FE8D74}"/>
    <dgm:cxn modelId="{3F521C53-B8C1-8845-96D4-598D9EF0F77A}" type="presOf" srcId="{9426C421-F41B-EF44-9C76-D92BF90015ED}" destId="{395F23DC-B94A-DF4E-BF26-C51731D833C9}" srcOrd="0" destOrd="0" presId="urn:microsoft.com/office/officeart/2005/8/layout/StepDownProcess"/>
    <dgm:cxn modelId="{D21C6FEA-0C45-9045-AF3C-CC985E41F302}" srcId="{9426C421-F41B-EF44-9C76-D92BF90015ED}" destId="{633459D7-7CF0-9F45-B8D7-FD6296EE6292}" srcOrd="0" destOrd="0" parTransId="{CF001849-3A1F-9941-A8FA-DD401F367220}" sibTransId="{1DC7BD8A-6E9F-4C4E-9755-AF9BE060BD30}"/>
    <dgm:cxn modelId="{C567D8D5-CDCE-D04B-9044-47E8EAA68AE0}" srcId="{138E9F5C-11A7-FB46-ABF9-A4F5B8F4A4EA}" destId="{8B72991A-69B1-A340-BD90-8B1213C8DF30}" srcOrd="2" destOrd="0" parTransId="{A27C2945-E142-6B43-B715-C5A7C905B53C}" sibTransId="{771EA645-6165-384B-B563-BA1940C3293A}"/>
    <dgm:cxn modelId="{AA34B5BC-9A72-D64F-B408-89580DEEF47A}" srcId="{8B72991A-69B1-A340-BD90-8B1213C8DF30}" destId="{9CD66376-A313-B14E-92CD-C50FDB07F673}" srcOrd="0" destOrd="0" parTransId="{E8C4B0AC-6171-8A43-AECA-1D7C4F8AF82D}" sibTransId="{F7C9C52B-0B35-084C-8988-FB070CF2AD4B}"/>
    <dgm:cxn modelId="{51086D04-5DBD-F84A-B44A-5A410F400B88}" type="presOf" srcId="{9CD66376-A313-B14E-92CD-C50FDB07F673}" destId="{8303BB2F-020D-8C46-BAA2-8690A06D2AD5}" srcOrd="0" destOrd="0" presId="urn:microsoft.com/office/officeart/2005/8/layout/StepDownProcess"/>
    <dgm:cxn modelId="{3D19B127-9656-8E4C-8AD6-C3E7CB621DEC}" type="presOf" srcId="{622432D4-47C9-A146-83B3-709E557F07A1}" destId="{E87FB4CE-A0FF-0B40-AA28-2EA69867AFB0}" srcOrd="0" destOrd="0" presId="urn:microsoft.com/office/officeart/2005/8/layout/StepDownProcess"/>
    <dgm:cxn modelId="{2BA77F7B-C5B9-794A-937D-059E8E997B13}" srcId="{138E9F5C-11A7-FB46-ABF9-A4F5B8F4A4EA}" destId="{622432D4-47C9-A146-83B3-709E557F07A1}" srcOrd="4" destOrd="0" parTransId="{47BF0F7A-372F-1641-BE18-C0082D0D0453}" sibTransId="{AB750205-1960-B94B-A09E-F7A7290AC0F6}"/>
    <dgm:cxn modelId="{3DC2A2ED-DC44-2C46-95CB-BCADDF0FC9BB}" type="presOf" srcId="{138E9F5C-11A7-FB46-ABF9-A4F5B8F4A4EA}" destId="{8C201AA5-84D0-814F-A00F-56C911B8B733}" srcOrd="0" destOrd="0" presId="urn:microsoft.com/office/officeart/2005/8/layout/StepDownProcess"/>
    <dgm:cxn modelId="{B383AE4E-4FE7-444F-80FA-FBCCC64090C3}" type="presOf" srcId="{7923A28E-C172-4044-B551-E3BBB2BCEEEA}" destId="{2CC93B60-E273-2049-8723-AD9DE675A895}" srcOrd="0" destOrd="0" presId="urn:microsoft.com/office/officeart/2005/8/layout/StepDownProcess"/>
    <dgm:cxn modelId="{2492AAF5-7D4B-0D4D-8B9D-29F136C4D95A}" srcId="{138E9F5C-11A7-FB46-ABF9-A4F5B8F4A4EA}" destId="{9426C421-F41B-EF44-9C76-D92BF90015ED}" srcOrd="1" destOrd="0" parTransId="{887CE83C-3A9C-EF46-A87E-E3EAD712FD55}" sibTransId="{59DBC7F5-2916-E94E-A31F-E946F2B61212}"/>
    <dgm:cxn modelId="{EFAC0DF0-AD9F-BA48-90C9-DCBD054957B3}" type="presOf" srcId="{445A5695-B3E4-494B-A31D-71F9042EBC41}" destId="{62C434C8-8EC6-5643-9B98-7C6F8924AAEB}" srcOrd="0" destOrd="0" presId="urn:microsoft.com/office/officeart/2005/8/layout/StepDownProcess"/>
    <dgm:cxn modelId="{3CB45BF6-1BB5-D047-A48A-6A78F0ABF333}" srcId="{7923A28E-C172-4044-B551-E3BBB2BCEEEA}" destId="{445A5695-B3E4-494B-A31D-71F9042EBC41}" srcOrd="0" destOrd="0" parTransId="{087B3102-90F6-6341-9EC1-BCA15CE4AF6C}" sibTransId="{3785B572-5E66-2349-AC06-ACFE77755547}"/>
    <dgm:cxn modelId="{C8889641-0DC7-A842-84F4-A475F116CC9D}" type="presOf" srcId="{8B72991A-69B1-A340-BD90-8B1213C8DF30}" destId="{BB3220D2-F16F-CE4E-BFD9-51113C87C57E}" srcOrd="0" destOrd="0" presId="urn:microsoft.com/office/officeart/2005/8/layout/StepDownProcess"/>
    <dgm:cxn modelId="{1F20F603-5127-9A47-9B4A-E55FA7BA7AF1}" type="presOf" srcId="{AC3C58FC-DDCE-BD41-B3CC-A92F0A3C6DC2}" destId="{F40F7D58-7EF1-A44A-9486-AEA79D664D9B}" srcOrd="0" destOrd="0" presId="urn:microsoft.com/office/officeart/2005/8/layout/StepDownProcess"/>
    <dgm:cxn modelId="{EBE0A8CD-DB75-224C-9EFB-178A8B85B988}" type="presOf" srcId="{967EE946-F6E3-D54C-8EC7-0D92DA52294A}" destId="{E8E0D71A-6332-4E4A-B3EA-39D52A3E0E37}" srcOrd="0" destOrd="0" presId="urn:microsoft.com/office/officeart/2005/8/layout/StepDownProcess"/>
    <dgm:cxn modelId="{6ABE921D-C853-2B43-8AC7-5CD39B5A9E44}" type="presParOf" srcId="{8C201AA5-84D0-814F-A00F-56C911B8B733}" destId="{F3B8879E-9775-994C-A958-CFFAC41C6F0D}" srcOrd="0" destOrd="0" presId="urn:microsoft.com/office/officeart/2005/8/layout/StepDownProcess"/>
    <dgm:cxn modelId="{4FAD0592-DE88-8C41-AA44-722BF82693EF}" type="presParOf" srcId="{F3B8879E-9775-994C-A958-CFFAC41C6F0D}" destId="{A3E61BED-43AB-E645-9954-1636A716DFDE}" srcOrd="0" destOrd="0" presId="urn:microsoft.com/office/officeart/2005/8/layout/StepDownProcess"/>
    <dgm:cxn modelId="{B7003295-F9E3-9746-833B-7DD8E7695F1A}" type="presParOf" srcId="{F3B8879E-9775-994C-A958-CFFAC41C6F0D}" destId="{2CC93B60-E273-2049-8723-AD9DE675A895}" srcOrd="1" destOrd="0" presId="urn:microsoft.com/office/officeart/2005/8/layout/StepDownProcess"/>
    <dgm:cxn modelId="{92A7CED5-96B7-BE4C-AB4D-1CD853609A16}" type="presParOf" srcId="{F3B8879E-9775-994C-A958-CFFAC41C6F0D}" destId="{62C434C8-8EC6-5643-9B98-7C6F8924AAEB}" srcOrd="2" destOrd="0" presId="urn:microsoft.com/office/officeart/2005/8/layout/StepDownProcess"/>
    <dgm:cxn modelId="{0A473024-FE6D-104F-BB49-56182A2DB2DE}" type="presParOf" srcId="{8C201AA5-84D0-814F-A00F-56C911B8B733}" destId="{909B9A2E-B014-1648-9DE0-29106845719C}" srcOrd="1" destOrd="0" presId="urn:microsoft.com/office/officeart/2005/8/layout/StepDownProcess"/>
    <dgm:cxn modelId="{F696EB6B-F2C8-D146-8C1B-44E56B55CBF5}" type="presParOf" srcId="{8C201AA5-84D0-814F-A00F-56C911B8B733}" destId="{19A6542D-F2B9-C649-B84D-C0DC7EEAB87F}" srcOrd="2" destOrd="0" presId="urn:microsoft.com/office/officeart/2005/8/layout/StepDownProcess"/>
    <dgm:cxn modelId="{B2731A8A-A5A5-8544-AE11-B2956359231B}" type="presParOf" srcId="{19A6542D-F2B9-C649-B84D-C0DC7EEAB87F}" destId="{8D980845-A78C-3E43-A945-8FF12A3FD467}" srcOrd="0" destOrd="0" presId="urn:microsoft.com/office/officeart/2005/8/layout/StepDownProcess"/>
    <dgm:cxn modelId="{85CA9930-3DF3-4841-9307-A4FDA6A566FF}" type="presParOf" srcId="{19A6542D-F2B9-C649-B84D-C0DC7EEAB87F}" destId="{395F23DC-B94A-DF4E-BF26-C51731D833C9}" srcOrd="1" destOrd="0" presId="urn:microsoft.com/office/officeart/2005/8/layout/StepDownProcess"/>
    <dgm:cxn modelId="{3ED63491-1F2E-E54A-91AD-1B28B0EFEA47}" type="presParOf" srcId="{19A6542D-F2B9-C649-B84D-C0DC7EEAB87F}" destId="{26EB90FB-FC00-9744-9C78-D1ED800C5EA1}" srcOrd="2" destOrd="0" presId="urn:microsoft.com/office/officeart/2005/8/layout/StepDownProcess"/>
    <dgm:cxn modelId="{9A793CAB-BBDA-824F-9D64-949105328A9C}" type="presParOf" srcId="{8C201AA5-84D0-814F-A00F-56C911B8B733}" destId="{54C9D17C-B2C3-6548-88F0-460322C18C42}" srcOrd="3" destOrd="0" presId="urn:microsoft.com/office/officeart/2005/8/layout/StepDownProcess"/>
    <dgm:cxn modelId="{9D9DD15B-6AF6-324E-9C9E-84EB9628EDE5}" type="presParOf" srcId="{8C201AA5-84D0-814F-A00F-56C911B8B733}" destId="{C0CBE8EB-39A0-0A40-9F5C-CAA3938CD0EA}" srcOrd="4" destOrd="0" presId="urn:microsoft.com/office/officeart/2005/8/layout/StepDownProcess"/>
    <dgm:cxn modelId="{18FDB900-A32F-A54B-9C6A-96B3A0DCF384}" type="presParOf" srcId="{C0CBE8EB-39A0-0A40-9F5C-CAA3938CD0EA}" destId="{CA3CDA13-FB1E-3C43-ABC0-F22F8CD56E65}" srcOrd="0" destOrd="0" presId="urn:microsoft.com/office/officeart/2005/8/layout/StepDownProcess"/>
    <dgm:cxn modelId="{090E5DE4-CED3-F040-B68C-1AE8C352F36E}" type="presParOf" srcId="{C0CBE8EB-39A0-0A40-9F5C-CAA3938CD0EA}" destId="{BB3220D2-F16F-CE4E-BFD9-51113C87C57E}" srcOrd="1" destOrd="0" presId="urn:microsoft.com/office/officeart/2005/8/layout/StepDownProcess"/>
    <dgm:cxn modelId="{EB5B4F33-C1CD-2948-979D-8663A874F6E1}" type="presParOf" srcId="{C0CBE8EB-39A0-0A40-9F5C-CAA3938CD0EA}" destId="{8303BB2F-020D-8C46-BAA2-8690A06D2AD5}" srcOrd="2" destOrd="0" presId="urn:microsoft.com/office/officeart/2005/8/layout/StepDownProcess"/>
    <dgm:cxn modelId="{C00617A6-1ECD-9444-B74E-C99CA6DB3793}" type="presParOf" srcId="{8C201AA5-84D0-814F-A00F-56C911B8B733}" destId="{E05323E8-BC7C-F446-8B20-227B64B2AA36}" srcOrd="5" destOrd="0" presId="urn:microsoft.com/office/officeart/2005/8/layout/StepDownProcess"/>
    <dgm:cxn modelId="{9736FC85-5856-5446-B242-4CCBD3260688}" type="presParOf" srcId="{8C201AA5-84D0-814F-A00F-56C911B8B733}" destId="{82489013-B995-1848-986A-8131586FFED3}" srcOrd="6" destOrd="0" presId="urn:microsoft.com/office/officeart/2005/8/layout/StepDownProcess"/>
    <dgm:cxn modelId="{6C9D2259-638D-874D-9BAD-93A7307752EF}" type="presParOf" srcId="{82489013-B995-1848-986A-8131586FFED3}" destId="{8DB69D66-574D-9A47-A76B-A2418124D25C}" srcOrd="0" destOrd="0" presId="urn:microsoft.com/office/officeart/2005/8/layout/StepDownProcess"/>
    <dgm:cxn modelId="{31A969FB-E804-B743-9FCA-95C51970701C}" type="presParOf" srcId="{82489013-B995-1848-986A-8131586FFED3}" destId="{F40F7D58-7EF1-A44A-9486-AEA79D664D9B}" srcOrd="1" destOrd="0" presId="urn:microsoft.com/office/officeart/2005/8/layout/StepDownProcess"/>
    <dgm:cxn modelId="{4E616E25-4EB2-2B4C-A94E-CDE12C00DE40}" type="presParOf" srcId="{82489013-B995-1848-986A-8131586FFED3}" destId="{AE7F548D-A8A3-6F4E-9B8E-1A2D69D30DEB}" srcOrd="2" destOrd="0" presId="urn:microsoft.com/office/officeart/2005/8/layout/StepDownProcess"/>
    <dgm:cxn modelId="{96E9A400-82D4-8640-8AAF-A30C289D45C5}" type="presParOf" srcId="{8C201AA5-84D0-814F-A00F-56C911B8B733}" destId="{BC423F92-3ABD-E740-B59E-0AF799011006}" srcOrd="7" destOrd="0" presId="urn:microsoft.com/office/officeart/2005/8/layout/StepDownProcess"/>
    <dgm:cxn modelId="{101FFF4B-5342-9D40-8E3E-E66BA67A046B}" type="presParOf" srcId="{8C201AA5-84D0-814F-A00F-56C911B8B733}" destId="{FC2F895E-D778-7E4E-A949-2AB68E85712C}" srcOrd="8" destOrd="0" presId="urn:microsoft.com/office/officeart/2005/8/layout/StepDownProcess"/>
    <dgm:cxn modelId="{CBD65E70-CAB2-4046-BD47-F71735A12DB1}" type="presParOf" srcId="{FC2F895E-D778-7E4E-A949-2AB68E85712C}" destId="{E87FB4CE-A0FF-0B40-AA28-2EA69867AFB0}" srcOrd="0" destOrd="0" presId="urn:microsoft.com/office/officeart/2005/8/layout/StepDownProcess"/>
    <dgm:cxn modelId="{F837DB2C-CE21-B44B-AD7F-180C637F58AF}" type="presParOf" srcId="{FC2F895E-D778-7E4E-A949-2AB68E85712C}" destId="{E8E0D71A-6332-4E4A-B3EA-39D52A3E0E37}"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A24E999-C47B-4B9C-B888-982F0DF877BF}" type="doc">
      <dgm:prSet loTypeId="urn:microsoft.com/office/officeart/2005/8/layout/cycle2" loCatId="cycle" qsTypeId="urn:microsoft.com/office/officeart/2005/8/quickstyle/simple2" qsCatId="simple" csTypeId="urn:microsoft.com/office/officeart/2005/8/colors/colorful3" csCatId="colorful" phldr="1"/>
      <dgm:spPr/>
      <dgm:t>
        <a:bodyPr/>
        <a:lstStyle/>
        <a:p>
          <a:endParaRPr lang="en-US"/>
        </a:p>
      </dgm:t>
    </dgm:pt>
    <dgm:pt modelId="{BA8B7432-7E85-4FDB-B949-BE810BFF411C}">
      <dgm:prSet phldrT="[Text]"/>
      <dgm:spPr/>
      <dgm:t>
        <a:bodyPr/>
        <a:lstStyle/>
        <a:p>
          <a:pPr rtl="1"/>
          <a:r>
            <a:rPr lang="ar-SA" b="1" dirty="0" smtClean="0">
              <a:effectLst>
                <a:outerShdw blurRad="38100" dist="38100" dir="2700000" algn="tl">
                  <a:srgbClr val="000000">
                    <a:alpha val="43137"/>
                  </a:srgbClr>
                </a:outerShdw>
              </a:effectLst>
            </a:rPr>
            <a:t>1</a:t>
          </a:r>
        </a:p>
        <a:p>
          <a:pPr rtl="1"/>
          <a:r>
            <a:rPr lang="ar-SA" b="1" dirty="0" smtClean="0">
              <a:effectLst>
                <a:outerShdw blurRad="38100" dist="38100" dir="2700000" algn="tl">
                  <a:srgbClr val="000000">
                    <a:alpha val="43137"/>
                  </a:srgbClr>
                </a:outerShdw>
              </a:effectLst>
            </a:rPr>
            <a:t>التحليل</a:t>
          </a:r>
          <a:endParaRPr lang="en-US" b="1" dirty="0">
            <a:effectLst>
              <a:outerShdw blurRad="38100" dist="38100" dir="2700000" algn="tl">
                <a:srgbClr val="000000">
                  <a:alpha val="43137"/>
                </a:srgbClr>
              </a:outerShdw>
            </a:effectLst>
          </a:endParaRPr>
        </a:p>
      </dgm:t>
    </dgm:pt>
    <dgm:pt modelId="{C4550A69-C654-46FF-895E-BC3430CA522A}" type="parTrans" cxnId="{DDC426E5-9096-4061-99C3-DA090FDAF1F7}">
      <dgm:prSet/>
      <dgm:spPr/>
      <dgm:t>
        <a:bodyPr/>
        <a:lstStyle/>
        <a:p>
          <a:endParaRPr lang="en-US" b="1">
            <a:effectLst>
              <a:outerShdw blurRad="38100" dist="38100" dir="2700000" algn="tl">
                <a:srgbClr val="000000">
                  <a:alpha val="43137"/>
                </a:srgbClr>
              </a:outerShdw>
            </a:effectLst>
          </a:endParaRPr>
        </a:p>
      </dgm:t>
    </dgm:pt>
    <dgm:pt modelId="{E80D6E21-4FA1-4F81-85C4-9076A39C9B74}" type="sibTrans" cxnId="{DDC426E5-9096-4061-99C3-DA090FDAF1F7}">
      <dgm:prSet/>
      <dgm:spPr/>
      <dgm:t>
        <a:bodyPr/>
        <a:lstStyle/>
        <a:p>
          <a:endParaRPr lang="en-US" b="1">
            <a:effectLst>
              <a:outerShdw blurRad="38100" dist="38100" dir="2700000" algn="tl">
                <a:srgbClr val="000000">
                  <a:alpha val="43137"/>
                </a:srgbClr>
              </a:outerShdw>
            </a:effectLst>
          </a:endParaRPr>
        </a:p>
      </dgm:t>
    </dgm:pt>
    <dgm:pt modelId="{9111A3AE-A6F4-42BC-987C-1AEED15357EC}">
      <dgm:prSet phldrT="[Text]"/>
      <dgm:spPr/>
      <dgm:t>
        <a:bodyPr/>
        <a:lstStyle/>
        <a:p>
          <a:r>
            <a:rPr lang="ar-SA" b="1" dirty="0" smtClean="0">
              <a:effectLst>
                <a:outerShdw blurRad="38100" dist="38100" dir="2700000" algn="tl">
                  <a:srgbClr val="000000">
                    <a:alpha val="43137"/>
                  </a:srgbClr>
                </a:outerShdw>
              </a:effectLst>
            </a:rPr>
            <a:t>2</a:t>
          </a:r>
        </a:p>
        <a:p>
          <a:r>
            <a:rPr lang="ar-SA" b="1" dirty="0" smtClean="0">
              <a:effectLst>
                <a:outerShdw blurRad="38100" dist="38100" dir="2700000" algn="tl">
                  <a:srgbClr val="000000">
                    <a:alpha val="43137"/>
                  </a:srgbClr>
                </a:outerShdw>
              </a:effectLst>
            </a:rPr>
            <a:t>التصميم</a:t>
          </a:r>
          <a:endParaRPr lang="en-US" b="1" dirty="0">
            <a:effectLst>
              <a:outerShdw blurRad="38100" dist="38100" dir="2700000" algn="tl">
                <a:srgbClr val="000000">
                  <a:alpha val="43137"/>
                </a:srgbClr>
              </a:outerShdw>
            </a:effectLst>
          </a:endParaRPr>
        </a:p>
      </dgm:t>
    </dgm:pt>
    <dgm:pt modelId="{2295FCF2-2F90-4016-A40A-A8CEB2610847}" type="parTrans" cxnId="{0B575756-0962-4EBA-A978-45FF9E9B1F5D}">
      <dgm:prSet/>
      <dgm:spPr/>
      <dgm:t>
        <a:bodyPr/>
        <a:lstStyle/>
        <a:p>
          <a:endParaRPr lang="en-US" b="1">
            <a:effectLst>
              <a:outerShdw blurRad="38100" dist="38100" dir="2700000" algn="tl">
                <a:srgbClr val="000000">
                  <a:alpha val="43137"/>
                </a:srgbClr>
              </a:outerShdw>
            </a:effectLst>
          </a:endParaRPr>
        </a:p>
      </dgm:t>
    </dgm:pt>
    <dgm:pt modelId="{C25B3908-F691-4DC9-882A-8D2EA1642CAB}" type="sibTrans" cxnId="{0B575756-0962-4EBA-A978-45FF9E9B1F5D}">
      <dgm:prSet/>
      <dgm:spPr/>
      <dgm:t>
        <a:bodyPr/>
        <a:lstStyle/>
        <a:p>
          <a:endParaRPr lang="en-US" b="1">
            <a:effectLst>
              <a:outerShdw blurRad="38100" dist="38100" dir="2700000" algn="tl">
                <a:srgbClr val="000000">
                  <a:alpha val="43137"/>
                </a:srgbClr>
              </a:outerShdw>
            </a:effectLst>
          </a:endParaRPr>
        </a:p>
      </dgm:t>
    </dgm:pt>
    <dgm:pt modelId="{0AB38270-F08F-4186-AE45-C3240778EDF4}">
      <dgm:prSet phldrT="[Text]"/>
      <dgm:spPr/>
      <dgm:t>
        <a:bodyPr/>
        <a:lstStyle/>
        <a:p>
          <a:r>
            <a:rPr lang="ar-SA" b="1" dirty="0" smtClean="0">
              <a:effectLst>
                <a:outerShdw blurRad="38100" dist="38100" dir="2700000" algn="tl">
                  <a:srgbClr val="000000">
                    <a:alpha val="43137"/>
                  </a:srgbClr>
                </a:outerShdw>
              </a:effectLst>
            </a:rPr>
            <a:t>3</a:t>
          </a:r>
        </a:p>
        <a:p>
          <a:r>
            <a:rPr lang="ar-SA" b="1" dirty="0" smtClean="0">
              <a:effectLst>
                <a:outerShdw blurRad="38100" dist="38100" dir="2700000" algn="tl">
                  <a:srgbClr val="000000">
                    <a:alpha val="43137"/>
                  </a:srgbClr>
                </a:outerShdw>
              </a:effectLst>
            </a:rPr>
            <a:t>التطوير</a:t>
          </a:r>
          <a:endParaRPr lang="en-US" b="1" dirty="0">
            <a:effectLst>
              <a:outerShdw blurRad="38100" dist="38100" dir="2700000" algn="tl">
                <a:srgbClr val="000000">
                  <a:alpha val="43137"/>
                </a:srgbClr>
              </a:outerShdw>
            </a:effectLst>
          </a:endParaRPr>
        </a:p>
      </dgm:t>
    </dgm:pt>
    <dgm:pt modelId="{663BA56E-17E8-4FC5-826A-40DCFADD2D89}" type="parTrans" cxnId="{571E6ABF-CBB0-4626-8689-8ADD1A654C0C}">
      <dgm:prSet/>
      <dgm:spPr/>
      <dgm:t>
        <a:bodyPr/>
        <a:lstStyle/>
        <a:p>
          <a:endParaRPr lang="en-US" b="1">
            <a:effectLst>
              <a:outerShdw blurRad="38100" dist="38100" dir="2700000" algn="tl">
                <a:srgbClr val="000000">
                  <a:alpha val="43137"/>
                </a:srgbClr>
              </a:outerShdw>
            </a:effectLst>
          </a:endParaRPr>
        </a:p>
      </dgm:t>
    </dgm:pt>
    <dgm:pt modelId="{53FD3456-B519-4DC9-AC3A-C8D0B1FDA3C3}" type="sibTrans" cxnId="{571E6ABF-CBB0-4626-8689-8ADD1A654C0C}">
      <dgm:prSet/>
      <dgm:spPr/>
      <dgm:t>
        <a:bodyPr/>
        <a:lstStyle/>
        <a:p>
          <a:endParaRPr lang="en-US" b="1">
            <a:effectLst>
              <a:outerShdw blurRad="38100" dist="38100" dir="2700000" algn="tl">
                <a:srgbClr val="000000">
                  <a:alpha val="43137"/>
                </a:srgbClr>
              </a:outerShdw>
            </a:effectLst>
          </a:endParaRPr>
        </a:p>
      </dgm:t>
    </dgm:pt>
    <dgm:pt modelId="{A835D956-BDF2-4B0D-8A25-D90DEB099B02}">
      <dgm:prSet phldrT="[Text]"/>
      <dgm:spPr/>
      <dgm:t>
        <a:bodyPr/>
        <a:lstStyle/>
        <a:p>
          <a:r>
            <a:rPr lang="ar-SA" b="1" dirty="0" smtClean="0">
              <a:effectLst>
                <a:outerShdw blurRad="38100" dist="38100" dir="2700000" algn="tl">
                  <a:srgbClr val="000000">
                    <a:alpha val="43137"/>
                  </a:srgbClr>
                </a:outerShdw>
              </a:effectLst>
            </a:rPr>
            <a:t>4</a:t>
          </a:r>
        </a:p>
        <a:p>
          <a:r>
            <a:rPr lang="ar-SA" b="1" dirty="0" smtClean="0">
              <a:effectLst>
                <a:outerShdw blurRad="38100" dist="38100" dir="2700000" algn="tl">
                  <a:srgbClr val="000000">
                    <a:alpha val="43137"/>
                  </a:srgbClr>
                </a:outerShdw>
              </a:effectLst>
            </a:rPr>
            <a:t>الاستخدام</a:t>
          </a:r>
        </a:p>
      </dgm:t>
    </dgm:pt>
    <dgm:pt modelId="{FDEFA21E-7559-47F1-9E36-BE389113FD96}" type="parTrans" cxnId="{A30E01E4-2CB0-4D4D-AE83-92C3840A12C0}">
      <dgm:prSet/>
      <dgm:spPr/>
      <dgm:t>
        <a:bodyPr/>
        <a:lstStyle/>
        <a:p>
          <a:endParaRPr lang="en-US" b="1">
            <a:effectLst>
              <a:outerShdw blurRad="38100" dist="38100" dir="2700000" algn="tl">
                <a:srgbClr val="000000">
                  <a:alpha val="43137"/>
                </a:srgbClr>
              </a:outerShdw>
            </a:effectLst>
          </a:endParaRPr>
        </a:p>
      </dgm:t>
    </dgm:pt>
    <dgm:pt modelId="{42C94AD3-B8D8-482D-B136-4DBE2D5D3E8A}" type="sibTrans" cxnId="{A30E01E4-2CB0-4D4D-AE83-92C3840A12C0}">
      <dgm:prSet/>
      <dgm:spPr/>
      <dgm:t>
        <a:bodyPr/>
        <a:lstStyle/>
        <a:p>
          <a:endParaRPr lang="en-US" b="1">
            <a:effectLst>
              <a:outerShdw blurRad="38100" dist="38100" dir="2700000" algn="tl">
                <a:srgbClr val="000000">
                  <a:alpha val="43137"/>
                </a:srgbClr>
              </a:outerShdw>
            </a:effectLst>
          </a:endParaRPr>
        </a:p>
      </dgm:t>
    </dgm:pt>
    <dgm:pt modelId="{3A9B8439-000D-4C7B-8BA2-AC5734B559B8}">
      <dgm:prSet phldrT="[Text]"/>
      <dgm:spPr/>
      <dgm:t>
        <a:bodyPr/>
        <a:lstStyle/>
        <a:p>
          <a:r>
            <a:rPr lang="ar-SA" b="1" dirty="0" smtClean="0">
              <a:effectLst>
                <a:outerShdw blurRad="38100" dist="38100" dir="2700000" algn="tl">
                  <a:srgbClr val="000000">
                    <a:alpha val="43137"/>
                  </a:srgbClr>
                </a:outerShdw>
              </a:effectLst>
            </a:rPr>
            <a:t>5</a:t>
          </a:r>
        </a:p>
        <a:p>
          <a:r>
            <a:rPr lang="ar-SA" b="1" dirty="0" smtClean="0">
              <a:effectLst>
                <a:outerShdw blurRad="38100" dist="38100" dir="2700000" algn="tl">
                  <a:srgbClr val="000000">
                    <a:alpha val="43137"/>
                  </a:srgbClr>
                </a:outerShdw>
              </a:effectLst>
            </a:rPr>
            <a:t>التقويم</a:t>
          </a:r>
          <a:endParaRPr lang="en-US" b="1" dirty="0">
            <a:effectLst>
              <a:outerShdw blurRad="38100" dist="38100" dir="2700000" algn="tl">
                <a:srgbClr val="000000">
                  <a:alpha val="43137"/>
                </a:srgbClr>
              </a:outerShdw>
            </a:effectLst>
          </a:endParaRPr>
        </a:p>
      </dgm:t>
    </dgm:pt>
    <dgm:pt modelId="{2F5B28DC-5E6E-4E37-A879-C205FDD6FC49}" type="parTrans" cxnId="{C2AC37A1-0750-4EB2-A0C9-AFAE86D0FFA6}">
      <dgm:prSet/>
      <dgm:spPr/>
      <dgm:t>
        <a:bodyPr/>
        <a:lstStyle/>
        <a:p>
          <a:endParaRPr lang="en-US" b="1">
            <a:effectLst>
              <a:outerShdw blurRad="38100" dist="38100" dir="2700000" algn="tl">
                <a:srgbClr val="000000">
                  <a:alpha val="43137"/>
                </a:srgbClr>
              </a:outerShdw>
            </a:effectLst>
          </a:endParaRPr>
        </a:p>
      </dgm:t>
    </dgm:pt>
    <dgm:pt modelId="{3FD7ECD5-DB10-4407-8661-899C788BA693}" type="sibTrans" cxnId="{C2AC37A1-0750-4EB2-A0C9-AFAE86D0FFA6}">
      <dgm:prSet/>
      <dgm:spPr/>
      <dgm:t>
        <a:bodyPr/>
        <a:lstStyle/>
        <a:p>
          <a:endParaRPr lang="en-US" b="1">
            <a:effectLst>
              <a:outerShdw blurRad="38100" dist="38100" dir="2700000" algn="tl">
                <a:srgbClr val="000000">
                  <a:alpha val="43137"/>
                </a:srgbClr>
              </a:outerShdw>
            </a:effectLst>
          </a:endParaRPr>
        </a:p>
      </dgm:t>
    </dgm:pt>
    <dgm:pt modelId="{A86FC2D1-E0D2-4E4B-B40A-B3A235CE991B}" type="pres">
      <dgm:prSet presAssocID="{6A24E999-C47B-4B9C-B888-982F0DF877BF}" presName="cycle" presStyleCnt="0">
        <dgm:presLayoutVars>
          <dgm:dir/>
          <dgm:resizeHandles val="exact"/>
        </dgm:presLayoutVars>
      </dgm:prSet>
      <dgm:spPr/>
      <dgm:t>
        <a:bodyPr/>
        <a:lstStyle/>
        <a:p>
          <a:endParaRPr lang="en-US"/>
        </a:p>
      </dgm:t>
    </dgm:pt>
    <dgm:pt modelId="{1605CCF9-7E4B-4EFF-BF31-D947BF99C4E8}" type="pres">
      <dgm:prSet presAssocID="{BA8B7432-7E85-4FDB-B949-BE810BFF411C}" presName="node" presStyleLbl="node1" presStyleIdx="0" presStyleCnt="5">
        <dgm:presLayoutVars>
          <dgm:bulletEnabled val="1"/>
        </dgm:presLayoutVars>
      </dgm:prSet>
      <dgm:spPr/>
      <dgm:t>
        <a:bodyPr/>
        <a:lstStyle/>
        <a:p>
          <a:endParaRPr lang="en-US"/>
        </a:p>
      </dgm:t>
    </dgm:pt>
    <dgm:pt modelId="{594B6A3B-8A24-4E85-BA4B-43F8E53F0C6C}" type="pres">
      <dgm:prSet presAssocID="{E80D6E21-4FA1-4F81-85C4-9076A39C9B74}" presName="sibTrans" presStyleLbl="sibTrans2D1" presStyleIdx="0" presStyleCnt="5"/>
      <dgm:spPr/>
      <dgm:t>
        <a:bodyPr/>
        <a:lstStyle/>
        <a:p>
          <a:endParaRPr lang="en-US"/>
        </a:p>
      </dgm:t>
    </dgm:pt>
    <dgm:pt modelId="{0AFBBE62-4083-4AA6-BFB8-450FCFFDE75D}" type="pres">
      <dgm:prSet presAssocID="{E80D6E21-4FA1-4F81-85C4-9076A39C9B74}" presName="connectorText" presStyleLbl="sibTrans2D1" presStyleIdx="0" presStyleCnt="5"/>
      <dgm:spPr/>
      <dgm:t>
        <a:bodyPr/>
        <a:lstStyle/>
        <a:p>
          <a:endParaRPr lang="en-US"/>
        </a:p>
      </dgm:t>
    </dgm:pt>
    <dgm:pt modelId="{EC86FC05-6DC9-4B74-8F99-73124D1E9B3C}" type="pres">
      <dgm:prSet presAssocID="{9111A3AE-A6F4-42BC-987C-1AEED15357EC}" presName="node" presStyleLbl="node1" presStyleIdx="1" presStyleCnt="5">
        <dgm:presLayoutVars>
          <dgm:bulletEnabled val="1"/>
        </dgm:presLayoutVars>
      </dgm:prSet>
      <dgm:spPr/>
      <dgm:t>
        <a:bodyPr/>
        <a:lstStyle/>
        <a:p>
          <a:endParaRPr lang="en-US"/>
        </a:p>
      </dgm:t>
    </dgm:pt>
    <dgm:pt modelId="{57CA42DB-17CB-4A3E-B127-F2787B5B55A2}" type="pres">
      <dgm:prSet presAssocID="{C25B3908-F691-4DC9-882A-8D2EA1642CAB}" presName="sibTrans" presStyleLbl="sibTrans2D1" presStyleIdx="1" presStyleCnt="5"/>
      <dgm:spPr/>
      <dgm:t>
        <a:bodyPr/>
        <a:lstStyle/>
        <a:p>
          <a:endParaRPr lang="en-US"/>
        </a:p>
      </dgm:t>
    </dgm:pt>
    <dgm:pt modelId="{2561F2E7-2939-4F2E-8FF2-535F3E096606}" type="pres">
      <dgm:prSet presAssocID="{C25B3908-F691-4DC9-882A-8D2EA1642CAB}" presName="connectorText" presStyleLbl="sibTrans2D1" presStyleIdx="1" presStyleCnt="5"/>
      <dgm:spPr/>
      <dgm:t>
        <a:bodyPr/>
        <a:lstStyle/>
        <a:p>
          <a:endParaRPr lang="en-US"/>
        </a:p>
      </dgm:t>
    </dgm:pt>
    <dgm:pt modelId="{DE7B7D02-321F-4CAD-A9B2-D6FCE81AD04B}" type="pres">
      <dgm:prSet presAssocID="{0AB38270-F08F-4186-AE45-C3240778EDF4}" presName="node" presStyleLbl="node1" presStyleIdx="2" presStyleCnt="5">
        <dgm:presLayoutVars>
          <dgm:bulletEnabled val="1"/>
        </dgm:presLayoutVars>
      </dgm:prSet>
      <dgm:spPr/>
      <dgm:t>
        <a:bodyPr/>
        <a:lstStyle/>
        <a:p>
          <a:endParaRPr lang="en-US"/>
        </a:p>
      </dgm:t>
    </dgm:pt>
    <dgm:pt modelId="{B59C1D0A-48DE-4149-9E2F-6A4924459DC7}" type="pres">
      <dgm:prSet presAssocID="{53FD3456-B519-4DC9-AC3A-C8D0B1FDA3C3}" presName="sibTrans" presStyleLbl="sibTrans2D1" presStyleIdx="2" presStyleCnt="5"/>
      <dgm:spPr/>
      <dgm:t>
        <a:bodyPr/>
        <a:lstStyle/>
        <a:p>
          <a:endParaRPr lang="en-US"/>
        </a:p>
      </dgm:t>
    </dgm:pt>
    <dgm:pt modelId="{800C49D1-F28C-4E01-88C9-D0388B76D331}" type="pres">
      <dgm:prSet presAssocID="{53FD3456-B519-4DC9-AC3A-C8D0B1FDA3C3}" presName="connectorText" presStyleLbl="sibTrans2D1" presStyleIdx="2" presStyleCnt="5"/>
      <dgm:spPr/>
      <dgm:t>
        <a:bodyPr/>
        <a:lstStyle/>
        <a:p>
          <a:endParaRPr lang="en-US"/>
        </a:p>
      </dgm:t>
    </dgm:pt>
    <dgm:pt modelId="{8FE9E705-1EEB-4BCA-9D7C-BA8413006D73}" type="pres">
      <dgm:prSet presAssocID="{A835D956-BDF2-4B0D-8A25-D90DEB099B02}" presName="node" presStyleLbl="node1" presStyleIdx="3" presStyleCnt="5">
        <dgm:presLayoutVars>
          <dgm:bulletEnabled val="1"/>
        </dgm:presLayoutVars>
      </dgm:prSet>
      <dgm:spPr/>
      <dgm:t>
        <a:bodyPr/>
        <a:lstStyle/>
        <a:p>
          <a:endParaRPr lang="en-US"/>
        </a:p>
      </dgm:t>
    </dgm:pt>
    <dgm:pt modelId="{7100AEFF-6D76-4842-B283-1EFE847BE458}" type="pres">
      <dgm:prSet presAssocID="{42C94AD3-B8D8-482D-B136-4DBE2D5D3E8A}" presName="sibTrans" presStyleLbl="sibTrans2D1" presStyleIdx="3" presStyleCnt="5"/>
      <dgm:spPr/>
      <dgm:t>
        <a:bodyPr/>
        <a:lstStyle/>
        <a:p>
          <a:endParaRPr lang="en-US"/>
        </a:p>
      </dgm:t>
    </dgm:pt>
    <dgm:pt modelId="{A9EAE959-E883-43D9-92DD-F3EE6583EDE4}" type="pres">
      <dgm:prSet presAssocID="{42C94AD3-B8D8-482D-B136-4DBE2D5D3E8A}" presName="connectorText" presStyleLbl="sibTrans2D1" presStyleIdx="3" presStyleCnt="5"/>
      <dgm:spPr/>
      <dgm:t>
        <a:bodyPr/>
        <a:lstStyle/>
        <a:p>
          <a:endParaRPr lang="en-US"/>
        </a:p>
      </dgm:t>
    </dgm:pt>
    <dgm:pt modelId="{8B339D42-3705-4EC2-B9E9-D41FE2F7B35C}" type="pres">
      <dgm:prSet presAssocID="{3A9B8439-000D-4C7B-8BA2-AC5734B559B8}" presName="node" presStyleLbl="node1" presStyleIdx="4" presStyleCnt="5">
        <dgm:presLayoutVars>
          <dgm:bulletEnabled val="1"/>
        </dgm:presLayoutVars>
      </dgm:prSet>
      <dgm:spPr/>
      <dgm:t>
        <a:bodyPr/>
        <a:lstStyle/>
        <a:p>
          <a:endParaRPr lang="en-US"/>
        </a:p>
      </dgm:t>
    </dgm:pt>
    <dgm:pt modelId="{B836FDA4-B7D9-473A-82E7-6F73739DF0E8}" type="pres">
      <dgm:prSet presAssocID="{3FD7ECD5-DB10-4407-8661-899C788BA693}" presName="sibTrans" presStyleLbl="sibTrans2D1" presStyleIdx="4" presStyleCnt="5"/>
      <dgm:spPr/>
      <dgm:t>
        <a:bodyPr/>
        <a:lstStyle/>
        <a:p>
          <a:endParaRPr lang="en-US"/>
        </a:p>
      </dgm:t>
    </dgm:pt>
    <dgm:pt modelId="{50E88C16-2552-4A00-B65D-0F13FCBDAF81}" type="pres">
      <dgm:prSet presAssocID="{3FD7ECD5-DB10-4407-8661-899C788BA693}" presName="connectorText" presStyleLbl="sibTrans2D1" presStyleIdx="4" presStyleCnt="5"/>
      <dgm:spPr/>
      <dgm:t>
        <a:bodyPr/>
        <a:lstStyle/>
        <a:p>
          <a:endParaRPr lang="en-US"/>
        </a:p>
      </dgm:t>
    </dgm:pt>
  </dgm:ptLst>
  <dgm:cxnLst>
    <dgm:cxn modelId="{0B575756-0962-4EBA-A978-45FF9E9B1F5D}" srcId="{6A24E999-C47B-4B9C-B888-982F0DF877BF}" destId="{9111A3AE-A6F4-42BC-987C-1AEED15357EC}" srcOrd="1" destOrd="0" parTransId="{2295FCF2-2F90-4016-A40A-A8CEB2610847}" sibTransId="{C25B3908-F691-4DC9-882A-8D2EA1642CAB}"/>
    <dgm:cxn modelId="{2EDB9080-EF00-459B-BEA5-82D832E45B09}" type="presOf" srcId="{6A24E999-C47B-4B9C-B888-982F0DF877BF}" destId="{A86FC2D1-E0D2-4E4B-B40A-B3A235CE991B}" srcOrd="0" destOrd="0" presId="urn:microsoft.com/office/officeart/2005/8/layout/cycle2"/>
    <dgm:cxn modelId="{CD33B1A0-25C2-47F4-B9AD-FDBD216D926F}" type="presOf" srcId="{3FD7ECD5-DB10-4407-8661-899C788BA693}" destId="{B836FDA4-B7D9-473A-82E7-6F73739DF0E8}" srcOrd="0" destOrd="0" presId="urn:microsoft.com/office/officeart/2005/8/layout/cycle2"/>
    <dgm:cxn modelId="{B782547F-FB83-4874-B0FC-D57784E5AD0E}" type="presOf" srcId="{E80D6E21-4FA1-4F81-85C4-9076A39C9B74}" destId="{594B6A3B-8A24-4E85-BA4B-43F8E53F0C6C}" srcOrd="0" destOrd="0" presId="urn:microsoft.com/office/officeart/2005/8/layout/cycle2"/>
    <dgm:cxn modelId="{C2AC37A1-0750-4EB2-A0C9-AFAE86D0FFA6}" srcId="{6A24E999-C47B-4B9C-B888-982F0DF877BF}" destId="{3A9B8439-000D-4C7B-8BA2-AC5734B559B8}" srcOrd="4" destOrd="0" parTransId="{2F5B28DC-5E6E-4E37-A879-C205FDD6FC49}" sibTransId="{3FD7ECD5-DB10-4407-8661-899C788BA693}"/>
    <dgm:cxn modelId="{571E6ABF-CBB0-4626-8689-8ADD1A654C0C}" srcId="{6A24E999-C47B-4B9C-B888-982F0DF877BF}" destId="{0AB38270-F08F-4186-AE45-C3240778EDF4}" srcOrd="2" destOrd="0" parTransId="{663BA56E-17E8-4FC5-826A-40DCFADD2D89}" sibTransId="{53FD3456-B519-4DC9-AC3A-C8D0B1FDA3C3}"/>
    <dgm:cxn modelId="{AF2A1043-95AD-406F-BEF6-38BD4F91B02B}" type="presOf" srcId="{9111A3AE-A6F4-42BC-987C-1AEED15357EC}" destId="{EC86FC05-6DC9-4B74-8F99-73124D1E9B3C}" srcOrd="0" destOrd="0" presId="urn:microsoft.com/office/officeart/2005/8/layout/cycle2"/>
    <dgm:cxn modelId="{A30E01E4-2CB0-4D4D-AE83-92C3840A12C0}" srcId="{6A24E999-C47B-4B9C-B888-982F0DF877BF}" destId="{A835D956-BDF2-4B0D-8A25-D90DEB099B02}" srcOrd="3" destOrd="0" parTransId="{FDEFA21E-7559-47F1-9E36-BE389113FD96}" sibTransId="{42C94AD3-B8D8-482D-B136-4DBE2D5D3E8A}"/>
    <dgm:cxn modelId="{58B6D749-A4AA-4E63-B7C2-F4F21E931AAF}" type="presOf" srcId="{42C94AD3-B8D8-482D-B136-4DBE2D5D3E8A}" destId="{A9EAE959-E883-43D9-92DD-F3EE6583EDE4}" srcOrd="1" destOrd="0" presId="urn:microsoft.com/office/officeart/2005/8/layout/cycle2"/>
    <dgm:cxn modelId="{DB6902BB-D8D8-48D1-BED4-D53E778B1C1D}" type="presOf" srcId="{E80D6E21-4FA1-4F81-85C4-9076A39C9B74}" destId="{0AFBBE62-4083-4AA6-BFB8-450FCFFDE75D}" srcOrd="1" destOrd="0" presId="urn:microsoft.com/office/officeart/2005/8/layout/cycle2"/>
    <dgm:cxn modelId="{053A432F-A9E3-485F-9FA8-387BB5A802A8}" type="presOf" srcId="{0AB38270-F08F-4186-AE45-C3240778EDF4}" destId="{DE7B7D02-321F-4CAD-A9B2-D6FCE81AD04B}" srcOrd="0" destOrd="0" presId="urn:microsoft.com/office/officeart/2005/8/layout/cycle2"/>
    <dgm:cxn modelId="{6A4B3C80-6E3A-45DC-9724-7F812975A044}" type="presOf" srcId="{A835D956-BDF2-4B0D-8A25-D90DEB099B02}" destId="{8FE9E705-1EEB-4BCA-9D7C-BA8413006D73}" srcOrd="0" destOrd="0" presId="urn:microsoft.com/office/officeart/2005/8/layout/cycle2"/>
    <dgm:cxn modelId="{0FF78745-FF7D-42C3-9E5A-B86B814717EF}" type="presOf" srcId="{53FD3456-B519-4DC9-AC3A-C8D0B1FDA3C3}" destId="{800C49D1-F28C-4E01-88C9-D0388B76D331}" srcOrd="1" destOrd="0" presId="urn:microsoft.com/office/officeart/2005/8/layout/cycle2"/>
    <dgm:cxn modelId="{CD47C5B7-1C67-4F45-9855-E125EAB1A7AC}" type="presOf" srcId="{3A9B8439-000D-4C7B-8BA2-AC5734B559B8}" destId="{8B339D42-3705-4EC2-B9E9-D41FE2F7B35C}" srcOrd="0" destOrd="0" presId="urn:microsoft.com/office/officeart/2005/8/layout/cycle2"/>
    <dgm:cxn modelId="{F023E877-3B9A-45F8-B0A6-38FF03D28949}" type="presOf" srcId="{42C94AD3-B8D8-482D-B136-4DBE2D5D3E8A}" destId="{7100AEFF-6D76-4842-B283-1EFE847BE458}" srcOrd="0" destOrd="0" presId="urn:microsoft.com/office/officeart/2005/8/layout/cycle2"/>
    <dgm:cxn modelId="{6F57D483-8B1C-4B63-ADA8-2CD6D3527738}" type="presOf" srcId="{BA8B7432-7E85-4FDB-B949-BE810BFF411C}" destId="{1605CCF9-7E4B-4EFF-BF31-D947BF99C4E8}" srcOrd="0" destOrd="0" presId="urn:microsoft.com/office/officeart/2005/8/layout/cycle2"/>
    <dgm:cxn modelId="{DE7A27E8-5234-46A3-BCEF-6EDCBDD04B73}" type="presOf" srcId="{3FD7ECD5-DB10-4407-8661-899C788BA693}" destId="{50E88C16-2552-4A00-B65D-0F13FCBDAF81}" srcOrd="1" destOrd="0" presId="urn:microsoft.com/office/officeart/2005/8/layout/cycle2"/>
    <dgm:cxn modelId="{E9297B51-FF7A-491E-9012-DAB95F28E39F}" type="presOf" srcId="{C25B3908-F691-4DC9-882A-8D2EA1642CAB}" destId="{2561F2E7-2939-4F2E-8FF2-535F3E096606}" srcOrd="1" destOrd="0" presId="urn:microsoft.com/office/officeart/2005/8/layout/cycle2"/>
    <dgm:cxn modelId="{DDC426E5-9096-4061-99C3-DA090FDAF1F7}" srcId="{6A24E999-C47B-4B9C-B888-982F0DF877BF}" destId="{BA8B7432-7E85-4FDB-B949-BE810BFF411C}" srcOrd="0" destOrd="0" parTransId="{C4550A69-C654-46FF-895E-BC3430CA522A}" sibTransId="{E80D6E21-4FA1-4F81-85C4-9076A39C9B74}"/>
    <dgm:cxn modelId="{DEC78679-22B2-418A-AC3D-F945F697310A}" type="presOf" srcId="{53FD3456-B519-4DC9-AC3A-C8D0B1FDA3C3}" destId="{B59C1D0A-48DE-4149-9E2F-6A4924459DC7}" srcOrd="0" destOrd="0" presId="urn:microsoft.com/office/officeart/2005/8/layout/cycle2"/>
    <dgm:cxn modelId="{0C21F468-8D80-4964-9776-7DB6397FE157}" type="presOf" srcId="{C25B3908-F691-4DC9-882A-8D2EA1642CAB}" destId="{57CA42DB-17CB-4A3E-B127-F2787B5B55A2}" srcOrd="0" destOrd="0" presId="urn:microsoft.com/office/officeart/2005/8/layout/cycle2"/>
    <dgm:cxn modelId="{54039F20-0582-4029-8690-E7E080DD4BF8}" type="presParOf" srcId="{A86FC2D1-E0D2-4E4B-B40A-B3A235CE991B}" destId="{1605CCF9-7E4B-4EFF-BF31-D947BF99C4E8}" srcOrd="0" destOrd="0" presId="urn:microsoft.com/office/officeart/2005/8/layout/cycle2"/>
    <dgm:cxn modelId="{91D830AF-2B20-422A-9E8E-BE848A409AC2}" type="presParOf" srcId="{A86FC2D1-E0D2-4E4B-B40A-B3A235CE991B}" destId="{594B6A3B-8A24-4E85-BA4B-43F8E53F0C6C}" srcOrd="1" destOrd="0" presId="urn:microsoft.com/office/officeart/2005/8/layout/cycle2"/>
    <dgm:cxn modelId="{AA4D4637-3368-4A36-99C4-FD41FB77439F}" type="presParOf" srcId="{594B6A3B-8A24-4E85-BA4B-43F8E53F0C6C}" destId="{0AFBBE62-4083-4AA6-BFB8-450FCFFDE75D}" srcOrd="0" destOrd="0" presId="urn:microsoft.com/office/officeart/2005/8/layout/cycle2"/>
    <dgm:cxn modelId="{9CECF300-46DB-4C86-B40F-BA9A62B894A2}" type="presParOf" srcId="{A86FC2D1-E0D2-4E4B-B40A-B3A235CE991B}" destId="{EC86FC05-6DC9-4B74-8F99-73124D1E9B3C}" srcOrd="2" destOrd="0" presId="urn:microsoft.com/office/officeart/2005/8/layout/cycle2"/>
    <dgm:cxn modelId="{AD4BA814-8137-47A9-916D-6E4AEC366ACD}" type="presParOf" srcId="{A86FC2D1-E0D2-4E4B-B40A-B3A235CE991B}" destId="{57CA42DB-17CB-4A3E-B127-F2787B5B55A2}" srcOrd="3" destOrd="0" presId="urn:microsoft.com/office/officeart/2005/8/layout/cycle2"/>
    <dgm:cxn modelId="{CFCF60DD-86EB-4535-A2DF-31F2E4882218}" type="presParOf" srcId="{57CA42DB-17CB-4A3E-B127-F2787B5B55A2}" destId="{2561F2E7-2939-4F2E-8FF2-535F3E096606}" srcOrd="0" destOrd="0" presId="urn:microsoft.com/office/officeart/2005/8/layout/cycle2"/>
    <dgm:cxn modelId="{38AD0E76-2705-4324-9927-530CD2CD4261}" type="presParOf" srcId="{A86FC2D1-E0D2-4E4B-B40A-B3A235CE991B}" destId="{DE7B7D02-321F-4CAD-A9B2-D6FCE81AD04B}" srcOrd="4" destOrd="0" presId="urn:microsoft.com/office/officeart/2005/8/layout/cycle2"/>
    <dgm:cxn modelId="{514AD702-3BB5-4FD3-9DE8-9B096A08BCAD}" type="presParOf" srcId="{A86FC2D1-E0D2-4E4B-B40A-B3A235CE991B}" destId="{B59C1D0A-48DE-4149-9E2F-6A4924459DC7}" srcOrd="5" destOrd="0" presId="urn:microsoft.com/office/officeart/2005/8/layout/cycle2"/>
    <dgm:cxn modelId="{5B384C52-75A8-4ACD-B2D9-0EADC29A99BB}" type="presParOf" srcId="{B59C1D0A-48DE-4149-9E2F-6A4924459DC7}" destId="{800C49D1-F28C-4E01-88C9-D0388B76D331}" srcOrd="0" destOrd="0" presId="urn:microsoft.com/office/officeart/2005/8/layout/cycle2"/>
    <dgm:cxn modelId="{D3C13C65-C167-44D8-8818-70B7F71F9FCC}" type="presParOf" srcId="{A86FC2D1-E0D2-4E4B-B40A-B3A235CE991B}" destId="{8FE9E705-1EEB-4BCA-9D7C-BA8413006D73}" srcOrd="6" destOrd="0" presId="urn:microsoft.com/office/officeart/2005/8/layout/cycle2"/>
    <dgm:cxn modelId="{0DB80C09-37BB-4901-8489-A2D3C30FA751}" type="presParOf" srcId="{A86FC2D1-E0D2-4E4B-B40A-B3A235CE991B}" destId="{7100AEFF-6D76-4842-B283-1EFE847BE458}" srcOrd="7" destOrd="0" presId="urn:microsoft.com/office/officeart/2005/8/layout/cycle2"/>
    <dgm:cxn modelId="{85788482-0314-4504-869F-1651D22B26ED}" type="presParOf" srcId="{7100AEFF-6D76-4842-B283-1EFE847BE458}" destId="{A9EAE959-E883-43D9-92DD-F3EE6583EDE4}" srcOrd="0" destOrd="0" presId="urn:microsoft.com/office/officeart/2005/8/layout/cycle2"/>
    <dgm:cxn modelId="{AAD1DF2B-9042-4885-8906-F1166A337696}" type="presParOf" srcId="{A86FC2D1-E0D2-4E4B-B40A-B3A235CE991B}" destId="{8B339D42-3705-4EC2-B9E9-D41FE2F7B35C}" srcOrd="8" destOrd="0" presId="urn:microsoft.com/office/officeart/2005/8/layout/cycle2"/>
    <dgm:cxn modelId="{9E95C63F-EE0B-4191-9949-A3633CBB3A49}" type="presParOf" srcId="{A86FC2D1-E0D2-4E4B-B40A-B3A235CE991B}" destId="{B836FDA4-B7D9-473A-82E7-6F73739DF0E8}" srcOrd="9" destOrd="0" presId="urn:microsoft.com/office/officeart/2005/8/layout/cycle2"/>
    <dgm:cxn modelId="{A4E204DC-C584-4F34-8B1C-7F4AABBC7716}" type="presParOf" srcId="{B836FDA4-B7D9-473A-82E7-6F73739DF0E8}" destId="{50E88C16-2552-4A00-B65D-0F13FCBDAF81}"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96B83A3-D7A0-DF43-B529-A07BF07EF0EA}" type="doc">
      <dgm:prSet loTypeId="urn:microsoft.com/office/officeart/2005/8/layout/vList6" loCatId="" qsTypeId="urn:microsoft.com/office/officeart/2005/8/quickstyle/simple1" qsCatId="simple" csTypeId="urn:microsoft.com/office/officeart/2005/8/colors/colorful4" csCatId="colorful" phldr="1"/>
      <dgm:spPr/>
      <dgm:t>
        <a:bodyPr/>
        <a:lstStyle/>
        <a:p>
          <a:endParaRPr lang="en-US"/>
        </a:p>
      </dgm:t>
    </dgm:pt>
    <dgm:pt modelId="{66B7EE19-5589-294D-B86B-AC41749C2D1A}">
      <dgm:prSet phldrT="[Text]"/>
      <dgm:spPr/>
      <dgm:t>
        <a:bodyPr/>
        <a:lstStyle/>
        <a:p>
          <a:pPr rtl="1"/>
          <a:r>
            <a:rPr lang="ar-SA" b="1" dirty="0" smtClean="0">
              <a:latin typeface="Sakkal Majalla" panose="02000000000000000000" pitchFamily="2" charset="-78"/>
              <a:cs typeface="Sakkal Majalla" panose="02000000000000000000" pitchFamily="2" charset="-78"/>
            </a:rPr>
            <a:t>تحليل المهمة</a:t>
          </a:r>
          <a:endParaRPr lang="en-US" dirty="0">
            <a:latin typeface="Sakkal Majalla" panose="02000000000000000000" pitchFamily="2" charset="-78"/>
            <a:cs typeface="Sakkal Majalla" panose="02000000000000000000" pitchFamily="2" charset="-78"/>
          </a:endParaRPr>
        </a:p>
      </dgm:t>
    </dgm:pt>
    <dgm:pt modelId="{800F912C-5367-054F-BA4C-0970BE3D317D}" type="parTrans" cxnId="{49AC9815-4245-DC42-84A1-3E65E0D3D0B4}">
      <dgm:prSet/>
      <dgm:spPr/>
      <dgm:t>
        <a:bodyPr/>
        <a:lstStyle/>
        <a:p>
          <a:pPr rtl="1"/>
          <a:endParaRPr lang="en-US">
            <a:latin typeface="Sakkal Majalla" panose="02000000000000000000" pitchFamily="2" charset="-78"/>
            <a:cs typeface="Sakkal Majalla" panose="02000000000000000000" pitchFamily="2" charset="-78"/>
          </a:endParaRPr>
        </a:p>
      </dgm:t>
    </dgm:pt>
    <dgm:pt modelId="{71F235E2-1BB7-E143-A027-5CB8C4C82442}" type="sibTrans" cxnId="{49AC9815-4245-DC42-84A1-3E65E0D3D0B4}">
      <dgm:prSet/>
      <dgm:spPr/>
      <dgm:t>
        <a:bodyPr/>
        <a:lstStyle/>
        <a:p>
          <a:pPr rtl="1"/>
          <a:endParaRPr lang="en-US">
            <a:latin typeface="Sakkal Majalla" panose="02000000000000000000" pitchFamily="2" charset="-78"/>
            <a:cs typeface="Sakkal Majalla" panose="02000000000000000000" pitchFamily="2" charset="-78"/>
          </a:endParaRPr>
        </a:p>
      </dgm:t>
    </dgm:pt>
    <dgm:pt modelId="{8C55E853-DB3C-7248-A926-527C406AF7D4}">
      <dgm:prSet phldrT="[Text]" custT="1"/>
      <dgm:spPr/>
      <dgm:t>
        <a:bodyPr/>
        <a:lstStyle/>
        <a:p>
          <a:pPr algn="r" rtl="1"/>
          <a:r>
            <a:rPr lang="ar-SA" sz="1800" b="1" dirty="0" smtClean="0">
              <a:solidFill>
                <a:schemeClr val="tx1"/>
              </a:solidFill>
              <a:latin typeface="Sakkal Majalla" panose="02000000000000000000" pitchFamily="2" charset="-78"/>
              <a:cs typeface="Sakkal Majalla" panose="02000000000000000000" pitchFamily="2" charset="-78"/>
            </a:rPr>
            <a:t>تحديد الغاية التعليمية </a:t>
          </a:r>
          <a:endParaRPr lang="en-US" sz="1800" b="1" dirty="0">
            <a:solidFill>
              <a:schemeClr val="tx1"/>
            </a:solidFill>
            <a:latin typeface="Sakkal Majalla" panose="02000000000000000000" pitchFamily="2" charset="-78"/>
            <a:cs typeface="Sakkal Majalla" panose="02000000000000000000" pitchFamily="2" charset="-78"/>
          </a:endParaRPr>
        </a:p>
      </dgm:t>
    </dgm:pt>
    <dgm:pt modelId="{EE9C59CA-1DF7-984F-9D10-126E1EE86C85}" type="parTrans" cxnId="{7A6A71A1-8697-8D49-B945-F38336CE5F77}">
      <dgm:prSet/>
      <dgm:spPr/>
      <dgm:t>
        <a:bodyPr/>
        <a:lstStyle/>
        <a:p>
          <a:pPr rtl="1"/>
          <a:endParaRPr lang="en-US">
            <a:latin typeface="Sakkal Majalla" panose="02000000000000000000" pitchFamily="2" charset="-78"/>
            <a:cs typeface="Sakkal Majalla" panose="02000000000000000000" pitchFamily="2" charset="-78"/>
          </a:endParaRPr>
        </a:p>
      </dgm:t>
    </dgm:pt>
    <dgm:pt modelId="{17C58441-F24E-D046-907A-AD723BCFD622}" type="sibTrans" cxnId="{7A6A71A1-8697-8D49-B945-F38336CE5F77}">
      <dgm:prSet/>
      <dgm:spPr/>
      <dgm:t>
        <a:bodyPr/>
        <a:lstStyle/>
        <a:p>
          <a:pPr rtl="1"/>
          <a:endParaRPr lang="en-US">
            <a:latin typeface="Sakkal Majalla" panose="02000000000000000000" pitchFamily="2" charset="-78"/>
            <a:cs typeface="Sakkal Majalla" panose="02000000000000000000" pitchFamily="2" charset="-78"/>
          </a:endParaRPr>
        </a:p>
      </dgm:t>
    </dgm:pt>
    <dgm:pt modelId="{473DF1A8-E16E-0743-BD04-F1DC00B4574E}">
      <dgm:prSet phldrT="[Text]" custT="1"/>
      <dgm:spPr/>
      <dgm:t>
        <a:bodyPr/>
        <a:lstStyle/>
        <a:p>
          <a:pPr algn="r" rtl="1"/>
          <a:r>
            <a:rPr lang="ar-SA" sz="1800" b="1" dirty="0" smtClean="0">
              <a:solidFill>
                <a:schemeClr val="tx1"/>
              </a:solidFill>
              <a:latin typeface="Sakkal Majalla" panose="02000000000000000000" pitchFamily="2" charset="-78"/>
              <a:cs typeface="Sakkal Majalla" panose="02000000000000000000" pitchFamily="2" charset="-78"/>
            </a:rPr>
            <a:t>تحديد المحتوى العلمي</a:t>
          </a:r>
          <a:endParaRPr lang="en-US" sz="1800" b="1" dirty="0">
            <a:solidFill>
              <a:schemeClr val="tx1"/>
            </a:solidFill>
            <a:latin typeface="Sakkal Majalla" panose="02000000000000000000" pitchFamily="2" charset="-78"/>
            <a:cs typeface="Sakkal Majalla" panose="02000000000000000000" pitchFamily="2" charset="-78"/>
          </a:endParaRPr>
        </a:p>
      </dgm:t>
    </dgm:pt>
    <dgm:pt modelId="{1EAB42AF-DF02-7C4B-8CD6-4573DCA25BFE}" type="parTrans" cxnId="{09BF8405-5A95-2A46-88B0-D0965B855830}">
      <dgm:prSet/>
      <dgm:spPr/>
      <dgm:t>
        <a:bodyPr/>
        <a:lstStyle/>
        <a:p>
          <a:pPr rtl="1"/>
          <a:endParaRPr lang="en-US">
            <a:latin typeface="Sakkal Majalla" panose="02000000000000000000" pitchFamily="2" charset="-78"/>
            <a:cs typeface="Sakkal Majalla" panose="02000000000000000000" pitchFamily="2" charset="-78"/>
          </a:endParaRPr>
        </a:p>
      </dgm:t>
    </dgm:pt>
    <dgm:pt modelId="{A4E734C0-0907-E04C-A4B9-E0995BB4A9F3}" type="sibTrans" cxnId="{09BF8405-5A95-2A46-88B0-D0965B855830}">
      <dgm:prSet/>
      <dgm:spPr/>
      <dgm:t>
        <a:bodyPr/>
        <a:lstStyle/>
        <a:p>
          <a:pPr rtl="1"/>
          <a:endParaRPr lang="en-US">
            <a:latin typeface="Sakkal Majalla" panose="02000000000000000000" pitchFamily="2" charset="-78"/>
            <a:cs typeface="Sakkal Majalla" panose="02000000000000000000" pitchFamily="2" charset="-78"/>
          </a:endParaRPr>
        </a:p>
      </dgm:t>
    </dgm:pt>
    <dgm:pt modelId="{CD03378F-A38D-1947-B0A1-43165F190884}">
      <dgm:prSet phldrT="[Text]"/>
      <dgm:spPr/>
      <dgm:t>
        <a:bodyPr/>
        <a:lstStyle/>
        <a:p>
          <a:pPr rtl="1"/>
          <a:r>
            <a:rPr lang="ar-SA" dirty="0" smtClean="0">
              <a:latin typeface="Sakkal Majalla" panose="02000000000000000000" pitchFamily="2" charset="-78"/>
              <a:cs typeface="Sakkal Majalla" panose="02000000000000000000" pitchFamily="2" charset="-78"/>
            </a:rPr>
            <a:t>تحليل السياق</a:t>
          </a:r>
          <a:endParaRPr lang="en-US" dirty="0">
            <a:latin typeface="Sakkal Majalla" panose="02000000000000000000" pitchFamily="2" charset="-78"/>
            <a:cs typeface="Sakkal Majalla" panose="02000000000000000000" pitchFamily="2" charset="-78"/>
          </a:endParaRPr>
        </a:p>
      </dgm:t>
    </dgm:pt>
    <dgm:pt modelId="{A6391308-B28C-EF4A-B98E-E17240120A75}" type="parTrans" cxnId="{D433B829-5033-2A41-97D4-5F3B87F0DB8F}">
      <dgm:prSet/>
      <dgm:spPr/>
      <dgm:t>
        <a:bodyPr/>
        <a:lstStyle/>
        <a:p>
          <a:pPr rtl="1"/>
          <a:endParaRPr lang="en-US">
            <a:latin typeface="Sakkal Majalla" panose="02000000000000000000" pitchFamily="2" charset="-78"/>
            <a:cs typeface="Sakkal Majalla" panose="02000000000000000000" pitchFamily="2" charset="-78"/>
          </a:endParaRPr>
        </a:p>
      </dgm:t>
    </dgm:pt>
    <dgm:pt modelId="{20E1226A-3B06-1348-97D5-954573BD8453}" type="sibTrans" cxnId="{D433B829-5033-2A41-97D4-5F3B87F0DB8F}">
      <dgm:prSet/>
      <dgm:spPr/>
      <dgm:t>
        <a:bodyPr/>
        <a:lstStyle/>
        <a:p>
          <a:pPr rtl="1"/>
          <a:endParaRPr lang="en-US">
            <a:latin typeface="Sakkal Majalla" panose="02000000000000000000" pitchFamily="2" charset="-78"/>
            <a:cs typeface="Sakkal Majalla" panose="02000000000000000000" pitchFamily="2" charset="-78"/>
          </a:endParaRPr>
        </a:p>
      </dgm:t>
    </dgm:pt>
    <dgm:pt modelId="{249330E6-7BB9-144A-96ED-491D5AE45B53}">
      <dgm:prSet phldrT="[Text]" custT="1"/>
      <dgm:spPr/>
      <dgm:t>
        <a:bodyPr/>
        <a:lstStyle/>
        <a:p>
          <a:pPr algn="r" rtl="1"/>
          <a:r>
            <a:rPr lang="ar-SA" sz="1800" b="1" dirty="0" smtClean="0">
              <a:solidFill>
                <a:schemeClr val="tx1"/>
              </a:solidFill>
              <a:latin typeface="Sakkal Majalla" panose="02000000000000000000" pitchFamily="2" charset="-78"/>
              <a:cs typeface="Sakkal Majalla" panose="02000000000000000000" pitchFamily="2" charset="-78"/>
            </a:rPr>
            <a:t>مكان وزمان تطبيق المنتج التعليمي</a:t>
          </a:r>
          <a:endParaRPr lang="en-US" sz="1800" b="1" dirty="0">
            <a:solidFill>
              <a:schemeClr val="tx1"/>
            </a:solidFill>
            <a:latin typeface="Sakkal Majalla" panose="02000000000000000000" pitchFamily="2" charset="-78"/>
            <a:cs typeface="Sakkal Majalla" panose="02000000000000000000" pitchFamily="2" charset="-78"/>
          </a:endParaRPr>
        </a:p>
      </dgm:t>
    </dgm:pt>
    <dgm:pt modelId="{0B228834-BC23-BB4A-B5D0-395C509107DE}" type="parTrans" cxnId="{D50FA6D3-BA4A-5444-9B16-8EED2E7C4A6B}">
      <dgm:prSet/>
      <dgm:spPr/>
      <dgm:t>
        <a:bodyPr/>
        <a:lstStyle/>
        <a:p>
          <a:pPr rtl="1"/>
          <a:endParaRPr lang="en-US">
            <a:latin typeface="Sakkal Majalla" panose="02000000000000000000" pitchFamily="2" charset="-78"/>
            <a:cs typeface="Sakkal Majalla" panose="02000000000000000000" pitchFamily="2" charset="-78"/>
          </a:endParaRPr>
        </a:p>
      </dgm:t>
    </dgm:pt>
    <dgm:pt modelId="{3E55C962-C6D1-B340-BA43-265436571C06}" type="sibTrans" cxnId="{D50FA6D3-BA4A-5444-9B16-8EED2E7C4A6B}">
      <dgm:prSet/>
      <dgm:spPr/>
      <dgm:t>
        <a:bodyPr/>
        <a:lstStyle/>
        <a:p>
          <a:pPr rtl="1"/>
          <a:endParaRPr lang="en-US">
            <a:latin typeface="Sakkal Majalla" panose="02000000000000000000" pitchFamily="2" charset="-78"/>
            <a:cs typeface="Sakkal Majalla" panose="02000000000000000000" pitchFamily="2" charset="-78"/>
          </a:endParaRPr>
        </a:p>
      </dgm:t>
    </dgm:pt>
    <dgm:pt modelId="{DF3CB7DC-67D2-8748-95DC-E7B4AF790FF5}">
      <dgm:prSet/>
      <dgm:spPr/>
      <dgm:t>
        <a:bodyPr/>
        <a:lstStyle/>
        <a:p>
          <a:pPr rtl="1"/>
          <a:r>
            <a:rPr lang="ar-SA" dirty="0" smtClean="0">
              <a:latin typeface="Sakkal Majalla" panose="02000000000000000000" pitchFamily="2" charset="-78"/>
              <a:cs typeface="Sakkal Majalla" panose="02000000000000000000" pitchFamily="2" charset="-78"/>
            </a:rPr>
            <a:t>تحليل خصائص المتعلمين</a:t>
          </a:r>
          <a:endParaRPr lang="en-US" dirty="0">
            <a:latin typeface="Sakkal Majalla" panose="02000000000000000000" pitchFamily="2" charset="-78"/>
            <a:cs typeface="Sakkal Majalla" panose="02000000000000000000" pitchFamily="2" charset="-78"/>
          </a:endParaRPr>
        </a:p>
      </dgm:t>
    </dgm:pt>
    <dgm:pt modelId="{EF4F20E7-DE79-C340-8991-154D531C73C9}" type="parTrans" cxnId="{FE20AAC5-8842-144D-8BE2-3F7DCA961F5F}">
      <dgm:prSet/>
      <dgm:spPr/>
      <dgm:t>
        <a:bodyPr/>
        <a:lstStyle/>
        <a:p>
          <a:pPr rtl="1"/>
          <a:endParaRPr lang="en-US">
            <a:latin typeface="Sakkal Majalla" panose="02000000000000000000" pitchFamily="2" charset="-78"/>
            <a:cs typeface="Sakkal Majalla" panose="02000000000000000000" pitchFamily="2" charset="-78"/>
          </a:endParaRPr>
        </a:p>
      </dgm:t>
    </dgm:pt>
    <dgm:pt modelId="{1C7A0A0E-2E5C-7246-B059-577FC4FF7ABD}" type="sibTrans" cxnId="{FE20AAC5-8842-144D-8BE2-3F7DCA961F5F}">
      <dgm:prSet/>
      <dgm:spPr/>
      <dgm:t>
        <a:bodyPr/>
        <a:lstStyle/>
        <a:p>
          <a:pPr rtl="1"/>
          <a:endParaRPr lang="en-US">
            <a:latin typeface="Sakkal Majalla" panose="02000000000000000000" pitchFamily="2" charset="-78"/>
            <a:cs typeface="Sakkal Majalla" panose="02000000000000000000" pitchFamily="2" charset="-78"/>
          </a:endParaRPr>
        </a:p>
      </dgm:t>
    </dgm:pt>
    <dgm:pt modelId="{A303B58E-9DB3-2041-9305-4DF52005468B}">
      <dgm:prSet/>
      <dgm:spPr/>
      <dgm:t>
        <a:bodyPr/>
        <a:lstStyle/>
        <a:p>
          <a:pPr rtl="1"/>
          <a:r>
            <a:rPr lang="ar-SA" dirty="0" smtClean="0">
              <a:latin typeface="Sakkal Majalla" panose="02000000000000000000" pitchFamily="2" charset="-78"/>
              <a:cs typeface="Sakkal Majalla" panose="02000000000000000000" pitchFamily="2" charset="-78"/>
            </a:rPr>
            <a:t>تحليل الحاجات</a:t>
          </a:r>
          <a:endParaRPr lang="en-US" dirty="0">
            <a:latin typeface="Sakkal Majalla" panose="02000000000000000000" pitchFamily="2" charset="-78"/>
            <a:cs typeface="Sakkal Majalla" panose="02000000000000000000" pitchFamily="2" charset="-78"/>
          </a:endParaRPr>
        </a:p>
      </dgm:t>
    </dgm:pt>
    <dgm:pt modelId="{3686382E-34F1-0D40-8C8C-89668F9D2E88}" type="parTrans" cxnId="{1777D691-F653-9F44-B3E9-2DB3975B5255}">
      <dgm:prSet/>
      <dgm:spPr/>
      <dgm:t>
        <a:bodyPr/>
        <a:lstStyle/>
        <a:p>
          <a:pPr rtl="1"/>
          <a:endParaRPr lang="en-US">
            <a:latin typeface="Sakkal Majalla" panose="02000000000000000000" pitchFamily="2" charset="-78"/>
            <a:cs typeface="Sakkal Majalla" panose="02000000000000000000" pitchFamily="2" charset="-78"/>
          </a:endParaRPr>
        </a:p>
      </dgm:t>
    </dgm:pt>
    <dgm:pt modelId="{FB3CBDDC-017F-4947-8FBC-4E6D60E96C97}" type="sibTrans" cxnId="{1777D691-F653-9F44-B3E9-2DB3975B5255}">
      <dgm:prSet/>
      <dgm:spPr/>
      <dgm:t>
        <a:bodyPr/>
        <a:lstStyle/>
        <a:p>
          <a:pPr rtl="1"/>
          <a:endParaRPr lang="en-US">
            <a:latin typeface="Sakkal Majalla" panose="02000000000000000000" pitchFamily="2" charset="-78"/>
            <a:cs typeface="Sakkal Majalla" panose="02000000000000000000" pitchFamily="2" charset="-78"/>
          </a:endParaRPr>
        </a:p>
      </dgm:t>
    </dgm:pt>
    <dgm:pt modelId="{19319A85-A6D8-FA48-83DE-2022FCC6AFA5}">
      <dgm:prSet custT="1"/>
      <dgm:spPr/>
      <dgm:t>
        <a:bodyPr/>
        <a:lstStyle/>
        <a:p>
          <a:pPr algn="r" rtl="1"/>
          <a:r>
            <a:rPr lang="ar-SA" sz="1800" b="1" dirty="0" smtClean="0">
              <a:solidFill>
                <a:schemeClr val="tx1"/>
              </a:solidFill>
              <a:latin typeface="Sakkal Majalla" panose="02000000000000000000" pitchFamily="2" charset="-78"/>
              <a:cs typeface="Sakkal Majalla" panose="02000000000000000000" pitchFamily="2" charset="-78"/>
            </a:rPr>
            <a:t>تحديد المصادر والمراجع</a:t>
          </a:r>
          <a:endParaRPr lang="en-US" sz="1800" b="1" dirty="0">
            <a:solidFill>
              <a:schemeClr val="tx1"/>
            </a:solidFill>
            <a:latin typeface="Sakkal Majalla" panose="02000000000000000000" pitchFamily="2" charset="-78"/>
            <a:cs typeface="Sakkal Majalla" panose="02000000000000000000" pitchFamily="2" charset="-78"/>
          </a:endParaRPr>
        </a:p>
      </dgm:t>
    </dgm:pt>
    <dgm:pt modelId="{59A0D5C1-29EB-2148-A72D-65F0E1709C55}" type="parTrans" cxnId="{265933CF-CEF1-E141-B90A-871ACD5A6E19}">
      <dgm:prSet/>
      <dgm:spPr/>
      <dgm:t>
        <a:bodyPr/>
        <a:lstStyle/>
        <a:p>
          <a:pPr rtl="1"/>
          <a:endParaRPr lang="en-US">
            <a:latin typeface="Sakkal Majalla" panose="02000000000000000000" pitchFamily="2" charset="-78"/>
            <a:cs typeface="Sakkal Majalla" panose="02000000000000000000" pitchFamily="2" charset="-78"/>
          </a:endParaRPr>
        </a:p>
      </dgm:t>
    </dgm:pt>
    <dgm:pt modelId="{E0FCB7C2-8796-384B-B96E-65EF008FC409}" type="sibTrans" cxnId="{265933CF-CEF1-E141-B90A-871ACD5A6E19}">
      <dgm:prSet/>
      <dgm:spPr/>
      <dgm:t>
        <a:bodyPr/>
        <a:lstStyle/>
        <a:p>
          <a:pPr rtl="1"/>
          <a:endParaRPr lang="en-US">
            <a:latin typeface="Sakkal Majalla" panose="02000000000000000000" pitchFamily="2" charset="-78"/>
            <a:cs typeface="Sakkal Majalla" panose="02000000000000000000" pitchFamily="2" charset="-78"/>
          </a:endParaRPr>
        </a:p>
      </dgm:t>
    </dgm:pt>
    <dgm:pt modelId="{4243B06F-3DE5-B745-963B-0DF6193D7E25}">
      <dgm:prSet custT="1"/>
      <dgm:spPr/>
      <dgm:t>
        <a:bodyPr/>
        <a:lstStyle/>
        <a:p>
          <a:pPr algn="r" rtl="1"/>
          <a:r>
            <a:rPr lang="ar-SA" sz="1800" b="1" dirty="0" smtClean="0">
              <a:solidFill>
                <a:schemeClr val="tx1"/>
              </a:solidFill>
              <a:latin typeface="Sakkal Majalla" panose="02000000000000000000" pitchFamily="2" charset="-78"/>
              <a:cs typeface="Sakkal Majalla" panose="02000000000000000000" pitchFamily="2" charset="-78"/>
            </a:rPr>
            <a:t>ويتضمن تحديد الخصائص العامة للمتعلمين والسلوك المدخلي</a:t>
          </a:r>
          <a:endParaRPr lang="en-US" sz="1800" b="1" dirty="0">
            <a:solidFill>
              <a:schemeClr val="tx1"/>
            </a:solidFill>
            <a:latin typeface="Sakkal Majalla" panose="02000000000000000000" pitchFamily="2" charset="-78"/>
            <a:cs typeface="Sakkal Majalla" panose="02000000000000000000" pitchFamily="2" charset="-78"/>
          </a:endParaRPr>
        </a:p>
      </dgm:t>
    </dgm:pt>
    <dgm:pt modelId="{BFBB3F3E-504E-6D46-A932-0CF24F564CD6}" type="parTrans" cxnId="{B0292EBF-EFB3-7844-A2F8-9043469B832D}">
      <dgm:prSet/>
      <dgm:spPr/>
      <dgm:t>
        <a:bodyPr/>
        <a:lstStyle/>
        <a:p>
          <a:pPr rtl="1"/>
          <a:endParaRPr lang="en-US">
            <a:latin typeface="Sakkal Majalla" panose="02000000000000000000" pitchFamily="2" charset="-78"/>
            <a:cs typeface="Sakkal Majalla" panose="02000000000000000000" pitchFamily="2" charset="-78"/>
          </a:endParaRPr>
        </a:p>
      </dgm:t>
    </dgm:pt>
    <dgm:pt modelId="{918F816D-088B-0543-A621-D2A093D1FC42}" type="sibTrans" cxnId="{B0292EBF-EFB3-7844-A2F8-9043469B832D}">
      <dgm:prSet/>
      <dgm:spPr/>
      <dgm:t>
        <a:bodyPr/>
        <a:lstStyle/>
        <a:p>
          <a:pPr rtl="1"/>
          <a:endParaRPr lang="en-US">
            <a:latin typeface="Sakkal Majalla" panose="02000000000000000000" pitchFamily="2" charset="-78"/>
            <a:cs typeface="Sakkal Majalla" panose="02000000000000000000" pitchFamily="2" charset="-78"/>
          </a:endParaRPr>
        </a:p>
      </dgm:t>
    </dgm:pt>
    <dgm:pt modelId="{713B46BA-F06B-114A-AAE4-A6109F1D3D97}">
      <dgm:prSet custT="1"/>
      <dgm:spPr/>
      <dgm:t>
        <a:bodyPr/>
        <a:lstStyle/>
        <a:p>
          <a:pPr algn="r" rtl="1"/>
          <a:r>
            <a:rPr lang="ar-SA" sz="1800" b="1" dirty="0" smtClean="0">
              <a:solidFill>
                <a:schemeClr val="tx1"/>
              </a:solidFill>
              <a:latin typeface="Sakkal Majalla" panose="02000000000000000000" pitchFamily="2" charset="-78"/>
              <a:cs typeface="Sakkal Majalla" panose="02000000000000000000" pitchFamily="2" charset="-78"/>
            </a:rPr>
            <a:t>دراسة الإمكانيات المادية والبشرية لمعرفة الصعوبات قبل البدء في إنتاج الوسيلة.</a:t>
          </a:r>
          <a:endParaRPr lang="en-US" sz="1800" b="1" dirty="0">
            <a:solidFill>
              <a:schemeClr val="tx1"/>
            </a:solidFill>
            <a:latin typeface="Sakkal Majalla" panose="02000000000000000000" pitchFamily="2" charset="-78"/>
            <a:cs typeface="Sakkal Majalla" panose="02000000000000000000" pitchFamily="2" charset="-78"/>
          </a:endParaRPr>
        </a:p>
      </dgm:t>
    </dgm:pt>
    <dgm:pt modelId="{79579F04-0D0D-7740-80CC-CCE6B0B53D37}" type="parTrans" cxnId="{667DB7A5-1379-9D47-BB5B-376ED13EB7EA}">
      <dgm:prSet/>
      <dgm:spPr/>
      <dgm:t>
        <a:bodyPr/>
        <a:lstStyle/>
        <a:p>
          <a:pPr rtl="1"/>
          <a:endParaRPr lang="en-US">
            <a:latin typeface="Sakkal Majalla" panose="02000000000000000000" pitchFamily="2" charset="-78"/>
            <a:cs typeface="Sakkal Majalla" panose="02000000000000000000" pitchFamily="2" charset="-78"/>
          </a:endParaRPr>
        </a:p>
      </dgm:t>
    </dgm:pt>
    <dgm:pt modelId="{E8CE5AE1-32BF-7648-95F7-4FCF328C8980}" type="sibTrans" cxnId="{667DB7A5-1379-9D47-BB5B-376ED13EB7EA}">
      <dgm:prSet/>
      <dgm:spPr/>
      <dgm:t>
        <a:bodyPr/>
        <a:lstStyle/>
        <a:p>
          <a:pPr rtl="1"/>
          <a:endParaRPr lang="en-US">
            <a:latin typeface="Sakkal Majalla" panose="02000000000000000000" pitchFamily="2" charset="-78"/>
            <a:cs typeface="Sakkal Majalla" panose="02000000000000000000" pitchFamily="2" charset="-78"/>
          </a:endParaRPr>
        </a:p>
      </dgm:t>
    </dgm:pt>
    <dgm:pt modelId="{7ACEC776-365C-EB46-AB04-43CE604E94B9}" type="pres">
      <dgm:prSet presAssocID="{796B83A3-D7A0-DF43-B529-A07BF07EF0EA}" presName="Name0" presStyleCnt="0">
        <dgm:presLayoutVars>
          <dgm:dir val="rev"/>
          <dgm:animLvl val="lvl"/>
          <dgm:resizeHandles/>
        </dgm:presLayoutVars>
      </dgm:prSet>
      <dgm:spPr/>
      <dgm:t>
        <a:bodyPr/>
        <a:lstStyle/>
        <a:p>
          <a:endParaRPr lang="en-US"/>
        </a:p>
      </dgm:t>
    </dgm:pt>
    <dgm:pt modelId="{6EDD89EC-3954-7448-B074-B5CEB61A88DC}" type="pres">
      <dgm:prSet presAssocID="{66B7EE19-5589-294D-B86B-AC41749C2D1A}" presName="linNode" presStyleCnt="0"/>
      <dgm:spPr/>
    </dgm:pt>
    <dgm:pt modelId="{DB82E5E9-FBDC-4743-A35A-4F8348864299}" type="pres">
      <dgm:prSet presAssocID="{66B7EE19-5589-294D-B86B-AC41749C2D1A}" presName="parentShp" presStyleLbl="node1" presStyleIdx="0" presStyleCnt="4">
        <dgm:presLayoutVars>
          <dgm:bulletEnabled val="1"/>
        </dgm:presLayoutVars>
      </dgm:prSet>
      <dgm:spPr/>
      <dgm:t>
        <a:bodyPr/>
        <a:lstStyle/>
        <a:p>
          <a:endParaRPr lang="en-US"/>
        </a:p>
      </dgm:t>
    </dgm:pt>
    <dgm:pt modelId="{588356ED-D941-0C49-93AA-6D250A3E3042}" type="pres">
      <dgm:prSet presAssocID="{66B7EE19-5589-294D-B86B-AC41749C2D1A}" presName="childShp" presStyleLbl="bgAccFollowNode1" presStyleIdx="0" presStyleCnt="4">
        <dgm:presLayoutVars>
          <dgm:bulletEnabled val="1"/>
        </dgm:presLayoutVars>
      </dgm:prSet>
      <dgm:spPr/>
      <dgm:t>
        <a:bodyPr/>
        <a:lstStyle/>
        <a:p>
          <a:endParaRPr lang="en-US"/>
        </a:p>
      </dgm:t>
    </dgm:pt>
    <dgm:pt modelId="{C33858B7-45B0-6940-A1EC-132ABDEB0733}" type="pres">
      <dgm:prSet presAssocID="{71F235E2-1BB7-E143-A027-5CB8C4C82442}" presName="spacing" presStyleCnt="0"/>
      <dgm:spPr/>
    </dgm:pt>
    <dgm:pt modelId="{E036B4E9-7767-BD48-8891-196FBF26D9B0}" type="pres">
      <dgm:prSet presAssocID="{DF3CB7DC-67D2-8748-95DC-E7B4AF790FF5}" presName="linNode" presStyleCnt="0"/>
      <dgm:spPr/>
    </dgm:pt>
    <dgm:pt modelId="{C8ABBD45-78FD-8F40-8941-2F6E2A535BFF}" type="pres">
      <dgm:prSet presAssocID="{DF3CB7DC-67D2-8748-95DC-E7B4AF790FF5}" presName="parentShp" presStyleLbl="node1" presStyleIdx="1" presStyleCnt="4">
        <dgm:presLayoutVars>
          <dgm:bulletEnabled val="1"/>
        </dgm:presLayoutVars>
      </dgm:prSet>
      <dgm:spPr/>
      <dgm:t>
        <a:bodyPr/>
        <a:lstStyle/>
        <a:p>
          <a:endParaRPr lang="en-US"/>
        </a:p>
      </dgm:t>
    </dgm:pt>
    <dgm:pt modelId="{8F99ACC0-4F5D-4D41-BB5E-2C488BE16F1E}" type="pres">
      <dgm:prSet presAssocID="{DF3CB7DC-67D2-8748-95DC-E7B4AF790FF5}" presName="childShp" presStyleLbl="bgAccFollowNode1" presStyleIdx="1" presStyleCnt="4">
        <dgm:presLayoutVars>
          <dgm:bulletEnabled val="1"/>
        </dgm:presLayoutVars>
      </dgm:prSet>
      <dgm:spPr/>
      <dgm:t>
        <a:bodyPr/>
        <a:lstStyle/>
        <a:p>
          <a:endParaRPr lang="en-US"/>
        </a:p>
      </dgm:t>
    </dgm:pt>
    <dgm:pt modelId="{4C24B08C-C861-EE46-B62B-62B9A1A13C8C}" type="pres">
      <dgm:prSet presAssocID="{1C7A0A0E-2E5C-7246-B059-577FC4FF7ABD}" presName="spacing" presStyleCnt="0"/>
      <dgm:spPr/>
    </dgm:pt>
    <dgm:pt modelId="{45731DE1-F2A8-AC41-8059-22A4AC522BA6}" type="pres">
      <dgm:prSet presAssocID="{A303B58E-9DB3-2041-9305-4DF52005468B}" presName="linNode" presStyleCnt="0"/>
      <dgm:spPr/>
    </dgm:pt>
    <dgm:pt modelId="{D844E7FA-407F-F641-BC60-C1909D3EE723}" type="pres">
      <dgm:prSet presAssocID="{A303B58E-9DB3-2041-9305-4DF52005468B}" presName="parentShp" presStyleLbl="node1" presStyleIdx="2" presStyleCnt="4">
        <dgm:presLayoutVars>
          <dgm:bulletEnabled val="1"/>
        </dgm:presLayoutVars>
      </dgm:prSet>
      <dgm:spPr/>
      <dgm:t>
        <a:bodyPr/>
        <a:lstStyle/>
        <a:p>
          <a:endParaRPr lang="en-US"/>
        </a:p>
      </dgm:t>
    </dgm:pt>
    <dgm:pt modelId="{8ED0391E-2044-F642-9A34-011810890B28}" type="pres">
      <dgm:prSet presAssocID="{A303B58E-9DB3-2041-9305-4DF52005468B}" presName="childShp" presStyleLbl="bgAccFollowNode1" presStyleIdx="2" presStyleCnt="4">
        <dgm:presLayoutVars>
          <dgm:bulletEnabled val="1"/>
        </dgm:presLayoutVars>
      </dgm:prSet>
      <dgm:spPr/>
      <dgm:t>
        <a:bodyPr/>
        <a:lstStyle/>
        <a:p>
          <a:endParaRPr lang="en-US"/>
        </a:p>
      </dgm:t>
    </dgm:pt>
    <dgm:pt modelId="{048E0F58-53F7-8A40-883F-AB1BBB0399F4}" type="pres">
      <dgm:prSet presAssocID="{FB3CBDDC-017F-4947-8FBC-4E6D60E96C97}" presName="spacing" presStyleCnt="0"/>
      <dgm:spPr/>
    </dgm:pt>
    <dgm:pt modelId="{4BED3BC9-5970-664E-B138-380A9A4690DB}" type="pres">
      <dgm:prSet presAssocID="{CD03378F-A38D-1947-B0A1-43165F190884}" presName="linNode" presStyleCnt="0"/>
      <dgm:spPr/>
    </dgm:pt>
    <dgm:pt modelId="{4CF0F281-F44E-6847-B79D-0D8C18C5F801}" type="pres">
      <dgm:prSet presAssocID="{CD03378F-A38D-1947-B0A1-43165F190884}" presName="parentShp" presStyleLbl="node1" presStyleIdx="3" presStyleCnt="4">
        <dgm:presLayoutVars>
          <dgm:bulletEnabled val="1"/>
        </dgm:presLayoutVars>
      </dgm:prSet>
      <dgm:spPr/>
      <dgm:t>
        <a:bodyPr/>
        <a:lstStyle/>
        <a:p>
          <a:endParaRPr lang="en-US"/>
        </a:p>
      </dgm:t>
    </dgm:pt>
    <dgm:pt modelId="{AD9A620E-FA0F-ED41-B671-5624286A99F2}" type="pres">
      <dgm:prSet presAssocID="{CD03378F-A38D-1947-B0A1-43165F190884}" presName="childShp" presStyleLbl="bgAccFollowNode1" presStyleIdx="3" presStyleCnt="4">
        <dgm:presLayoutVars>
          <dgm:bulletEnabled val="1"/>
        </dgm:presLayoutVars>
      </dgm:prSet>
      <dgm:spPr/>
      <dgm:t>
        <a:bodyPr/>
        <a:lstStyle/>
        <a:p>
          <a:endParaRPr lang="en-US"/>
        </a:p>
      </dgm:t>
    </dgm:pt>
  </dgm:ptLst>
  <dgm:cxnLst>
    <dgm:cxn modelId="{05D39E74-0BA3-7C40-B9C4-1E6B5D0B6840}" type="presOf" srcId="{473DF1A8-E16E-0743-BD04-F1DC00B4574E}" destId="{588356ED-D941-0C49-93AA-6D250A3E3042}" srcOrd="0" destOrd="2" presId="urn:microsoft.com/office/officeart/2005/8/layout/vList6"/>
    <dgm:cxn modelId="{FE20AAC5-8842-144D-8BE2-3F7DCA961F5F}" srcId="{796B83A3-D7A0-DF43-B529-A07BF07EF0EA}" destId="{DF3CB7DC-67D2-8748-95DC-E7B4AF790FF5}" srcOrd="1" destOrd="0" parTransId="{EF4F20E7-DE79-C340-8991-154D531C73C9}" sibTransId="{1C7A0A0E-2E5C-7246-B059-577FC4FF7ABD}"/>
    <dgm:cxn modelId="{667DB7A5-1379-9D47-BB5B-376ED13EB7EA}" srcId="{A303B58E-9DB3-2041-9305-4DF52005468B}" destId="{713B46BA-F06B-114A-AAE4-A6109F1D3D97}" srcOrd="0" destOrd="0" parTransId="{79579F04-0D0D-7740-80CC-CCE6B0B53D37}" sibTransId="{E8CE5AE1-32BF-7648-95F7-4FCF328C8980}"/>
    <dgm:cxn modelId="{B134615B-1D7E-2E49-A3A3-872A3DAFAA69}" type="presOf" srcId="{796B83A3-D7A0-DF43-B529-A07BF07EF0EA}" destId="{7ACEC776-365C-EB46-AB04-43CE604E94B9}" srcOrd="0" destOrd="0" presId="urn:microsoft.com/office/officeart/2005/8/layout/vList6"/>
    <dgm:cxn modelId="{CBFD09AD-B011-E242-B9A8-FCFE09298687}" type="presOf" srcId="{DF3CB7DC-67D2-8748-95DC-E7B4AF790FF5}" destId="{C8ABBD45-78FD-8F40-8941-2F6E2A535BFF}" srcOrd="0" destOrd="0" presId="urn:microsoft.com/office/officeart/2005/8/layout/vList6"/>
    <dgm:cxn modelId="{004A296E-AF07-0940-9B52-3A8FC25FBC0C}" type="presOf" srcId="{713B46BA-F06B-114A-AAE4-A6109F1D3D97}" destId="{8ED0391E-2044-F642-9A34-011810890B28}" srcOrd="0" destOrd="0" presId="urn:microsoft.com/office/officeart/2005/8/layout/vList6"/>
    <dgm:cxn modelId="{AE0FEBF5-153B-6946-A24D-E142E738CBF7}" type="presOf" srcId="{4243B06F-3DE5-B745-963B-0DF6193D7E25}" destId="{8F99ACC0-4F5D-4D41-BB5E-2C488BE16F1E}" srcOrd="0" destOrd="0" presId="urn:microsoft.com/office/officeart/2005/8/layout/vList6"/>
    <dgm:cxn modelId="{0750587A-5B5C-F94B-A663-575AA07EE41F}" type="presOf" srcId="{8C55E853-DB3C-7248-A926-527C406AF7D4}" destId="{588356ED-D941-0C49-93AA-6D250A3E3042}" srcOrd="0" destOrd="0" presId="urn:microsoft.com/office/officeart/2005/8/layout/vList6"/>
    <dgm:cxn modelId="{49AC9815-4245-DC42-84A1-3E65E0D3D0B4}" srcId="{796B83A3-D7A0-DF43-B529-A07BF07EF0EA}" destId="{66B7EE19-5589-294D-B86B-AC41749C2D1A}" srcOrd="0" destOrd="0" parTransId="{800F912C-5367-054F-BA4C-0970BE3D317D}" sibTransId="{71F235E2-1BB7-E143-A027-5CB8C4C82442}"/>
    <dgm:cxn modelId="{D433B829-5033-2A41-97D4-5F3B87F0DB8F}" srcId="{796B83A3-D7A0-DF43-B529-A07BF07EF0EA}" destId="{CD03378F-A38D-1947-B0A1-43165F190884}" srcOrd="3" destOrd="0" parTransId="{A6391308-B28C-EF4A-B98E-E17240120A75}" sibTransId="{20E1226A-3B06-1348-97D5-954573BD8453}"/>
    <dgm:cxn modelId="{265933CF-CEF1-E141-B90A-871ACD5A6E19}" srcId="{66B7EE19-5589-294D-B86B-AC41749C2D1A}" destId="{19319A85-A6D8-FA48-83DE-2022FCC6AFA5}" srcOrd="1" destOrd="0" parTransId="{59A0D5C1-29EB-2148-A72D-65F0E1709C55}" sibTransId="{E0FCB7C2-8796-384B-B96E-65EF008FC409}"/>
    <dgm:cxn modelId="{B0292EBF-EFB3-7844-A2F8-9043469B832D}" srcId="{DF3CB7DC-67D2-8748-95DC-E7B4AF790FF5}" destId="{4243B06F-3DE5-B745-963B-0DF6193D7E25}" srcOrd="0" destOrd="0" parTransId="{BFBB3F3E-504E-6D46-A932-0CF24F564CD6}" sibTransId="{918F816D-088B-0543-A621-D2A093D1FC42}"/>
    <dgm:cxn modelId="{C0B4605E-CD11-A14E-948E-90B2D349B27E}" type="presOf" srcId="{66B7EE19-5589-294D-B86B-AC41749C2D1A}" destId="{DB82E5E9-FBDC-4743-A35A-4F8348864299}" srcOrd="0" destOrd="0" presId="urn:microsoft.com/office/officeart/2005/8/layout/vList6"/>
    <dgm:cxn modelId="{D8751763-11C7-3E43-88E7-7E4C27A8EBA9}" type="presOf" srcId="{19319A85-A6D8-FA48-83DE-2022FCC6AFA5}" destId="{588356ED-D941-0C49-93AA-6D250A3E3042}" srcOrd="0" destOrd="1" presId="urn:microsoft.com/office/officeart/2005/8/layout/vList6"/>
    <dgm:cxn modelId="{7A6A71A1-8697-8D49-B945-F38336CE5F77}" srcId="{66B7EE19-5589-294D-B86B-AC41749C2D1A}" destId="{8C55E853-DB3C-7248-A926-527C406AF7D4}" srcOrd="0" destOrd="0" parTransId="{EE9C59CA-1DF7-984F-9D10-126E1EE86C85}" sibTransId="{17C58441-F24E-D046-907A-AD723BCFD622}"/>
    <dgm:cxn modelId="{D3D78B02-C8C9-844E-B16E-2DEA306ABFFC}" type="presOf" srcId="{A303B58E-9DB3-2041-9305-4DF52005468B}" destId="{D844E7FA-407F-F641-BC60-C1909D3EE723}" srcOrd="0" destOrd="0" presId="urn:microsoft.com/office/officeart/2005/8/layout/vList6"/>
    <dgm:cxn modelId="{09BF8405-5A95-2A46-88B0-D0965B855830}" srcId="{66B7EE19-5589-294D-B86B-AC41749C2D1A}" destId="{473DF1A8-E16E-0743-BD04-F1DC00B4574E}" srcOrd="2" destOrd="0" parTransId="{1EAB42AF-DF02-7C4B-8CD6-4573DCA25BFE}" sibTransId="{A4E734C0-0907-E04C-A4B9-E0995BB4A9F3}"/>
    <dgm:cxn modelId="{E8657C22-6579-F141-8E67-AEF2D9214A8C}" type="presOf" srcId="{249330E6-7BB9-144A-96ED-491D5AE45B53}" destId="{AD9A620E-FA0F-ED41-B671-5624286A99F2}" srcOrd="0" destOrd="0" presId="urn:microsoft.com/office/officeart/2005/8/layout/vList6"/>
    <dgm:cxn modelId="{7B907DCE-1824-5640-A19C-BCF305BAFE6D}" type="presOf" srcId="{CD03378F-A38D-1947-B0A1-43165F190884}" destId="{4CF0F281-F44E-6847-B79D-0D8C18C5F801}" srcOrd="0" destOrd="0" presId="urn:microsoft.com/office/officeart/2005/8/layout/vList6"/>
    <dgm:cxn modelId="{1777D691-F653-9F44-B3E9-2DB3975B5255}" srcId="{796B83A3-D7A0-DF43-B529-A07BF07EF0EA}" destId="{A303B58E-9DB3-2041-9305-4DF52005468B}" srcOrd="2" destOrd="0" parTransId="{3686382E-34F1-0D40-8C8C-89668F9D2E88}" sibTransId="{FB3CBDDC-017F-4947-8FBC-4E6D60E96C97}"/>
    <dgm:cxn modelId="{D50FA6D3-BA4A-5444-9B16-8EED2E7C4A6B}" srcId="{CD03378F-A38D-1947-B0A1-43165F190884}" destId="{249330E6-7BB9-144A-96ED-491D5AE45B53}" srcOrd="0" destOrd="0" parTransId="{0B228834-BC23-BB4A-B5D0-395C509107DE}" sibTransId="{3E55C962-C6D1-B340-BA43-265436571C06}"/>
    <dgm:cxn modelId="{A91A37D3-6EFC-CF48-9972-9ED596E135F2}" type="presParOf" srcId="{7ACEC776-365C-EB46-AB04-43CE604E94B9}" destId="{6EDD89EC-3954-7448-B074-B5CEB61A88DC}" srcOrd="0" destOrd="0" presId="urn:microsoft.com/office/officeart/2005/8/layout/vList6"/>
    <dgm:cxn modelId="{2BD8DCDC-D111-BC46-A425-93B357FFD5B8}" type="presParOf" srcId="{6EDD89EC-3954-7448-B074-B5CEB61A88DC}" destId="{DB82E5E9-FBDC-4743-A35A-4F8348864299}" srcOrd="0" destOrd="0" presId="urn:microsoft.com/office/officeart/2005/8/layout/vList6"/>
    <dgm:cxn modelId="{2B34DC88-F3C7-8C44-ABD8-4F2A941C4EA5}" type="presParOf" srcId="{6EDD89EC-3954-7448-B074-B5CEB61A88DC}" destId="{588356ED-D941-0C49-93AA-6D250A3E3042}" srcOrd="1" destOrd="0" presId="urn:microsoft.com/office/officeart/2005/8/layout/vList6"/>
    <dgm:cxn modelId="{B17D2087-5071-E94A-957D-8E9E6C51EB1A}" type="presParOf" srcId="{7ACEC776-365C-EB46-AB04-43CE604E94B9}" destId="{C33858B7-45B0-6940-A1EC-132ABDEB0733}" srcOrd="1" destOrd="0" presId="urn:microsoft.com/office/officeart/2005/8/layout/vList6"/>
    <dgm:cxn modelId="{D9B7B7EF-CAF9-5243-B23B-AB4F40EFF04F}" type="presParOf" srcId="{7ACEC776-365C-EB46-AB04-43CE604E94B9}" destId="{E036B4E9-7767-BD48-8891-196FBF26D9B0}" srcOrd="2" destOrd="0" presId="urn:microsoft.com/office/officeart/2005/8/layout/vList6"/>
    <dgm:cxn modelId="{47CD886C-720C-9F44-80F9-23C9B52D7E5D}" type="presParOf" srcId="{E036B4E9-7767-BD48-8891-196FBF26D9B0}" destId="{C8ABBD45-78FD-8F40-8941-2F6E2A535BFF}" srcOrd="0" destOrd="0" presId="urn:microsoft.com/office/officeart/2005/8/layout/vList6"/>
    <dgm:cxn modelId="{49E1CEC0-68FF-EF40-8585-EF8585180C1B}" type="presParOf" srcId="{E036B4E9-7767-BD48-8891-196FBF26D9B0}" destId="{8F99ACC0-4F5D-4D41-BB5E-2C488BE16F1E}" srcOrd="1" destOrd="0" presId="urn:microsoft.com/office/officeart/2005/8/layout/vList6"/>
    <dgm:cxn modelId="{C2855A21-3903-CD49-8847-1F4F19F6B5C1}" type="presParOf" srcId="{7ACEC776-365C-EB46-AB04-43CE604E94B9}" destId="{4C24B08C-C861-EE46-B62B-62B9A1A13C8C}" srcOrd="3" destOrd="0" presId="urn:microsoft.com/office/officeart/2005/8/layout/vList6"/>
    <dgm:cxn modelId="{3DF5D465-BC44-2F4F-A52D-DB3211E25BB2}" type="presParOf" srcId="{7ACEC776-365C-EB46-AB04-43CE604E94B9}" destId="{45731DE1-F2A8-AC41-8059-22A4AC522BA6}" srcOrd="4" destOrd="0" presId="urn:microsoft.com/office/officeart/2005/8/layout/vList6"/>
    <dgm:cxn modelId="{9A8A2AE7-5892-4A42-90DB-A481489D0FA3}" type="presParOf" srcId="{45731DE1-F2A8-AC41-8059-22A4AC522BA6}" destId="{D844E7FA-407F-F641-BC60-C1909D3EE723}" srcOrd="0" destOrd="0" presId="urn:microsoft.com/office/officeart/2005/8/layout/vList6"/>
    <dgm:cxn modelId="{3E9D0744-CA00-3D49-96F1-B4D005D5391D}" type="presParOf" srcId="{45731DE1-F2A8-AC41-8059-22A4AC522BA6}" destId="{8ED0391E-2044-F642-9A34-011810890B28}" srcOrd="1" destOrd="0" presId="urn:microsoft.com/office/officeart/2005/8/layout/vList6"/>
    <dgm:cxn modelId="{B8C7A151-CD66-8D41-A458-5B8BA2302481}" type="presParOf" srcId="{7ACEC776-365C-EB46-AB04-43CE604E94B9}" destId="{048E0F58-53F7-8A40-883F-AB1BBB0399F4}" srcOrd="5" destOrd="0" presId="urn:microsoft.com/office/officeart/2005/8/layout/vList6"/>
    <dgm:cxn modelId="{97C7D692-875B-8245-A220-1DCAF0583383}" type="presParOf" srcId="{7ACEC776-365C-EB46-AB04-43CE604E94B9}" destId="{4BED3BC9-5970-664E-B138-380A9A4690DB}" srcOrd="6" destOrd="0" presId="urn:microsoft.com/office/officeart/2005/8/layout/vList6"/>
    <dgm:cxn modelId="{881B9203-5CDD-CE47-B162-38644B13B702}" type="presParOf" srcId="{4BED3BC9-5970-664E-B138-380A9A4690DB}" destId="{4CF0F281-F44E-6847-B79D-0D8C18C5F801}" srcOrd="0" destOrd="0" presId="urn:microsoft.com/office/officeart/2005/8/layout/vList6"/>
    <dgm:cxn modelId="{233F1242-6B43-604E-AE1B-08B1542A04A0}" type="presParOf" srcId="{4BED3BC9-5970-664E-B138-380A9A4690DB}" destId="{AD9A620E-FA0F-ED41-B671-5624286A99F2}"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184F660-B0F2-E24A-8457-91AFAB375AD3}" type="doc">
      <dgm:prSet loTypeId="urn:microsoft.com/office/officeart/2005/8/layout/gear1" loCatId="" qsTypeId="urn:microsoft.com/office/officeart/2005/8/quickstyle/simple1" qsCatId="simple" csTypeId="urn:microsoft.com/office/officeart/2005/8/colors/colorful3" csCatId="colorful" phldr="1"/>
      <dgm:spPr/>
    </dgm:pt>
    <dgm:pt modelId="{2E941D27-169C-244B-9C60-5EAA03F5DC60}">
      <dgm:prSet phldrT="[Text]" custT="1"/>
      <dgm:spPr/>
      <dgm:t>
        <a:bodyPr/>
        <a:lstStyle/>
        <a:p>
          <a:pPr rtl="1"/>
          <a:r>
            <a:rPr lang="x-none" sz="2000" b="1" dirty="0" smtClean="0">
              <a:latin typeface="Sakkal Majalla" panose="02000000000000000000" pitchFamily="2" charset="-78"/>
              <a:cs typeface="Sakkal Majalla" panose="02000000000000000000" pitchFamily="2" charset="-78"/>
            </a:rPr>
            <a:t>يقدم التغذية الراجعة.</a:t>
          </a:r>
          <a:endParaRPr lang="en-US" sz="2000" dirty="0">
            <a:latin typeface="Sakkal Majalla" panose="02000000000000000000" pitchFamily="2" charset="-78"/>
            <a:cs typeface="Sakkal Majalla" panose="02000000000000000000" pitchFamily="2" charset="-78"/>
          </a:endParaRPr>
        </a:p>
      </dgm:t>
    </dgm:pt>
    <dgm:pt modelId="{62D44A4B-46B0-9E4F-B8EF-7AE0D6EA14EE}" type="sibTrans" cxnId="{C3FCEC77-6CA3-BA4A-BAAF-C24E6352C1B5}">
      <dgm:prSet/>
      <dgm:spPr/>
      <dgm:t>
        <a:bodyPr/>
        <a:lstStyle/>
        <a:p>
          <a:pPr rtl="1"/>
          <a:endParaRPr lang="en-US">
            <a:latin typeface="Sakkal Majalla" panose="02000000000000000000" pitchFamily="2" charset="-78"/>
            <a:cs typeface="Sakkal Majalla" panose="02000000000000000000" pitchFamily="2" charset="-78"/>
          </a:endParaRPr>
        </a:p>
      </dgm:t>
    </dgm:pt>
    <dgm:pt modelId="{3440D41C-3A82-0045-A024-3E1455AEFBA2}" type="parTrans" cxnId="{C3FCEC77-6CA3-BA4A-BAAF-C24E6352C1B5}">
      <dgm:prSet/>
      <dgm:spPr/>
      <dgm:t>
        <a:bodyPr/>
        <a:lstStyle/>
        <a:p>
          <a:pPr rtl="1"/>
          <a:endParaRPr lang="en-US">
            <a:latin typeface="Sakkal Majalla" panose="02000000000000000000" pitchFamily="2" charset="-78"/>
            <a:cs typeface="Sakkal Majalla" panose="02000000000000000000" pitchFamily="2" charset="-78"/>
          </a:endParaRPr>
        </a:p>
      </dgm:t>
    </dgm:pt>
    <dgm:pt modelId="{B5592DBB-4E5B-AC48-AC43-3EA49078263B}">
      <dgm:prSet phldrT="[Text]" custT="1"/>
      <dgm:spPr/>
      <dgm:t>
        <a:bodyPr/>
        <a:lstStyle/>
        <a:p>
          <a:pPr rtl="1"/>
          <a:r>
            <a:rPr lang="x-none" sz="2000" b="1" dirty="0" smtClean="0">
              <a:latin typeface="Sakkal Majalla" panose="02000000000000000000" pitchFamily="2" charset="-78"/>
              <a:cs typeface="Sakkal Majalla" panose="02000000000000000000" pitchFamily="2" charset="-78"/>
            </a:rPr>
            <a:t>يطبق نشاطات التقويم.</a:t>
          </a:r>
          <a:endParaRPr lang="en-US" sz="2000" dirty="0">
            <a:latin typeface="Sakkal Majalla" panose="02000000000000000000" pitchFamily="2" charset="-78"/>
            <a:cs typeface="Sakkal Majalla" panose="02000000000000000000" pitchFamily="2" charset="-78"/>
          </a:endParaRPr>
        </a:p>
      </dgm:t>
    </dgm:pt>
    <dgm:pt modelId="{398E605E-FABF-8D44-B1A8-52DA817516D6}" type="sibTrans" cxnId="{07D2879B-B921-3F44-AE68-071283F659DB}">
      <dgm:prSet/>
      <dgm:spPr/>
      <dgm:t>
        <a:bodyPr/>
        <a:lstStyle/>
        <a:p>
          <a:pPr rtl="1"/>
          <a:endParaRPr lang="en-US">
            <a:latin typeface="Sakkal Majalla" panose="02000000000000000000" pitchFamily="2" charset="-78"/>
            <a:cs typeface="Sakkal Majalla" panose="02000000000000000000" pitchFamily="2" charset="-78"/>
          </a:endParaRPr>
        </a:p>
      </dgm:t>
    </dgm:pt>
    <dgm:pt modelId="{2D301278-9939-8F47-ACAF-23BBED720A46}" type="parTrans" cxnId="{07D2879B-B921-3F44-AE68-071283F659DB}">
      <dgm:prSet/>
      <dgm:spPr/>
      <dgm:t>
        <a:bodyPr/>
        <a:lstStyle/>
        <a:p>
          <a:pPr rtl="1"/>
          <a:endParaRPr lang="en-US">
            <a:latin typeface="Sakkal Majalla" panose="02000000000000000000" pitchFamily="2" charset="-78"/>
            <a:cs typeface="Sakkal Majalla" panose="02000000000000000000" pitchFamily="2" charset="-78"/>
          </a:endParaRPr>
        </a:p>
      </dgm:t>
    </dgm:pt>
    <dgm:pt modelId="{6D839E57-9BCF-B14E-A582-8ACA6CFBE21C}">
      <dgm:prSet phldrT="[Text]" custT="1"/>
      <dgm:spPr/>
      <dgm:t>
        <a:bodyPr/>
        <a:lstStyle/>
        <a:p>
          <a:pPr rtl="1"/>
          <a:r>
            <a:rPr lang="x-none" sz="2400" b="1" dirty="0" smtClean="0">
              <a:latin typeface="Sakkal Majalla" panose="02000000000000000000" pitchFamily="2" charset="-78"/>
              <a:cs typeface="Sakkal Majalla" panose="02000000000000000000" pitchFamily="2" charset="-78"/>
            </a:rPr>
            <a:t>يوجه الطلاب للتعلم.</a:t>
          </a:r>
          <a:endParaRPr lang="en-US" sz="2400" dirty="0">
            <a:latin typeface="Sakkal Majalla" panose="02000000000000000000" pitchFamily="2" charset="-78"/>
            <a:cs typeface="Sakkal Majalla" panose="02000000000000000000" pitchFamily="2" charset="-78"/>
          </a:endParaRPr>
        </a:p>
      </dgm:t>
    </dgm:pt>
    <dgm:pt modelId="{0650B853-2703-9C40-8701-1A1E43FAC55E}" type="sibTrans" cxnId="{7E79CD2D-A82F-4F4F-ADDD-0DF20E7CE8A7}">
      <dgm:prSet/>
      <dgm:spPr/>
      <dgm:t>
        <a:bodyPr/>
        <a:lstStyle/>
        <a:p>
          <a:pPr rtl="1"/>
          <a:endParaRPr lang="en-US">
            <a:latin typeface="Sakkal Majalla" panose="02000000000000000000" pitchFamily="2" charset="-78"/>
            <a:cs typeface="Sakkal Majalla" panose="02000000000000000000" pitchFamily="2" charset="-78"/>
          </a:endParaRPr>
        </a:p>
      </dgm:t>
    </dgm:pt>
    <dgm:pt modelId="{D5A2C4BB-4E47-C549-B810-53430D9B4F58}" type="parTrans" cxnId="{7E79CD2D-A82F-4F4F-ADDD-0DF20E7CE8A7}">
      <dgm:prSet/>
      <dgm:spPr/>
      <dgm:t>
        <a:bodyPr/>
        <a:lstStyle/>
        <a:p>
          <a:pPr rtl="1"/>
          <a:endParaRPr lang="en-US">
            <a:latin typeface="Sakkal Majalla" panose="02000000000000000000" pitchFamily="2" charset="-78"/>
            <a:cs typeface="Sakkal Majalla" panose="02000000000000000000" pitchFamily="2" charset="-78"/>
          </a:endParaRPr>
        </a:p>
      </dgm:t>
    </dgm:pt>
    <dgm:pt modelId="{EFDBA8A7-5951-6E4C-87CF-6AC621E4085B}" type="pres">
      <dgm:prSet presAssocID="{B184F660-B0F2-E24A-8457-91AFAB375AD3}" presName="composite" presStyleCnt="0">
        <dgm:presLayoutVars>
          <dgm:chMax val="3"/>
          <dgm:animLvl val="lvl"/>
          <dgm:resizeHandles val="exact"/>
        </dgm:presLayoutVars>
      </dgm:prSet>
      <dgm:spPr/>
    </dgm:pt>
    <dgm:pt modelId="{8441EB2B-78A7-AC4B-8406-D5E0E18D9B14}" type="pres">
      <dgm:prSet presAssocID="{6D839E57-9BCF-B14E-A582-8ACA6CFBE21C}" presName="gear1" presStyleLbl="node1" presStyleIdx="0" presStyleCnt="3">
        <dgm:presLayoutVars>
          <dgm:chMax val="1"/>
          <dgm:bulletEnabled val="1"/>
        </dgm:presLayoutVars>
      </dgm:prSet>
      <dgm:spPr/>
      <dgm:t>
        <a:bodyPr/>
        <a:lstStyle/>
        <a:p>
          <a:endParaRPr lang="en-US"/>
        </a:p>
      </dgm:t>
    </dgm:pt>
    <dgm:pt modelId="{AC685F83-67EB-1047-95B1-9290E0A02818}" type="pres">
      <dgm:prSet presAssocID="{6D839E57-9BCF-B14E-A582-8ACA6CFBE21C}" presName="gear1srcNode" presStyleLbl="node1" presStyleIdx="0" presStyleCnt="3"/>
      <dgm:spPr/>
      <dgm:t>
        <a:bodyPr/>
        <a:lstStyle/>
        <a:p>
          <a:endParaRPr lang="en-US"/>
        </a:p>
      </dgm:t>
    </dgm:pt>
    <dgm:pt modelId="{ADE1EDA2-D5F1-5240-B438-8C7AF2E07810}" type="pres">
      <dgm:prSet presAssocID="{6D839E57-9BCF-B14E-A582-8ACA6CFBE21C}" presName="gear1dstNode" presStyleLbl="node1" presStyleIdx="0" presStyleCnt="3"/>
      <dgm:spPr/>
      <dgm:t>
        <a:bodyPr/>
        <a:lstStyle/>
        <a:p>
          <a:endParaRPr lang="en-US"/>
        </a:p>
      </dgm:t>
    </dgm:pt>
    <dgm:pt modelId="{AFACA2E2-BB85-0948-8FF4-BC73FC146AEA}" type="pres">
      <dgm:prSet presAssocID="{B5592DBB-4E5B-AC48-AC43-3EA49078263B}" presName="gear2" presStyleLbl="node1" presStyleIdx="1" presStyleCnt="3">
        <dgm:presLayoutVars>
          <dgm:chMax val="1"/>
          <dgm:bulletEnabled val="1"/>
        </dgm:presLayoutVars>
      </dgm:prSet>
      <dgm:spPr/>
      <dgm:t>
        <a:bodyPr/>
        <a:lstStyle/>
        <a:p>
          <a:endParaRPr lang="en-US"/>
        </a:p>
      </dgm:t>
    </dgm:pt>
    <dgm:pt modelId="{E1DA7A45-8C71-9C47-B544-C44E1DAD159A}" type="pres">
      <dgm:prSet presAssocID="{B5592DBB-4E5B-AC48-AC43-3EA49078263B}" presName="gear2srcNode" presStyleLbl="node1" presStyleIdx="1" presStyleCnt="3"/>
      <dgm:spPr/>
      <dgm:t>
        <a:bodyPr/>
        <a:lstStyle/>
        <a:p>
          <a:endParaRPr lang="en-US"/>
        </a:p>
      </dgm:t>
    </dgm:pt>
    <dgm:pt modelId="{6C2A130F-5543-6949-94D7-6577D9DF7263}" type="pres">
      <dgm:prSet presAssocID="{B5592DBB-4E5B-AC48-AC43-3EA49078263B}" presName="gear2dstNode" presStyleLbl="node1" presStyleIdx="1" presStyleCnt="3"/>
      <dgm:spPr/>
      <dgm:t>
        <a:bodyPr/>
        <a:lstStyle/>
        <a:p>
          <a:endParaRPr lang="en-US"/>
        </a:p>
      </dgm:t>
    </dgm:pt>
    <dgm:pt modelId="{C4750CE7-EFBA-7D44-A9B4-9CAF1E26825B}" type="pres">
      <dgm:prSet presAssocID="{2E941D27-169C-244B-9C60-5EAA03F5DC60}" presName="gear3" presStyleLbl="node1" presStyleIdx="2" presStyleCnt="3"/>
      <dgm:spPr/>
      <dgm:t>
        <a:bodyPr/>
        <a:lstStyle/>
        <a:p>
          <a:endParaRPr lang="en-US"/>
        </a:p>
      </dgm:t>
    </dgm:pt>
    <dgm:pt modelId="{A27A88F2-1815-3949-8E54-8F064A000F5E}" type="pres">
      <dgm:prSet presAssocID="{2E941D27-169C-244B-9C60-5EAA03F5DC60}" presName="gear3tx" presStyleLbl="node1" presStyleIdx="2" presStyleCnt="3">
        <dgm:presLayoutVars>
          <dgm:chMax val="1"/>
          <dgm:bulletEnabled val="1"/>
        </dgm:presLayoutVars>
      </dgm:prSet>
      <dgm:spPr/>
      <dgm:t>
        <a:bodyPr/>
        <a:lstStyle/>
        <a:p>
          <a:endParaRPr lang="en-US"/>
        </a:p>
      </dgm:t>
    </dgm:pt>
    <dgm:pt modelId="{236328F4-9084-2B42-8F28-0FA4D5553CD2}" type="pres">
      <dgm:prSet presAssocID="{2E941D27-169C-244B-9C60-5EAA03F5DC60}" presName="gear3srcNode" presStyleLbl="node1" presStyleIdx="2" presStyleCnt="3"/>
      <dgm:spPr/>
      <dgm:t>
        <a:bodyPr/>
        <a:lstStyle/>
        <a:p>
          <a:endParaRPr lang="en-US"/>
        </a:p>
      </dgm:t>
    </dgm:pt>
    <dgm:pt modelId="{EA16542C-7B77-364C-8CB0-939D3B4737B2}" type="pres">
      <dgm:prSet presAssocID="{2E941D27-169C-244B-9C60-5EAA03F5DC60}" presName="gear3dstNode" presStyleLbl="node1" presStyleIdx="2" presStyleCnt="3"/>
      <dgm:spPr/>
      <dgm:t>
        <a:bodyPr/>
        <a:lstStyle/>
        <a:p>
          <a:endParaRPr lang="en-US"/>
        </a:p>
      </dgm:t>
    </dgm:pt>
    <dgm:pt modelId="{51967AF5-B2ED-494A-B7A6-4B27EAEFE323}" type="pres">
      <dgm:prSet presAssocID="{0650B853-2703-9C40-8701-1A1E43FAC55E}" presName="connector1" presStyleLbl="sibTrans2D1" presStyleIdx="0" presStyleCnt="3"/>
      <dgm:spPr/>
      <dgm:t>
        <a:bodyPr/>
        <a:lstStyle/>
        <a:p>
          <a:endParaRPr lang="en-US"/>
        </a:p>
      </dgm:t>
    </dgm:pt>
    <dgm:pt modelId="{2C6F537B-EB5E-834E-B8A2-62F36EC3CC74}" type="pres">
      <dgm:prSet presAssocID="{398E605E-FABF-8D44-B1A8-52DA817516D6}" presName="connector2" presStyleLbl="sibTrans2D1" presStyleIdx="1" presStyleCnt="3"/>
      <dgm:spPr/>
      <dgm:t>
        <a:bodyPr/>
        <a:lstStyle/>
        <a:p>
          <a:endParaRPr lang="en-US"/>
        </a:p>
      </dgm:t>
    </dgm:pt>
    <dgm:pt modelId="{EDAF6C3B-57C5-A549-9067-F07BA7D2AAA6}" type="pres">
      <dgm:prSet presAssocID="{62D44A4B-46B0-9E4F-B8EF-7AE0D6EA14EE}" presName="connector3" presStyleLbl="sibTrans2D1" presStyleIdx="2" presStyleCnt="3"/>
      <dgm:spPr/>
      <dgm:t>
        <a:bodyPr/>
        <a:lstStyle/>
        <a:p>
          <a:endParaRPr lang="en-US"/>
        </a:p>
      </dgm:t>
    </dgm:pt>
  </dgm:ptLst>
  <dgm:cxnLst>
    <dgm:cxn modelId="{794BD569-C2DC-7243-A236-D2DE1F61A2E8}" type="presOf" srcId="{398E605E-FABF-8D44-B1A8-52DA817516D6}" destId="{2C6F537B-EB5E-834E-B8A2-62F36EC3CC74}" srcOrd="0" destOrd="0" presId="urn:microsoft.com/office/officeart/2005/8/layout/gear1"/>
    <dgm:cxn modelId="{C3FCEC77-6CA3-BA4A-BAAF-C24E6352C1B5}" srcId="{B184F660-B0F2-E24A-8457-91AFAB375AD3}" destId="{2E941D27-169C-244B-9C60-5EAA03F5DC60}" srcOrd="2" destOrd="0" parTransId="{3440D41C-3A82-0045-A024-3E1455AEFBA2}" sibTransId="{62D44A4B-46B0-9E4F-B8EF-7AE0D6EA14EE}"/>
    <dgm:cxn modelId="{55D17316-88BB-EB4F-AE75-5FD77808EEFF}" type="presOf" srcId="{B5592DBB-4E5B-AC48-AC43-3EA49078263B}" destId="{6C2A130F-5543-6949-94D7-6577D9DF7263}" srcOrd="2" destOrd="0" presId="urn:microsoft.com/office/officeart/2005/8/layout/gear1"/>
    <dgm:cxn modelId="{53DA51B4-7322-EB42-9947-15D4823D9FB0}" type="presOf" srcId="{B5592DBB-4E5B-AC48-AC43-3EA49078263B}" destId="{AFACA2E2-BB85-0948-8FF4-BC73FC146AEA}" srcOrd="0" destOrd="0" presId="urn:microsoft.com/office/officeart/2005/8/layout/gear1"/>
    <dgm:cxn modelId="{771EF3B6-8537-F84C-8A63-FCC61D052C68}" type="presOf" srcId="{B5592DBB-4E5B-AC48-AC43-3EA49078263B}" destId="{E1DA7A45-8C71-9C47-B544-C44E1DAD159A}" srcOrd="1" destOrd="0" presId="urn:microsoft.com/office/officeart/2005/8/layout/gear1"/>
    <dgm:cxn modelId="{8FECF1B6-298A-204F-8B38-D2FB460F4FC6}" type="presOf" srcId="{B184F660-B0F2-E24A-8457-91AFAB375AD3}" destId="{EFDBA8A7-5951-6E4C-87CF-6AC621E4085B}" srcOrd="0" destOrd="0" presId="urn:microsoft.com/office/officeart/2005/8/layout/gear1"/>
    <dgm:cxn modelId="{25D0AADF-EA04-D849-BE52-FE6299BFB9BE}" type="presOf" srcId="{6D839E57-9BCF-B14E-A582-8ACA6CFBE21C}" destId="{ADE1EDA2-D5F1-5240-B438-8C7AF2E07810}" srcOrd="2" destOrd="0" presId="urn:microsoft.com/office/officeart/2005/8/layout/gear1"/>
    <dgm:cxn modelId="{E385EF6B-3397-364B-9AB5-B6430E499CBE}" type="presOf" srcId="{0650B853-2703-9C40-8701-1A1E43FAC55E}" destId="{51967AF5-B2ED-494A-B7A6-4B27EAEFE323}" srcOrd="0" destOrd="0" presId="urn:microsoft.com/office/officeart/2005/8/layout/gear1"/>
    <dgm:cxn modelId="{33FF29DB-23D1-744F-9B58-E3936F4F7233}" type="presOf" srcId="{2E941D27-169C-244B-9C60-5EAA03F5DC60}" destId="{236328F4-9084-2B42-8F28-0FA4D5553CD2}" srcOrd="2" destOrd="0" presId="urn:microsoft.com/office/officeart/2005/8/layout/gear1"/>
    <dgm:cxn modelId="{894B6B48-3B7C-CF48-8464-B31ABEE57CF2}" type="presOf" srcId="{6D839E57-9BCF-B14E-A582-8ACA6CFBE21C}" destId="{AC685F83-67EB-1047-95B1-9290E0A02818}" srcOrd="1" destOrd="0" presId="urn:microsoft.com/office/officeart/2005/8/layout/gear1"/>
    <dgm:cxn modelId="{4BBECAA6-6F22-564C-8B78-B84E19E3A89A}" type="presOf" srcId="{62D44A4B-46B0-9E4F-B8EF-7AE0D6EA14EE}" destId="{EDAF6C3B-57C5-A549-9067-F07BA7D2AAA6}" srcOrd="0" destOrd="0" presId="urn:microsoft.com/office/officeart/2005/8/layout/gear1"/>
    <dgm:cxn modelId="{E6430D03-3F65-7344-9CDD-5E48C9D3EFEE}" type="presOf" srcId="{2E941D27-169C-244B-9C60-5EAA03F5DC60}" destId="{A27A88F2-1815-3949-8E54-8F064A000F5E}" srcOrd="1" destOrd="0" presId="urn:microsoft.com/office/officeart/2005/8/layout/gear1"/>
    <dgm:cxn modelId="{07D2879B-B921-3F44-AE68-071283F659DB}" srcId="{B184F660-B0F2-E24A-8457-91AFAB375AD3}" destId="{B5592DBB-4E5B-AC48-AC43-3EA49078263B}" srcOrd="1" destOrd="0" parTransId="{2D301278-9939-8F47-ACAF-23BBED720A46}" sibTransId="{398E605E-FABF-8D44-B1A8-52DA817516D6}"/>
    <dgm:cxn modelId="{CD79B5E8-6AFA-2A48-BDAC-28B840969762}" type="presOf" srcId="{2E941D27-169C-244B-9C60-5EAA03F5DC60}" destId="{EA16542C-7B77-364C-8CB0-939D3B4737B2}" srcOrd="3" destOrd="0" presId="urn:microsoft.com/office/officeart/2005/8/layout/gear1"/>
    <dgm:cxn modelId="{6338AE1C-9FCA-5E41-9AF8-A01226D0BA6D}" type="presOf" srcId="{2E941D27-169C-244B-9C60-5EAA03F5DC60}" destId="{C4750CE7-EFBA-7D44-A9B4-9CAF1E26825B}" srcOrd="0" destOrd="0" presId="urn:microsoft.com/office/officeart/2005/8/layout/gear1"/>
    <dgm:cxn modelId="{7E79CD2D-A82F-4F4F-ADDD-0DF20E7CE8A7}" srcId="{B184F660-B0F2-E24A-8457-91AFAB375AD3}" destId="{6D839E57-9BCF-B14E-A582-8ACA6CFBE21C}" srcOrd="0" destOrd="0" parTransId="{D5A2C4BB-4E47-C549-B810-53430D9B4F58}" sibTransId="{0650B853-2703-9C40-8701-1A1E43FAC55E}"/>
    <dgm:cxn modelId="{66B7D727-6241-2E44-A71C-5BEE12962A46}" type="presOf" srcId="{6D839E57-9BCF-B14E-A582-8ACA6CFBE21C}" destId="{8441EB2B-78A7-AC4B-8406-D5E0E18D9B14}" srcOrd="0" destOrd="0" presId="urn:microsoft.com/office/officeart/2005/8/layout/gear1"/>
    <dgm:cxn modelId="{BC55F202-8430-AA49-AE34-3B8512448661}" type="presParOf" srcId="{EFDBA8A7-5951-6E4C-87CF-6AC621E4085B}" destId="{8441EB2B-78A7-AC4B-8406-D5E0E18D9B14}" srcOrd="0" destOrd="0" presId="urn:microsoft.com/office/officeart/2005/8/layout/gear1"/>
    <dgm:cxn modelId="{E15D9DA0-43B6-F742-AF8F-093E4D2FA1A1}" type="presParOf" srcId="{EFDBA8A7-5951-6E4C-87CF-6AC621E4085B}" destId="{AC685F83-67EB-1047-95B1-9290E0A02818}" srcOrd="1" destOrd="0" presId="urn:microsoft.com/office/officeart/2005/8/layout/gear1"/>
    <dgm:cxn modelId="{48B27FF4-E403-3845-A9D9-9D7076F53139}" type="presParOf" srcId="{EFDBA8A7-5951-6E4C-87CF-6AC621E4085B}" destId="{ADE1EDA2-D5F1-5240-B438-8C7AF2E07810}" srcOrd="2" destOrd="0" presId="urn:microsoft.com/office/officeart/2005/8/layout/gear1"/>
    <dgm:cxn modelId="{0E0AE6EC-A1DA-8142-AC37-1CF0F30087AA}" type="presParOf" srcId="{EFDBA8A7-5951-6E4C-87CF-6AC621E4085B}" destId="{AFACA2E2-BB85-0948-8FF4-BC73FC146AEA}" srcOrd="3" destOrd="0" presId="urn:microsoft.com/office/officeart/2005/8/layout/gear1"/>
    <dgm:cxn modelId="{D893E055-CB5C-BB47-8987-08393966CAB9}" type="presParOf" srcId="{EFDBA8A7-5951-6E4C-87CF-6AC621E4085B}" destId="{E1DA7A45-8C71-9C47-B544-C44E1DAD159A}" srcOrd="4" destOrd="0" presId="urn:microsoft.com/office/officeart/2005/8/layout/gear1"/>
    <dgm:cxn modelId="{CAF88039-38CA-8A45-B84A-BDDB69784FB1}" type="presParOf" srcId="{EFDBA8A7-5951-6E4C-87CF-6AC621E4085B}" destId="{6C2A130F-5543-6949-94D7-6577D9DF7263}" srcOrd="5" destOrd="0" presId="urn:microsoft.com/office/officeart/2005/8/layout/gear1"/>
    <dgm:cxn modelId="{93139972-A9AC-3846-A1A5-0E13C43C6B80}" type="presParOf" srcId="{EFDBA8A7-5951-6E4C-87CF-6AC621E4085B}" destId="{C4750CE7-EFBA-7D44-A9B4-9CAF1E26825B}" srcOrd="6" destOrd="0" presId="urn:microsoft.com/office/officeart/2005/8/layout/gear1"/>
    <dgm:cxn modelId="{16895CEB-F5D0-EB46-B943-31176C31045B}" type="presParOf" srcId="{EFDBA8A7-5951-6E4C-87CF-6AC621E4085B}" destId="{A27A88F2-1815-3949-8E54-8F064A000F5E}" srcOrd="7" destOrd="0" presId="urn:microsoft.com/office/officeart/2005/8/layout/gear1"/>
    <dgm:cxn modelId="{1FA0EE8C-D6D0-B848-B0CB-BAD005040259}" type="presParOf" srcId="{EFDBA8A7-5951-6E4C-87CF-6AC621E4085B}" destId="{236328F4-9084-2B42-8F28-0FA4D5553CD2}" srcOrd="8" destOrd="0" presId="urn:microsoft.com/office/officeart/2005/8/layout/gear1"/>
    <dgm:cxn modelId="{C277F6A5-A88C-174A-A016-039A3DF8B6F5}" type="presParOf" srcId="{EFDBA8A7-5951-6E4C-87CF-6AC621E4085B}" destId="{EA16542C-7B77-364C-8CB0-939D3B4737B2}" srcOrd="9" destOrd="0" presId="urn:microsoft.com/office/officeart/2005/8/layout/gear1"/>
    <dgm:cxn modelId="{327E9AB8-1BA7-354D-8DB1-ED0FED763BB2}" type="presParOf" srcId="{EFDBA8A7-5951-6E4C-87CF-6AC621E4085B}" destId="{51967AF5-B2ED-494A-B7A6-4B27EAEFE323}" srcOrd="10" destOrd="0" presId="urn:microsoft.com/office/officeart/2005/8/layout/gear1"/>
    <dgm:cxn modelId="{27064E36-D01D-C14B-B5C6-2B070F8E30D0}" type="presParOf" srcId="{EFDBA8A7-5951-6E4C-87CF-6AC621E4085B}" destId="{2C6F537B-EB5E-834E-B8A2-62F36EC3CC74}" srcOrd="11" destOrd="0" presId="urn:microsoft.com/office/officeart/2005/8/layout/gear1"/>
    <dgm:cxn modelId="{ED722879-B3CD-5C49-A73B-39D3810E4D8D}" type="presParOf" srcId="{EFDBA8A7-5951-6E4C-87CF-6AC621E4085B}" destId="{EDAF6C3B-57C5-A549-9067-F07BA7D2AAA6}"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919B65-1F89-46E8-BFEA-322DEE1E136B}">
      <dsp:nvSpPr>
        <dsp:cNvPr id="0" name=""/>
        <dsp:cNvSpPr/>
      </dsp:nvSpPr>
      <dsp:spPr>
        <a:xfrm>
          <a:off x="1197044" y="0"/>
          <a:ext cx="6783255" cy="1041798"/>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ar-SA" sz="2000" b="1" kern="1200" dirty="0" smtClean="0">
              <a:solidFill>
                <a:schemeClr val="bg1"/>
              </a:solidFill>
              <a:latin typeface="Sakkal Majalla" panose="02000000000000000000" pitchFamily="2" charset="-78"/>
              <a:cs typeface="Sakkal Majalla" panose="02000000000000000000" pitchFamily="2" charset="-78"/>
            </a:rPr>
            <a:t>تقدم الإرشادات اللازمة للسير في عملية بناء الموقف التعليمي وتطوير المواد التعليمية، </a:t>
          </a:r>
          <a:endParaRPr lang="ar-SA" sz="2000" b="1" kern="1200" dirty="0">
            <a:solidFill>
              <a:schemeClr val="bg1"/>
            </a:solidFill>
          </a:endParaRPr>
        </a:p>
      </dsp:txBody>
      <dsp:txXfrm>
        <a:off x="2277170" y="30513"/>
        <a:ext cx="5672616" cy="980772"/>
      </dsp:txXfrm>
    </dsp:sp>
    <dsp:sp modelId="{2878CFBF-8D92-4D89-90E9-75C0400E0EE7}">
      <dsp:nvSpPr>
        <dsp:cNvPr id="0" name=""/>
        <dsp:cNvSpPr/>
      </dsp:nvSpPr>
      <dsp:spPr>
        <a:xfrm>
          <a:off x="598522" y="1215432"/>
          <a:ext cx="6783255" cy="1041798"/>
        </a:xfrm>
        <a:prstGeom prst="roundRect">
          <a:avLst>
            <a:gd name="adj" fmla="val 10000"/>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ar-SA" sz="2000" b="1" kern="1200" dirty="0" smtClean="0">
              <a:solidFill>
                <a:schemeClr val="bg1"/>
              </a:solidFill>
              <a:latin typeface="Sakkal Majalla" panose="02000000000000000000" pitchFamily="2" charset="-78"/>
              <a:cs typeface="Sakkal Majalla" panose="02000000000000000000" pitchFamily="2" charset="-78"/>
            </a:rPr>
            <a:t>هناك إجراءات ومعايير وأسس تربوية يجب مراعاتها لتحقيق الأهداف التعليمية، وهي تجمع لك عديد من مفاهيم التدريس ونظريات التعلم وتقنيات المعلومات والاتصال وأساليب التقويم</a:t>
          </a:r>
          <a:endParaRPr lang="ar-SA" sz="2000" b="1" kern="1200" dirty="0">
            <a:solidFill>
              <a:schemeClr val="bg1"/>
            </a:solidFill>
          </a:endParaRPr>
        </a:p>
      </dsp:txBody>
      <dsp:txXfrm>
        <a:off x="1904727" y="1245945"/>
        <a:ext cx="5446537" cy="980772"/>
      </dsp:txXfrm>
    </dsp:sp>
    <dsp:sp modelId="{F006E0BF-E2BC-412A-9CF2-58575857B205}">
      <dsp:nvSpPr>
        <dsp:cNvPr id="0" name=""/>
        <dsp:cNvSpPr/>
      </dsp:nvSpPr>
      <dsp:spPr>
        <a:xfrm>
          <a:off x="0" y="2430864"/>
          <a:ext cx="6783255" cy="1041798"/>
        </a:xfrm>
        <a:prstGeom prst="roundRect">
          <a:avLst>
            <a:gd name="adj" fmla="val 10000"/>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ar-SA" sz="2000" b="1" kern="1200" dirty="0" smtClean="0">
              <a:solidFill>
                <a:schemeClr val="bg1"/>
              </a:solidFill>
              <a:latin typeface="Sakkal Majalla" panose="02000000000000000000" pitchFamily="2" charset="-78"/>
              <a:cs typeface="Sakkal Majalla" panose="02000000000000000000" pitchFamily="2" charset="-78"/>
            </a:rPr>
            <a:t>مثل: الأهداف السلوكية، والتقويم التكويني، والاختبارات محكية المرجع، وأنماط التعلم، والفروق الفردية، والتعلم التعاوني، وحل المشكلات</a:t>
          </a:r>
          <a:endParaRPr lang="ar-SA" sz="2000" b="1" kern="1200" dirty="0">
            <a:solidFill>
              <a:schemeClr val="bg1"/>
            </a:solidFill>
          </a:endParaRPr>
        </a:p>
      </dsp:txBody>
      <dsp:txXfrm>
        <a:off x="1306204" y="2461377"/>
        <a:ext cx="5446537" cy="980772"/>
      </dsp:txXfrm>
    </dsp:sp>
    <dsp:sp modelId="{7CC4FAFD-C88E-4CA2-9F7C-B123F2BF710D}">
      <dsp:nvSpPr>
        <dsp:cNvPr id="0" name=""/>
        <dsp:cNvSpPr/>
      </dsp:nvSpPr>
      <dsp:spPr>
        <a:xfrm>
          <a:off x="1197044" y="790030"/>
          <a:ext cx="677169" cy="677169"/>
        </a:xfrm>
        <a:prstGeom prst="downArrow">
          <a:avLst>
            <a:gd name="adj1" fmla="val 55000"/>
            <a:gd name="adj2" fmla="val 45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endParaRPr lang="ar-SA" sz="2000" b="1" kern="1200">
            <a:solidFill>
              <a:schemeClr val="bg1"/>
            </a:solidFill>
          </a:endParaRPr>
        </a:p>
      </dsp:txBody>
      <dsp:txXfrm>
        <a:off x="1349407" y="790030"/>
        <a:ext cx="372443" cy="509570"/>
      </dsp:txXfrm>
    </dsp:sp>
    <dsp:sp modelId="{D6064DA8-2A79-4ADC-9C17-FB9D8552EA35}">
      <dsp:nvSpPr>
        <dsp:cNvPr id="0" name=""/>
        <dsp:cNvSpPr/>
      </dsp:nvSpPr>
      <dsp:spPr>
        <a:xfrm>
          <a:off x="598522" y="1998517"/>
          <a:ext cx="677169" cy="677169"/>
        </a:xfrm>
        <a:prstGeom prst="downArrow">
          <a:avLst>
            <a:gd name="adj1" fmla="val 55000"/>
            <a:gd name="adj2" fmla="val 45000"/>
          </a:avLst>
        </a:prstGeom>
        <a:solidFill>
          <a:schemeClr val="accent4">
            <a:tint val="40000"/>
            <a:alpha val="90000"/>
            <a:hueOff val="-3945706"/>
            <a:satOff val="22157"/>
            <a:lumOff val="1408"/>
            <a:alphaOff val="0"/>
          </a:schemeClr>
        </a:solidFill>
        <a:ln w="25400" cap="flat" cmpd="sng" algn="ctr">
          <a:solidFill>
            <a:schemeClr val="accent4">
              <a:tint val="40000"/>
              <a:alpha val="90000"/>
              <a:hueOff val="-3945706"/>
              <a:satOff val="22157"/>
              <a:lumOff val="14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endParaRPr lang="ar-SA" sz="2000" b="1" kern="1200">
            <a:solidFill>
              <a:schemeClr val="bg1"/>
            </a:solidFill>
          </a:endParaRPr>
        </a:p>
      </dsp:txBody>
      <dsp:txXfrm>
        <a:off x="750885" y="1998517"/>
        <a:ext cx="372443" cy="5095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E61BED-43AB-E645-9954-1636A716DFDE}">
      <dsp:nvSpPr>
        <dsp:cNvPr id="0" name=""/>
        <dsp:cNvSpPr/>
      </dsp:nvSpPr>
      <dsp:spPr>
        <a:xfrm rot="10800000">
          <a:off x="4848031" y="755428"/>
          <a:ext cx="705936" cy="620077"/>
        </a:xfrm>
        <a:prstGeom prst="bentArrow">
          <a:avLst>
            <a:gd name="adj1" fmla="val 32840"/>
            <a:gd name="adj2" fmla="val 25000"/>
            <a:gd name="adj3" fmla="val 35780"/>
            <a:gd name="adj4" fmla="val 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CC93B60-E273-2049-8723-AD9DE675A895}">
      <dsp:nvSpPr>
        <dsp:cNvPr id="0" name=""/>
        <dsp:cNvSpPr/>
      </dsp:nvSpPr>
      <dsp:spPr>
        <a:xfrm>
          <a:off x="4620585" y="25130"/>
          <a:ext cx="1043845" cy="730657"/>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ar-SA" sz="2400" kern="1200" dirty="0" smtClean="0"/>
            <a:t>التحليل</a:t>
          </a:r>
          <a:endParaRPr lang="en-US" sz="2400" kern="1200" dirty="0"/>
        </a:p>
      </dsp:txBody>
      <dsp:txXfrm>
        <a:off x="4656259" y="60804"/>
        <a:ext cx="972497" cy="659309"/>
      </dsp:txXfrm>
    </dsp:sp>
    <dsp:sp modelId="{62C434C8-8EC6-5643-9B98-7C6F8924AAEB}">
      <dsp:nvSpPr>
        <dsp:cNvPr id="0" name=""/>
        <dsp:cNvSpPr/>
      </dsp:nvSpPr>
      <dsp:spPr>
        <a:xfrm>
          <a:off x="3872355" y="94815"/>
          <a:ext cx="759193" cy="590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171450" lvl="1" indent="-171450" algn="l" defTabSz="844550">
            <a:lnSpc>
              <a:spcPct val="90000"/>
            </a:lnSpc>
            <a:spcBef>
              <a:spcPct val="0"/>
            </a:spcBef>
            <a:spcAft>
              <a:spcPct val="15000"/>
            </a:spcAft>
            <a:buChar char="••"/>
          </a:pPr>
          <a:r>
            <a:rPr lang="en-US" sz="1900" b="1" kern="1200" dirty="0" smtClean="0">
              <a:solidFill>
                <a:srgbClr val="7F7F7F"/>
              </a:solidFill>
            </a:rPr>
            <a:t>A</a:t>
          </a:r>
          <a:endParaRPr lang="en-US" sz="1900" b="1" kern="1200" dirty="0">
            <a:solidFill>
              <a:srgbClr val="7F7F7F"/>
            </a:solidFill>
          </a:endParaRPr>
        </a:p>
      </dsp:txBody>
      <dsp:txXfrm>
        <a:off x="3872355" y="94815"/>
        <a:ext cx="759193" cy="590549"/>
      </dsp:txXfrm>
    </dsp:sp>
    <dsp:sp modelId="{8D980845-A78C-3E43-A945-8FF12A3FD467}">
      <dsp:nvSpPr>
        <dsp:cNvPr id="0" name=""/>
        <dsp:cNvSpPr/>
      </dsp:nvSpPr>
      <dsp:spPr>
        <a:xfrm rot="10800000">
          <a:off x="3987834" y="1576198"/>
          <a:ext cx="705936" cy="620077"/>
        </a:xfrm>
        <a:prstGeom prst="bentArrow">
          <a:avLst>
            <a:gd name="adj1" fmla="val 32840"/>
            <a:gd name="adj2" fmla="val 25000"/>
            <a:gd name="adj3" fmla="val 35780"/>
            <a:gd name="adj4" fmla="val 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95F23DC-B94A-DF4E-BF26-C51731D833C9}">
      <dsp:nvSpPr>
        <dsp:cNvPr id="0" name=""/>
        <dsp:cNvSpPr/>
      </dsp:nvSpPr>
      <dsp:spPr>
        <a:xfrm>
          <a:off x="3760389" y="845900"/>
          <a:ext cx="1043845" cy="730657"/>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ar-SA" sz="2400" kern="1200" dirty="0" smtClean="0"/>
            <a:t>التصميم</a:t>
          </a:r>
          <a:endParaRPr lang="en-US" sz="2400" kern="1200" dirty="0"/>
        </a:p>
      </dsp:txBody>
      <dsp:txXfrm>
        <a:off x="3796063" y="881574"/>
        <a:ext cx="972497" cy="659309"/>
      </dsp:txXfrm>
    </dsp:sp>
    <dsp:sp modelId="{26EB90FB-FC00-9744-9C78-D1ED800C5EA1}">
      <dsp:nvSpPr>
        <dsp:cNvPr id="0" name=""/>
        <dsp:cNvSpPr/>
      </dsp:nvSpPr>
      <dsp:spPr>
        <a:xfrm>
          <a:off x="3012158" y="915585"/>
          <a:ext cx="759193" cy="590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171450" lvl="1" indent="-171450" algn="l" defTabSz="844550">
            <a:lnSpc>
              <a:spcPct val="90000"/>
            </a:lnSpc>
            <a:spcBef>
              <a:spcPct val="0"/>
            </a:spcBef>
            <a:spcAft>
              <a:spcPct val="15000"/>
            </a:spcAft>
            <a:buChar char="••"/>
          </a:pPr>
          <a:r>
            <a:rPr lang="en-US" sz="1900" b="1" kern="1200" dirty="0" smtClean="0">
              <a:solidFill>
                <a:srgbClr val="7F7F7F"/>
              </a:solidFill>
            </a:rPr>
            <a:t>D</a:t>
          </a:r>
          <a:endParaRPr lang="en-US" sz="1900" b="1" kern="1200" dirty="0">
            <a:solidFill>
              <a:srgbClr val="7F7F7F"/>
            </a:solidFill>
          </a:endParaRPr>
        </a:p>
      </dsp:txBody>
      <dsp:txXfrm>
        <a:off x="3012158" y="915585"/>
        <a:ext cx="759193" cy="590549"/>
      </dsp:txXfrm>
    </dsp:sp>
    <dsp:sp modelId="{CA3CDA13-FB1E-3C43-ABC0-F22F8CD56E65}">
      <dsp:nvSpPr>
        <dsp:cNvPr id="0" name=""/>
        <dsp:cNvSpPr/>
      </dsp:nvSpPr>
      <dsp:spPr>
        <a:xfrm rot="10800000">
          <a:off x="3127637" y="2396968"/>
          <a:ext cx="705936" cy="620077"/>
        </a:xfrm>
        <a:prstGeom prst="bentArrow">
          <a:avLst>
            <a:gd name="adj1" fmla="val 32840"/>
            <a:gd name="adj2" fmla="val 25000"/>
            <a:gd name="adj3" fmla="val 35780"/>
            <a:gd name="adj4" fmla="val 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B3220D2-F16F-CE4E-BFD9-51113C87C57E}">
      <dsp:nvSpPr>
        <dsp:cNvPr id="0" name=""/>
        <dsp:cNvSpPr/>
      </dsp:nvSpPr>
      <dsp:spPr>
        <a:xfrm>
          <a:off x="2900192" y="1666671"/>
          <a:ext cx="1043845" cy="730657"/>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ar-SA" sz="2400" kern="1200" dirty="0" smtClean="0"/>
            <a:t>التطوير</a:t>
          </a:r>
          <a:endParaRPr lang="en-US" sz="2400" kern="1200" dirty="0"/>
        </a:p>
      </dsp:txBody>
      <dsp:txXfrm>
        <a:off x="2935866" y="1702345"/>
        <a:ext cx="972497" cy="659309"/>
      </dsp:txXfrm>
    </dsp:sp>
    <dsp:sp modelId="{8303BB2F-020D-8C46-BAA2-8690A06D2AD5}">
      <dsp:nvSpPr>
        <dsp:cNvPr id="0" name=""/>
        <dsp:cNvSpPr/>
      </dsp:nvSpPr>
      <dsp:spPr>
        <a:xfrm>
          <a:off x="2151961" y="1736355"/>
          <a:ext cx="759193" cy="590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171450" lvl="1" indent="-171450" algn="l" defTabSz="844550">
            <a:lnSpc>
              <a:spcPct val="90000"/>
            </a:lnSpc>
            <a:spcBef>
              <a:spcPct val="0"/>
            </a:spcBef>
            <a:spcAft>
              <a:spcPct val="15000"/>
            </a:spcAft>
            <a:buChar char="••"/>
          </a:pPr>
          <a:r>
            <a:rPr lang="en-US" sz="1900" b="1" kern="1200" dirty="0" smtClean="0">
              <a:solidFill>
                <a:srgbClr val="7F7F7F"/>
              </a:solidFill>
            </a:rPr>
            <a:t>D</a:t>
          </a:r>
          <a:endParaRPr lang="en-US" sz="1900" b="1" kern="1200" dirty="0">
            <a:solidFill>
              <a:srgbClr val="7F7F7F"/>
            </a:solidFill>
          </a:endParaRPr>
        </a:p>
      </dsp:txBody>
      <dsp:txXfrm>
        <a:off x="2151961" y="1736355"/>
        <a:ext cx="759193" cy="590549"/>
      </dsp:txXfrm>
    </dsp:sp>
    <dsp:sp modelId="{8DB69D66-574D-9A47-A76B-A2418124D25C}">
      <dsp:nvSpPr>
        <dsp:cNvPr id="0" name=""/>
        <dsp:cNvSpPr/>
      </dsp:nvSpPr>
      <dsp:spPr>
        <a:xfrm rot="10800000">
          <a:off x="2267441" y="3217738"/>
          <a:ext cx="705936" cy="620077"/>
        </a:xfrm>
        <a:prstGeom prst="bentArrow">
          <a:avLst>
            <a:gd name="adj1" fmla="val 32840"/>
            <a:gd name="adj2" fmla="val 25000"/>
            <a:gd name="adj3" fmla="val 35780"/>
            <a:gd name="adj4" fmla="val 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0F7D58-7EF1-A44A-9486-AEA79D664D9B}">
      <dsp:nvSpPr>
        <dsp:cNvPr id="0" name=""/>
        <dsp:cNvSpPr/>
      </dsp:nvSpPr>
      <dsp:spPr>
        <a:xfrm>
          <a:off x="2039996" y="2487441"/>
          <a:ext cx="1043845" cy="730657"/>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ar-SA" sz="2400" kern="1200" dirty="0" smtClean="0"/>
            <a:t>التنفيذ</a:t>
          </a:r>
          <a:endParaRPr lang="en-US" sz="2400" kern="1200" dirty="0"/>
        </a:p>
      </dsp:txBody>
      <dsp:txXfrm>
        <a:off x="2075670" y="2523115"/>
        <a:ext cx="972497" cy="659309"/>
      </dsp:txXfrm>
    </dsp:sp>
    <dsp:sp modelId="{AE7F548D-A8A3-6F4E-9B8E-1A2D69D30DEB}">
      <dsp:nvSpPr>
        <dsp:cNvPr id="0" name=""/>
        <dsp:cNvSpPr/>
      </dsp:nvSpPr>
      <dsp:spPr>
        <a:xfrm>
          <a:off x="1291765" y="2557125"/>
          <a:ext cx="759193" cy="590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171450" lvl="1" indent="-171450" algn="l" defTabSz="844550">
            <a:lnSpc>
              <a:spcPct val="90000"/>
            </a:lnSpc>
            <a:spcBef>
              <a:spcPct val="0"/>
            </a:spcBef>
            <a:spcAft>
              <a:spcPct val="15000"/>
            </a:spcAft>
            <a:buChar char="••"/>
          </a:pPr>
          <a:r>
            <a:rPr lang="en-US" sz="1900" b="1" kern="1200" dirty="0" smtClean="0">
              <a:solidFill>
                <a:srgbClr val="7F7F7F"/>
              </a:solidFill>
            </a:rPr>
            <a:t>I</a:t>
          </a:r>
          <a:endParaRPr lang="en-US" sz="1900" b="1" kern="1200" dirty="0">
            <a:solidFill>
              <a:srgbClr val="7F7F7F"/>
            </a:solidFill>
          </a:endParaRPr>
        </a:p>
      </dsp:txBody>
      <dsp:txXfrm>
        <a:off x="1291765" y="2557125"/>
        <a:ext cx="759193" cy="590549"/>
      </dsp:txXfrm>
    </dsp:sp>
    <dsp:sp modelId="{E87FB4CE-A0FF-0B40-AA28-2EA69867AFB0}">
      <dsp:nvSpPr>
        <dsp:cNvPr id="0" name=""/>
        <dsp:cNvSpPr/>
      </dsp:nvSpPr>
      <dsp:spPr>
        <a:xfrm>
          <a:off x="1179799" y="3308211"/>
          <a:ext cx="1043845" cy="730657"/>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ar-SA" sz="2400" kern="1200" dirty="0" smtClean="0"/>
            <a:t>التقويم</a:t>
          </a:r>
          <a:endParaRPr lang="en-US" sz="2400" kern="1200" dirty="0"/>
        </a:p>
      </dsp:txBody>
      <dsp:txXfrm>
        <a:off x="1215473" y="3343885"/>
        <a:ext cx="972497" cy="659309"/>
      </dsp:txXfrm>
    </dsp:sp>
    <dsp:sp modelId="{E8E0D71A-6332-4E4A-B3EA-39D52A3E0E37}">
      <dsp:nvSpPr>
        <dsp:cNvPr id="0" name=""/>
        <dsp:cNvSpPr/>
      </dsp:nvSpPr>
      <dsp:spPr>
        <a:xfrm>
          <a:off x="431568" y="3377895"/>
          <a:ext cx="759193" cy="590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228600" lvl="1" indent="-228600" algn="l" defTabSz="1066800">
            <a:lnSpc>
              <a:spcPct val="90000"/>
            </a:lnSpc>
            <a:spcBef>
              <a:spcPct val="0"/>
            </a:spcBef>
            <a:spcAft>
              <a:spcPct val="15000"/>
            </a:spcAft>
            <a:buChar char="••"/>
          </a:pPr>
          <a:r>
            <a:rPr lang="en-US" sz="2400" b="1" kern="1200" dirty="0" smtClean="0">
              <a:solidFill>
                <a:srgbClr val="7F7F7F"/>
              </a:solidFill>
            </a:rPr>
            <a:t>E</a:t>
          </a:r>
          <a:endParaRPr lang="en-US" sz="2400" b="1" kern="1200" dirty="0">
            <a:solidFill>
              <a:srgbClr val="7F7F7F"/>
            </a:solidFill>
          </a:endParaRPr>
        </a:p>
      </dsp:txBody>
      <dsp:txXfrm>
        <a:off x="431568" y="3377895"/>
        <a:ext cx="759193" cy="5905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05CCF9-7E4B-4EFF-BF31-D947BF99C4E8}">
      <dsp:nvSpPr>
        <dsp:cNvPr id="0" name=""/>
        <dsp:cNvSpPr/>
      </dsp:nvSpPr>
      <dsp:spPr>
        <a:xfrm>
          <a:off x="3442729" y="776"/>
          <a:ext cx="1344141" cy="1344141"/>
        </a:xfrm>
        <a:prstGeom prst="ellips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rtl="1">
            <a:lnSpc>
              <a:spcPct val="90000"/>
            </a:lnSpc>
            <a:spcBef>
              <a:spcPct val="0"/>
            </a:spcBef>
            <a:spcAft>
              <a:spcPct val="35000"/>
            </a:spcAft>
          </a:pPr>
          <a:r>
            <a:rPr lang="ar-SA" sz="2300" b="1" kern="1200" dirty="0" smtClean="0">
              <a:effectLst>
                <a:outerShdw blurRad="38100" dist="38100" dir="2700000" algn="tl">
                  <a:srgbClr val="000000">
                    <a:alpha val="43137"/>
                  </a:srgbClr>
                </a:outerShdw>
              </a:effectLst>
            </a:rPr>
            <a:t>1</a:t>
          </a:r>
        </a:p>
        <a:p>
          <a:pPr lvl="0" algn="ctr" defTabSz="1022350" rtl="1">
            <a:lnSpc>
              <a:spcPct val="90000"/>
            </a:lnSpc>
            <a:spcBef>
              <a:spcPct val="0"/>
            </a:spcBef>
            <a:spcAft>
              <a:spcPct val="35000"/>
            </a:spcAft>
          </a:pPr>
          <a:r>
            <a:rPr lang="ar-SA" sz="2300" b="1" kern="1200" dirty="0" smtClean="0">
              <a:effectLst>
                <a:outerShdw blurRad="38100" dist="38100" dir="2700000" algn="tl">
                  <a:srgbClr val="000000">
                    <a:alpha val="43137"/>
                  </a:srgbClr>
                </a:outerShdw>
              </a:effectLst>
            </a:rPr>
            <a:t>التحليل</a:t>
          </a:r>
          <a:endParaRPr lang="en-US" sz="2300" b="1" kern="1200" dirty="0">
            <a:effectLst>
              <a:outerShdw blurRad="38100" dist="38100" dir="2700000" algn="tl">
                <a:srgbClr val="000000">
                  <a:alpha val="43137"/>
                </a:srgbClr>
              </a:outerShdw>
            </a:effectLst>
          </a:endParaRPr>
        </a:p>
      </dsp:txBody>
      <dsp:txXfrm>
        <a:off x="3639574" y="197621"/>
        <a:ext cx="950451" cy="950451"/>
      </dsp:txXfrm>
    </dsp:sp>
    <dsp:sp modelId="{594B6A3B-8A24-4E85-BA4B-43F8E53F0C6C}">
      <dsp:nvSpPr>
        <dsp:cNvPr id="0" name=""/>
        <dsp:cNvSpPr/>
      </dsp:nvSpPr>
      <dsp:spPr>
        <a:xfrm rot="2160000">
          <a:off x="4744239" y="1032914"/>
          <a:ext cx="356692" cy="453647"/>
        </a:xfrm>
        <a:prstGeom prst="rightArrow">
          <a:avLst>
            <a:gd name="adj1" fmla="val 60000"/>
            <a:gd name="adj2" fmla="val 50000"/>
          </a:avLst>
        </a:prstGeom>
        <a:solidFill>
          <a:schemeClr val="accent3">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b="1" kern="1200">
            <a:effectLst>
              <a:outerShdw blurRad="38100" dist="38100" dir="2700000" algn="tl">
                <a:srgbClr val="000000">
                  <a:alpha val="43137"/>
                </a:srgbClr>
              </a:outerShdw>
            </a:effectLst>
          </a:endParaRPr>
        </a:p>
      </dsp:txBody>
      <dsp:txXfrm>
        <a:off x="4754457" y="1092194"/>
        <a:ext cx="249684" cy="272189"/>
      </dsp:txXfrm>
    </dsp:sp>
    <dsp:sp modelId="{EC86FC05-6DC9-4B74-8F99-73124D1E9B3C}">
      <dsp:nvSpPr>
        <dsp:cNvPr id="0" name=""/>
        <dsp:cNvSpPr/>
      </dsp:nvSpPr>
      <dsp:spPr>
        <a:xfrm>
          <a:off x="5074634" y="1186425"/>
          <a:ext cx="1344141" cy="1344141"/>
        </a:xfrm>
        <a:prstGeom prst="ellipse">
          <a:avLst/>
        </a:prstGeom>
        <a:solidFill>
          <a:schemeClr val="accent3">
            <a:hueOff val="2812566"/>
            <a:satOff val="-4220"/>
            <a:lumOff val="-68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ar-SA" sz="2300" b="1" kern="1200" dirty="0" smtClean="0">
              <a:effectLst>
                <a:outerShdw blurRad="38100" dist="38100" dir="2700000" algn="tl">
                  <a:srgbClr val="000000">
                    <a:alpha val="43137"/>
                  </a:srgbClr>
                </a:outerShdw>
              </a:effectLst>
            </a:rPr>
            <a:t>2</a:t>
          </a:r>
        </a:p>
        <a:p>
          <a:pPr lvl="0" algn="ctr" defTabSz="1022350">
            <a:lnSpc>
              <a:spcPct val="90000"/>
            </a:lnSpc>
            <a:spcBef>
              <a:spcPct val="0"/>
            </a:spcBef>
            <a:spcAft>
              <a:spcPct val="35000"/>
            </a:spcAft>
          </a:pPr>
          <a:r>
            <a:rPr lang="ar-SA" sz="2300" b="1" kern="1200" dirty="0" smtClean="0">
              <a:effectLst>
                <a:outerShdw blurRad="38100" dist="38100" dir="2700000" algn="tl">
                  <a:srgbClr val="000000">
                    <a:alpha val="43137"/>
                  </a:srgbClr>
                </a:outerShdw>
              </a:effectLst>
            </a:rPr>
            <a:t>التصميم</a:t>
          </a:r>
          <a:endParaRPr lang="en-US" sz="2300" b="1" kern="1200" dirty="0">
            <a:effectLst>
              <a:outerShdw blurRad="38100" dist="38100" dir="2700000" algn="tl">
                <a:srgbClr val="000000">
                  <a:alpha val="43137"/>
                </a:srgbClr>
              </a:outerShdw>
            </a:effectLst>
          </a:endParaRPr>
        </a:p>
      </dsp:txBody>
      <dsp:txXfrm>
        <a:off x="5271479" y="1383270"/>
        <a:ext cx="950451" cy="950451"/>
      </dsp:txXfrm>
    </dsp:sp>
    <dsp:sp modelId="{57CA42DB-17CB-4A3E-B127-F2787B5B55A2}">
      <dsp:nvSpPr>
        <dsp:cNvPr id="0" name=""/>
        <dsp:cNvSpPr/>
      </dsp:nvSpPr>
      <dsp:spPr>
        <a:xfrm rot="6480000">
          <a:off x="5259812" y="2581281"/>
          <a:ext cx="356692" cy="453647"/>
        </a:xfrm>
        <a:prstGeom prst="rightArrow">
          <a:avLst>
            <a:gd name="adj1" fmla="val 60000"/>
            <a:gd name="adj2" fmla="val 50000"/>
          </a:avLst>
        </a:prstGeom>
        <a:solidFill>
          <a:schemeClr val="accent3">
            <a:hueOff val="2812566"/>
            <a:satOff val="-4220"/>
            <a:lumOff val="-686"/>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b="1" kern="1200">
            <a:effectLst>
              <a:outerShdw blurRad="38100" dist="38100" dir="2700000" algn="tl">
                <a:srgbClr val="000000">
                  <a:alpha val="43137"/>
                </a:srgbClr>
              </a:outerShdw>
            </a:effectLst>
          </a:endParaRPr>
        </a:p>
      </dsp:txBody>
      <dsp:txXfrm rot="10800000">
        <a:off x="5329850" y="2621125"/>
        <a:ext cx="249684" cy="272189"/>
      </dsp:txXfrm>
    </dsp:sp>
    <dsp:sp modelId="{DE7B7D02-321F-4CAD-A9B2-D6FCE81AD04B}">
      <dsp:nvSpPr>
        <dsp:cNvPr id="0" name=""/>
        <dsp:cNvSpPr/>
      </dsp:nvSpPr>
      <dsp:spPr>
        <a:xfrm>
          <a:off x="4451302" y="3104845"/>
          <a:ext cx="1344141" cy="1344141"/>
        </a:xfrm>
        <a:prstGeom prst="ellipse">
          <a:avLst/>
        </a:prstGeom>
        <a:solidFill>
          <a:schemeClr val="accent3">
            <a:hueOff val="5625132"/>
            <a:satOff val="-8440"/>
            <a:lumOff val="-137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ar-SA" sz="2300" b="1" kern="1200" dirty="0" smtClean="0">
              <a:effectLst>
                <a:outerShdw blurRad="38100" dist="38100" dir="2700000" algn="tl">
                  <a:srgbClr val="000000">
                    <a:alpha val="43137"/>
                  </a:srgbClr>
                </a:outerShdw>
              </a:effectLst>
            </a:rPr>
            <a:t>3</a:t>
          </a:r>
        </a:p>
        <a:p>
          <a:pPr lvl="0" algn="ctr" defTabSz="1022350">
            <a:lnSpc>
              <a:spcPct val="90000"/>
            </a:lnSpc>
            <a:spcBef>
              <a:spcPct val="0"/>
            </a:spcBef>
            <a:spcAft>
              <a:spcPct val="35000"/>
            </a:spcAft>
          </a:pPr>
          <a:r>
            <a:rPr lang="ar-SA" sz="2300" b="1" kern="1200" dirty="0" smtClean="0">
              <a:effectLst>
                <a:outerShdw blurRad="38100" dist="38100" dir="2700000" algn="tl">
                  <a:srgbClr val="000000">
                    <a:alpha val="43137"/>
                  </a:srgbClr>
                </a:outerShdw>
              </a:effectLst>
            </a:rPr>
            <a:t>التطوير</a:t>
          </a:r>
          <a:endParaRPr lang="en-US" sz="2300" b="1" kern="1200" dirty="0">
            <a:effectLst>
              <a:outerShdw blurRad="38100" dist="38100" dir="2700000" algn="tl">
                <a:srgbClr val="000000">
                  <a:alpha val="43137"/>
                </a:srgbClr>
              </a:outerShdw>
            </a:effectLst>
          </a:endParaRPr>
        </a:p>
      </dsp:txBody>
      <dsp:txXfrm>
        <a:off x="4648147" y="3301690"/>
        <a:ext cx="950451" cy="950451"/>
      </dsp:txXfrm>
    </dsp:sp>
    <dsp:sp modelId="{B59C1D0A-48DE-4149-9E2F-6A4924459DC7}">
      <dsp:nvSpPr>
        <dsp:cNvPr id="0" name=""/>
        <dsp:cNvSpPr/>
      </dsp:nvSpPr>
      <dsp:spPr>
        <a:xfrm rot="10800000">
          <a:off x="3946548" y="3550091"/>
          <a:ext cx="356692" cy="453647"/>
        </a:xfrm>
        <a:prstGeom prst="rightArrow">
          <a:avLst>
            <a:gd name="adj1" fmla="val 60000"/>
            <a:gd name="adj2" fmla="val 50000"/>
          </a:avLst>
        </a:prstGeom>
        <a:solidFill>
          <a:schemeClr val="accent3">
            <a:hueOff val="5625132"/>
            <a:satOff val="-8440"/>
            <a:lumOff val="-1373"/>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b="1" kern="1200">
            <a:effectLst>
              <a:outerShdw blurRad="38100" dist="38100" dir="2700000" algn="tl">
                <a:srgbClr val="000000">
                  <a:alpha val="43137"/>
                </a:srgbClr>
              </a:outerShdw>
            </a:effectLst>
          </a:endParaRPr>
        </a:p>
      </dsp:txBody>
      <dsp:txXfrm rot="10800000">
        <a:off x="4053556" y="3640820"/>
        <a:ext cx="249684" cy="272189"/>
      </dsp:txXfrm>
    </dsp:sp>
    <dsp:sp modelId="{8FE9E705-1EEB-4BCA-9D7C-BA8413006D73}">
      <dsp:nvSpPr>
        <dsp:cNvPr id="0" name=""/>
        <dsp:cNvSpPr/>
      </dsp:nvSpPr>
      <dsp:spPr>
        <a:xfrm>
          <a:off x="2434156" y="3104845"/>
          <a:ext cx="1344141" cy="1344141"/>
        </a:xfrm>
        <a:prstGeom prst="ellipse">
          <a:avLst/>
        </a:prstGeom>
        <a:solidFill>
          <a:schemeClr val="accent3">
            <a:hueOff val="8437698"/>
            <a:satOff val="-12660"/>
            <a:lumOff val="-205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ar-SA" sz="2300" b="1" kern="1200" dirty="0" smtClean="0">
              <a:effectLst>
                <a:outerShdw blurRad="38100" dist="38100" dir="2700000" algn="tl">
                  <a:srgbClr val="000000">
                    <a:alpha val="43137"/>
                  </a:srgbClr>
                </a:outerShdw>
              </a:effectLst>
            </a:rPr>
            <a:t>4</a:t>
          </a:r>
        </a:p>
        <a:p>
          <a:pPr lvl="0" algn="ctr" defTabSz="1022350">
            <a:lnSpc>
              <a:spcPct val="90000"/>
            </a:lnSpc>
            <a:spcBef>
              <a:spcPct val="0"/>
            </a:spcBef>
            <a:spcAft>
              <a:spcPct val="35000"/>
            </a:spcAft>
          </a:pPr>
          <a:r>
            <a:rPr lang="ar-SA" sz="2300" b="1" kern="1200" dirty="0" smtClean="0">
              <a:effectLst>
                <a:outerShdw blurRad="38100" dist="38100" dir="2700000" algn="tl">
                  <a:srgbClr val="000000">
                    <a:alpha val="43137"/>
                  </a:srgbClr>
                </a:outerShdw>
              </a:effectLst>
            </a:rPr>
            <a:t>الاستخدام</a:t>
          </a:r>
        </a:p>
      </dsp:txBody>
      <dsp:txXfrm>
        <a:off x="2631001" y="3301690"/>
        <a:ext cx="950451" cy="950451"/>
      </dsp:txXfrm>
    </dsp:sp>
    <dsp:sp modelId="{7100AEFF-6D76-4842-B283-1EFE847BE458}">
      <dsp:nvSpPr>
        <dsp:cNvPr id="0" name=""/>
        <dsp:cNvSpPr/>
      </dsp:nvSpPr>
      <dsp:spPr>
        <a:xfrm rot="15120000">
          <a:off x="2619334" y="2600482"/>
          <a:ext cx="356692" cy="453647"/>
        </a:xfrm>
        <a:prstGeom prst="rightArrow">
          <a:avLst>
            <a:gd name="adj1" fmla="val 60000"/>
            <a:gd name="adj2" fmla="val 50000"/>
          </a:avLst>
        </a:prstGeom>
        <a:solidFill>
          <a:schemeClr val="accent3">
            <a:hueOff val="8437698"/>
            <a:satOff val="-12660"/>
            <a:lumOff val="-2059"/>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b="1" kern="1200">
            <a:effectLst>
              <a:outerShdw blurRad="38100" dist="38100" dir="2700000" algn="tl">
                <a:srgbClr val="000000">
                  <a:alpha val="43137"/>
                </a:srgbClr>
              </a:outerShdw>
            </a:effectLst>
          </a:endParaRPr>
        </a:p>
      </dsp:txBody>
      <dsp:txXfrm rot="10800000">
        <a:off x="2689372" y="2742096"/>
        <a:ext cx="249684" cy="272189"/>
      </dsp:txXfrm>
    </dsp:sp>
    <dsp:sp modelId="{8B339D42-3705-4EC2-B9E9-D41FE2F7B35C}">
      <dsp:nvSpPr>
        <dsp:cNvPr id="0" name=""/>
        <dsp:cNvSpPr/>
      </dsp:nvSpPr>
      <dsp:spPr>
        <a:xfrm>
          <a:off x="1810824" y="1186425"/>
          <a:ext cx="1344141" cy="1344141"/>
        </a:xfrm>
        <a:prstGeom prst="ellipse">
          <a:avLst/>
        </a:prstGeom>
        <a:solidFill>
          <a:schemeClr val="accent3">
            <a:hueOff val="11250264"/>
            <a:satOff val="-16880"/>
            <a:lumOff val="-274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ar-SA" sz="2300" b="1" kern="1200" dirty="0" smtClean="0">
              <a:effectLst>
                <a:outerShdw blurRad="38100" dist="38100" dir="2700000" algn="tl">
                  <a:srgbClr val="000000">
                    <a:alpha val="43137"/>
                  </a:srgbClr>
                </a:outerShdw>
              </a:effectLst>
            </a:rPr>
            <a:t>5</a:t>
          </a:r>
        </a:p>
        <a:p>
          <a:pPr lvl="0" algn="ctr" defTabSz="1022350">
            <a:lnSpc>
              <a:spcPct val="90000"/>
            </a:lnSpc>
            <a:spcBef>
              <a:spcPct val="0"/>
            </a:spcBef>
            <a:spcAft>
              <a:spcPct val="35000"/>
            </a:spcAft>
          </a:pPr>
          <a:r>
            <a:rPr lang="ar-SA" sz="2300" b="1" kern="1200" dirty="0" smtClean="0">
              <a:effectLst>
                <a:outerShdw blurRad="38100" dist="38100" dir="2700000" algn="tl">
                  <a:srgbClr val="000000">
                    <a:alpha val="43137"/>
                  </a:srgbClr>
                </a:outerShdw>
              </a:effectLst>
            </a:rPr>
            <a:t>التقويم</a:t>
          </a:r>
          <a:endParaRPr lang="en-US" sz="2300" b="1" kern="1200" dirty="0">
            <a:effectLst>
              <a:outerShdw blurRad="38100" dist="38100" dir="2700000" algn="tl">
                <a:srgbClr val="000000">
                  <a:alpha val="43137"/>
                </a:srgbClr>
              </a:outerShdw>
            </a:effectLst>
          </a:endParaRPr>
        </a:p>
      </dsp:txBody>
      <dsp:txXfrm>
        <a:off x="2007669" y="1383270"/>
        <a:ext cx="950451" cy="950451"/>
      </dsp:txXfrm>
    </dsp:sp>
    <dsp:sp modelId="{B836FDA4-B7D9-473A-82E7-6F73739DF0E8}">
      <dsp:nvSpPr>
        <dsp:cNvPr id="0" name=""/>
        <dsp:cNvSpPr/>
      </dsp:nvSpPr>
      <dsp:spPr>
        <a:xfrm rot="19440000">
          <a:off x="3112333" y="1044781"/>
          <a:ext cx="356692" cy="453647"/>
        </a:xfrm>
        <a:prstGeom prst="rightArrow">
          <a:avLst>
            <a:gd name="adj1" fmla="val 60000"/>
            <a:gd name="adj2" fmla="val 50000"/>
          </a:avLst>
        </a:prstGeom>
        <a:solidFill>
          <a:schemeClr val="accent3">
            <a:hueOff val="11250264"/>
            <a:satOff val="-16880"/>
            <a:lumOff val="-2745"/>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b="1" kern="1200">
            <a:effectLst>
              <a:outerShdw blurRad="38100" dist="38100" dir="2700000" algn="tl">
                <a:srgbClr val="000000">
                  <a:alpha val="43137"/>
                </a:srgbClr>
              </a:outerShdw>
            </a:effectLst>
          </a:endParaRPr>
        </a:p>
      </dsp:txBody>
      <dsp:txXfrm>
        <a:off x="3122551" y="1166959"/>
        <a:ext cx="249684" cy="2721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8356ED-D941-0C49-93AA-6D250A3E3042}">
      <dsp:nvSpPr>
        <dsp:cNvPr id="0" name=""/>
        <dsp:cNvSpPr/>
      </dsp:nvSpPr>
      <dsp:spPr>
        <a:xfrm rot="10800000">
          <a:off x="0" y="1190"/>
          <a:ext cx="3657600" cy="944562"/>
        </a:xfrm>
        <a:prstGeom prst="rightArrow">
          <a:avLst>
            <a:gd name="adj1" fmla="val 75000"/>
            <a:gd name="adj2" fmla="val 50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r" defTabSz="800100" rtl="1">
            <a:lnSpc>
              <a:spcPct val="90000"/>
            </a:lnSpc>
            <a:spcBef>
              <a:spcPct val="0"/>
            </a:spcBef>
            <a:spcAft>
              <a:spcPct val="15000"/>
            </a:spcAft>
            <a:buChar char="••"/>
          </a:pPr>
          <a:r>
            <a:rPr lang="ar-SA" sz="1800" b="1" kern="1200" dirty="0" smtClean="0">
              <a:solidFill>
                <a:schemeClr val="tx1"/>
              </a:solidFill>
              <a:latin typeface="Sakkal Majalla" panose="02000000000000000000" pitchFamily="2" charset="-78"/>
              <a:cs typeface="Sakkal Majalla" panose="02000000000000000000" pitchFamily="2" charset="-78"/>
            </a:rPr>
            <a:t>تحديد الغاية التعليمية </a:t>
          </a:r>
          <a:endParaRPr lang="en-US" sz="1800" b="1" kern="1200" dirty="0">
            <a:solidFill>
              <a:schemeClr val="tx1"/>
            </a:solidFill>
            <a:latin typeface="Sakkal Majalla" panose="02000000000000000000" pitchFamily="2" charset="-78"/>
            <a:cs typeface="Sakkal Majalla" panose="02000000000000000000" pitchFamily="2" charset="-78"/>
          </a:endParaRPr>
        </a:p>
        <a:p>
          <a:pPr marL="171450" lvl="1" indent="-171450" algn="r" defTabSz="800100" rtl="1">
            <a:lnSpc>
              <a:spcPct val="90000"/>
            </a:lnSpc>
            <a:spcBef>
              <a:spcPct val="0"/>
            </a:spcBef>
            <a:spcAft>
              <a:spcPct val="15000"/>
            </a:spcAft>
            <a:buChar char="••"/>
          </a:pPr>
          <a:r>
            <a:rPr lang="ar-SA" sz="1800" b="1" kern="1200" dirty="0" smtClean="0">
              <a:solidFill>
                <a:schemeClr val="tx1"/>
              </a:solidFill>
              <a:latin typeface="Sakkal Majalla" panose="02000000000000000000" pitchFamily="2" charset="-78"/>
              <a:cs typeface="Sakkal Majalla" panose="02000000000000000000" pitchFamily="2" charset="-78"/>
            </a:rPr>
            <a:t>تحديد المصادر والمراجع</a:t>
          </a:r>
          <a:endParaRPr lang="en-US" sz="1800" b="1" kern="1200" dirty="0">
            <a:solidFill>
              <a:schemeClr val="tx1"/>
            </a:solidFill>
            <a:latin typeface="Sakkal Majalla" panose="02000000000000000000" pitchFamily="2" charset="-78"/>
            <a:cs typeface="Sakkal Majalla" panose="02000000000000000000" pitchFamily="2" charset="-78"/>
          </a:endParaRPr>
        </a:p>
        <a:p>
          <a:pPr marL="171450" lvl="1" indent="-171450" algn="r" defTabSz="800100" rtl="1">
            <a:lnSpc>
              <a:spcPct val="90000"/>
            </a:lnSpc>
            <a:spcBef>
              <a:spcPct val="0"/>
            </a:spcBef>
            <a:spcAft>
              <a:spcPct val="15000"/>
            </a:spcAft>
            <a:buChar char="••"/>
          </a:pPr>
          <a:r>
            <a:rPr lang="ar-SA" sz="1800" b="1" kern="1200" dirty="0" smtClean="0">
              <a:solidFill>
                <a:schemeClr val="tx1"/>
              </a:solidFill>
              <a:latin typeface="Sakkal Majalla" panose="02000000000000000000" pitchFamily="2" charset="-78"/>
              <a:cs typeface="Sakkal Majalla" panose="02000000000000000000" pitchFamily="2" charset="-78"/>
            </a:rPr>
            <a:t>تحديد المحتوى العلمي</a:t>
          </a:r>
          <a:endParaRPr lang="en-US" sz="1800" b="1" kern="1200" dirty="0">
            <a:solidFill>
              <a:schemeClr val="tx1"/>
            </a:solidFill>
            <a:latin typeface="Sakkal Majalla" panose="02000000000000000000" pitchFamily="2" charset="-78"/>
            <a:cs typeface="Sakkal Majalla" panose="02000000000000000000" pitchFamily="2" charset="-78"/>
          </a:endParaRPr>
        </a:p>
      </dsp:txBody>
      <dsp:txXfrm rot="10800000">
        <a:off x="354211" y="119260"/>
        <a:ext cx="3303389" cy="708422"/>
      </dsp:txXfrm>
    </dsp:sp>
    <dsp:sp modelId="{DB82E5E9-FBDC-4743-A35A-4F8348864299}">
      <dsp:nvSpPr>
        <dsp:cNvPr id="0" name=""/>
        <dsp:cNvSpPr/>
      </dsp:nvSpPr>
      <dsp:spPr>
        <a:xfrm>
          <a:off x="3657600" y="1190"/>
          <a:ext cx="2438400" cy="944562"/>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rtl="1">
            <a:lnSpc>
              <a:spcPct val="90000"/>
            </a:lnSpc>
            <a:spcBef>
              <a:spcPct val="0"/>
            </a:spcBef>
            <a:spcAft>
              <a:spcPct val="35000"/>
            </a:spcAft>
          </a:pPr>
          <a:r>
            <a:rPr lang="ar-SA" sz="2300" b="1" kern="1200" dirty="0" smtClean="0">
              <a:latin typeface="Sakkal Majalla" panose="02000000000000000000" pitchFamily="2" charset="-78"/>
              <a:cs typeface="Sakkal Majalla" panose="02000000000000000000" pitchFamily="2" charset="-78"/>
            </a:rPr>
            <a:t>تحليل المهمة</a:t>
          </a:r>
          <a:endParaRPr lang="en-US" sz="2300" kern="1200" dirty="0">
            <a:latin typeface="Sakkal Majalla" panose="02000000000000000000" pitchFamily="2" charset="-78"/>
            <a:cs typeface="Sakkal Majalla" panose="02000000000000000000" pitchFamily="2" charset="-78"/>
          </a:endParaRPr>
        </a:p>
      </dsp:txBody>
      <dsp:txXfrm>
        <a:off x="3703710" y="47300"/>
        <a:ext cx="2346180" cy="852342"/>
      </dsp:txXfrm>
    </dsp:sp>
    <dsp:sp modelId="{8F99ACC0-4F5D-4D41-BB5E-2C488BE16F1E}">
      <dsp:nvSpPr>
        <dsp:cNvPr id="0" name=""/>
        <dsp:cNvSpPr/>
      </dsp:nvSpPr>
      <dsp:spPr>
        <a:xfrm rot="10800000">
          <a:off x="0" y="1040209"/>
          <a:ext cx="3657600" cy="944562"/>
        </a:xfrm>
        <a:prstGeom prst="rightArrow">
          <a:avLst>
            <a:gd name="adj1" fmla="val 75000"/>
            <a:gd name="adj2" fmla="val 50000"/>
          </a:avLst>
        </a:prstGeom>
        <a:solidFill>
          <a:schemeClr val="accent4">
            <a:tint val="40000"/>
            <a:alpha val="90000"/>
            <a:hueOff val="-1315235"/>
            <a:satOff val="7386"/>
            <a:lumOff val="469"/>
            <a:alphaOff val="0"/>
          </a:schemeClr>
        </a:solidFill>
        <a:ln w="25400" cap="flat" cmpd="sng" algn="ctr">
          <a:solidFill>
            <a:schemeClr val="accent4">
              <a:tint val="40000"/>
              <a:alpha val="90000"/>
              <a:hueOff val="-1315235"/>
              <a:satOff val="7386"/>
              <a:lumOff val="46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r" defTabSz="800100" rtl="1">
            <a:lnSpc>
              <a:spcPct val="90000"/>
            </a:lnSpc>
            <a:spcBef>
              <a:spcPct val="0"/>
            </a:spcBef>
            <a:spcAft>
              <a:spcPct val="15000"/>
            </a:spcAft>
            <a:buChar char="••"/>
          </a:pPr>
          <a:r>
            <a:rPr lang="ar-SA" sz="1800" b="1" kern="1200" dirty="0" smtClean="0">
              <a:solidFill>
                <a:schemeClr val="tx1"/>
              </a:solidFill>
              <a:latin typeface="Sakkal Majalla" panose="02000000000000000000" pitchFamily="2" charset="-78"/>
              <a:cs typeface="Sakkal Majalla" panose="02000000000000000000" pitchFamily="2" charset="-78"/>
            </a:rPr>
            <a:t>ويتضمن تحديد الخصائص العامة للمتعلمين والسلوك المدخلي</a:t>
          </a:r>
          <a:endParaRPr lang="en-US" sz="1800" b="1" kern="1200" dirty="0">
            <a:solidFill>
              <a:schemeClr val="tx1"/>
            </a:solidFill>
            <a:latin typeface="Sakkal Majalla" panose="02000000000000000000" pitchFamily="2" charset="-78"/>
            <a:cs typeface="Sakkal Majalla" panose="02000000000000000000" pitchFamily="2" charset="-78"/>
          </a:endParaRPr>
        </a:p>
      </dsp:txBody>
      <dsp:txXfrm rot="10800000">
        <a:off x="354211" y="1158279"/>
        <a:ext cx="3303389" cy="708422"/>
      </dsp:txXfrm>
    </dsp:sp>
    <dsp:sp modelId="{C8ABBD45-78FD-8F40-8941-2F6E2A535BFF}">
      <dsp:nvSpPr>
        <dsp:cNvPr id="0" name=""/>
        <dsp:cNvSpPr/>
      </dsp:nvSpPr>
      <dsp:spPr>
        <a:xfrm>
          <a:off x="3657600" y="1040209"/>
          <a:ext cx="2438400" cy="944562"/>
        </a:xfrm>
        <a:prstGeom prst="roundRect">
          <a:avLst/>
        </a:prstGeom>
        <a:solidFill>
          <a:schemeClr val="accent4">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rtl="1">
            <a:lnSpc>
              <a:spcPct val="90000"/>
            </a:lnSpc>
            <a:spcBef>
              <a:spcPct val="0"/>
            </a:spcBef>
            <a:spcAft>
              <a:spcPct val="35000"/>
            </a:spcAft>
          </a:pPr>
          <a:r>
            <a:rPr lang="ar-SA" sz="2300" kern="1200" dirty="0" smtClean="0">
              <a:latin typeface="Sakkal Majalla" panose="02000000000000000000" pitchFamily="2" charset="-78"/>
              <a:cs typeface="Sakkal Majalla" panose="02000000000000000000" pitchFamily="2" charset="-78"/>
            </a:rPr>
            <a:t>تحليل خصائص المتعلمين</a:t>
          </a:r>
          <a:endParaRPr lang="en-US" sz="2300" kern="1200" dirty="0">
            <a:latin typeface="Sakkal Majalla" panose="02000000000000000000" pitchFamily="2" charset="-78"/>
            <a:cs typeface="Sakkal Majalla" panose="02000000000000000000" pitchFamily="2" charset="-78"/>
          </a:endParaRPr>
        </a:p>
      </dsp:txBody>
      <dsp:txXfrm>
        <a:off x="3703710" y="1086319"/>
        <a:ext cx="2346180" cy="852342"/>
      </dsp:txXfrm>
    </dsp:sp>
    <dsp:sp modelId="{8ED0391E-2044-F642-9A34-011810890B28}">
      <dsp:nvSpPr>
        <dsp:cNvPr id="0" name=""/>
        <dsp:cNvSpPr/>
      </dsp:nvSpPr>
      <dsp:spPr>
        <a:xfrm rot="10800000">
          <a:off x="0" y="2079228"/>
          <a:ext cx="3657600" cy="944562"/>
        </a:xfrm>
        <a:prstGeom prst="rightArrow">
          <a:avLst>
            <a:gd name="adj1" fmla="val 75000"/>
            <a:gd name="adj2" fmla="val 50000"/>
          </a:avLst>
        </a:prstGeom>
        <a:solidFill>
          <a:schemeClr val="accent4">
            <a:tint val="40000"/>
            <a:alpha val="90000"/>
            <a:hueOff val="-2630471"/>
            <a:satOff val="14771"/>
            <a:lumOff val="939"/>
            <a:alphaOff val="0"/>
          </a:schemeClr>
        </a:solidFill>
        <a:ln w="25400" cap="flat" cmpd="sng" algn="ctr">
          <a:solidFill>
            <a:schemeClr val="accent4">
              <a:tint val="40000"/>
              <a:alpha val="90000"/>
              <a:hueOff val="-2630471"/>
              <a:satOff val="14771"/>
              <a:lumOff val="9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r" defTabSz="800100" rtl="1">
            <a:lnSpc>
              <a:spcPct val="90000"/>
            </a:lnSpc>
            <a:spcBef>
              <a:spcPct val="0"/>
            </a:spcBef>
            <a:spcAft>
              <a:spcPct val="15000"/>
            </a:spcAft>
            <a:buChar char="••"/>
          </a:pPr>
          <a:r>
            <a:rPr lang="ar-SA" sz="1800" b="1" kern="1200" dirty="0" smtClean="0">
              <a:solidFill>
                <a:schemeClr val="tx1"/>
              </a:solidFill>
              <a:latin typeface="Sakkal Majalla" panose="02000000000000000000" pitchFamily="2" charset="-78"/>
              <a:cs typeface="Sakkal Majalla" panose="02000000000000000000" pitchFamily="2" charset="-78"/>
            </a:rPr>
            <a:t>دراسة الإمكانيات المادية والبشرية لمعرفة الصعوبات قبل البدء في إنتاج الوسيلة.</a:t>
          </a:r>
          <a:endParaRPr lang="en-US" sz="1800" b="1" kern="1200" dirty="0">
            <a:solidFill>
              <a:schemeClr val="tx1"/>
            </a:solidFill>
            <a:latin typeface="Sakkal Majalla" panose="02000000000000000000" pitchFamily="2" charset="-78"/>
            <a:cs typeface="Sakkal Majalla" panose="02000000000000000000" pitchFamily="2" charset="-78"/>
          </a:endParaRPr>
        </a:p>
      </dsp:txBody>
      <dsp:txXfrm rot="10800000">
        <a:off x="354211" y="2197298"/>
        <a:ext cx="3303389" cy="708422"/>
      </dsp:txXfrm>
    </dsp:sp>
    <dsp:sp modelId="{D844E7FA-407F-F641-BC60-C1909D3EE723}">
      <dsp:nvSpPr>
        <dsp:cNvPr id="0" name=""/>
        <dsp:cNvSpPr/>
      </dsp:nvSpPr>
      <dsp:spPr>
        <a:xfrm>
          <a:off x="3657600" y="2079228"/>
          <a:ext cx="2438400" cy="944562"/>
        </a:xfrm>
        <a:prstGeom prst="roundRect">
          <a:avLst/>
        </a:prstGeom>
        <a:solidFill>
          <a:schemeClr val="accent4">
            <a:hueOff val="-2976513"/>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rtl="1">
            <a:lnSpc>
              <a:spcPct val="90000"/>
            </a:lnSpc>
            <a:spcBef>
              <a:spcPct val="0"/>
            </a:spcBef>
            <a:spcAft>
              <a:spcPct val="35000"/>
            </a:spcAft>
          </a:pPr>
          <a:r>
            <a:rPr lang="ar-SA" sz="2300" kern="1200" dirty="0" smtClean="0">
              <a:latin typeface="Sakkal Majalla" panose="02000000000000000000" pitchFamily="2" charset="-78"/>
              <a:cs typeface="Sakkal Majalla" panose="02000000000000000000" pitchFamily="2" charset="-78"/>
            </a:rPr>
            <a:t>تحليل الحاجات</a:t>
          </a:r>
          <a:endParaRPr lang="en-US" sz="2300" kern="1200" dirty="0">
            <a:latin typeface="Sakkal Majalla" panose="02000000000000000000" pitchFamily="2" charset="-78"/>
            <a:cs typeface="Sakkal Majalla" panose="02000000000000000000" pitchFamily="2" charset="-78"/>
          </a:endParaRPr>
        </a:p>
      </dsp:txBody>
      <dsp:txXfrm>
        <a:off x="3703710" y="2125338"/>
        <a:ext cx="2346180" cy="852342"/>
      </dsp:txXfrm>
    </dsp:sp>
    <dsp:sp modelId="{AD9A620E-FA0F-ED41-B671-5624286A99F2}">
      <dsp:nvSpPr>
        <dsp:cNvPr id="0" name=""/>
        <dsp:cNvSpPr/>
      </dsp:nvSpPr>
      <dsp:spPr>
        <a:xfrm rot="10800000">
          <a:off x="0" y="3118246"/>
          <a:ext cx="3657600" cy="944562"/>
        </a:xfrm>
        <a:prstGeom prst="rightArrow">
          <a:avLst>
            <a:gd name="adj1" fmla="val 75000"/>
            <a:gd name="adj2" fmla="val 50000"/>
          </a:avLst>
        </a:prstGeom>
        <a:solidFill>
          <a:schemeClr val="accent4">
            <a:tint val="40000"/>
            <a:alpha val="90000"/>
            <a:hueOff val="-3945706"/>
            <a:satOff val="22157"/>
            <a:lumOff val="1408"/>
            <a:alphaOff val="0"/>
          </a:schemeClr>
        </a:solidFill>
        <a:ln w="25400" cap="flat" cmpd="sng" algn="ctr">
          <a:solidFill>
            <a:schemeClr val="accent4">
              <a:tint val="40000"/>
              <a:alpha val="90000"/>
              <a:hueOff val="-3945706"/>
              <a:satOff val="22157"/>
              <a:lumOff val="14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r" defTabSz="800100" rtl="1">
            <a:lnSpc>
              <a:spcPct val="90000"/>
            </a:lnSpc>
            <a:spcBef>
              <a:spcPct val="0"/>
            </a:spcBef>
            <a:spcAft>
              <a:spcPct val="15000"/>
            </a:spcAft>
            <a:buChar char="••"/>
          </a:pPr>
          <a:r>
            <a:rPr lang="ar-SA" sz="1800" b="1" kern="1200" dirty="0" smtClean="0">
              <a:solidFill>
                <a:schemeClr val="tx1"/>
              </a:solidFill>
              <a:latin typeface="Sakkal Majalla" panose="02000000000000000000" pitchFamily="2" charset="-78"/>
              <a:cs typeface="Sakkal Majalla" panose="02000000000000000000" pitchFamily="2" charset="-78"/>
            </a:rPr>
            <a:t>مكان وزمان تطبيق المنتج التعليمي</a:t>
          </a:r>
          <a:endParaRPr lang="en-US" sz="1800" b="1" kern="1200" dirty="0">
            <a:solidFill>
              <a:schemeClr val="tx1"/>
            </a:solidFill>
            <a:latin typeface="Sakkal Majalla" panose="02000000000000000000" pitchFamily="2" charset="-78"/>
            <a:cs typeface="Sakkal Majalla" panose="02000000000000000000" pitchFamily="2" charset="-78"/>
          </a:endParaRPr>
        </a:p>
      </dsp:txBody>
      <dsp:txXfrm rot="10800000">
        <a:off x="354211" y="3236316"/>
        <a:ext cx="3303389" cy="708422"/>
      </dsp:txXfrm>
    </dsp:sp>
    <dsp:sp modelId="{4CF0F281-F44E-6847-B79D-0D8C18C5F801}">
      <dsp:nvSpPr>
        <dsp:cNvPr id="0" name=""/>
        <dsp:cNvSpPr/>
      </dsp:nvSpPr>
      <dsp:spPr>
        <a:xfrm>
          <a:off x="3657600" y="3118246"/>
          <a:ext cx="2438400" cy="944562"/>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rtl="1">
            <a:lnSpc>
              <a:spcPct val="90000"/>
            </a:lnSpc>
            <a:spcBef>
              <a:spcPct val="0"/>
            </a:spcBef>
            <a:spcAft>
              <a:spcPct val="35000"/>
            </a:spcAft>
          </a:pPr>
          <a:r>
            <a:rPr lang="ar-SA" sz="2300" kern="1200" dirty="0" smtClean="0">
              <a:latin typeface="Sakkal Majalla" panose="02000000000000000000" pitchFamily="2" charset="-78"/>
              <a:cs typeface="Sakkal Majalla" panose="02000000000000000000" pitchFamily="2" charset="-78"/>
            </a:rPr>
            <a:t>تحليل السياق</a:t>
          </a:r>
          <a:endParaRPr lang="en-US" sz="2300" kern="1200" dirty="0">
            <a:latin typeface="Sakkal Majalla" panose="02000000000000000000" pitchFamily="2" charset="-78"/>
            <a:cs typeface="Sakkal Majalla" panose="02000000000000000000" pitchFamily="2" charset="-78"/>
          </a:endParaRPr>
        </a:p>
      </dsp:txBody>
      <dsp:txXfrm>
        <a:off x="3703710" y="3164356"/>
        <a:ext cx="2346180" cy="85234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41EB2B-78A7-AC4B-8406-D5E0E18D9B14}">
      <dsp:nvSpPr>
        <dsp:cNvPr id="0" name=""/>
        <dsp:cNvSpPr/>
      </dsp:nvSpPr>
      <dsp:spPr>
        <a:xfrm>
          <a:off x="2653780" y="1887389"/>
          <a:ext cx="2306808" cy="2306808"/>
        </a:xfrm>
        <a:prstGeom prst="gear9">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x-none" sz="2400" b="1" kern="1200" dirty="0" smtClean="0">
              <a:latin typeface="Sakkal Majalla" panose="02000000000000000000" pitchFamily="2" charset="-78"/>
              <a:cs typeface="Sakkal Majalla" panose="02000000000000000000" pitchFamily="2" charset="-78"/>
            </a:rPr>
            <a:t>يوجه الطلاب للتعلم.</a:t>
          </a:r>
          <a:endParaRPr lang="en-US" sz="2400" kern="1200" dirty="0">
            <a:latin typeface="Sakkal Majalla" panose="02000000000000000000" pitchFamily="2" charset="-78"/>
            <a:cs typeface="Sakkal Majalla" panose="02000000000000000000" pitchFamily="2" charset="-78"/>
          </a:endParaRPr>
        </a:p>
      </dsp:txBody>
      <dsp:txXfrm>
        <a:off x="3117551" y="2427748"/>
        <a:ext cx="1379266" cy="1185747"/>
      </dsp:txXfrm>
    </dsp:sp>
    <dsp:sp modelId="{AFACA2E2-BB85-0948-8FF4-BC73FC146AEA}">
      <dsp:nvSpPr>
        <dsp:cNvPr id="0" name=""/>
        <dsp:cNvSpPr/>
      </dsp:nvSpPr>
      <dsp:spPr>
        <a:xfrm>
          <a:off x="1311636" y="1342143"/>
          <a:ext cx="1677679" cy="1677679"/>
        </a:xfrm>
        <a:prstGeom prst="gear6">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x-none" sz="2000" b="1" kern="1200" dirty="0" smtClean="0">
              <a:latin typeface="Sakkal Majalla" panose="02000000000000000000" pitchFamily="2" charset="-78"/>
              <a:cs typeface="Sakkal Majalla" panose="02000000000000000000" pitchFamily="2" charset="-78"/>
            </a:rPr>
            <a:t>يطبق نشاطات التقويم.</a:t>
          </a:r>
          <a:endParaRPr lang="en-US" sz="2000" kern="1200" dirty="0">
            <a:latin typeface="Sakkal Majalla" panose="02000000000000000000" pitchFamily="2" charset="-78"/>
            <a:cs typeface="Sakkal Majalla" panose="02000000000000000000" pitchFamily="2" charset="-78"/>
          </a:endParaRPr>
        </a:p>
      </dsp:txBody>
      <dsp:txXfrm>
        <a:off x="1733997" y="1767056"/>
        <a:ext cx="832957" cy="827853"/>
      </dsp:txXfrm>
    </dsp:sp>
    <dsp:sp modelId="{C4750CE7-EFBA-7D44-A9B4-9CAF1E26825B}">
      <dsp:nvSpPr>
        <dsp:cNvPr id="0" name=""/>
        <dsp:cNvSpPr/>
      </dsp:nvSpPr>
      <dsp:spPr>
        <a:xfrm rot="20700000">
          <a:off x="2251308" y="184715"/>
          <a:ext cx="1643783" cy="1643783"/>
        </a:xfrm>
        <a:prstGeom prst="gear6">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x-none" sz="2000" b="1" kern="1200" dirty="0" smtClean="0">
              <a:latin typeface="Sakkal Majalla" panose="02000000000000000000" pitchFamily="2" charset="-78"/>
              <a:cs typeface="Sakkal Majalla" panose="02000000000000000000" pitchFamily="2" charset="-78"/>
            </a:rPr>
            <a:t>يقدم التغذية الراجعة.</a:t>
          </a:r>
          <a:endParaRPr lang="en-US" sz="2000" kern="1200" dirty="0">
            <a:latin typeface="Sakkal Majalla" panose="02000000000000000000" pitchFamily="2" charset="-78"/>
            <a:cs typeface="Sakkal Majalla" panose="02000000000000000000" pitchFamily="2" charset="-78"/>
          </a:endParaRPr>
        </a:p>
      </dsp:txBody>
      <dsp:txXfrm rot="-20700000">
        <a:off x="2611838" y="545245"/>
        <a:ext cx="922723" cy="922723"/>
      </dsp:txXfrm>
    </dsp:sp>
    <dsp:sp modelId="{51967AF5-B2ED-494A-B7A6-4B27EAEFE323}">
      <dsp:nvSpPr>
        <dsp:cNvPr id="0" name=""/>
        <dsp:cNvSpPr/>
      </dsp:nvSpPr>
      <dsp:spPr>
        <a:xfrm>
          <a:off x="2476401" y="1539296"/>
          <a:ext cx="2952715" cy="2952715"/>
        </a:xfrm>
        <a:prstGeom prst="circularArrow">
          <a:avLst>
            <a:gd name="adj1" fmla="val 4688"/>
            <a:gd name="adj2" fmla="val 299029"/>
            <a:gd name="adj3" fmla="val 2516243"/>
            <a:gd name="adj4" fmla="val 15861110"/>
            <a:gd name="adj5" fmla="val 5469"/>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C6F537B-EB5E-834E-B8A2-62F36EC3CC74}">
      <dsp:nvSpPr>
        <dsp:cNvPr id="0" name=""/>
        <dsp:cNvSpPr/>
      </dsp:nvSpPr>
      <dsp:spPr>
        <a:xfrm>
          <a:off x="1014522" y="970936"/>
          <a:ext cx="2145332" cy="2145332"/>
        </a:xfrm>
        <a:prstGeom prst="leftCircularArrow">
          <a:avLst>
            <a:gd name="adj1" fmla="val 6452"/>
            <a:gd name="adj2" fmla="val 429999"/>
            <a:gd name="adj3" fmla="val 10489124"/>
            <a:gd name="adj4" fmla="val 14837806"/>
            <a:gd name="adj5" fmla="val 7527"/>
          </a:avLst>
        </a:prstGeom>
        <a:solidFill>
          <a:schemeClr val="accent3">
            <a:hueOff val="5625132"/>
            <a:satOff val="-8440"/>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DAF6C3B-57C5-A549-9067-F07BA7D2AAA6}">
      <dsp:nvSpPr>
        <dsp:cNvPr id="0" name=""/>
        <dsp:cNvSpPr/>
      </dsp:nvSpPr>
      <dsp:spPr>
        <a:xfrm>
          <a:off x="1871084" y="-175333"/>
          <a:ext cx="2313100" cy="2313100"/>
        </a:xfrm>
        <a:prstGeom prst="circularArrow">
          <a:avLst>
            <a:gd name="adj1" fmla="val 5984"/>
            <a:gd name="adj2" fmla="val 394124"/>
            <a:gd name="adj3" fmla="val 13313824"/>
            <a:gd name="adj4" fmla="val 10508221"/>
            <a:gd name="adj5" fmla="val 6981"/>
          </a:avLst>
        </a:prstGeom>
        <a:solidFill>
          <a:schemeClr val="accent3">
            <a:hueOff val="11250264"/>
            <a:satOff val="-16880"/>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81AEC2-7EB4-448D-86DD-1E9867BECC9F}" type="datetimeFigureOut">
              <a:rPr lang="en-GB" smtClean="0"/>
              <a:pPr/>
              <a:t>14/10/2018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910016-18E1-45A9-ABD4-0AB5CDB204DC}" type="slidenum">
              <a:rPr lang="en-GB" smtClean="0"/>
              <a:pPr/>
              <a:t>‹#›</a:t>
            </a:fld>
            <a:endParaRPr lang="en-GB"/>
          </a:p>
        </p:txBody>
      </p:sp>
    </p:spTree>
    <p:extLst>
      <p:ext uri="{BB962C8B-B14F-4D97-AF65-F5344CB8AC3E}">
        <p14:creationId xmlns:p14="http://schemas.microsoft.com/office/powerpoint/2010/main" val="2285207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8910016-18E1-45A9-ABD4-0AB5CDB204DC}"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8910016-18E1-45A9-ABD4-0AB5CDB204DC}" type="slidenum">
              <a:rPr lang="en-GB" smtClean="0"/>
              <a:pPr/>
              <a:t>11</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8910016-18E1-45A9-ABD4-0AB5CDB204DC}" type="slidenum">
              <a:rPr lang="en-GB" smtClean="0"/>
              <a:pPr/>
              <a:t>12</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8910016-18E1-45A9-ABD4-0AB5CDB204DC}" type="slidenum">
              <a:rPr lang="en-GB" smtClean="0"/>
              <a:pPr/>
              <a:t>13</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8910016-18E1-45A9-ABD4-0AB5CDB204DC}" type="slidenum">
              <a:rPr lang="en-GB" smtClean="0"/>
              <a:pPr/>
              <a:t>14</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8910016-18E1-45A9-ABD4-0AB5CDB204DC}" type="slidenum">
              <a:rPr lang="en-GB" smtClean="0"/>
              <a:pPr/>
              <a:t>15</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8910016-18E1-45A9-ABD4-0AB5CDB204DC}" type="slidenum">
              <a:rPr lang="en-GB" smtClean="0"/>
              <a:pPr/>
              <a:t>17</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8910016-18E1-45A9-ABD4-0AB5CDB204DC}" type="slidenum">
              <a:rPr lang="en-GB" smtClean="0"/>
              <a:pPr/>
              <a:t>18</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8910016-18E1-45A9-ABD4-0AB5CDB204DC}" type="slidenum">
              <a:rPr lang="en-GB" smtClean="0"/>
              <a:pPr/>
              <a:t>19</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8910016-18E1-45A9-ABD4-0AB5CDB204DC}" type="slidenum">
              <a:rPr lang="en-GB" smtClean="0"/>
              <a:pPr/>
              <a:t>22</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8910016-18E1-45A9-ABD4-0AB5CDB204DC}" type="slidenum">
              <a:rPr lang="en-GB" smtClean="0"/>
              <a:pPr/>
              <a:t>23</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8910016-18E1-45A9-ABD4-0AB5CDB204DC}" type="slidenum">
              <a:rPr lang="en-GB" smtClean="0"/>
              <a:pPr/>
              <a:t>3</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8910016-18E1-45A9-ABD4-0AB5CDB204DC}" type="slidenum">
              <a:rPr lang="en-GB" smtClean="0"/>
              <a:pPr/>
              <a:t>24</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8910016-18E1-45A9-ABD4-0AB5CDB204DC}" type="slidenum">
              <a:rPr lang="en-GB" smtClean="0"/>
              <a:pPr/>
              <a:t>25</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8910016-18E1-45A9-ABD4-0AB5CDB204DC}" type="slidenum">
              <a:rPr lang="en-GB" smtClean="0"/>
              <a:pPr/>
              <a:t>26</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8910016-18E1-45A9-ABD4-0AB5CDB204DC}" type="slidenum">
              <a:rPr lang="en-GB" smtClean="0"/>
              <a:pPr/>
              <a:t>27</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8910016-18E1-45A9-ABD4-0AB5CDB204DC}" type="slidenum">
              <a:rPr lang="en-GB" smtClean="0"/>
              <a:pPr/>
              <a:t>28</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8910016-18E1-45A9-ABD4-0AB5CDB204DC}" type="slidenum">
              <a:rPr lang="en-GB" smtClean="0"/>
              <a:pPr/>
              <a:t>29</a:t>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8910016-18E1-45A9-ABD4-0AB5CDB204DC}" type="slidenum">
              <a:rPr lang="en-GB" smtClean="0"/>
              <a:pPr/>
              <a:t>30</a:t>
            </a:fld>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8910016-18E1-45A9-ABD4-0AB5CDB204DC}" type="slidenum">
              <a:rPr lang="en-GB" smtClean="0"/>
              <a:pPr/>
              <a:t>31</a:t>
            </a:fld>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8910016-18E1-45A9-ABD4-0AB5CDB204DC}" type="slidenum">
              <a:rPr lang="en-GB" smtClean="0"/>
              <a:pPr/>
              <a:t>32</a:t>
            </a:fld>
            <a:endParaRPr lang="en-GB"/>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8910016-18E1-45A9-ABD4-0AB5CDB204DC}" type="slidenum">
              <a:rPr lang="en-GB" smtClean="0"/>
              <a:pPr/>
              <a:t>33</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8910016-18E1-45A9-ABD4-0AB5CDB204DC}" type="slidenum">
              <a:rPr lang="en-GB" smtClean="0"/>
              <a:pPr/>
              <a:t>4</a:t>
            </a:fld>
            <a:endParaRPr lang="en-GB"/>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28CD7F-D1FF-46BD-AE75-E1FAE5A35CDB}" type="slidenum">
              <a:rPr lang="en-US" smtClean="0"/>
              <a:pPr/>
              <a:t>34</a:t>
            </a:fld>
            <a:endParaRPr lang="en-US"/>
          </a:p>
        </p:txBody>
      </p:sp>
    </p:spTree>
    <p:extLst>
      <p:ext uri="{BB962C8B-B14F-4D97-AF65-F5344CB8AC3E}">
        <p14:creationId xmlns:p14="http://schemas.microsoft.com/office/powerpoint/2010/main" val="1457554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8910016-18E1-45A9-ABD4-0AB5CDB204DC}" type="slidenum">
              <a:rPr lang="en-GB" smtClean="0"/>
              <a:pPr/>
              <a:t>35</a:t>
            </a:fld>
            <a:endParaRPr lang="en-GB"/>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8910016-18E1-45A9-ABD4-0AB5CDB204DC}" type="slidenum">
              <a:rPr lang="en-GB" smtClean="0"/>
              <a:pPr/>
              <a:t>36</a:t>
            </a:fld>
            <a:endParaRPr lang="en-GB"/>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8910016-18E1-45A9-ABD4-0AB5CDB204DC}" type="slidenum">
              <a:rPr lang="en-GB" smtClean="0"/>
              <a:pPr/>
              <a:t>37</a:t>
            </a:fld>
            <a:endParaRPr lang="en-GB"/>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8910016-18E1-45A9-ABD4-0AB5CDB204DC}" type="slidenum">
              <a:rPr lang="en-GB" smtClean="0"/>
              <a:pPr/>
              <a:t>38</a:t>
            </a:fld>
            <a:endParaRPr lang="en-GB"/>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8910016-18E1-45A9-ABD4-0AB5CDB204DC}" type="slidenum">
              <a:rPr lang="en-GB" smtClean="0"/>
              <a:pPr/>
              <a:t>39</a:t>
            </a:fld>
            <a:endParaRPr lang="en-GB"/>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8910016-18E1-45A9-ABD4-0AB5CDB204DC}" type="slidenum">
              <a:rPr lang="en-GB" smtClean="0"/>
              <a:pPr/>
              <a:t>40</a:t>
            </a:fld>
            <a:endParaRPr lang="en-GB"/>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8910016-18E1-45A9-ABD4-0AB5CDB204DC}" type="slidenum">
              <a:rPr lang="en-GB" smtClean="0"/>
              <a:pPr/>
              <a:t>41</a:t>
            </a:fld>
            <a:endParaRPr lang="en-GB"/>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8910016-18E1-45A9-ABD4-0AB5CDB204DC}" type="slidenum">
              <a:rPr lang="en-GB" smtClean="0"/>
              <a:pPr/>
              <a:t>42</a:t>
            </a:fld>
            <a:endParaRPr lang="en-GB"/>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8910016-18E1-45A9-ABD4-0AB5CDB204DC}" type="slidenum">
              <a:rPr lang="en-GB" smtClean="0"/>
              <a:pPr/>
              <a:t>43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8910016-18E1-45A9-ABD4-0AB5CDB204DC}" type="slidenum">
              <a:rPr lang="en-GB" smtClean="0"/>
              <a:pPr/>
              <a:t>5</a:t>
            </a:fld>
            <a:endParaRPr lang="en-GB"/>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8910016-18E1-45A9-ABD4-0AB5CDB204DC}" type="slidenum">
              <a:rPr lang="en-GB" smtClean="0"/>
              <a:pPr/>
              <a:t>44</a:t>
            </a:fld>
            <a:endParaRPr lang="en-GB"/>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8910016-18E1-45A9-ABD4-0AB5CDB204DC}" type="slidenum">
              <a:rPr lang="en-GB" smtClean="0"/>
              <a:pPr/>
              <a:t>45</a:t>
            </a:fld>
            <a:endParaRPr lang="en-GB"/>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8910016-18E1-45A9-ABD4-0AB5CDB204DC}" type="slidenum">
              <a:rPr lang="en-GB" smtClean="0"/>
              <a:pPr/>
              <a:t>46</a:t>
            </a:fld>
            <a:endParaRPr lang="en-GB"/>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8910016-18E1-45A9-ABD4-0AB5CDB204DC}" type="slidenum">
              <a:rPr lang="en-GB" smtClean="0"/>
              <a:pPr/>
              <a:t>47</a:t>
            </a:fld>
            <a:endParaRPr lang="en-GB"/>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8910016-18E1-45A9-ABD4-0AB5CDB204DC}" type="slidenum">
              <a:rPr lang="en-GB" smtClean="0"/>
              <a:pPr/>
              <a:t>48</a:t>
            </a:fld>
            <a:endParaRPr lang="en-GB"/>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8910016-18E1-45A9-ABD4-0AB5CDB204DC}" type="slidenum">
              <a:rPr lang="en-GB" smtClean="0"/>
              <a:pPr/>
              <a:t>49</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8910016-18E1-45A9-ABD4-0AB5CDB204DC}" type="slidenum">
              <a:rPr lang="en-GB" smtClean="0"/>
              <a:pPr/>
              <a:t>6</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8910016-18E1-45A9-ABD4-0AB5CDB204DC}" type="slidenum">
              <a:rPr lang="en-GB" smtClean="0"/>
              <a:pPr/>
              <a:t>7</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8910016-18E1-45A9-ABD4-0AB5CDB204DC}" type="slidenum">
              <a:rPr lang="en-GB" smtClean="0"/>
              <a:pPr/>
              <a:t>8</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8910016-18E1-45A9-ABD4-0AB5CDB204DC}" type="slidenum">
              <a:rPr lang="en-GB" smtClean="0"/>
              <a:pPr/>
              <a:t>9</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8910016-18E1-45A9-ABD4-0AB5CDB204DC}" type="slidenum">
              <a:rPr lang="en-GB" smtClean="0"/>
              <a:pPr/>
              <a:t>10</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Click to edit Master subtitle style</a:t>
            </a:r>
            <a:endParaRPr kumimoji="0" lang="en-US"/>
          </a:p>
        </p:txBody>
      </p:sp>
      <p:sp>
        <p:nvSpPr>
          <p:cNvPr id="28" name="Date Placeholder 27"/>
          <p:cNvSpPr>
            <a:spLocks noGrp="1"/>
          </p:cNvSpPr>
          <p:nvPr>
            <p:ph type="dt" sz="half" idx="10"/>
          </p:nvPr>
        </p:nvSpPr>
        <p:spPr/>
        <p:txBody>
          <a:bodyPr/>
          <a:lstStyle/>
          <a:p>
            <a:fld id="{B7C3F878-F5E8-489B-AC8A-64F2A7E22C28}" type="datetimeFigureOut">
              <a:rPr lang="en-US" smtClean="0"/>
              <a:pPr/>
              <a:t>10/14/2018</a:t>
            </a:fld>
            <a:endParaRPr lang="en-US"/>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651FC063-5EA9-49AF-AFAF-D68C9E82B23B}"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ar-SA"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ar-SA" smtClean="0"/>
              <a:t>Click to edit Master text styles</a:t>
            </a:r>
          </a:p>
          <a:p>
            <a:pPr lvl="1" eaLnBrk="1" latinLnBrk="0" hangingPunct="1"/>
            <a:r>
              <a:rPr lang="ar-SA" smtClean="0"/>
              <a:t>Second level</a:t>
            </a:r>
          </a:p>
          <a:p>
            <a:pPr lvl="2" eaLnBrk="1" latinLnBrk="0" hangingPunct="1"/>
            <a:r>
              <a:rPr lang="ar-SA" smtClean="0"/>
              <a:t>Third level</a:t>
            </a:r>
          </a:p>
          <a:p>
            <a:pPr lvl="3" eaLnBrk="1" latinLnBrk="0" hangingPunct="1"/>
            <a:r>
              <a:rPr lang="ar-SA" smtClean="0"/>
              <a:t>Fourth level</a:t>
            </a:r>
          </a:p>
          <a:p>
            <a:pPr lvl="4" eaLnBrk="1" latinLnBrk="0" hangingPunct="1"/>
            <a:r>
              <a:rPr lang="ar-SA" smtClean="0"/>
              <a:t>Fifth level</a:t>
            </a:r>
            <a:endParaRPr kumimoji="0" lang="en-US"/>
          </a:p>
        </p:txBody>
      </p:sp>
      <p:sp>
        <p:nvSpPr>
          <p:cNvPr id="4" name="Date Placeholder 3"/>
          <p:cNvSpPr>
            <a:spLocks noGrp="1"/>
          </p:cNvSpPr>
          <p:nvPr>
            <p:ph type="dt" sz="half" idx="10"/>
          </p:nvPr>
        </p:nvSpPr>
        <p:spPr/>
        <p:txBody>
          <a:bodyPr/>
          <a:lstStyle/>
          <a:p>
            <a:fld id="{5C85DF57-C04F-6D42-B99E-322DFD4BECA4}" type="datetimeFigureOut">
              <a:rPr lang="en-US" smtClean="0"/>
              <a:pPr/>
              <a:t>10/14/2018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E958C5-D1F2-CF48-96B2-22E742046A1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6BE958C5-D1F2-CF48-96B2-22E742046A11}"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ar-SA" smtClean="0"/>
              <a:t>Click to edit Master text styles</a:t>
            </a:r>
          </a:p>
          <a:p>
            <a:pPr lvl="1" eaLnBrk="1" latinLnBrk="0" hangingPunct="1"/>
            <a:r>
              <a:rPr lang="ar-SA" smtClean="0"/>
              <a:t>Second level</a:t>
            </a:r>
          </a:p>
          <a:p>
            <a:pPr lvl="2" eaLnBrk="1" latinLnBrk="0" hangingPunct="1"/>
            <a:r>
              <a:rPr lang="ar-SA" smtClean="0"/>
              <a:t>Third level</a:t>
            </a:r>
          </a:p>
          <a:p>
            <a:pPr lvl="3" eaLnBrk="1" latinLnBrk="0" hangingPunct="1"/>
            <a:r>
              <a:rPr lang="ar-SA" smtClean="0"/>
              <a:t>Fourth level</a:t>
            </a:r>
          </a:p>
          <a:p>
            <a:pPr lvl="4" eaLnBrk="1" latinLnBrk="0" hangingPunct="1"/>
            <a:r>
              <a:rPr lang="ar-SA" smtClean="0"/>
              <a:t>Fifth level</a:t>
            </a:r>
            <a:endParaRPr kumimoji="0" lang="en-US"/>
          </a:p>
        </p:txBody>
      </p:sp>
      <p:sp>
        <p:nvSpPr>
          <p:cNvPr id="4" name="Date Placeholder 3"/>
          <p:cNvSpPr>
            <a:spLocks noGrp="1"/>
          </p:cNvSpPr>
          <p:nvPr>
            <p:ph type="dt" sz="half" idx="10"/>
          </p:nvPr>
        </p:nvSpPr>
        <p:spPr/>
        <p:txBody>
          <a:bodyPr/>
          <a:lstStyle/>
          <a:p>
            <a:fld id="{5C85DF57-C04F-6D42-B99E-322DFD4BECA4}" type="datetimeFigureOut">
              <a:rPr lang="en-US" smtClean="0"/>
              <a:pPr/>
              <a:t>10/14/2018</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ar-SA"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xt with brush 1">
    <p:spTree>
      <p:nvGrpSpPr>
        <p:cNvPr id="1" name=""/>
        <p:cNvGrpSpPr/>
        <p:nvPr/>
      </p:nvGrpSpPr>
      <p:grpSpPr>
        <a:xfrm>
          <a:off x="0" y="0"/>
          <a:ext cx="0" cy="0"/>
          <a:chOff x="0" y="0"/>
          <a:chExt cx="0" cy="0"/>
        </a:xfrm>
      </p:grpSpPr>
      <p:sp>
        <p:nvSpPr>
          <p:cNvPr id="9" name="Picture Placeholder 2"/>
          <p:cNvSpPr>
            <a:spLocks noGrp="1"/>
          </p:cNvSpPr>
          <p:nvPr>
            <p:ph type="pic" sz="quarter" idx="11"/>
          </p:nvPr>
        </p:nvSpPr>
        <p:spPr>
          <a:xfrm>
            <a:off x="3581403" y="705032"/>
            <a:ext cx="6251827" cy="5730876"/>
          </a:xfrm>
          <a:custGeom>
            <a:avLst/>
            <a:gdLst/>
            <a:ahLst/>
            <a:cxnLst/>
            <a:rect l="l" t="t" r="r" b="b"/>
            <a:pathLst>
              <a:path w="6251827" h="4298157">
                <a:moveTo>
                  <a:pt x="4218259" y="4245425"/>
                </a:moveTo>
                <a:cubicBezTo>
                  <a:pt x="4220397" y="4243993"/>
                  <a:pt x="4220908" y="4256305"/>
                  <a:pt x="4218127" y="4251290"/>
                </a:cubicBezTo>
                <a:lnTo>
                  <a:pt x="4216345" y="4245887"/>
                </a:lnTo>
                <a:close/>
                <a:moveTo>
                  <a:pt x="4218622" y="3785986"/>
                </a:moveTo>
                <a:lnTo>
                  <a:pt x="4220792" y="3786109"/>
                </a:lnTo>
                <a:lnTo>
                  <a:pt x="4221698" y="3786200"/>
                </a:lnTo>
                <a:lnTo>
                  <a:pt x="4225099" y="3787160"/>
                </a:lnTo>
                <a:lnTo>
                  <a:pt x="4228410" y="3786872"/>
                </a:lnTo>
                <a:lnTo>
                  <a:pt x="4229088" y="3786940"/>
                </a:lnTo>
                <a:lnTo>
                  <a:pt x="4229919" y="3788342"/>
                </a:lnTo>
                <a:cubicBezTo>
                  <a:pt x="4230096" y="3789210"/>
                  <a:pt x="4229859" y="3790091"/>
                  <a:pt x="4228959" y="3790998"/>
                </a:cubicBezTo>
                <a:cubicBezTo>
                  <a:pt x="4226261" y="3793713"/>
                  <a:pt x="4220651" y="3792006"/>
                  <a:pt x="4218873" y="3789120"/>
                </a:cubicBezTo>
                <a:close/>
                <a:moveTo>
                  <a:pt x="4238145" y="3785668"/>
                </a:moveTo>
                <a:lnTo>
                  <a:pt x="4245239" y="3787912"/>
                </a:lnTo>
                <a:cubicBezTo>
                  <a:pt x="4269265" y="3795424"/>
                  <a:pt x="4251641" y="3789356"/>
                  <a:pt x="4236126" y="3787645"/>
                </a:cubicBezTo>
                <a:lnTo>
                  <a:pt x="4229088" y="3786940"/>
                </a:lnTo>
                <a:lnTo>
                  <a:pt x="4229016" y="3786820"/>
                </a:lnTo>
                <a:lnTo>
                  <a:pt x="4229522" y="3786776"/>
                </a:lnTo>
                <a:cubicBezTo>
                  <a:pt x="4231094" y="3786357"/>
                  <a:pt x="4232707" y="3785828"/>
                  <a:pt x="4234197" y="3785727"/>
                </a:cubicBezTo>
                <a:close/>
                <a:moveTo>
                  <a:pt x="4224522" y="3783448"/>
                </a:moveTo>
                <a:lnTo>
                  <a:pt x="4226397" y="3783535"/>
                </a:lnTo>
                <a:lnTo>
                  <a:pt x="4228395" y="3785774"/>
                </a:lnTo>
                <a:lnTo>
                  <a:pt x="4229016" y="3786820"/>
                </a:lnTo>
                <a:lnTo>
                  <a:pt x="4228410" y="3786872"/>
                </a:lnTo>
                <a:lnTo>
                  <a:pt x="4221698" y="3786200"/>
                </a:lnTo>
                <a:lnTo>
                  <a:pt x="4219149" y="3785480"/>
                </a:lnTo>
                <a:lnTo>
                  <a:pt x="4220994" y="3783806"/>
                </a:lnTo>
                <a:cubicBezTo>
                  <a:pt x="4222017" y="3783447"/>
                  <a:pt x="4223231" y="3783388"/>
                  <a:pt x="4224522" y="3783448"/>
                </a:cubicBezTo>
                <a:close/>
                <a:moveTo>
                  <a:pt x="4171320" y="3770976"/>
                </a:moveTo>
                <a:cubicBezTo>
                  <a:pt x="4171951" y="3771048"/>
                  <a:pt x="4173187" y="3771273"/>
                  <a:pt x="4175777" y="3771759"/>
                </a:cubicBezTo>
                <a:lnTo>
                  <a:pt x="4175819" y="3771766"/>
                </a:lnTo>
                <a:lnTo>
                  <a:pt x="4174915" y="3773450"/>
                </a:lnTo>
                <a:lnTo>
                  <a:pt x="4176441" y="3774386"/>
                </a:lnTo>
                <a:lnTo>
                  <a:pt x="4160310" y="3775146"/>
                </a:lnTo>
                <a:lnTo>
                  <a:pt x="4152379" y="3771007"/>
                </a:lnTo>
                <a:lnTo>
                  <a:pt x="4161695" y="3771522"/>
                </a:lnTo>
                <a:cubicBezTo>
                  <a:pt x="4172975" y="3771912"/>
                  <a:pt x="4169427" y="3770758"/>
                  <a:pt x="4171320" y="3770976"/>
                </a:cubicBezTo>
                <a:close/>
                <a:moveTo>
                  <a:pt x="4183691" y="3768464"/>
                </a:moveTo>
                <a:lnTo>
                  <a:pt x="4183901" y="3768840"/>
                </a:lnTo>
                <a:cubicBezTo>
                  <a:pt x="4184262" y="3770387"/>
                  <a:pt x="4184454" y="3772082"/>
                  <a:pt x="4184983" y="3773481"/>
                </a:cubicBezTo>
                <a:lnTo>
                  <a:pt x="4175819" y="3771766"/>
                </a:lnTo>
                <a:lnTo>
                  <a:pt x="4176574" y="3770361"/>
                </a:lnTo>
                <a:close/>
                <a:moveTo>
                  <a:pt x="4141694" y="3751411"/>
                </a:moveTo>
                <a:cubicBezTo>
                  <a:pt x="4133469" y="3751967"/>
                  <a:pt x="4125173" y="3752807"/>
                  <a:pt x="4117020" y="3753077"/>
                </a:cubicBezTo>
                <a:lnTo>
                  <a:pt x="4109984" y="3752767"/>
                </a:lnTo>
                <a:lnTo>
                  <a:pt x="4109875" y="3756431"/>
                </a:lnTo>
                <a:lnTo>
                  <a:pt x="4130738" y="3759231"/>
                </a:lnTo>
                <a:cubicBezTo>
                  <a:pt x="4171095" y="3764148"/>
                  <a:pt x="4155579" y="3758177"/>
                  <a:pt x="4141694" y="3751411"/>
                </a:cubicBezTo>
                <a:close/>
                <a:moveTo>
                  <a:pt x="4110453" y="3736823"/>
                </a:moveTo>
                <a:lnTo>
                  <a:pt x="4110385" y="3739120"/>
                </a:lnTo>
                <a:lnTo>
                  <a:pt x="4112605" y="3738216"/>
                </a:lnTo>
                <a:close/>
                <a:moveTo>
                  <a:pt x="4189168" y="3714493"/>
                </a:moveTo>
                <a:lnTo>
                  <a:pt x="4194707" y="3716966"/>
                </a:lnTo>
                <a:cubicBezTo>
                  <a:pt x="4224662" y="3730076"/>
                  <a:pt x="4210374" y="3722037"/>
                  <a:pt x="4195166" y="3720764"/>
                </a:cubicBezTo>
                <a:lnTo>
                  <a:pt x="4180952" y="3720138"/>
                </a:lnTo>
                <a:lnTo>
                  <a:pt x="4173344" y="3717419"/>
                </a:lnTo>
                <a:lnTo>
                  <a:pt x="4174187" y="3717375"/>
                </a:lnTo>
                <a:cubicBezTo>
                  <a:pt x="4177321" y="3716958"/>
                  <a:pt x="4181727" y="3716213"/>
                  <a:pt x="4189375" y="3715008"/>
                </a:cubicBezTo>
                <a:close/>
                <a:moveTo>
                  <a:pt x="4152969" y="3713886"/>
                </a:moveTo>
                <a:cubicBezTo>
                  <a:pt x="4158396" y="3714577"/>
                  <a:pt x="4163737" y="3715714"/>
                  <a:pt x="4169250" y="3715957"/>
                </a:cubicBezTo>
                <a:lnTo>
                  <a:pt x="4173344" y="3717419"/>
                </a:lnTo>
                <a:lnTo>
                  <a:pt x="4166628" y="3717779"/>
                </a:lnTo>
                <a:cubicBezTo>
                  <a:pt x="4162785" y="3717626"/>
                  <a:pt x="4157365" y="3717040"/>
                  <a:pt x="4143713" y="3716476"/>
                </a:cubicBezTo>
                <a:lnTo>
                  <a:pt x="4135259" y="3716202"/>
                </a:lnTo>
                <a:lnTo>
                  <a:pt x="4135063" y="3716077"/>
                </a:lnTo>
                <a:cubicBezTo>
                  <a:pt x="4134555" y="3715428"/>
                  <a:pt x="4134787" y="3714867"/>
                  <a:pt x="4136169" y="3714503"/>
                </a:cubicBezTo>
                <a:cubicBezTo>
                  <a:pt x="4142027" y="3712954"/>
                  <a:pt x="4147542" y="3713197"/>
                  <a:pt x="4152969" y="3713886"/>
                </a:cubicBezTo>
                <a:close/>
                <a:moveTo>
                  <a:pt x="4108116" y="3667477"/>
                </a:moveTo>
                <a:lnTo>
                  <a:pt x="4109127" y="3677692"/>
                </a:lnTo>
                <a:lnTo>
                  <a:pt x="4128025" y="3680229"/>
                </a:lnTo>
                <a:cubicBezTo>
                  <a:pt x="4132853" y="3681124"/>
                  <a:pt x="4117546" y="3680685"/>
                  <a:pt x="4112449" y="3680460"/>
                </a:cubicBezTo>
                <a:lnTo>
                  <a:pt x="4109371" y="3680164"/>
                </a:lnTo>
                <a:lnTo>
                  <a:pt x="4109479" y="3681246"/>
                </a:lnTo>
                <a:lnTo>
                  <a:pt x="4140983" y="3682632"/>
                </a:lnTo>
                <a:cubicBezTo>
                  <a:pt x="4160229" y="3683478"/>
                  <a:pt x="4154702" y="3685012"/>
                  <a:pt x="4133949" y="3670406"/>
                </a:cubicBezTo>
                <a:cubicBezTo>
                  <a:pt x="4125954" y="3669444"/>
                  <a:pt x="4118059" y="3668225"/>
                  <a:pt x="4109964" y="3667518"/>
                </a:cubicBezTo>
                <a:close/>
                <a:moveTo>
                  <a:pt x="4117243" y="3661014"/>
                </a:moveTo>
                <a:lnTo>
                  <a:pt x="4125526" y="3662437"/>
                </a:lnTo>
                <a:lnTo>
                  <a:pt x="4126227" y="3662733"/>
                </a:lnTo>
                <a:cubicBezTo>
                  <a:pt x="4127388" y="3663886"/>
                  <a:pt x="4125550" y="3663805"/>
                  <a:pt x="4122962" y="3663417"/>
                </a:cubicBezTo>
                <a:lnTo>
                  <a:pt x="4122176" y="3663297"/>
                </a:lnTo>
                <a:lnTo>
                  <a:pt x="4123689" y="3662834"/>
                </a:lnTo>
                <a:cubicBezTo>
                  <a:pt x="4123866" y="3662615"/>
                  <a:pt x="4123584" y="3662384"/>
                  <a:pt x="4122947" y="3662147"/>
                </a:cubicBezTo>
                <a:close/>
                <a:moveTo>
                  <a:pt x="4114938" y="3660618"/>
                </a:moveTo>
                <a:lnTo>
                  <a:pt x="4115709" y="3660708"/>
                </a:lnTo>
                <a:lnTo>
                  <a:pt x="4117243" y="3661014"/>
                </a:lnTo>
                <a:close/>
                <a:moveTo>
                  <a:pt x="4120398" y="3656914"/>
                </a:moveTo>
                <a:cubicBezTo>
                  <a:pt x="4120284" y="3656777"/>
                  <a:pt x="4120502" y="3656982"/>
                  <a:pt x="4131463" y="3657464"/>
                </a:cubicBezTo>
                <a:cubicBezTo>
                  <a:pt x="4132659" y="3659879"/>
                  <a:pt x="4133701" y="3661854"/>
                  <a:pt x="4134538" y="3663459"/>
                </a:cubicBezTo>
                <a:lnTo>
                  <a:pt x="4135251" y="3664928"/>
                </a:lnTo>
                <a:lnTo>
                  <a:pt x="4129945" y="3663196"/>
                </a:lnTo>
                <a:lnTo>
                  <a:pt x="4125526" y="3662437"/>
                </a:lnTo>
                <a:lnTo>
                  <a:pt x="4119345" y="3659821"/>
                </a:lnTo>
                <a:cubicBezTo>
                  <a:pt x="4116676" y="3659351"/>
                  <a:pt x="4113820" y="3659132"/>
                  <a:pt x="4111339" y="3658412"/>
                </a:cubicBezTo>
                <a:cubicBezTo>
                  <a:pt x="4120963" y="3657529"/>
                  <a:pt x="4120513" y="3657051"/>
                  <a:pt x="4120398" y="3656914"/>
                </a:cubicBezTo>
                <a:close/>
                <a:moveTo>
                  <a:pt x="4191340" y="3626026"/>
                </a:moveTo>
                <a:lnTo>
                  <a:pt x="4196585" y="3626431"/>
                </a:lnTo>
                <a:cubicBezTo>
                  <a:pt x="4199990" y="3626611"/>
                  <a:pt x="4203372" y="3626674"/>
                  <a:pt x="4207218" y="3626561"/>
                </a:cubicBezTo>
                <a:lnTo>
                  <a:pt x="4214629" y="3626050"/>
                </a:lnTo>
                <a:lnTo>
                  <a:pt x="4217033" y="3627548"/>
                </a:lnTo>
                <a:cubicBezTo>
                  <a:pt x="4221395" y="3630512"/>
                  <a:pt x="4216760" y="3629230"/>
                  <a:pt x="4202528" y="3627880"/>
                </a:cubicBezTo>
                <a:lnTo>
                  <a:pt x="4191377" y="3627025"/>
                </a:lnTo>
                <a:close/>
                <a:moveTo>
                  <a:pt x="4190715" y="3621036"/>
                </a:moveTo>
                <a:lnTo>
                  <a:pt x="4191164" y="3621376"/>
                </a:lnTo>
                <a:lnTo>
                  <a:pt x="4191340" y="3626026"/>
                </a:lnTo>
                <a:lnTo>
                  <a:pt x="4185813" y="3625598"/>
                </a:lnTo>
                <a:cubicBezTo>
                  <a:pt x="4181874" y="3625242"/>
                  <a:pt x="4177425" y="3624827"/>
                  <a:pt x="4171979" y="3624413"/>
                </a:cubicBezTo>
                <a:cubicBezTo>
                  <a:pt x="4170730" y="3624317"/>
                  <a:pt x="4170126" y="3624194"/>
                  <a:pt x="4170045" y="3624048"/>
                </a:cubicBezTo>
                <a:cubicBezTo>
                  <a:pt x="4169802" y="3623607"/>
                  <a:pt x="4174264" y="3622960"/>
                  <a:pt x="4180175" y="3622247"/>
                </a:cubicBezTo>
                <a:close/>
                <a:moveTo>
                  <a:pt x="4163073" y="3621011"/>
                </a:moveTo>
                <a:lnTo>
                  <a:pt x="4163568" y="3621293"/>
                </a:lnTo>
                <a:lnTo>
                  <a:pt x="4162242" y="3621164"/>
                </a:lnTo>
                <a:close/>
                <a:moveTo>
                  <a:pt x="4146063" y="3619606"/>
                </a:moveTo>
                <a:lnTo>
                  <a:pt x="4162242" y="3621164"/>
                </a:lnTo>
                <a:lnTo>
                  <a:pt x="4149923" y="3623443"/>
                </a:lnTo>
                <a:cubicBezTo>
                  <a:pt x="4144732" y="3623520"/>
                  <a:pt x="4131130" y="3620477"/>
                  <a:pt x="4134348" y="3623675"/>
                </a:cubicBezTo>
                <a:cubicBezTo>
                  <a:pt x="4140618" y="3629906"/>
                  <a:pt x="4165226" y="3626197"/>
                  <a:pt x="4173908" y="3626331"/>
                </a:cubicBezTo>
                <a:cubicBezTo>
                  <a:pt x="4179903" y="3626423"/>
                  <a:pt x="4185280" y="3626642"/>
                  <a:pt x="4190046" y="3626922"/>
                </a:cubicBezTo>
                <a:lnTo>
                  <a:pt x="4191377" y="3627025"/>
                </a:lnTo>
                <a:lnTo>
                  <a:pt x="4191415" y="3628017"/>
                </a:lnTo>
                <a:cubicBezTo>
                  <a:pt x="4189638" y="3631880"/>
                  <a:pt x="4183605" y="3630729"/>
                  <a:pt x="4179700" y="3632085"/>
                </a:cubicBezTo>
                <a:cubicBezTo>
                  <a:pt x="4173864" y="3631523"/>
                  <a:pt x="4168185" y="3630517"/>
                  <a:pt x="4162193" y="3630399"/>
                </a:cubicBezTo>
                <a:cubicBezTo>
                  <a:pt x="4155614" y="3630270"/>
                  <a:pt x="4148419" y="3632112"/>
                  <a:pt x="4142069" y="3631347"/>
                </a:cubicBezTo>
                <a:cubicBezTo>
                  <a:pt x="4136955" y="3630731"/>
                  <a:pt x="4132578" y="3630127"/>
                  <a:pt x="4128910" y="3629536"/>
                </a:cubicBezTo>
                <a:lnTo>
                  <a:pt x="4120676" y="3627933"/>
                </a:lnTo>
                <a:lnTo>
                  <a:pt x="4115789" y="3624871"/>
                </a:lnTo>
                <a:lnTo>
                  <a:pt x="4114679" y="3624379"/>
                </a:lnTo>
                <a:lnTo>
                  <a:pt x="4117029" y="3623168"/>
                </a:lnTo>
                <a:cubicBezTo>
                  <a:pt x="4121633" y="3621787"/>
                  <a:pt x="4131570" y="3620585"/>
                  <a:pt x="4146063" y="3619606"/>
                </a:cubicBezTo>
                <a:close/>
                <a:moveTo>
                  <a:pt x="4323856" y="3596341"/>
                </a:moveTo>
                <a:lnTo>
                  <a:pt x="4322258" y="3596732"/>
                </a:lnTo>
                <a:lnTo>
                  <a:pt x="4320166" y="3596686"/>
                </a:lnTo>
                <a:lnTo>
                  <a:pt x="4320566" y="3596591"/>
                </a:lnTo>
                <a:close/>
                <a:moveTo>
                  <a:pt x="4347439" y="3594544"/>
                </a:moveTo>
                <a:cubicBezTo>
                  <a:pt x="4348522" y="3594591"/>
                  <a:pt x="4348485" y="3594742"/>
                  <a:pt x="4347754" y="3594943"/>
                </a:cubicBezTo>
                <a:lnTo>
                  <a:pt x="4347284" y="3595029"/>
                </a:lnTo>
                <a:lnTo>
                  <a:pt x="4345727" y="3594675"/>
                </a:lnTo>
                <a:close/>
                <a:moveTo>
                  <a:pt x="4343784" y="3594381"/>
                </a:moveTo>
                <a:lnTo>
                  <a:pt x="4345047" y="3594520"/>
                </a:lnTo>
                <a:lnTo>
                  <a:pt x="4345727" y="3594675"/>
                </a:lnTo>
                <a:lnTo>
                  <a:pt x="4323856" y="3596341"/>
                </a:lnTo>
                <a:lnTo>
                  <a:pt x="4327316" y="3595492"/>
                </a:lnTo>
                <a:close/>
                <a:moveTo>
                  <a:pt x="4372036" y="3592475"/>
                </a:moveTo>
                <a:lnTo>
                  <a:pt x="4373658" y="3592575"/>
                </a:lnTo>
                <a:lnTo>
                  <a:pt x="4347439" y="3594544"/>
                </a:lnTo>
                <a:cubicBezTo>
                  <a:pt x="4346697" y="3594587"/>
                  <a:pt x="4346706" y="3594541"/>
                  <a:pt x="4347184" y="3594442"/>
                </a:cubicBezTo>
                <a:cubicBezTo>
                  <a:pt x="4347663" y="3594342"/>
                  <a:pt x="4348611" y="3594191"/>
                  <a:pt x="4349746" y="3594022"/>
                </a:cubicBezTo>
                <a:lnTo>
                  <a:pt x="4350393" y="3593935"/>
                </a:lnTo>
                <a:close/>
                <a:moveTo>
                  <a:pt x="4377013" y="3590345"/>
                </a:moveTo>
                <a:lnTo>
                  <a:pt x="4385759" y="3590728"/>
                </a:lnTo>
                <a:cubicBezTo>
                  <a:pt x="4388563" y="3591067"/>
                  <a:pt x="4379650" y="3591919"/>
                  <a:pt x="4376661" y="3592162"/>
                </a:cubicBezTo>
                <a:lnTo>
                  <a:pt x="4372036" y="3592475"/>
                </a:lnTo>
                <a:lnTo>
                  <a:pt x="4363940" y="3591973"/>
                </a:lnTo>
                <a:lnTo>
                  <a:pt x="4365977" y="3591662"/>
                </a:lnTo>
                <a:close/>
                <a:moveTo>
                  <a:pt x="4409564" y="3589201"/>
                </a:moveTo>
                <a:lnTo>
                  <a:pt x="4413789" y="3589765"/>
                </a:lnTo>
                <a:cubicBezTo>
                  <a:pt x="4416024" y="3590329"/>
                  <a:pt x="4417769" y="3591118"/>
                  <a:pt x="4418841" y="3592183"/>
                </a:cubicBezTo>
                <a:cubicBezTo>
                  <a:pt x="4421571" y="3594896"/>
                  <a:pt x="4409663" y="3594031"/>
                  <a:pt x="4405195" y="3594333"/>
                </a:cubicBezTo>
                <a:cubicBezTo>
                  <a:pt x="4401399" y="3594589"/>
                  <a:pt x="4397844" y="3594010"/>
                  <a:pt x="4394167" y="3593848"/>
                </a:cubicBezTo>
                <a:lnTo>
                  <a:pt x="4373658" y="3592575"/>
                </a:lnTo>
                <a:lnTo>
                  <a:pt x="4401334" y="3590497"/>
                </a:lnTo>
                <a:close/>
                <a:moveTo>
                  <a:pt x="4522367" y="3575892"/>
                </a:moveTo>
                <a:lnTo>
                  <a:pt x="4528014" y="3576246"/>
                </a:lnTo>
                <a:lnTo>
                  <a:pt x="4528015" y="3576312"/>
                </a:lnTo>
                <a:lnTo>
                  <a:pt x="4522150" y="3576005"/>
                </a:lnTo>
                <a:close/>
                <a:moveTo>
                  <a:pt x="4486504" y="3571752"/>
                </a:moveTo>
                <a:lnTo>
                  <a:pt x="4494065" y="3571900"/>
                </a:lnTo>
                <a:lnTo>
                  <a:pt x="4496510" y="3572717"/>
                </a:lnTo>
                <a:cubicBezTo>
                  <a:pt x="4498469" y="3573149"/>
                  <a:pt x="4501310" y="3573567"/>
                  <a:pt x="4505950" y="3574013"/>
                </a:cubicBezTo>
                <a:cubicBezTo>
                  <a:pt x="4509559" y="3574361"/>
                  <a:pt x="4516518" y="3575423"/>
                  <a:pt x="4521853" y="3575988"/>
                </a:cubicBezTo>
                <a:lnTo>
                  <a:pt x="4522150" y="3576005"/>
                </a:lnTo>
                <a:lnTo>
                  <a:pt x="4516290" y="3579052"/>
                </a:lnTo>
                <a:cubicBezTo>
                  <a:pt x="4509254" y="3586132"/>
                  <a:pt x="4531931" y="3581970"/>
                  <a:pt x="4540275" y="3581940"/>
                </a:cubicBezTo>
                <a:lnTo>
                  <a:pt x="4547514" y="3581276"/>
                </a:lnTo>
                <a:lnTo>
                  <a:pt x="4552855" y="3583553"/>
                </a:lnTo>
                <a:cubicBezTo>
                  <a:pt x="4572055" y="3591627"/>
                  <a:pt x="4562623" y="3587504"/>
                  <a:pt x="4517533" y="3585522"/>
                </a:cubicBezTo>
                <a:cubicBezTo>
                  <a:pt x="4510961" y="3582484"/>
                  <a:pt x="4503898" y="3580088"/>
                  <a:pt x="4497080" y="3577371"/>
                </a:cubicBezTo>
                <a:close/>
                <a:moveTo>
                  <a:pt x="4620185" y="3570375"/>
                </a:moveTo>
                <a:lnTo>
                  <a:pt x="4624079" y="3570958"/>
                </a:lnTo>
                <a:lnTo>
                  <a:pt x="4626325" y="3571095"/>
                </a:lnTo>
                <a:lnTo>
                  <a:pt x="4618792" y="3572049"/>
                </a:lnTo>
                <a:close/>
                <a:moveTo>
                  <a:pt x="4499400" y="3568378"/>
                </a:moveTo>
                <a:lnTo>
                  <a:pt x="4505124" y="3569701"/>
                </a:lnTo>
                <a:lnTo>
                  <a:pt x="4515048" y="3572580"/>
                </a:lnTo>
                <a:cubicBezTo>
                  <a:pt x="4518370" y="3573545"/>
                  <a:pt x="4507718" y="3572189"/>
                  <a:pt x="4504020" y="3572096"/>
                </a:cubicBezTo>
                <a:lnTo>
                  <a:pt x="4494065" y="3571900"/>
                </a:lnTo>
                <a:lnTo>
                  <a:pt x="4492377" y="3571337"/>
                </a:lnTo>
                <a:lnTo>
                  <a:pt x="4489056" y="3570008"/>
                </a:lnTo>
                <a:close/>
                <a:moveTo>
                  <a:pt x="4478104" y="3567289"/>
                </a:moveTo>
                <a:cubicBezTo>
                  <a:pt x="4482978" y="3568193"/>
                  <a:pt x="4485994" y="3568953"/>
                  <a:pt x="4488069" y="3569614"/>
                </a:cubicBezTo>
                <a:lnTo>
                  <a:pt x="4489056" y="3570008"/>
                </a:lnTo>
                <a:lnTo>
                  <a:pt x="4486513" y="3570409"/>
                </a:lnTo>
                <a:lnTo>
                  <a:pt x="4481185" y="3568927"/>
                </a:lnTo>
                <a:close/>
                <a:moveTo>
                  <a:pt x="4617958" y="3562935"/>
                </a:moveTo>
                <a:lnTo>
                  <a:pt x="4622836" y="3564486"/>
                </a:lnTo>
                <a:cubicBezTo>
                  <a:pt x="4623999" y="3565338"/>
                  <a:pt x="4623013" y="3566975"/>
                  <a:pt x="4621488" y="3568808"/>
                </a:cubicBezTo>
                <a:lnTo>
                  <a:pt x="4620185" y="3570375"/>
                </a:lnTo>
                <a:lnTo>
                  <a:pt x="4616428" y="3569813"/>
                </a:lnTo>
                <a:cubicBezTo>
                  <a:pt x="4615228" y="3569488"/>
                  <a:pt x="4614234" y="3569048"/>
                  <a:pt x="4613700" y="3568422"/>
                </a:cubicBezTo>
                <a:cubicBezTo>
                  <a:pt x="4613168" y="3567797"/>
                  <a:pt x="4613095" y="3566987"/>
                  <a:pt x="4613740" y="3565920"/>
                </a:cubicBezTo>
                <a:cubicBezTo>
                  <a:pt x="4614520" y="3564625"/>
                  <a:pt x="4615588" y="3563779"/>
                  <a:pt x="4616835" y="3563212"/>
                </a:cubicBezTo>
                <a:close/>
                <a:moveTo>
                  <a:pt x="4159264" y="3561576"/>
                </a:moveTo>
                <a:lnTo>
                  <a:pt x="4158864" y="3564254"/>
                </a:lnTo>
                <a:cubicBezTo>
                  <a:pt x="4158864" y="3564254"/>
                  <a:pt x="4146147" y="3564976"/>
                  <a:pt x="4130295" y="3565722"/>
                </a:cubicBezTo>
                <a:lnTo>
                  <a:pt x="4118664" y="3566211"/>
                </a:lnTo>
                <a:lnTo>
                  <a:pt x="4112137" y="3564950"/>
                </a:lnTo>
                <a:cubicBezTo>
                  <a:pt x="4107528" y="3563613"/>
                  <a:pt x="4122437" y="3565114"/>
                  <a:pt x="4127712" y="3564718"/>
                </a:cubicBezTo>
                <a:close/>
                <a:moveTo>
                  <a:pt x="4177745" y="3556834"/>
                </a:moveTo>
                <a:lnTo>
                  <a:pt x="4181799" y="3558118"/>
                </a:lnTo>
                <a:lnTo>
                  <a:pt x="4166030" y="3560903"/>
                </a:lnTo>
                <a:lnTo>
                  <a:pt x="4159264" y="3561576"/>
                </a:lnTo>
                <a:lnTo>
                  <a:pt x="4159544" y="3559697"/>
                </a:lnTo>
                <a:close/>
                <a:moveTo>
                  <a:pt x="4271144" y="3551573"/>
                </a:moveTo>
                <a:lnTo>
                  <a:pt x="4270900" y="3551709"/>
                </a:lnTo>
                <a:cubicBezTo>
                  <a:pt x="4268840" y="3552553"/>
                  <a:pt x="4266353" y="3553244"/>
                  <a:pt x="4264723" y="3554242"/>
                </a:cubicBezTo>
                <a:cubicBezTo>
                  <a:pt x="4258658" y="3555197"/>
                  <a:pt x="4252505" y="3556621"/>
                  <a:pt x="4246528" y="3557109"/>
                </a:cubicBezTo>
                <a:lnTo>
                  <a:pt x="4218605" y="3558424"/>
                </a:lnTo>
                <a:lnTo>
                  <a:pt x="4222033" y="3556773"/>
                </a:lnTo>
                <a:cubicBezTo>
                  <a:pt x="4227388" y="3555530"/>
                  <a:pt x="4237694" y="3554331"/>
                  <a:pt x="4249987" y="3553105"/>
                </a:cubicBezTo>
                <a:lnTo>
                  <a:pt x="4258482" y="3552292"/>
                </a:lnTo>
                <a:close/>
                <a:moveTo>
                  <a:pt x="4639975" y="3550562"/>
                </a:moveTo>
                <a:cubicBezTo>
                  <a:pt x="4646734" y="3550808"/>
                  <a:pt x="4654797" y="3551362"/>
                  <a:pt x="4662883" y="3552137"/>
                </a:cubicBezTo>
                <a:lnTo>
                  <a:pt x="4676887" y="3553903"/>
                </a:lnTo>
                <a:lnTo>
                  <a:pt x="4676318" y="3554144"/>
                </a:lnTo>
                <a:lnTo>
                  <a:pt x="4673042" y="3554210"/>
                </a:lnTo>
                <a:lnTo>
                  <a:pt x="4664990" y="3554204"/>
                </a:lnTo>
                <a:lnTo>
                  <a:pt x="4654080" y="3553570"/>
                </a:lnTo>
                <a:lnTo>
                  <a:pt x="4624684" y="3550887"/>
                </a:lnTo>
                <a:lnTo>
                  <a:pt x="4624900" y="3550827"/>
                </a:lnTo>
                <a:cubicBezTo>
                  <a:pt x="4627766" y="3550376"/>
                  <a:pt x="4633218" y="3550315"/>
                  <a:pt x="4639975" y="3550562"/>
                </a:cubicBezTo>
                <a:close/>
                <a:moveTo>
                  <a:pt x="4694370" y="3546549"/>
                </a:moveTo>
                <a:cubicBezTo>
                  <a:pt x="4712597" y="3556881"/>
                  <a:pt x="4713364" y="3555583"/>
                  <a:pt x="4690661" y="3554615"/>
                </a:cubicBezTo>
                <a:lnTo>
                  <a:pt x="4679986" y="3554294"/>
                </a:lnTo>
                <a:lnTo>
                  <a:pt x="4676887" y="3553903"/>
                </a:lnTo>
                <a:lnTo>
                  <a:pt x="4679886" y="3552632"/>
                </a:lnTo>
                <a:cubicBezTo>
                  <a:pt x="4679956" y="3551866"/>
                  <a:pt x="4678813" y="3550814"/>
                  <a:pt x="4676176" y="3549415"/>
                </a:cubicBezTo>
                <a:close/>
                <a:moveTo>
                  <a:pt x="4542531" y="3537178"/>
                </a:moveTo>
                <a:cubicBezTo>
                  <a:pt x="4542593" y="3537019"/>
                  <a:pt x="4543550" y="3537086"/>
                  <a:pt x="4545403" y="3537214"/>
                </a:cubicBezTo>
                <a:lnTo>
                  <a:pt x="4552580" y="3537559"/>
                </a:lnTo>
                <a:lnTo>
                  <a:pt x="4558656" y="3542714"/>
                </a:lnTo>
                <a:lnTo>
                  <a:pt x="4552943" y="3542164"/>
                </a:lnTo>
                <a:cubicBezTo>
                  <a:pt x="4545870" y="3538717"/>
                  <a:pt x="4542407" y="3537496"/>
                  <a:pt x="4542531" y="3537178"/>
                </a:cubicBezTo>
                <a:close/>
                <a:moveTo>
                  <a:pt x="4545591" y="3532767"/>
                </a:moveTo>
                <a:cubicBezTo>
                  <a:pt x="4562560" y="3532871"/>
                  <a:pt x="4579407" y="3533550"/>
                  <a:pt x="4596499" y="3533079"/>
                </a:cubicBezTo>
                <a:cubicBezTo>
                  <a:pt x="4601025" y="3534958"/>
                  <a:pt x="4606136" y="3536109"/>
                  <a:pt x="4610953" y="3537624"/>
                </a:cubicBezTo>
                <a:lnTo>
                  <a:pt x="4614359" y="3539428"/>
                </a:lnTo>
                <a:lnTo>
                  <a:pt x="4607549" y="3539234"/>
                </a:lnTo>
                <a:cubicBezTo>
                  <a:pt x="4598425" y="3538910"/>
                  <a:pt x="4583787" y="3538296"/>
                  <a:pt x="4553632" y="3537611"/>
                </a:cubicBezTo>
                <a:lnTo>
                  <a:pt x="4552580" y="3537559"/>
                </a:lnTo>
                <a:lnTo>
                  <a:pt x="4552155" y="3537199"/>
                </a:lnTo>
                <a:lnTo>
                  <a:pt x="4543864" y="3532872"/>
                </a:lnTo>
                <a:close/>
                <a:moveTo>
                  <a:pt x="4155549" y="3524606"/>
                </a:moveTo>
                <a:lnTo>
                  <a:pt x="4155617" y="3524774"/>
                </a:lnTo>
                <a:lnTo>
                  <a:pt x="4128213" y="3526974"/>
                </a:lnTo>
                <a:lnTo>
                  <a:pt x="4125775" y="3526793"/>
                </a:lnTo>
                <a:lnTo>
                  <a:pt x="4120575" y="3525177"/>
                </a:lnTo>
                <a:lnTo>
                  <a:pt x="4127946" y="3525029"/>
                </a:lnTo>
                <a:cubicBezTo>
                  <a:pt x="4133629" y="3524923"/>
                  <a:pt x="4138778" y="3524834"/>
                  <a:pt x="4143456" y="3524761"/>
                </a:cubicBezTo>
                <a:close/>
                <a:moveTo>
                  <a:pt x="4168802" y="3524449"/>
                </a:moveTo>
                <a:lnTo>
                  <a:pt x="4157887" y="3526628"/>
                </a:lnTo>
                <a:lnTo>
                  <a:pt x="4156411" y="3526711"/>
                </a:lnTo>
                <a:lnTo>
                  <a:pt x="4155617" y="3524774"/>
                </a:lnTo>
                <a:lnTo>
                  <a:pt x="4158114" y="3524574"/>
                </a:lnTo>
                <a:lnTo>
                  <a:pt x="4166405" y="3524468"/>
                </a:lnTo>
                <a:close/>
                <a:moveTo>
                  <a:pt x="4097365" y="3520431"/>
                </a:moveTo>
                <a:lnTo>
                  <a:pt x="4097392" y="3520434"/>
                </a:lnTo>
                <a:lnTo>
                  <a:pt x="4112340" y="3521377"/>
                </a:lnTo>
                <a:lnTo>
                  <a:pt x="4112315" y="3521773"/>
                </a:lnTo>
                <a:cubicBezTo>
                  <a:pt x="4113081" y="3522661"/>
                  <a:pt x="4114542" y="3523302"/>
                  <a:pt x="4116285" y="3523843"/>
                </a:cubicBezTo>
                <a:lnTo>
                  <a:pt x="4120575" y="3525177"/>
                </a:lnTo>
                <a:lnTo>
                  <a:pt x="4113238" y="3525325"/>
                </a:lnTo>
                <a:lnTo>
                  <a:pt x="4106783" y="3524306"/>
                </a:lnTo>
                <a:lnTo>
                  <a:pt x="4104087" y="3523093"/>
                </a:lnTo>
                <a:cubicBezTo>
                  <a:pt x="4102019" y="3522301"/>
                  <a:pt x="4099774" y="3521499"/>
                  <a:pt x="4097883" y="3520718"/>
                </a:cubicBezTo>
                <a:close/>
                <a:moveTo>
                  <a:pt x="4122936" y="3513985"/>
                </a:moveTo>
                <a:cubicBezTo>
                  <a:pt x="4127077" y="3514055"/>
                  <a:pt x="4131542" y="3514940"/>
                  <a:pt x="4135277" y="3514635"/>
                </a:cubicBezTo>
                <a:lnTo>
                  <a:pt x="4149166" y="3514176"/>
                </a:lnTo>
                <a:lnTo>
                  <a:pt x="4149678" y="3517737"/>
                </a:lnTo>
                <a:cubicBezTo>
                  <a:pt x="4149929" y="3519488"/>
                  <a:pt x="4150457" y="3520887"/>
                  <a:pt x="4152096" y="3520874"/>
                </a:cubicBezTo>
                <a:cubicBezTo>
                  <a:pt x="4168730" y="3520748"/>
                  <a:pt x="4188745" y="3518706"/>
                  <a:pt x="4209291" y="3515956"/>
                </a:cubicBezTo>
                <a:lnTo>
                  <a:pt x="4210450" y="3515781"/>
                </a:lnTo>
                <a:lnTo>
                  <a:pt x="4210538" y="3516111"/>
                </a:lnTo>
                <a:lnTo>
                  <a:pt x="4179259" y="3522359"/>
                </a:lnTo>
                <a:lnTo>
                  <a:pt x="4162676" y="3524207"/>
                </a:lnTo>
                <a:lnTo>
                  <a:pt x="4158114" y="3524574"/>
                </a:lnTo>
                <a:lnTo>
                  <a:pt x="4155549" y="3524606"/>
                </a:lnTo>
                <a:lnTo>
                  <a:pt x="4155338" y="3524092"/>
                </a:lnTo>
                <a:cubicBezTo>
                  <a:pt x="4153496" y="3522826"/>
                  <a:pt x="4149356" y="3523642"/>
                  <a:pt x="4138450" y="3523024"/>
                </a:cubicBezTo>
                <a:cubicBezTo>
                  <a:pt x="4133875" y="3522765"/>
                  <a:pt x="4127038" y="3522319"/>
                  <a:pt x="4119630" y="3521837"/>
                </a:cubicBezTo>
                <a:lnTo>
                  <a:pt x="4112340" y="3521377"/>
                </a:lnTo>
                <a:lnTo>
                  <a:pt x="4112535" y="3518218"/>
                </a:lnTo>
                <a:cubicBezTo>
                  <a:pt x="4114976" y="3514657"/>
                  <a:pt x="4118794" y="3513914"/>
                  <a:pt x="4122936" y="3513985"/>
                </a:cubicBezTo>
                <a:close/>
                <a:moveTo>
                  <a:pt x="4244352" y="3510636"/>
                </a:moveTo>
                <a:lnTo>
                  <a:pt x="4241003" y="3520201"/>
                </a:lnTo>
                <a:cubicBezTo>
                  <a:pt x="4199114" y="3524043"/>
                  <a:pt x="4200716" y="3524200"/>
                  <a:pt x="4181180" y="3524349"/>
                </a:cubicBezTo>
                <a:lnTo>
                  <a:pt x="4168802" y="3524449"/>
                </a:lnTo>
                <a:lnTo>
                  <a:pt x="4179259" y="3522359"/>
                </a:lnTo>
                <a:lnTo>
                  <a:pt x="4198823" y="3520179"/>
                </a:lnTo>
                <a:cubicBezTo>
                  <a:pt x="4212470" y="3518029"/>
                  <a:pt x="4233488" y="3527367"/>
                  <a:pt x="4239760" y="3513729"/>
                </a:cubicBezTo>
                <a:lnTo>
                  <a:pt x="4240210" y="3511264"/>
                </a:lnTo>
                <a:close/>
                <a:moveTo>
                  <a:pt x="4235303" y="3506460"/>
                </a:moveTo>
                <a:lnTo>
                  <a:pt x="4238626" y="3507149"/>
                </a:lnTo>
                <a:cubicBezTo>
                  <a:pt x="4239618" y="3507791"/>
                  <a:pt x="4240275" y="3508626"/>
                  <a:pt x="4240496" y="3509706"/>
                </a:cubicBezTo>
                <a:lnTo>
                  <a:pt x="4240210" y="3511264"/>
                </a:lnTo>
                <a:lnTo>
                  <a:pt x="4210450" y="3515781"/>
                </a:lnTo>
                <a:lnTo>
                  <a:pt x="4208866" y="3509895"/>
                </a:lnTo>
                <a:lnTo>
                  <a:pt x="4208379" y="3509314"/>
                </a:lnTo>
                <a:lnTo>
                  <a:pt x="4218393" y="3508206"/>
                </a:lnTo>
                <a:cubicBezTo>
                  <a:pt x="4222285" y="3507943"/>
                  <a:pt x="4225664" y="3507621"/>
                  <a:pt x="4228583" y="3507294"/>
                </a:cubicBezTo>
                <a:close/>
                <a:moveTo>
                  <a:pt x="4205436" y="3505802"/>
                </a:moveTo>
                <a:lnTo>
                  <a:pt x="4208379" y="3509314"/>
                </a:lnTo>
                <a:lnTo>
                  <a:pt x="4170978" y="3513455"/>
                </a:lnTo>
                <a:lnTo>
                  <a:pt x="4149166" y="3514176"/>
                </a:lnTo>
                <a:lnTo>
                  <a:pt x="4148924" y="3512486"/>
                </a:lnTo>
                <a:lnTo>
                  <a:pt x="4164049" y="3510102"/>
                </a:lnTo>
                <a:lnTo>
                  <a:pt x="4173131" y="3508759"/>
                </a:lnTo>
                <a:lnTo>
                  <a:pt x="4187740" y="3507327"/>
                </a:lnTo>
                <a:cubicBezTo>
                  <a:pt x="4192082" y="3506910"/>
                  <a:pt x="4195512" y="3506584"/>
                  <a:pt x="4198339" y="3506314"/>
                </a:cubicBezTo>
                <a:lnTo>
                  <a:pt x="4202629" y="3505858"/>
                </a:lnTo>
                <a:close/>
                <a:moveTo>
                  <a:pt x="4195159" y="3505200"/>
                </a:moveTo>
                <a:lnTo>
                  <a:pt x="4203956" y="3505716"/>
                </a:lnTo>
                <a:lnTo>
                  <a:pt x="4202629" y="3505858"/>
                </a:lnTo>
                <a:lnTo>
                  <a:pt x="4195074" y="3506004"/>
                </a:lnTo>
                <a:cubicBezTo>
                  <a:pt x="4190494" y="3506397"/>
                  <a:pt x="4185025" y="3507061"/>
                  <a:pt x="4179371" y="3507835"/>
                </a:cubicBezTo>
                <a:lnTo>
                  <a:pt x="4173131" y="3508759"/>
                </a:lnTo>
                <a:lnTo>
                  <a:pt x="4171666" y="3508901"/>
                </a:lnTo>
                <a:close/>
                <a:moveTo>
                  <a:pt x="4846084" y="3504151"/>
                </a:moveTo>
                <a:lnTo>
                  <a:pt x="4850052" y="3505074"/>
                </a:lnTo>
                <a:lnTo>
                  <a:pt x="4846778" y="3504325"/>
                </a:lnTo>
                <a:cubicBezTo>
                  <a:pt x="4845883" y="3504116"/>
                  <a:pt x="4845557" y="3504032"/>
                  <a:pt x="4846084" y="3504151"/>
                </a:cubicBezTo>
                <a:close/>
                <a:moveTo>
                  <a:pt x="4516955" y="3501166"/>
                </a:moveTo>
                <a:cubicBezTo>
                  <a:pt x="4566508" y="3504493"/>
                  <a:pt x="4568868" y="3510446"/>
                  <a:pt x="4603238" y="3510766"/>
                </a:cubicBezTo>
                <a:lnTo>
                  <a:pt x="4603307" y="3510765"/>
                </a:lnTo>
                <a:lnTo>
                  <a:pt x="4606416" y="3511516"/>
                </a:lnTo>
                <a:cubicBezTo>
                  <a:pt x="4609374" y="3512280"/>
                  <a:pt x="4617998" y="3514919"/>
                  <a:pt x="4614825" y="3514636"/>
                </a:cubicBezTo>
                <a:cubicBezTo>
                  <a:pt x="4584707" y="3511949"/>
                  <a:pt x="4551970" y="3514158"/>
                  <a:pt x="4525363" y="3504286"/>
                </a:cubicBezTo>
                <a:cubicBezTo>
                  <a:pt x="4523262" y="3503506"/>
                  <a:pt x="4517783" y="3502020"/>
                  <a:pt x="4516525" y="3501417"/>
                </a:cubicBezTo>
                <a:cubicBezTo>
                  <a:pt x="4516106" y="3501216"/>
                  <a:pt x="4516154" y="3501113"/>
                  <a:pt x="4516955" y="3501166"/>
                </a:cubicBezTo>
                <a:close/>
                <a:moveTo>
                  <a:pt x="4264567" y="3496486"/>
                </a:moveTo>
                <a:cubicBezTo>
                  <a:pt x="4268548" y="3497225"/>
                  <a:pt x="4267969" y="3503358"/>
                  <a:pt x="4269670" y="3506794"/>
                </a:cubicBezTo>
                <a:lnTo>
                  <a:pt x="4244352" y="3510636"/>
                </a:lnTo>
                <a:lnTo>
                  <a:pt x="4244730" y="3509561"/>
                </a:lnTo>
                <a:cubicBezTo>
                  <a:pt x="4245995" y="3505101"/>
                  <a:pt x="4244246" y="3505286"/>
                  <a:pt x="4236021" y="3506370"/>
                </a:cubicBezTo>
                <a:lnTo>
                  <a:pt x="4235303" y="3506460"/>
                </a:lnTo>
                <a:lnTo>
                  <a:pt x="4229408" y="3505235"/>
                </a:lnTo>
                <a:cubicBezTo>
                  <a:pt x="4221608" y="3504980"/>
                  <a:pt x="4211538" y="3506235"/>
                  <a:pt x="4205436" y="3505802"/>
                </a:cubicBezTo>
                <a:lnTo>
                  <a:pt x="4203956" y="3505716"/>
                </a:lnTo>
                <a:lnTo>
                  <a:pt x="4210533" y="3505016"/>
                </a:lnTo>
                <a:cubicBezTo>
                  <a:pt x="4217139" y="3504155"/>
                  <a:pt x="4223997" y="3502879"/>
                  <a:pt x="4250921" y="3498636"/>
                </a:cubicBezTo>
                <a:lnTo>
                  <a:pt x="4255768" y="3497259"/>
                </a:lnTo>
                <a:close/>
                <a:moveTo>
                  <a:pt x="4493343" y="3482558"/>
                </a:moveTo>
                <a:lnTo>
                  <a:pt x="4495032" y="3484619"/>
                </a:lnTo>
                <a:lnTo>
                  <a:pt x="4439208" y="3486748"/>
                </a:lnTo>
                <a:cubicBezTo>
                  <a:pt x="4436252" y="3486861"/>
                  <a:pt x="4433037" y="3488171"/>
                  <a:pt x="4430110" y="3488182"/>
                </a:cubicBezTo>
                <a:cubicBezTo>
                  <a:pt x="4413746" y="3488242"/>
                  <a:pt x="4396723" y="3489791"/>
                  <a:pt x="4381452" y="3486960"/>
                </a:cubicBezTo>
                <a:cubicBezTo>
                  <a:pt x="4380076" y="3486704"/>
                  <a:pt x="4379415" y="3486500"/>
                  <a:pt x="4379337" y="3486338"/>
                </a:cubicBezTo>
                <a:cubicBezTo>
                  <a:pt x="4378786" y="3485205"/>
                  <a:pt x="4406740" y="3486123"/>
                  <a:pt x="4417152" y="3485779"/>
                </a:cubicBezTo>
                <a:cubicBezTo>
                  <a:pt x="4437088" y="3485119"/>
                  <a:pt x="4452607" y="3484425"/>
                  <a:pt x="4464654" y="3483725"/>
                </a:cubicBezTo>
                <a:lnTo>
                  <a:pt x="4477197" y="3482880"/>
                </a:lnTo>
                <a:close/>
                <a:moveTo>
                  <a:pt x="4511773" y="3477351"/>
                </a:moveTo>
                <a:lnTo>
                  <a:pt x="4519034" y="3477927"/>
                </a:lnTo>
                <a:cubicBezTo>
                  <a:pt x="4522456" y="3478196"/>
                  <a:pt x="4526545" y="3478515"/>
                  <a:pt x="4531421" y="3478886"/>
                </a:cubicBezTo>
                <a:cubicBezTo>
                  <a:pt x="4551890" y="3480444"/>
                  <a:pt x="4530549" y="3481666"/>
                  <a:pt x="4498859" y="3482448"/>
                </a:cubicBezTo>
                <a:lnTo>
                  <a:pt x="4493343" y="3482558"/>
                </a:lnTo>
                <a:lnTo>
                  <a:pt x="4492666" y="3481731"/>
                </a:lnTo>
                <a:lnTo>
                  <a:pt x="4493125" y="3481396"/>
                </a:lnTo>
                <a:lnTo>
                  <a:pt x="4498614" y="3480647"/>
                </a:lnTo>
                <a:cubicBezTo>
                  <a:pt x="4504249" y="3479680"/>
                  <a:pt x="4505261" y="3478807"/>
                  <a:pt x="4504842" y="3478129"/>
                </a:cubicBezTo>
                <a:lnTo>
                  <a:pt x="4504672" y="3478029"/>
                </a:lnTo>
                <a:close/>
                <a:moveTo>
                  <a:pt x="4414807" y="3470803"/>
                </a:moveTo>
                <a:lnTo>
                  <a:pt x="4410892" y="3471754"/>
                </a:lnTo>
                <a:lnTo>
                  <a:pt x="4399874" y="3471270"/>
                </a:lnTo>
                <a:lnTo>
                  <a:pt x="4402954" y="3471123"/>
                </a:lnTo>
                <a:close/>
                <a:moveTo>
                  <a:pt x="4269166" y="3458522"/>
                </a:moveTo>
                <a:lnTo>
                  <a:pt x="4256418" y="3461076"/>
                </a:lnTo>
                <a:cubicBezTo>
                  <a:pt x="4232219" y="3464559"/>
                  <a:pt x="4210747" y="3463865"/>
                  <a:pt x="4185022" y="3464573"/>
                </a:cubicBezTo>
                <a:cubicBezTo>
                  <a:pt x="4183299" y="3463733"/>
                  <a:pt x="4180206" y="3463579"/>
                  <a:pt x="4177798" y="3463082"/>
                </a:cubicBezTo>
                <a:lnTo>
                  <a:pt x="4175894" y="3462323"/>
                </a:lnTo>
                <a:lnTo>
                  <a:pt x="4176382" y="3461870"/>
                </a:lnTo>
                <a:cubicBezTo>
                  <a:pt x="4179470" y="3460685"/>
                  <a:pt x="4184298" y="3462127"/>
                  <a:pt x="4187640" y="3461938"/>
                </a:cubicBezTo>
                <a:close/>
                <a:moveTo>
                  <a:pt x="4280836" y="3456184"/>
                </a:moveTo>
                <a:lnTo>
                  <a:pt x="4284122" y="3457002"/>
                </a:lnTo>
                <a:lnTo>
                  <a:pt x="4285635" y="3457765"/>
                </a:lnTo>
                <a:lnTo>
                  <a:pt x="4283714" y="3457913"/>
                </a:lnTo>
                <a:lnTo>
                  <a:pt x="4269166" y="3458522"/>
                </a:lnTo>
                <a:close/>
                <a:moveTo>
                  <a:pt x="4921417" y="3374823"/>
                </a:moveTo>
                <a:lnTo>
                  <a:pt x="4922304" y="3375074"/>
                </a:lnTo>
                <a:lnTo>
                  <a:pt x="4922437" y="3375062"/>
                </a:lnTo>
                <a:lnTo>
                  <a:pt x="4920049" y="3375443"/>
                </a:lnTo>
                <a:cubicBezTo>
                  <a:pt x="4918904" y="3375673"/>
                  <a:pt x="4917947" y="3375873"/>
                  <a:pt x="4917468" y="3375958"/>
                </a:cubicBezTo>
                <a:cubicBezTo>
                  <a:pt x="4916989" y="3376045"/>
                  <a:pt x="4916989" y="3376017"/>
                  <a:pt x="4917755" y="3375791"/>
                </a:cubicBezTo>
                <a:close/>
                <a:moveTo>
                  <a:pt x="4926852" y="3374357"/>
                </a:moveTo>
                <a:lnTo>
                  <a:pt x="4930098" y="3374359"/>
                </a:lnTo>
                <a:lnTo>
                  <a:pt x="4922437" y="3375062"/>
                </a:lnTo>
                <a:close/>
                <a:moveTo>
                  <a:pt x="4956073" y="3371975"/>
                </a:moveTo>
                <a:cubicBezTo>
                  <a:pt x="4957708" y="3371976"/>
                  <a:pt x="4960658" y="3372622"/>
                  <a:pt x="4962775" y="3373335"/>
                </a:cubicBezTo>
                <a:lnTo>
                  <a:pt x="4965044" y="3374377"/>
                </a:lnTo>
                <a:lnTo>
                  <a:pt x="4930098" y="3374359"/>
                </a:lnTo>
                <a:close/>
                <a:moveTo>
                  <a:pt x="4974366" y="3361558"/>
                </a:moveTo>
                <a:lnTo>
                  <a:pt x="4977574" y="3361921"/>
                </a:lnTo>
                <a:cubicBezTo>
                  <a:pt x="4982588" y="3363781"/>
                  <a:pt x="4965496" y="3363369"/>
                  <a:pt x="4959380" y="3364788"/>
                </a:cubicBezTo>
                <a:lnTo>
                  <a:pt x="4921417" y="3374823"/>
                </a:lnTo>
                <a:lnTo>
                  <a:pt x="4913134" y="3372474"/>
                </a:lnTo>
                <a:cubicBezTo>
                  <a:pt x="4908227" y="3371095"/>
                  <a:pt x="4905755" y="3370347"/>
                  <a:pt x="4905866" y="3369803"/>
                </a:cubicBezTo>
                <a:cubicBezTo>
                  <a:pt x="4906090" y="3368717"/>
                  <a:pt x="4916645" y="3368448"/>
                  <a:pt x="4938717" y="3365571"/>
                </a:cubicBezTo>
                <a:lnTo>
                  <a:pt x="4954641" y="3363274"/>
                </a:lnTo>
                <a:close/>
                <a:moveTo>
                  <a:pt x="4964816" y="3360478"/>
                </a:moveTo>
                <a:lnTo>
                  <a:pt x="4972341" y="3361329"/>
                </a:lnTo>
                <a:lnTo>
                  <a:pt x="4967557" y="3361714"/>
                </a:lnTo>
                <a:cubicBezTo>
                  <a:pt x="4963592" y="3362080"/>
                  <a:pt x="4959921" y="3362480"/>
                  <a:pt x="4957448" y="3362870"/>
                </a:cubicBezTo>
                <a:lnTo>
                  <a:pt x="4954641" y="3363274"/>
                </a:lnTo>
                <a:lnTo>
                  <a:pt x="4923679" y="3365968"/>
                </a:lnTo>
                <a:cubicBezTo>
                  <a:pt x="4921465" y="3366041"/>
                  <a:pt x="4921504" y="3365851"/>
                  <a:pt x="4922948" y="3365514"/>
                </a:cubicBezTo>
                <a:cubicBezTo>
                  <a:pt x="4927281" y="3364504"/>
                  <a:pt x="4944256" y="3362173"/>
                  <a:pt x="4950969" y="3361668"/>
                </a:cubicBezTo>
                <a:cubicBezTo>
                  <a:pt x="4955507" y="3361327"/>
                  <a:pt x="4960252" y="3360683"/>
                  <a:pt x="4964816" y="3360478"/>
                </a:cubicBezTo>
                <a:close/>
                <a:moveTo>
                  <a:pt x="4987613" y="3360263"/>
                </a:moveTo>
                <a:cubicBezTo>
                  <a:pt x="4989123" y="3360204"/>
                  <a:pt x="4989112" y="3360264"/>
                  <a:pt x="4986670" y="3360488"/>
                </a:cubicBezTo>
                <a:lnTo>
                  <a:pt x="4974366" y="3361558"/>
                </a:lnTo>
                <a:lnTo>
                  <a:pt x="4972341" y="3361329"/>
                </a:lnTo>
                <a:lnTo>
                  <a:pt x="4979428" y="3360758"/>
                </a:lnTo>
                <a:cubicBezTo>
                  <a:pt x="4983073" y="3360502"/>
                  <a:pt x="4986104" y="3360323"/>
                  <a:pt x="4987613" y="3360263"/>
                </a:cubicBezTo>
                <a:close/>
                <a:moveTo>
                  <a:pt x="4824454" y="3141337"/>
                </a:moveTo>
                <a:lnTo>
                  <a:pt x="4825198" y="3141586"/>
                </a:lnTo>
                <a:cubicBezTo>
                  <a:pt x="4826738" y="3142102"/>
                  <a:pt x="4828101" y="3142730"/>
                  <a:pt x="4829016" y="3143637"/>
                </a:cubicBezTo>
                <a:lnTo>
                  <a:pt x="4829494" y="3145203"/>
                </a:lnTo>
                <a:lnTo>
                  <a:pt x="4828782" y="3145410"/>
                </a:lnTo>
                <a:cubicBezTo>
                  <a:pt x="4824048" y="3146138"/>
                  <a:pt x="4818482" y="3146237"/>
                  <a:pt x="4814577" y="3147593"/>
                </a:cubicBezTo>
                <a:lnTo>
                  <a:pt x="4803142" y="3145469"/>
                </a:lnTo>
                <a:lnTo>
                  <a:pt x="4803815" y="3145328"/>
                </a:lnTo>
                <a:cubicBezTo>
                  <a:pt x="4809890" y="3144089"/>
                  <a:pt x="4815729" y="3142935"/>
                  <a:pt x="4820808" y="3141976"/>
                </a:cubicBezTo>
                <a:close/>
                <a:moveTo>
                  <a:pt x="4855136" y="3126427"/>
                </a:moveTo>
                <a:lnTo>
                  <a:pt x="4859711" y="3127149"/>
                </a:lnTo>
                <a:lnTo>
                  <a:pt x="4864509" y="3127413"/>
                </a:lnTo>
                <a:lnTo>
                  <a:pt x="4845862" y="3131552"/>
                </a:lnTo>
                <a:lnTo>
                  <a:pt x="4839462" y="3133234"/>
                </a:lnTo>
                <a:lnTo>
                  <a:pt x="4834886" y="3133113"/>
                </a:lnTo>
                <a:cubicBezTo>
                  <a:pt x="4831489" y="3132485"/>
                  <a:pt x="4837803" y="3130632"/>
                  <a:pt x="4846466" y="3128498"/>
                </a:cubicBezTo>
                <a:close/>
                <a:moveTo>
                  <a:pt x="4871321" y="3125899"/>
                </a:moveTo>
                <a:lnTo>
                  <a:pt x="4873663" y="3126686"/>
                </a:lnTo>
                <a:cubicBezTo>
                  <a:pt x="4874074" y="3126922"/>
                  <a:pt x="4874001" y="3127119"/>
                  <a:pt x="4873153" y="3127252"/>
                </a:cubicBezTo>
                <a:cubicBezTo>
                  <a:pt x="4871590" y="3127499"/>
                  <a:pt x="4869324" y="3127578"/>
                  <a:pt x="4866901" y="3127544"/>
                </a:cubicBezTo>
                <a:lnTo>
                  <a:pt x="4864509" y="3127413"/>
                </a:lnTo>
                <a:close/>
                <a:moveTo>
                  <a:pt x="4870623" y="3125709"/>
                </a:moveTo>
                <a:lnTo>
                  <a:pt x="4872116" y="3125723"/>
                </a:lnTo>
                <a:lnTo>
                  <a:pt x="4871321" y="3125899"/>
                </a:lnTo>
                <a:lnTo>
                  <a:pt x="4871271" y="3125883"/>
                </a:lnTo>
                <a:close/>
                <a:moveTo>
                  <a:pt x="4855646" y="3125566"/>
                </a:moveTo>
                <a:lnTo>
                  <a:pt x="4858622" y="3125595"/>
                </a:lnTo>
                <a:lnTo>
                  <a:pt x="4855136" y="3126427"/>
                </a:lnTo>
                <a:lnTo>
                  <a:pt x="4854866" y="3126385"/>
                </a:lnTo>
                <a:cubicBezTo>
                  <a:pt x="4854006" y="3126103"/>
                  <a:pt x="4854084" y="3125813"/>
                  <a:pt x="4855646" y="3125566"/>
                </a:cubicBezTo>
                <a:close/>
                <a:moveTo>
                  <a:pt x="4864744" y="3124133"/>
                </a:moveTo>
                <a:lnTo>
                  <a:pt x="4870623" y="3125709"/>
                </a:lnTo>
                <a:lnTo>
                  <a:pt x="4858622" y="3125595"/>
                </a:lnTo>
                <a:close/>
                <a:moveTo>
                  <a:pt x="4896461" y="3120499"/>
                </a:moveTo>
                <a:cubicBezTo>
                  <a:pt x="4901767" y="3119664"/>
                  <a:pt x="4906126" y="3120005"/>
                  <a:pt x="4906923" y="3124155"/>
                </a:cubicBezTo>
                <a:cubicBezTo>
                  <a:pt x="4907646" y="3127921"/>
                  <a:pt x="4903373" y="3129286"/>
                  <a:pt x="4897886" y="3129804"/>
                </a:cubicBezTo>
                <a:lnTo>
                  <a:pt x="4897092" y="3129835"/>
                </a:lnTo>
                <a:lnTo>
                  <a:pt x="4896685" y="3127114"/>
                </a:lnTo>
                <a:cubicBezTo>
                  <a:pt x="4894128" y="3125226"/>
                  <a:pt x="4886271" y="3126262"/>
                  <a:pt x="4882250" y="3125820"/>
                </a:cubicBezTo>
                <a:lnTo>
                  <a:pt x="4872116" y="3125723"/>
                </a:lnTo>
                <a:lnTo>
                  <a:pt x="4880320" y="3123901"/>
                </a:lnTo>
                <a:cubicBezTo>
                  <a:pt x="4884902" y="3123346"/>
                  <a:pt x="4891154" y="3121335"/>
                  <a:pt x="4896461" y="3120499"/>
                </a:cubicBezTo>
                <a:close/>
                <a:moveTo>
                  <a:pt x="4856026" y="3075524"/>
                </a:moveTo>
                <a:cubicBezTo>
                  <a:pt x="4858801" y="3075531"/>
                  <a:pt x="4860617" y="3075684"/>
                  <a:pt x="4858664" y="3076200"/>
                </a:cubicBezTo>
                <a:cubicBezTo>
                  <a:pt x="4844268" y="3080006"/>
                  <a:pt x="4816888" y="3082476"/>
                  <a:pt x="4797701" y="3083413"/>
                </a:cubicBezTo>
                <a:lnTo>
                  <a:pt x="4796689" y="3083439"/>
                </a:lnTo>
                <a:lnTo>
                  <a:pt x="4810800" y="3080039"/>
                </a:lnTo>
                <a:cubicBezTo>
                  <a:pt x="4823894" y="3076820"/>
                  <a:pt x="4826317" y="3076420"/>
                  <a:pt x="4847636" y="3075716"/>
                </a:cubicBezTo>
                <a:cubicBezTo>
                  <a:pt x="4849518" y="3075653"/>
                  <a:pt x="4853251" y="3075516"/>
                  <a:pt x="4856026" y="3075524"/>
                </a:cubicBezTo>
                <a:close/>
                <a:moveTo>
                  <a:pt x="4448438" y="3011771"/>
                </a:moveTo>
                <a:lnTo>
                  <a:pt x="4452848" y="3012423"/>
                </a:lnTo>
                <a:lnTo>
                  <a:pt x="4457148" y="3015140"/>
                </a:lnTo>
                <a:lnTo>
                  <a:pt x="4453702" y="3014978"/>
                </a:lnTo>
                <a:cubicBezTo>
                  <a:pt x="4450799" y="3014907"/>
                  <a:pt x="4448330" y="3013652"/>
                  <a:pt x="4445378" y="3013749"/>
                </a:cubicBezTo>
                <a:cubicBezTo>
                  <a:pt x="4439292" y="3013947"/>
                  <a:pt x="4432973" y="3015155"/>
                  <a:pt x="4426769" y="3015858"/>
                </a:cubicBezTo>
                <a:lnTo>
                  <a:pt x="4424397" y="3013696"/>
                </a:lnTo>
                <a:lnTo>
                  <a:pt x="4425668" y="3013267"/>
                </a:lnTo>
                <a:cubicBezTo>
                  <a:pt x="4451133" y="3017026"/>
                  <a:pt x="4410784" y="3012093"/>
                  <a:pt x="4448438" y="3011771"/>
                </a:cubicBezTo>
                <a:close/>
                <a:moveTo>
                  <a:pt x="4420905" y="3009791"/>
                </a:moveTo>
                <a:lnTo>
                  <a:pt x="4428729" y="3011290"/>
                </a:lnTo>
                <a:lnTo>
                  <a:pt x="4420405" y="3010061"/>
                </a:lnTo>
                <a:lnTo>
                  <a:pt x="4420405" y="3010060"/>
                </a:lnTo>
                <a:close/>
                <a:moveTo>
                  <a:pt x="4480390" y="3004347"/>
                </a:moveTo>
                <a:cubicBezTo>
                  <a:pt x="4480025" y="3004331"/>
                  <a:pt x="4460328" y="3004688"/>
                  <a:pt x="4458721" y="3008433"/>
                </a:cubicBezTo>
                <a:cubicBezTo>
                  <a:pt x="4457261" y="3011838"/>
                  <a:pt x="4462965" y="3012298"/>
                  <a:pt x="4465087" y="3014230"/>
                </a:cubicBezTo>
                <a:lnTo>
                  <a:pt x="4452848" y="3012423"/>
                </a:lnTo>
                <a:lnTo>
                  <a:pt x="4452221" y="3012027"/>
                </a:lnTo>
                <a:cubicBezTo>
                  <a:pt x="4449667" y="3011548"/>
                  <a:pt x="4446729" y="3011519"/>
                  <a:pt x="4444276" y="3011157"/>
                </a:cubicBezTo>
                <a:cubicBezTo>
                  <a:pt x="4439371" y="3010433"/>
                  <a:pt x="4433738" y="3011757"/>
                  <a:pt x="4428729" y="3011290"/>
                </a:cubicBezTo>
                <a:cubicBezTo>
                  <a:pt x="4430810" y="3011597"/>
                  <a:pt x="4424020" y="3009779"/>
                  <a:pt x="4421295" y="3009581"/>
                </a:cubicBezTo>
                <a:lnTo>
                  <a:pt x="4420905" y="3009791"/>
                </a:lnTo>
                <a:lnTo>
                  <a:pt x="4414349" y="3008535"/>
                </a:lnTo>
                <a:cubicBezTo>
                  <a:pt x="4409608" y="3007490"/>
                  <a:pt x="4404804" y="3006645"/>
                  <a:pt x="4399594" y="3006987"/>
                </a:cubicBezTo>
                <a:cubicBezTo>
                  <a:pt x="4395799" y="3007237"/>
                  <a:pt x="4391887" y="3005359"/>
                  <a:pt x="4388208" y="3007735"/>
                </a:cubicBezTo>
                <a:cubicBezTo>
                  <a:pt x="4385322" y="3009599"/>
                  <a:pt x="4393651" y="3008831"/>
                  <a:pt x="4396533" y="3008963"/>
                </a:cubicBezTo>
                <a:cubicBezTo>
                  <a:pt x="4401627" y="3009198"/>
                  <a:pt x="4407032" y="3008467"/>
                  <a:pt x="4412080" y="3008831"/>
                </a:cubicBezTo>
                <a:lnTo>
                  <a:pt x="4420405" y="3010061"/>
                </a:lnTo>
                <a:lnTo>
                  <a:pt x="4424397" y="3013696"/>
                </a:lnTo>
                <a:lnTo>
                  <a:pt x="4417416" y="3016060"/>
                </a:lnTo>
                <a:cubicBezTo>
                  <a:pt x="4413025" y="3017551"/>
                  <a:pt x="4417216" y="3015635"/>
                  <a:pt x="4402898" y="3014761"/>
                </a:cubicBezTo>
                <a:cubicBezTo>
                  <a:pt x="4397830" y="3014452"/>
                  <a:pt x="4392399" y="3015258"/>
                  <a:pt x="4387352" y="3014893"/>
                </a:cubicBezTo>
                <a:lnTo>
                  <a:pt x="4387345" y="3014893"/>
                </a:lnTo>
                <a:lnTo>
                  <a:pt x="4370702" y="3012434"/>
                </a:lnTo>
                <a:cubicBezTo>
                  <a:pt x="4363628" y="3011390"/>
                  <a:pt x="4355365" y="3014003"/>
                  <a:pt x="4347933" y="3013930"/>
                </a:cubicBezTo>
                <a:cubicBezTo>
                  <a:pt x="4326492" y="3013718"/>
                  <a:pt x="4339704" y="3010993"/>
                  <a:pt x="4334418" y="3012137"/>
                </a:cubicBezTo>
                <a:lnTo>
                  <a:pt x="4330972" y="3012858"/>
                </a:lnTo>
                <a:lnTo>
                  <a:pt x="4322960" y="3010242"/>
                </a:lnTo>
                <a:cubicBezTo>
                  <a:pt x="4319744" y="3009089"/>
                  <a:pt x="4316952" y="3007201"/>
                  <a:pt x="4313533" y="3006421"/>
                </a:cubicBezTo>
                <a:lnTo>
                  <a:pt x="4310905" y="3005826"/>
                </a:lnTo>
                <a:lnTo>
                  <a:pt x="4309557" y="3006093"/>
                </a:lnTo>
                <a:lnTo>
                  <a:pt x="4302109" y="3009591"/>
                </a:lnTo>
                <a:lnTo>
                  <a:pt x="4307412" y="3010374"/>
                </a:lnTo>
                <a:cubicBezTo>
                  <a:pt x="4312126" y="3011510"/>
                  <a:pt x="4316471" y="3013332"/>
                  <a:pt x="4321000" y="3014810"/>
                </a:cubicBezTo>
                <a:cubicBezTo>
                  <a:pt x="4324920" y="3014071"/>
                  <a:pt x="4327835" y="3013498"/>
                  <a:pt x="4329990" y="3013062"/>
                </a:cubicBezTo>
                <a:lnTo>
                  <a:pt x="4330972" y="3012858"/>
                </a:lnTo>
                <a:lnTo>
                  <a:pt x="4336547" y="3014677"/>
                </a:lnTo>
                <a:cubicBezTo>
                  <a:pt x="4343093" y="3016369"/>
                  <a:pt x="4348671" y="3016178"/>
                  <a:pt x="4356257" y="3015159"/>
                </a:cubicBezTo>
                <a:cubicBezTo>
                  <a:pt x="4361032" y="3014517"/>
                  <a:pt x="4365887" y="3013344"/>
                  <a:pt x="4370702" y="3012434"/>
                </a:cubicBezTo>
                <a:cubicBezTo>
                  <a:pt x="4370702" y="3012434"/>
                  <a:pt x="4373437" y="3012946"/>
                  <a:pt x="4376885" y="3013510"/>
                </a:cubicBezTo>
                <a:lnTo>
                  <a:pt x="4387345" y="3014893"/>
                </a:lnTo>
                <a:lnTo>
                  <a:pt x="4404000" y="3017352"/>
                </a:lnTo>
                <a:cubicBezTo>
                  <a:pt x="4406775" y="3017762"/>
                  <a:pt x="4409315" y="3018923"/>
                  <a:pt x="4412324" y="3018581"/>
                </a:cubicBezTo>
                <a:cubicBezTo>
                  <a:pt x="4443786" y="3015015"/>
                  <a:pt x="4418427" y="3017256"/>
                  <a:pt x="4446478" y="3016340"/>
                </a:cubicBezTo>
                <a:cubicBezTo>
                  <a:pt x="4450241" y="3016217"/>
                  <a:pt x="4459188" y="3018707"/>
                  <a:pt x="4457864" y="3015593"/>
                </a:cubicBezTo>
                <a:lnTo>
                  <a:pt x="4457148" y="3015140"/>
                </a:lnTo>
                <a:lnTo>
                  <a:pt x="4469058" y="3015701"/>
                </a:lnTo>
                <a:cubicBezTo>
                  <a:pt x="4474203" y="3015857"/>
                  <a:pt x="4479412" y="3015728"/>
                  <a:pt x="4484796" y="3014712"/>
                </a:cubicBezTo>
                <a:cubicBezTo>
                  <a:pt x="4512627" y="3009464"/>
                  <a:pt x="4486489" y="3012918"/>
                  <a:pt x="4511728" y="3013832"/>
                </a:cubicBezTo>
                <a:cubicBezTo>
                  <a:pt x="4521950" y="3014202"/>
                  <a:pt x="4533011" y="3012119"/>
                  <a:pt x="4542822" y="3013567"/>
                </a:cubicBezTo>
                <a:cubicBezTo>
                  <a:pt x="4545597" y="3013976"/>
                  <a:pt x="4552186" y="3017239"/>
                  <a:pt x="4551146" y="3014796"/>
                </a:cubicBezTo>
                <a:cubicBezTo>
                  <a:pt x="4549823" y="3011683"/>
                  <a:pt x="4545165" y="3011702"/>
                  <a:pt x="4541720" y="3010975"/>
                </a:cubicBezTo>
                <a:cubicBezTo>
                  <a:pt x="4532262" y="3008984"/>
                  <a:pt x="4522298" y="3008107"/>
                  <a:pt x="4512586" y="3006673"/>
                </a:cubicBezTo>
                <a:cubicBezTo>
                  <a:pt x="4509811" y="3006263"/>
                  <a:pt x="4507239" y="3005249"/>
                  <a:pt x="4504262" y="3005444"/>
                </a:cubicBezTo>
                <a:cubicBezTo>
                  <a:pt x="4500467" y="3005694"/>
                  <a:pt x="4496550" y="3006360"/>
                  <a:pt x="4492876" y="3006191"/>
                </a:cubicBezTo>
                <a:cubicBezTo>
                  <a:pt x="4488554" y="3005993"/>
                  <a:pt x="4484713" y="3004546"/>
                  <a:pt x="4480390" y="3004347"/>
                </a:cubicBezTo>
                <a:close/>
                <a:moveTo>
                  <a:pt x="4417714" y="2985377"/>
                </a:moveTo>
                <a:cubicBezTo>
                  <a:pt x="4392741" y="2987016"/>
                  <a:pt x="4396625" y="2987001"/>
                  <a:pt x="4383856" y="2987030"/>
                </a:cubicBezTo>
                <a:lnTo>
                  <a:pt x="4379339" y="2987054"/>
                </a:lnTo>
                <a:lnTo>
                  <a:pt x="4379555" y="2987742"/>
                </a:lnTo>
                <a:lnTo>
                  <a:pt x="4388019" y="2991432"/>
                </a:lnTo>
                <a:lnTo>
                  <a:pt x="4380313" y="2992059"/>
                </a:lnTo>
                <a:lnTo>
                  <a:pt x="4366456" y="2994807"/>
                </a:lnTo>
                <a:lnTo>
                  <a:pt x="4375479" y="2996140"/>
                </a:lnTo>
                <a:cubicBezTo>
                  <a:pt x="4392207" y="2990709"/>
                  <a:pt x="4402678" y="2985586"/>
                  <a:pt x="4418816" y="2987968"/>
                </a:cubicBezTo>
                <a:cubicBezTo>
                  <a:pt x="4422978" y="2988583"/>
                  <a:pt x="4432859" y="2993477"/>
                  <a:pt x="4431302" y="2989813"/>
                </a:cubicBezTo>
                <a:cubicBezTo>
                  <a:pt x="4429466" y="2985494"/>
                  <a:pt x="4422244" y="2986856"/>
                  <a:pt x="4417714" y="2985377"/>
                </a:cubicBezTo>
                <a:close/>
                <a:moveTo>
                  <a:pt x="4690689" y="2933321"/>
                </a:moveTo>
                <a:lnTo>
                  <a:pt x="4733178" y="2945235"/>
                </a:lnTo>
                <a:lnTo>
                  <a:pt x="4698887" y="2946745"/>
                </a:lnTo>
                <a:lnTo>
                  <a:pt x="4695572" y="2946163"/>
                </a:lnTo>
                <a:lnTo>
                  <a:pt x="4694263" y="2936654"/>
                </a:lnTo>
                <a:close/>
                <a:moveTo>
                  <a:pt x="4603817" y="2923803"/>
                </a:moveTo>
                <a:lnTo>
                  <a:pt x="4602895" y="2924145"/>
                </a:lnTo>
                <a:lnTo>
                  <a:pt x="4602401" y="2923978"/>
                </a:lnTo>
                <a:close/>
                <a:moveTo>
                  <a:pt x="4612272" y="2918047"/>
                </a:moveTo>
                <a:lnTo>
                  <a:pt x="4602368" y="2921020"/>
                </a:lnTo>
                <a:cubicBezTo>
                  <a:pt x="4601208" y="2922186"/>
                  <a:pt x="4601018" y="2923060"/>
                  <a:pt x="4601554" y="2923689"/>
                </a:cubicBezTo>
                <a:lnTo>
                  <a:pt x="4602401" y="2923978"/>
                </a:lnTo>
                <a:lnTo>
                  <a:pt x="4596486" y="2924707"/>
                </a:lnTo>
                <a:cubicBezTo>
                  <a:pt x="4594399" y="2925208"/>
                  <a:pt x="4594224" y="2925749"/>
                  <a:pt x="4597131" y="2926289"/>
                </a:cubicBezTo>
                <a:cubicBezTo>
                  <a:pt x="4592252" y="2928977"/>
                  <a:pt x="4594665" y="2930200"/>
                  <a:pt x="4601200" y="2930478"/>
                </a:cubicBezTo>
                <a:lnTo>
                  <a:pt x="4624947" y="2929258"/>
                </a:lnTo>
                <a:lnTo>
                  <a:pt x="4625196" y="2929284"/>
                </a:lnTo>
                <a:lnTo>
                  <a:pt x="4625889" y="2929210"/>
                </a:lnTo>
                <a:lnTo>
                  <a:pt x="4630003" y="2928998"/>
                </a:lnTo>
                <a:lnTo>
                  <a:pt x="4652847" y="2926479"/>
                </a:lnTo>
                <a:lnTo>
                  <a:pt x="4652272" y="2926360"/>
                </a:lnTo>
                <a:lnTo>
                  <a:pt x="4625889" y="2929210"/>
                </a:lnTo>
                <a:lnTo>
                  <a:pt x="4624947" y="2929258"/>
                </a:lnTo>
                <a:lnTo>
                  <a:pt x="4597131" y="2926289"/>
                </a:lnTo>
                <a:lnTo>
                  <a:pt x="4602895" y="2924145"/>
                </a:lnTo>
                <a:lnTo>
                  <a:pt x="4605097" y="2924895"/>
                </a:lnTo>
                <a:cubicBezTo>
                  <a:pt x="4608587" y="2925276"/>
                  <a:pt x="4614008" y="2924877"/>
                  <a:pt x="4619416" y="2924093"/>
                </a:cubicBezTo>
                <a:lnTo>
                  <a:pt x="4626619" y="2922519"/>
                </a:lnTo>
                <a:lnTo>
                  <a:pt x="4633349" y="2922484"/>
                </a:lnTo>
                <a:lnTo>
                  <a:pt x="4629955" y="2921789"/>
                </a:lnTo>
                <a:lnTo>
                  <a:pt x="4626619" y="2922519"/>
                </a:lnTo>
                <a:lnTo>
                  <a:pt x="4622648" y="2922539"/>
                </a:lnTo>
                <a:cubicBezTo>
                  <a:pt x="4617572" y="2922702"/>
                  <a:pt x="4612075" y="2922995"/>
                  <a:pt x="4607326" y="2923370"/>
                </a:cubicBezTo>
                <a:lnTo>
                  <a:pt x="4603817" y="2923803"/>
                </a:lnTo>
                <a:lnTo>
                  <a:pt x="4614546" y="2919813"/>
                </a:lnTo>
                <a:lnTo>
                  <a:pt x="4618237" y="2919388"/>
                </a:lnTo>
                <a:lnTo>
                  <a:pt x="4617692" y="2919277"/>
                </a:lnTo>
                <a:close/>
                <a:moveTo>
                  <a:pt x="4674646" y="2917236"/>
                </a:moveTo>
                <a:cubicBezTo>
                  <a:pt x="4677337" y="2917284"/>
                  <a:pt x="4679825" y="2917518"/>
                  <a:pt x="4680778" y="2918118"/>
                </a:cubicBezTo>
                <a:lnTo>
                  <a:pt x="4680277" y="2919765"/>
                </a:lnTo>
                <a:lnTo>
                  <a:pt x="4674969" y="2918879"/>
                </a:lnTo>
                <a:lnTo>
                  <a:pt x="4664549" y="2917484"/>
                </a:lnTo>
                <a:lnTo>
                  <a:pt x="4667290" y="2917457"/>
                </a:lnTo>
                <a:cubicBezTo>
                  <a:pt x="4669060" y="2917320"/>
                  <a:pt x="4671956" y="2917186"/>
                  <a:pt x="4674646" y="2917236"/>
                </a:cubicBezTo>
                <a:close/>
                <a:moveTo>
                  <a:pt x="4634436" y="2915158"/>
                </a:moveTo>
                <a:cubicBezTo>
                  <a:pt x="4644000" y="2915342"/>
                  <a:pt x="4654191" y="2916235"/>
                  <a:pt x="4663013" y="2917277"/>
                </a:cubicBezTo>
                <a:lnTo>
                  <a:pt x="4664549" y="2917484"/>
                </a:lnTo>
                <a:lnTo>
                  <a:pt x="4635609" y="2917758"/>
                </a:lnTo>
                <a:lnTo>
                  <a:pt x="4627693" y="2915319"/>
                </a:lnTo>
                <a:close/>
                <a:moveTo>
                  <a:pt x="4400014" y="2908456"/>
                </a:moveTo>
                <a:lnTo>
                  <a:pt x="4403298" y="2909231"/>
                </a:lnTo>
                <a:lnTo>
                  <a:pt x="4394050" y="2911186"/>
                </a:lnTo>
                <a:cubicBezTo>
                  <a:pt x="4388544" y="2912166"/>
                  <a:pt x="4383184" y="2912789"/>
                  <a:pt x="4378162" y="2912662"/>
                </a:cubicBezTo>
                <a:lnTo>
                  <a:pt x="4375737" y="2912133"/>
                </a:lnTo>
                <a:close/>
                <a:moveTo>
                  <a:pt x="4388174" y="2905564"/>
                </a:moveTo>
                <a:lnTo>
                  <a:pt x="4385642" y="2906424"/>
                </a:lnTo>
                <a:cubicBezTo>
                  <a:pt x="4383075" y="2906936"/>
                  <a:pt x="4379900" y="2907124"/>
                  <a:pt x="4377959" y="2907487"/>
                </a:cubicBezTo>
                <a:cubicBezTo>
                  <a:pt x="4376598" y="2907741"/>
                  <a:pt x="4374499" y="2908185"/>
                  <a:pt x="4371830" y="2908749"/>
                </a:cubicBezTo>
                <a:lnTo>
                  <a:pt x="4365902" y="2909984"/>
                </a:lnTo>
                <a:lnTo>
                  <a:pt x="4364313" y="2909637"/>
                </a:lnTo>
                <a:lnTo>
                  <a:pt x="4362357" y="2908528"/>
                </a:lnTo>
                <a:lnTo>
                  <a:pt x="4366740" y="2908013"/>
                </a:lnTo>
                <a:cubicBezTo>
                  <a:pt x="4372524" y="2907360"/>
                  <a:pt x="4378087" y="2906738"/>
                  <a:pt x="4383099" y="2906166"/>
                </a:cubicBezTo>
                <a:close/>
                <a:moveTo>
                  <a:pt x="4632917" y="2902496"/>
                </a:moveTo>
                <a:lnTo>
                  <a:pt x="4634640" y="2902528"/>
                </a:lnTo>
                <a:lnTo>
                  <a:pt x="4642902" y="2906324"/>
                </a:lnTo>
                <a:lnTo>
                  <a:pt x="4641542" y="2905858"/>
                </a:lnTo>
                <a:close/>
                <a:moveTo>
                  <a:pt x="4800828" y="2902067"/>
                </a:moveTo>
                <a:lnTo>
                  <a:pt x="4843321" y="2911965"/>
                </a:lnTo>
                <a:cubicBezTo>
                  <a:pt x="4872239" y="2919895"/>
                  <a:pt x="4893601" y="2926000"/>
                  <a:pt x="4911196" y="2931518"/>
                </a:cubicBezTo>
                <a:lnTo>
                  <a:pt x="4915573" y="2933069"/>
                </a:lnTo>
                <a:lnTo>
                  <a:pt x="4887052" y="2933423"/>
                </a:lnTo>
                <a:lnTo>
                  <a:pt x="4878130" y="2930206"/>
                </a:lnTo>
                <a:lnTo>
                  <a:pt x="4812576" y="2906001"/>
                </a:lnTo>
                <a:close/>
                <a:moveTo>
                  <a:pt x="4591199" y="2901719"/>
                </a:moveTo>
                <a:lnTo>
                  <a:pt x="4603668" y="2901951"/>
                </a:lnTo>
                <a:lnTo>
                  <a:pt x="4610784" y="2903014"/>
                </a:lnTo>
                <a:lnTo>
                  <a:pt x="4646009" y="2907751"/>
                </a:lnTo>
                <a:lnTo>
                  <a:pt x="4657580" y="2913066"/>
                </a:lnTo>
                <a:lnTo>
                  <a:pt x="4606933" y="2906497"/>
                </a:lnTo>
                <a:lnTo>
                  <a:pt x="4588243" y="2902558"/>
                </a:lnTo>
                <a:close/>
                <a:moveTo>
                  <a:pt x="4419542" y="2899401"/>
                </a:moveTo>
                <a:lnTo>
                  <a:pt x="4408145" y="2900469"/>
                </a:lnTo>
                <a:lnTo>
                  <a:pt x="4409221" y="2900500"/>
                </a:lnTo>
                <a:cubicBezTo>
                  <a:pt x="4415741" y="2900612"/>
                  <a:pt x="4424070" y="2900706"/>
                  <a:pt x="4434471" y="2900805"/>
                </a:cubicBezTo>
                <a:cubicBezTo>
                  <a:pt x="4434979" y="2900809"/>
                  <a:pt x="4431318" y="2900387"/>
                  <a:pt x="4425319" y="2899835"/>
                </a:cubicBezTo>
                <a:close/>
                <a:moveTo>
                  <a:pt x="4341127" y="2897427"/>
                </a:moveTo>
                <a:lnTo>
                  <a:pt x="4335068" y="2898599"/>
                </a:lnTo>
                <a:lnTo>
                  <a:pt x="4342236" y="2899214"/>
                </a:lnTo>
                <a:lnTo>
                  <a:pt x="4343273" y="2900885"/>
                </a:lnTo>
                <a:lnTo>
                  <a:pt x="4353817" y="2901128"/>
                </a:lnTo>
                <a:lnTo>
                  <a:pt x="4355246" y="2900930"/>
                </a:lnTo>
                <a:lnTo>
                  <a:pt x="4355065" y="2901049"/>
                </a:lnTo>
                <a:cubicBezTo>
                  <a:pt x="4354211" y="2902315"/>
                  <a:pt x="4355025" y="2903965"/>
                  <a:pt x="4358050" y="2906087"/>
                </a:cubicBezTo>
                <a:lnTo>
                  <a:pt x="4362357" y="2908528"/>
                </a:lnTo>
                <a:lnTo>
                  <a:pt x="4349932" y="2909989"/>
                </a:lnTo>
                <a:lnTo>
                  <a:pt x="4352820" y="2912417"/>
                </a:lnTo>
                <a:lnTo>
                  <a:pt x="4362285" y="2910737"/>
                </a:lnTo>
                <a:lnTo>
                  <a:pt x="4365902" y="2909984"/>
                </a:lnTo>
                <a:lnTo>
                  <a:pt x="4375737" y="2912133"/>
                </a:lnTo>
                <a:lnTo>
                  <a:pt x="4356031" y="2915116"/>
                </a:lnTo>
                <a:lnTo>
                  <a:pt x="4360607" y="2918961"/>
                </a:lnTo>
                <a:lnTo>
                  <a:pt x="4362444" y="2918690"/>
                </a:lnTo>
                <a:cubicBezTo>
                  <a:pt x="4368590" y="2918026"/>
                  <a:pt x="4377880" y="2917241"/>
                  <a:pt x="4392160" y="2916361"/>
                </a:cubicBezTo>
                <a:cubicBezTo>
                  <a:pt x="4396682" y="2916083"/>
                  <a:pt x="4401456" y="2918034"/>
                  <a:pt x="4406037" y="2919112"/>
                </a:cubicBezTo>
                <a:lnTo>
                  <a:pt x="4416720" y="2917015"/>
                </a:lnTo>
                <a:lnTo>
                  <a:pt x="4417465" y="2914973"/>
                </a:lnTo>
                <a:lnTo>
                  <a:pt x="4418100" y="2914540"/>
                </a:lnTo>
                <a:lnTo>
                  <a:pt x="4417271" y="2911939"/>
                </a:lnTo>
                <a:cubicBezTo>
                  <a:pt x="4414557" y="2911028"/>
                  <a:pt x="4410294" y="2910569"/>
                  <a:pt x="4406474" y="2909979"/>
                </a:cubicBezTo>
                <a:lnTo>
                  <a:pt x="4403298" y="2909231"/>
                </a:lnTo>
                <a:lnTo>
                  <a:pt x="4427305" y="2904156"/>
                </a:lnTo>
                <a:lnTo>
                  <a:pt x="4434837" y="2903144"/>
                </a:lnTo>
                <a:lnTo>
                  <a:pt x="4437196" y="2901538"/>
                </a:lnTo>
                <a:lnTo>
                  <a:pt x="4396153" y="2904620"/>
                </a:lnTo>
                <a:lnTo>
                  <a:pt x="4388174" y="2905564"/>
                </a:lnTo>
                <a:lnTo>
                  <a:pt x="4388805" y="2905352"/>
                </a:lnTo>
                <a:cubicBezTo>
                  <a:pt x="4389554" y="2904871"/>
                  <a:pt x="4389920" y="2904247"/>
                  <a:pt x="4389674" y="2903419"/>
                </a:cubicBezTo>
                <a:lnTo>
                  <a:pt x="4388921" y="2902273"/>
                </a:lnTo>
                <a:lnTo>
                  <a:pt x="4383672" y="2902765"/>
                </a:lnTo>
                <a:lnTo>
                  <a:pt x="4357924" y="2900558"/>
                </a:lnTo>
                <a:lnTo>
                  <a:pt x="4355246" y="2900930"/>
                </a:lnTo>
                <a:lnTo>
                  <a:pt x="4356056" y="2900398"/>
                </a:lnTo>
                <a:lnTo>
                  <a:pt x="4342236" y="2899214"/>
                </a:lnTo>
                <a:close/>
                <a:moveTo>
                  <a:pt x="4782066" y="2896505"/>
                </a:moveTo>
                <a:lnTo>
                  <a:pt x="4793575" y="2899638"/>
                </a:lnTo>
                <a:lnTo>
                  <a:pt x="4800828" y="2902067"/>
                </a:lnTo>
                <a:lnTo>
                  <a:pt x="4790673" y="2899702"/>
                </a:lnTo>
                <a:close/>
                <a:moveTo>
                  <a:pt x="4922908" y="2896075"/>
                </a:moveTo>
                <a:cubicBezTo>
                  <a:pt x="4926576" y="2897384"/>
                  <a:pt x="4941328" y="2904756"/>
                  <a:pt x="4947213" y="2907276"/>
                </a:cubicBezTo>
                <a:lnTo>
                  <a:pt x="4949956" y="2908058"/>
                </a:lnTo>
                <a:lnTo>
                  <a:pt x="4949673" y="2909370"/>
                </a:lnTo>
                <a:cubicBezTo>
                  <a:pt x="4949323" y="2909822"/>
                  <a:pt x="4948971" y="2910272"/>
                  <a:pt x="4948621" y="2910724"/>
                </a:cubicBezTo>
                <a:lnTo>
                  <a:pt x="4923673" y="2897193"/>
                </a:lnTo>
                <a:cubicBezTo>
                  <a:pt x="4921694" y="2895877"/>
                  <a:pt x="4921686" y="2895640"/>
                  <a:pt x="4922908" y="2896075"/>
                </a:cubicBezTo>
                <a:close/>
                <a:moveTo>
                  <a:pt x="4753929" y="2891144"/>
                </a:moveTo>
                <a:lnTo>
                  <a:pt x="4790673" y="2899702"/>
                </a:lnTo>
                <a:lnTo>
                  <a:pt x="4794581" y="2901153"/>
                </a:lnTo>
                <a:cubicBezTo>
                  <a:pt x="4808951" y="2906825"/>
                  <a:pt x="4818138" y="2911787"/>
                  <a:pt x="4840104" y="2924551"/>
                </a:cubicBezTo>
                <a:lnTo>
                  <a:pt x="4846373" y="2928206"/>
                </a:lnTo>
                <a:lnTo>
                  <a:pt x="4819009" y="2921758"/>
                </a:lnTo>
                <a:lnTo>
                  <a:pt x="4755606" y="2891928"/>
                </a:lnTo>
                <a:close/>
                <a:moveTo>
                  <a:pt x="4282245" y="2891126"/>
                </a:moveTo>
                <a:cubicBezTo>
                  <a:pt x="4285009" y="2891321"/>
                  <a:pt x="4295836" y="2892647"/>
                  <a:pt x="4300213" y="2893069"/>
                </a:cubicBezTo>
                <a:lnTo>
                  <a:pt x="4305305" y="2895783"/>
                </a:lnTo>
                <a:lnTo>
                  <a:pt x="4282706" y="2891382"/>
                </a:lnTo>
                <a:cubicBezTo>
                  <a:pt x="4281298" y="2891121"/>
                  <a:pt x="4281324" y="2891061"/>
                  <a:pt x="4282245" y="2891126"/>
                </a:cubicBezTo>
                <a:close/>
                <a:moveTo>
                  <a:pt x="4776465" y="2889047"/>
                </a:moveTo>
                <a:lnTo>
                  <a:pt x="4781283" y="2889869"/>
                </a:lnTo>
                <a:cubicBezTo>
                  <a:pt x="4797048" y="2892670"/>
                  <a:pt x="4811637" y="2895385"/>
                  <a:pt x="4821424" y="2897406"/>
                </a:cubicBezTo>
                <a:lnTo>
                  <a:pt x="4863697" y="2907328"/>
                </a:lnTo>
                <a:lnTo>
                  <a:pt x="4926953" y="2929741"/>
                </a:lnTo>
                <a:lnTo>
                  <a:pt x="4924191" y="2931059"/>
                </a:lnTo>
                <a:lnTo>
                  <a:pt x="4813074" y="2901597"/>
                </a:lnTo>
                <a:close/>
                <a:moveTo>
                  <a:pt x="4748009" y="2884194"/>
                </a:moveTo>
                <a:lnTo>
                  <a:pt x="4749833" y="2884506"/>
                </a:lnTo>
                <a:lnTo>
                  <a:pt x="4750936" y="2885333"/>
                </a:lnTo>
                <a:close/>
                <a:moveTo>
                  <a:pt x="4949432" y="2883022"/>
                </a:moveTo>
                <a:lnTo>
                  <a:pt x="4954335" y="2884200"/>
                </a:lnTo>
                <a:lnTo>
                  <a:pt x="4954383" y="2884746"/>
                </a:lnTo>
                <a:close/>
                <a:moveTo>
                  <a:pt x="4733960" y="2881801"/>
                </a:moveTo>
                <a:cubicBezTo>
                  <a:pt x="4734004" y="2881808"/>
                  <a:pt x="4734049" y="2881815"/>
                  <a:pt x="4734094" y="2881822"/>
                </a:cubicBezTo>
                <a:lnTo>
                  <a:pt x="4747336" y="2884080"/>
                </a:lnTo>
                <a:lnTo>
                  <a:pt x="4753613" y="2886343"/>
                </a:lnTo>
                <a:lnTo>
                  <a:pt x="4777820" y="2894929"/>
                </a:lnTo>
                <a:lnTo>
                  <a:pt x="4782066" y="2896505"/>
                </a:lnTo>
                <a:lnTo>
                  <a:pt x="4774197" y="2894364"/>
                </a:lnTo>
                <a:lnTo>
                  <a:pt x="4747683" y="2888221"/>
                </a:lnTo>
                <a:close/>
                <a:moveTo>
                  <a:pt x="4298601" y="2880804"/>
                </a:moveTo>
                <a:lnTo>
                  <a:pt x="4284213" y="2882005"/>
                </a:lnTo>
                <a:lnTo>
                  <a:pt x="4282390" y="2883030"/>
                </a:lnTo>
                <a:lnTo>
                  <a:pt x="4278974" y="2891670"/>
                </a:lnTo>
                <a:lnTo>
                  <a:pt x="4289204" y="2894670"/>
                </a:lnTo>
                <a:lnTo>
                  <a:pt x="4305900" y="2896100"/>
                </a:lnTo>
                <a:lnTo>
                  <a:pt x="4305305" y="2895783"/>
                </a:lnTo>
                <a:lnTo>
                  <a:pt x="4307286" y="2896169"/>
                </a:lnTo>
                <a:lnTo>
                  <a:pt x="4309002" y="2896366"/>
                </a:lnTo>
                <a:lnTo>
                  <a:pt x="4326339" y="2897852"/>
                </a:lnTo>
                <a:lnTo>
                  <a:pt x="4340423" y="2896293"/>
                </a:lnTo>
                <a:lnTo>
                  <a:pt x="4335200" y="2887881"/>
                </a:lnTo>
                <a:lnTo>
                  <a:pt x="4335224" y="2886773"/>
                </a:lnTo>
                <a:lnTo>
                  <a:pt x="4324437" y="2885862"/>
                </a:lnTo>
                <a:cubicBezTo>
                  <a:pt x="4317913" y="2885009"/>
                  <a:pt x="4312519" y="2884010"/>
                  <a:pt x="4308024" y="2883033"/>
                </a:cubicBezTo>
                <a:close/>
                <a:moveTo>
                  <a:pt x="4562519" y="2873218"/>
                </a:moveTo>
                <a:lnTo>
                  <a:pt x="4557398" y="2873462"/>
                </a:lnTo>
                <a:lnTo>
                  <a:pt x="4554707" y="2873594"/>
                </a:lnTo>
                <a:lnTo>
                  <a:pt x="4552560" y="2873222"/>
                </a:lnTo>
                <a:close/>
                <a:moveTo>
                  <a:pt x="4722335" y="2870492"/>
                </a:moveTo>
                <a:lnTo>
                  <a:pt x="4776465" y="2889047"/>
                </a:lnTo>
                <a:lnTo>
                  <a:pt x="4749833" y="2884506"/>
                </a:lnTo>
                <a:lnTo>
                  <a:pt x="4746657" y="2882123"/>
                </a:lnTo>
                <a:cubicBezTo>
                  <a:pt x="4742466" y="2879797"/>
                  <a:pt x="4736897" y="2876910"/>
                  <a:pt x="4734103" y="2875532"/>
                </a:cubicBezTo>
                <a:close/>
                <a:moveTo>
                  <a:pt x="4515177" y="2866722"/>
                </a:moveTo>
                <a:lnTo>
                  <a:pt x="4533738" y="2867201"/>
                </a:lnTo>
                <a:lnTo>
                  <a:pt x="4568341" y="2867445"/>
                </a:lnTo>
                <a:lnTo>
                  <a:pt x="4558356" y="2867509"/>
                </a:lnTo>
                <a:lnTo>
                  <a:pt x="4518951" y="2867379"/>
                </a:lnTo>
                <a:close/>
                <a:moveTo>
                  <a:pt x="4648100" y="2866497"/>
                </a:moveTo>
                <a:lnTo>
                  <a:pt x="4638403" y="2866921"/>
                </a:lnTo>
                <a:cubicBezTo>
                  <a:pt x="4619431" y="2867321"/>
                  <a:pt x="4600986" y="2867517"/>
                  <a:pt x="4583422" y="2867551"/>
                </a:cubicBezTo>
                <a:lnTo>
                  <a:pt x="4568341" y="2867445"/>
                </a:lnTo>
                <a:lnTo>
                  <a:pt x="4592896" y="2867286"/>
                </a:lnTo>
                <a:cubicBezTo>
                  <a:pt x="4601454" y="2867145"/>
                  <a:pt x="4612159" y="2866988"/>
                  <a:pt x="4624204" y="2866821"/>
                </a:cubicBezTo>
                <a:close/>
                <a:moveTo>
                  <a:pt x="4651755" y="2866336"/>
                </a:moveTo>
                <a:lnTo>
                  <a:pt x="4652104" y="2866441"/>
                </a:lnTo>
                <a:lnTo>
                  <a:pt x="4648100" y="2866497"/>
                </a:lnTo>
                <a:close/>
                <a:moveTo>
                  <a:pt x="4697300" y="2865814"/>
                </a:moveTo>
                <a:lnTo>
                  <a:pt x="4707549" y="2869626"/>
                </a:lnTo>
                <a:lnTo>
                  <a:pt x="4723045" y="2876695"/>
                </a:lnTo>
                <a:lnTo>
                  <a:pt x="4733960" y="2881801"/>
                </a:lnTo>
                <a:lnTo>
                  <a:pt x="4714659" y="2878753"/>
                </a:lnTo>
                <a:cubicBezTo>
                  <a:pt x="4697969" y="2876233"/>
                  <a:pt x="4690879" y="2875584"/>
                  <a:pt x="4705631" y="2878871"/>
                </a:cubicBezTo>
                <a:lnTo>
                  <a:pt x="4747272" y="2888126"/>
                </a:lnTo>
                <a:lnTo>
                  <a:pt x="4747683" y="2888221"/>
                </a:lnTo>
                <a:lnTo>
                  <a:pt x="4753929" y="2891144"/>
                </a:lnTo>
                <a:lnTo>
                  <a:pt x="4724108" y="2884197"/>
                </a:lnTo>
                <a:cubicBezTo>
                  <a:pt x="4719429" y="2883384"/>
                  <a:pt x="4712503" y="2882359"/>
                  <a:pt x="4705054" y="2881398"/>
                </a:cubicBezTo>
                <a:lnTo>
                  <a:pt x="4690554" y="2879820"/>
                </a:lnTo>
                <a:lnTo>
                  <a:pt x="4671594" y="2873170"/>
                </a:lnTo>
                <a:lnTo>
                  <a:pt x="4676110" y="2873168"/>
                </a:lnTo>
                <a:cubicBezTo>
                  <a:pt x="4686096" y="2873382"/>
                  <a:pt x="4686066" y="2873318"/>
                  <a:pt x="4679805" y="2873148"/>
                </a:cubicBezTo>
                <a:lnTo>
                  <a:pt x="4670956" y="2872945"/>
                </a:lnTo>
                <a:lnTo>
                  <a:pt x="4654408" y="2867142"/>
                </a:lnTo>
                <a:lnTo>
                  <a:pt x="4652104" y="2866441"/>
                </a:lnTo>
                <a:lnTo>
                  <a:pt x="4663558" y="2866286"/>
                </a:lnTo>
                <a:close/>
                <a:moveTo>
                  <a:pt x="4700394" y="2865771"/>
                </a:moveTo>
                <a:lnTo>
                  <a:pt x="4700932" y="2865887"/>
                </a:lnTo>
                <a:lnTo>
                  <a:pt x="4748009" y="2884194"/>
                </a:lnTo>
                <a:lnTo>
                  <a:pt x="4747336" y="2884080"/>
                </a:lnTo>
                <a:lnTo>
                  <a:pt x="4717971" y="2873500"/>
                </a:lnTo>
                <a:lnTo>
                  <a:pt x="4707549" y="2869626"/>
                </a:lnTo>
                <a:lnTo>
                  <a:pt x="4699139" y="2865789"/>
                </a:lnTo>
                <a:close/>
                <a:moveTo>
                  <a:pt x="4710951" y="2865615"/>
                </a:moveTo>
                <a:lnTo>
                  <a:pt x="4722335" y="2870492"/>
                </a:lnTo>
                <a:lnTo>
                  <a:pt x="4722332" y="2870491"/>
                </a:lnTo>
                <a:lnTo>
                  <a:pt x="4700932" y="2865887"/>
                </a:lnTo>
                <a:lnTo>
                  <a:pt x="4700626" y="2865767"/>
                </a:lnTo>
                <a:lnTo>
                  <a:pt x="4706118" y="2865691"/>
                </a:lnTo>
                <a:close/>
                <a:moveTo>
                  <a:pt x="4736501" y="2865213"/>
                </a:moveTo>
                <a:lnTo>
                  <a:pt x="4737390" y="2866585"/>
                </a:lnTo>
                <a:lnTo>
                  <a:pt x="4732466" y="2865277"/>
                </a:lnTo>
                <a:close/>
                <a:moveTo>
                  <a:pt x="4750210" y="2864985"/>
                </a:moveTo>
                <a:lnTo>
                  <a:pt x="4759005" y="2866120"/>
                </a:lnTo>
                <a:cubicBezTo>
                  <a:pt x="4763671" y="2866811"/>
                  <a:pt x="4768007" y="2867516"/>
                  <a:pt x="4770925" y="2868005"/>
                </a:cubicBezTo>
                <a:cubicBezTo>
                  <a:pt x="4795693" y="2872148"/>
                  <a:pt x="4820854" y="2877450"/>
                  <a:pt x="4846478" y="2884836"/>
                </a:cubicBezTo>
                <a:cubicBezTo>
                  <a:pt x="4870650" y="2891803"/>
                  <a:pt x="4895152" y="2900287"/>
                  <a:pt x="4919631" y="2908673"/>
                </a:cubicBezTo>
                <a:lnTo>
                  <a:pt x="4944152" y="2916480"/>
                </a:lnTo>
                <a:lnTo>
                  <a:pt x="4937921" y="2924504"/>
                </a:lnTo>
                <a:cubicBezTo>
                  <a:pt x="4936482" y="2925191"/>
                  <a:pt x="4935043" y="2925878"/>
                  <a:pt x="4933604" y="2926564"/>
                </a:cubicBezTo>
                <a:lnTo>
                  <a:pt x="4931336" y="2925844"/>
                </a:lnTo>
                <a:cubicBezTo>
                  <a:pt x="4913500" y="2920448"/>
                  <a:pt x="4895745" y="2915344"/>
                  <a:pt x="4877586" y="2910588"/>
                </a:cubicBezTo>
                <a:lnTo>
                  <a:pt x="4863697" y="2907328"/>
                </a:lnTo>
                <a:lnTo>
                  <a:pt x="4823069" y="2892933"/>
                </a:lnTo>
                <a:cubicBezTo>
                  <a:pt x="4794510" y="2884150"/>
                  <a:pt x="4766762" y="2880626"/>
                  <a:pt x="4737390" y="2866585"/>
                </a:cubicBezTo>
                <a:cubicBezTo>
                  <a:pt x="4742175" y="2867784"/>
                  <a:pt x="4755768" y="2869279"/>
                  <a:pt x="4750806" y="2867153"/>
                </a:cubicBezTo>
                <a:lnTo>
                  <a:pt x="4742767" y="2865115"/>
                </a:lnTo>
                <a:lnTo>
                  <a:pt x="4747043" y="2865047"/>
                </a:lnTo>
                <a:close/>
                <a:moveTo>
                  <a:pt x="4689679" y="2861511"/>
                </a:moveTo>
                <a:lnTo>
                  <a:pt x="4703285" y="2864077"/>
                </a:lnTo>
                <a:lnTo>
                  <a:pt x="4696986" y="2864353"/>
                </a:lnTo>
                <a:close/>
                <a:moveTo>
                  <a:pt x="4869892" y="2861078"/>
                </a:moveTo>
                <a:lnTo>
                  <a:pt x="4889647" y="2864698"/>
                </a:lnTo>
                <a:cubicBezTo>
                  <a:pt x="4902223" y="2867383"/>
                  <a:pt x="4912559" y="2870371"/>
                  <a:pt x="4922946" y="2873794"/>
                </a:cubicBezTo>
                <a:lnTo>
                  <a:pt x="4949432" y="2883022"/>
                </a:lnTo>
                <a:lnTo>
                  <a:pt x="4911771" y="2873971"/>
                </a:lnTo>
                <a:close/>
                <a:moveTo>
                  <a:pt x="4714339" y="2860112"/>
                </a:moveTo>
                <a:lnTo>
                  <a:pt x="4717519" y="2860183"/>
                </a:lnTo>
                <a:lnTo>
                  <a:pt x="4732216" y="2862807"/>
                </a:lnTo>
                <a:lnTo>
                  <a:pt x="4724454" y="2863149"/>
                </a:lnTo>
                <a:lnTo>
                  <a:pt x="4720541" y="2862108"/>
                </a:lnTo>
                <a:close/>
                <a:moveTo>
                  <a:pt x="4681654" y="2859997"/>
                </a:moveTo>
                <a:lnTo>
                  <a:pt x="4688781" y="2861341"/>
                </a:lnTo>
                <a:lnTo>
                  <a:pt x="4696002" y="2864396"/>
                </a:lnTo>
                <a:lnTo>
                  <a:pt x="4694340" y="2864469"/>
                </a:lnTo>
                <a:lnTo>
                  <a:pt x="4693851" y="2864363"/>
                </a:lnTo>
                <a:lnTo>
                  <a:pt x="4693093" y="2864251"/>
                </a:lnTo>
                <a:close/>
                <a:moveTo>
                  <a:pt x="4685379" y="2859839"/>
                </a:moveTo>
                <a:lnTo>
                  <a:pt x="4689679" y="2861511"/>
                </a:lnTo>
                <a:lnTo>
                  <a:pt x="4688781" y="2861341"/>
                </a:lnTo>
                <a:lnTo>
                  <a:pt x="4688329" y="2861151"/>
                </a:lnTo>
                <a:cubicBezTo>
                  <a:pt x="4685391" y="2859923"/>
                  <a:pt x="4683432" y="2859098"/>
                  <a:pt x="4685379" y="2859839"/>
                </a:cubicBezTo>
                <a:close/>
                <a:moveTo>
                  <a:pt x="4676483" y="2859259"/>
                </a:moveTo>
                <a:cubicBezTo>
                  <a:pt x="4676639" y="2859263"/>
                  <a:pt x="4676795" y="2859265"/>
                  <a:pt x="4676951" y="2859267"/>
                </a:cubicBezTo>
                <a:lnTo>
                  <a:pt x="4679870" y="2859333"/>
                </a:lnTo>
                <a:lnTo>
                  <a:pt x="4681654" y="2859997"/>
                </a:lnTo>
                <a:lnTo>
                  <a:pt x="4680245" y="2859732"/>
                </a:lnTo>
                <a:close/>
                <a:moveTo>
                  <a:pt x="4449030" y="2858663"/>
                </a:moveTo>
                <a:lnTo>
                  <a:pt x="4505112" y="2864972"/>
                </a:lnTo>
                <a:lnTo>
                  <a:pt x="4515177" y="2866722"/>
                </a:lnTo>
                <a:lnTo>
                  <a:pt x="4491482" y="2866110"/>
                </a:lnTo>
                <a:cubicBezTo>
                  <a:pt x="4453651" y="2864730"/>
                  <a:pt x="4430165" y="2862595"/>
                  <a:pt x="4430626" y="2860775"/>
                </a:cubicBezTo>
                <a:cubicBezTo>
                  <a:pt x="4430779" y="2860168"/>
                  <a:pt x="4433593" y="2859598"/>
                  <a:pt x="4439424" y="2859101"/>
                </a:cubicBezTo>
                <a:close/>
                <a:moveTo>
                  <a:pt x="4625362" y="2858314"/>
                </a:moveTo>
                <a:lnTo>
                  <a:pt x="4626756" y="2858334"/>
                </a:lnTo>
                <a:lnTo>
                  <a:pt x="4661764" y="2858985"/>
                </a:lnTo>
                <a:lnTo>
                  <a:pt x="4669416" y="2860724"/>
                </a:lnTo>
                <a:lnTo>
                  <a:pt x="4693093" y="2864251"/>
                </a:lnTo>
                <a:lnTo>
                  <a:pt x="4693750" y="2864495"/>
                </a:lnTo>
                <a:lnTo>
                  <a:pt x="4651755" y="2866336"/>
                </a:lnTo>
                <a:close/>
                <a:moveTo>
                  <a:pt x="4843880" y="2852471"/>
                </a:moveTo>
                <a:lnTo>
                  <a:pt x="4863720" y="2859179"/>
                </a:lnTo>
                <a:lnTo>
                  <a:pt x="4869892" y="2861078"/>
                </a:lnTo>
                <a:lnTo>
                  <a:pt x="4868823" y="2860883"/>
                </a:lnTo>
                <a:cubicBezTo>
                  <a:pt x="4861131" y="2859676"/>
                  <a:pt x="4852594" y="2858529"/>
                  <a:pt x="4842926" y="2857423"/>
                </a:cubicBezTo>
                <a:lnTo>
                  <a:pt x="4812630" y="2855769"/>
                </a:lnTo>
                <a:close/>
                <a:moveTo>
                  <a:pt x="4936388" y="2832241"/>
                </a:moveTo>
                <a:lnTo>
                  <a:pt x="4945418" y="2834270"/>
                </a:lnTo>
                <a:lnTo>
                  <a:pt x="4945678" y="2835148"/>
                </a:lnTo>
                <a:close/>
                <a:moveTo>
                  <a:pt x="4845043" y="2809902"/>
                </a:moveTo>
                <a:cubicBezTo>
                  <a:pt x="4845166" y="2809921"/>
                  <a:pt x="4845290" y="2809938"/>
                  <a:pt x="4845412" y="2809957"/>
                </a:cubicBezTo>
                <a:cubicBezTo>
                  <a:pt x="4866482" y="2813129"/>
                  <a:pt x="4887732" y="2817021"/>
                  <a:pt x="4909733" y="2823904"/>
                </a:cubicBezTo>
                <a:lnTo>
                  <a:pt x="4936388" y="2832241"/>
                </a:lnTo>
                <a:lnTo>
                  <a:pt x="4893002" y="2822490"/>
                </a:lnTo>
                <a:cubicBezTo>
                  <a:pt x="4864560" y="2816058"/>
                  <a:pt x="4849117" y="2812566"/>
                  <a:pt x="4836510" y="2810302"/>
                </a:cubicBezTo>
                <a:lnTo>
                  <a:pt x="4835970" y="2810223"/>
                </a:lnTo>
                <a:close/>
                <a:moveTo>
                  <a:pt x="4930928" y="2805092"/>
                </a:moveTo>
                <a:lnTo>
                  <a:pt x="4935799" y="2813331"/>
                </a:lnTo>
                <a:lnTo>
                  <a:pt x="4907957" y="2810197"/>
                </a:lnTo>
                <a:lnTo>
                  <a:pt x="4894498" y="2807867"/>
                </a:lnTo>
                <a:close/>
                <a:moveTo>
                  <a:pt x="4930811" y="2798129"/>
                </a:moveTo>
                <a:lnTo>
                  <a:pt x="4950610" y="2798962"/>
                </a:lnTo>
                <a:cubicBezTo>
                  <a:pt x="4975086" y="2800150"/>
                  <a:pt x="4985933" y="2801320"/>
                  <a:pt x="4965628" y="2802448"/>
                </a:cubicBezTo>
                <a:lnTo>
                  <a:pt x="4955791" y="2803198"/>
                </a:lnTo>
                <a:lnTo>
                  <a:pt x="4932764" y="2798626"/>
                </a:lnTo>
                <a:close/>
                <a:moveTo>
                  <a:pt x="4924667" y="2797870"/>
                </a:moveTo>
                <a:lnTo>
                  <a:pt x="4930120" y="2798100"/>
                </a:lnTo>
                <a:lnTo>
                  <a:pt x="4932764" y="2798626"/>
                </a:lnTo>
                <a:lnTo>
                  <a:pt x="4933366" y="2798777"/>
                </a:lnTo>
                <a:lnTo>
                  <a:pt x="4951109" y="2803554"/>
                </a:lnTo>
                <a:lnTo>
                  <a:pt x="4930928" y="2805092"/>
                </a:lnTo>
                <a:lnTo>
                  <a:pt x="4929002" y="2801834"/>
                </a:lnTo>
                <a:close/>
                <a:moveTo>
                  <a:pt x="4698150" y="2795077"/>
                </a:moveTo>
                <a:lnTo>
                  <a:pt x="4694572" y="2795808"/>
                </a:lnTo>
                <a:lnTo>
                  <a:pt x="4689621" y="2795300"/>
                </a:lnTo>
                <a:close/>
                <a:moveTo>
                  <a:pt x="4502929" y="2791130"/>
                </a:moveTo>
                <a:cubicBezTo>
                  <a:pt x="4510311" y="2790587"/>
                  <a:pt x="4521680" y="2790736"/>
                  <a:pt x="4535838" y="2791368"/>
                </a:cubicBezTo>
                <a:lnTo>
                  <a:pt x="4547758" y="2792123"/>
                </a:lnTo>
                <a:lnTo>
                  <a:pt x="4559714" y="2794005"/>
                </a:lnTo>
                <a:cubicBezTo>
                  <a:pt x="4564632" y="2794652"/>
                  <a:pt x="4569227" y="2795241"/>
                  <a:pt x="4572610" y="2795994"/>
                </a:cubicBezTo>
                <a:lnTo>
                  <a:pt x="4581553" y="2797694"/>
                </a:lnTo>
                <a:lnTo>
                  <a:pt x="4555086" y="2798157"/>
                </a:lnTo>
                <a:cubicBezTo>
                  <a:pt x="4542862" y="2798279"/>
                  <a:pt x="4531093" y="2798336"/>
                  <a:pt x="4520050" y="2798307"/>
                </a:cubicBezTo>
                <a:lnTo>
                  <a:pt x="4499158" y="2798064"/>
                </a:lnTo>
                <a:lnTo>
                  <a:pt x="4493932" y="2795032"/>
                </a:lnTo>
                <a:cubicBezTo>
                  <a:pt x="4492148" y="2792903"/>
                  <a:pt x="4495545" y="2791670"/>
                  <a:pt x="4502929" y="2791130"/>
                </a:cubicBezTo>
                <a:close/>
                <a:moveTo>
                  <a:pt x="4724580" y="2789494"/>
                </a:moveTo>
                <a:lnTo>
                  <a:pt x="4732715" y="2791025"/>
                </a:lnTo>
                <a:lnTo>
                  <a:pt x="4747154" y="2793741"/>
                </a:lnTo>
                <a:lnTo>
                  <a:pt x="4738360" y="2793969"/>
                </a:lnTo>
                <a:lnTo>
                  <a:pt x="4706091" y="2794869"/>
                </a:lnTo>
                <a:lnTo>
                  <a:pt x="4698150" y="2795077"/>
                </a:lnTo>
                <a:lnTo>
                  <a:pt x="4711963" y="2792251"/>
                </a:lnTo>
                <a:close/>
                <a:moveTo>
                  <a:pt x="4783349" y="2781027"/>
                </a:moveTo>
                <a:lnTo>
                  <a:pt x="4854284" y="2781850"/>
                </a:lnTo>
                <a:lnTo>
                  <a:pt x="4923408" y="2796720"/>
                </a:lnTo>
                <a:lnTo>
                  <a:pt x="4924667" y="2797870"/>
                </a:lnTo>
                <a:lnTo>
                  <a:pt x="4922241" y="2797769"/>
                </a:lnTo>
                <a:cubicBezTo>
                  <a:pt x="4890626" y="2796572"/>
                  <a:pt x="4851225" y="2795363"/>
                  <a:pt x="4821558" y="2794169"/>
                </a:cubicBezTo>
                <a:lnTo>
                  <a:pt x="4813067" y="2793776"/>
                </a:lnTo>
                <a:lnTo>
                  <a:pt x="4752753" y="2783339"/>
                </a:lnTo>
                <a:lnTo>
                  <a:pt x="4760755" y="2781591"/>
                </a:lnTo>
                <a:close/>
                <a:moveTo>
                  <a:pt x="4880982" y="2775022"/>
                </a:moveTo>
                <a:lnTo>
                  <a:pt x="4894596" y="2777715"/>
                </a:lnTo>
                <a:lnTo>
                  <a:pt x="4911339" y="2785686"/>
                </a:lnTo>
                <a:lnTo>
                  <a:pt x="4922695" y="2796069"/>
                </a:lnTo>
                <a:lnTo>
                  <a:pt x="4887643" y="2787169"/>
                </a:lnTo>
                <a:lnTo>
                  <a:pt x="4862071" y="2781941"/>
                </a:lnTo>
                <a:lnTo>
                  <a:pt x="4877691" y="2782122"/>
                </a:lnTo>
                <a:close/>
                <a:moveTo>
                  <a:pt x="4582541" y="2761396"/>
                </a:moveTo>
                <a:lnTo>
                  <a:pt x="4585268" y="2761964"/>
                </a:lnTo>
                <a:cubicBezTo>
                  <a:pt x="4628011" y="2770884"/>
                  <a:pt x="4642153" y="2773845"/>
                  <a:pt x="4671594" y="2779482"/>
                </a:cubicBezTo>
                <a:lnTo>
                  <a:pt x="4691771" y="2783311"/>
                </a:lnTo>
                <a:lnTo>
                  <a:pt x="4690002" y="2783356"/>
                </a:lnTo>
                <a:cubicBezTo>
                  <a:pt x="4658721" y="2783561"/>
                  <a:pt x="4627108" y="2782625"/>
                  <a:pt x="4594666" y="2778837"/>
                </a:cubicBezTo>
                <a:lnTo>
                  <a:pt x="4545665" y="2768268"/>
                </a:lnTo>
                <a:lnTo>
                  <a:pt x="4564925" y="2764793"/>
                </a:lnTo>
                <a:close/>
                <a:moveTo>
                  <a:pt x="4609981" y="2756105"/>
                </a:moveTo>
                <a:lnTo>
                  <a:pt x="4634353" y="2757715"/>
                </a:lnTo>
                <a:cubicBezTo>
                  <a:pt x="4695480" y="2760304"/>
                  <a:pt x="4737757" y="2762586"/>
                  <a:pt x="4775275" y="2766761"/>
                </a:cubicBezTo>
                <a:lnTo>
                  <a:pt x="4798798" y="2769915"/>
                </a:lnTo>
                <a:lnTo>
                  <a:pt x="4813807" y="2773145"/>
                </a:lnTo>
                <a:lnTo>
                  <a:pt x="4778030" y="2777816"/>
                </a:lnTo>
                <a:lnTo>
                  <a:pt x="4760755" y="2781591"/>
                </a:lnTo>
                <a:lnTo>
                  <a:pt x="4744931" y="2781985"/>
                </a:lnTo>
                <a:lnTo>
                  <a:pt x="4664601" y="2768083"/>
                </a:lnTo>
                <a:cubicBezTo>
                  <a:pt x="4645235" y="2764985"/>
                  <a:pt x="4626553" y="2763869"/>
                  <a:pt x="4607579" y="2761771"/>
                </a:cubicBezTo>
                <a:lnTo>
                  <a:pt x="4594600" y="2759071"/>
                </a:lnTo>
                <a:close/>
                <a:moveTo>
                  <a:pt x="4674752" y="2749564"/>
                </a:moveTo>
                <a:lnTo>
                  <a:pt x="4686467" y="2750261"/>
                </a:lnTo>
                <a:cubicBezTo>
                  <a:pt x="4706854" y="2751403"/>
                  <a:pt x="4726415" y="2752379"/>
                  <a:pt x="4743929" y="2752976"/>
                </a:cubicBezTo>
                <a:cubicBezTo>
                  <a:pt x="4744107" y="2752978"/>
                  <a:pt x="4744288" y="2752979"/>
                  <a:pt x="4744467" y="2752982"/>
                </a:cubicBezTo>
                <a:lnTo>
                  <a:pt x="4793427" y="2757701"/>
                </a:lnTo>
                <a:lnTo>
                  <a:pt x="4857596" y="2770395"/>
                </a:lnTo>
                <a:lnTo>
                  <a:pt x="4838584" y="2769908"/>
                </a:lnTo>
                <a:lnTo>
                  <a:pt x="4817001" y="2772727"/>
                </a:lnTo>
                <a:lnTo>
                  <a:pt x="4811728" y="2771649"/>
                </a:lnTo>
                <a:lnTo>
                  <a:pt x="4798798" y="2769915"/>
                </a:lnTo>
                <a:lnTo>
                  <a:pt x="4768493" y="2763397"/>
                </a:lnTo>
                <a:cubicBezTo>
                  <a:pt x="4706935" y="2750505"/>
                  <a:pt x="4688584" y="2751525"/>
                  <a:pt x="4677791" y="2750561"/>
                </a:cubicBezTo>
                <a:close/>
                <a:moveTo>
                  <a:pt x="4846322" y="2749229"/>
                </a:moveTo>
                <a:lnTo>
                  <a:pt x="4891213" y="2752946"/>
                </a:lnTo>
                <a:lnTo>
                  <a:pt x="4886559" y="2762986"/>
                </a:lnTo>
                <a:lnTo>
                  <a:pt x="4879881" y="2761584"/>
                </a:lnTo>
                <a:lnTo>
                  <a:pt x="4835571" y="2750019"/>
                </a:lnTo>
                <a:close/>
                <a:moveTo>
                  <a:pt x="4666113" y="2745429"/>
                </a:moveTo>
                <a:lnTo>
                  <a:pt x="4687962" y="2747536"/>
                </a:lnTo>
                <a:lnTo>
                  <a:pt x="4682189" y="2748301"/>
                </a:lnTo>
                <a:lnTo>
                  <a:pt x="4671739" y="2748574"/>
                </a:lnTo>
                <a:lnTo>
                  <a:pt x="4662817" y="2745643"/>
                </a:lnTo>
                <a:cubicBezTo>
                  <a:pt x="4662792" y="2745628"/>
                  <a:pt x="4662768" y="2745613"/>
                  <a:pt x="4662743" y="2745596"/>
                </a:cubicBezTo>
                <a:cubicBezTo>
                  <a:pt x="4662763" y="2745593"/>
                  <a:pt x="4662782" y="2745589"/>
                  <a:pt x="4662803" y="2745584"/>
                </a:cubicBezTo>
                <a:close/>
                <a:moveTo>
                  <a:pt x="4552898" y="2742668"/>
                </a:moveTo>
                <a:lnTo>
                  <a:pt x="4564014" y="2743094"/>
                </a:lnTo>
                <a:cubicBezTo>
                  <a:pt x="4582815" y="2744060"/>
                  <a:pt x="4603235" y="2745281"/>
                  <a:pt x="4624050" y="2746545"/>
                </a:cubicBezTo>
                <a:lnTo>
                  <a:pt x="4632067" y="2747022"/>
                </a:lnTo>
                <a:lnTo>
                  <a:pt x="4617444" y="2747707"/>
                </a:lnTo>
                <a:lnTo>
                  <a:pt x="4591209" y="2749164"/>
                </a:lnTo>
                <a:lnTo>
                  <a:pt x="4555896" y="2743627"/>
                </a:lnTo>
                <a:close/>
                <a:moveTo>
                  <a:pt x="64757" y="2742574"/>
                </a:moveTo>
                <a:lnTo>
                  <a:pt x="62347" y="2756032"/>
                </a:lnTo>
                <a:lnTo>
                  <a:pt x="61654" y="2754911"/>
                </a:lnTo>
                <a:lnTo>
                  <a:pt x="62057" y="2753282"/>
                </a:lnTo>
                <a:close/>
                <a:moveTo>
                  <a:pt x="4783222" y="2736597"/>
                </a:moveTo>
                <a:lnTo>
                  <a:pt x="4785062" y="2736836"/>
                </a:lnTo>
                <a:lnTo>
                  <a:pt x="4815888" y="2744882"/>
                </a:lnTo>
                <a:lnTo>
                  <a:pt x="4793098" y="2744824"/>
                </a:lnTo>
                <a:lnTo>
                  <a:pt x="4740936" y="2740506"/>
                </a:lnTo>
                <a:lnTo>
                  <a:pt x="4762640" y="2737625"/>
                </a:lnTo>
                <a:close/>
                <a:moveTo>
                  <a:pt x="4735518" y="2730409"/>
                </a:moveTo>
                <a:lnTo>
                  <a:pt x="4769900" y="2734869"/>
                </a:lnTo>
                <a:lnTo>
                  <a:pt x="4758908" y="2735050"/>
                </a:lnTo>
                <a:cubicBezTo>
                  <a:pt x="4741389" y="2735487"/>
                  <a:pt x="4727632" y="2736224"/>
                  <a:pt x="4725048" y="2737508"/>
                </a:cubicBezTo>
                <a:lnTo>
                  <a:pt x="4729805" y="2739584"/>
                </a:lnTo>
                <a:lnTo>
                  <a:pt x="4716349" y="2738469"/>
                </a:lnTo>
                <a:lnTo>
                  <a:pt x="4704628" y="2736950"/>
                </a:lnTo>
                <a:close/>
                <a:moveTo>
                  <a:pt x="4812455" y="2721937"/>
                </a:moveTo>
                <a:lnTo>
                  <a:pt x="4818290" y="2725536"/>
                </a:lnTo>
                <a:lnTo>
                  <a:pt x="4821416" y="2727673"/>
                </a:lnTo>
                <a:lnTo>
                  <a:pt x="4815460" y="2727734"/>
                </a:lnTo>
                <a:cubicBezTo>
                  <a:pt x="4811536" y="2727550"/>
                  <a:pt x="4808621" y="2727107"/>
                  <a:pt x="4807253" y="2726333"/>
                </a:cubicBezTo>
                <a:cubicBezTo>
                  <a:pt x="4805884" y="2725560"/>
                  <a:pt x="4806059" y="2724454"/>
                  <a:pt x="4808310" y="2722944"/>
                </a:cubicBezTo>
                <a:close/>
                <a:moveTo>
                  <a:pt x="4903123" y="2717840"/>
                </a:moveTo>
                <a:lnTo>
                  <a:pt x="4905201" y="2719662"/>
                </a:lnTo>
                <a:lnTo>
                  <a:pt x="4902733" y="2719213"/>
                </a:lnTo>
                <a:close/>
                <a:moveTo>
                  <a:pt x="4867718" y="2712836"/>
                </a:moveTo>
                <a:lnTo>
                  <a:pt x="4902733" y="2719213"/>
                </a:lnTo>
                <a:lnTo>
                  <a:pt x="4897278" y="2738413"/>
                </a:lnTo>
                <a:lnTo>
                  <a:pt x="4880605" y="2736338"/>
                </a:lnTo>
                <a:lnTo>
                  <a:pt x="4832383" y="2734296"/>
                </a:lnTo>
                <a:lnTo>
                  <a:pt x="4838145" y="2734266"/>
                </a:lnTo>
                <a:cubicBezTo>
                  <a:pt x="4850286" y="2734168"/>
                  <a:pt x="4855079" y="2733998"/>
                  <a:pt x="4845115" y="2733507"/>
                </a:cubicBezTo>
                <a:lnTo>
                  <a:pt x="4830711" y="2734226"/>
                </a:lnTo>
                <a:lnTo>
                  <a:pt x="4759879" y="2731225"/>
                </a:lnTo>
                <a:cubicBezTo>
                  <a:pt x="4750492" y="2730828"/>
                  <a:pt x="4743558" y="2730660"/>
                  <a:pt x="4737873" y="2730505"/>
                </a:cubicBezTo>
                <a:lnTo>
                  <a:pt x="4735551" y="2730402"/>
                </a:lnTo>
                <a:lnTo>
                  <a:pt x="4740094" y="2729441"/>
                </a:lnTo>
                <a:lnTo>
                  <a:pt x="4753107" y="2726641"/>
                </a:lnTo>
                <a:lnTo>
                  <a:pt x="4786529" y="2728411"/>
                </a:lnTo>
                <a:cubicBezTo>
                  <a:pt x="4800635" y="2729168"/>
                  <a:pt x="4813194" y="2729867"/>
                  <a:pt x="4823294" y="2730517"/>
                </a:cubicBezTo>
                <a:cubicBezTo>
                  <a:pt x="4824721" y="2730609"/>
                  <a:pt x="4824641" y="2730085"/>
                  <a:pt x="4823619" y="2729179"/>
                </a:cubicBezTo>
                <a:lnTo>
                  <a:pt x="4821416" y="2727673"/>
                </a:lnTo>
                <a:lnTo>
                  <a:pt x="4829729" y="2727588"/>
                </a:lnTo>
                <a:cubicBezTo>
                  <a:pt x="4856785" y="2726295"/>
                  <a:pt x="4895763" y="2720375"/>
                  <a:pt x="4879960" y="2718964"/>
                </a:cubicBezTo>
                <a:lnTo>
                  <a:pt x="4842927" y="2714518"/>
                </a:lnTo>
                <a:lnTo>
                  <a:pt x="4847010" y="2713523"/>
                </a:lnTo>
                <a:close/>
                <a:moveTo>
                  <a:pt x="4822233" y="2712033"/>
                </a:moveTo>
                <a:lnTo>
                  <a:pt x="4842927" y="2714518"/>
                </a:lnTo>
                <a:lnTo>
                  <a:pt x="4812455" y="2721937"/>
                </a:lnTo>
                <a:lnTo>
                  <a:pt x="4804239" y="2716867"/>
                </a:lnTo>
                <a:lnTo>
                  <a:pt x="4798987" y="2716845"/>
                </a:lnTo>
                <a:lnTo>
                  <a:pt x="4817474" y="2712951"/>
                </a:lnTo>
                <a:close/>
                <a:moveTo>
                  <a:pt x="4563672" y="2706936"/>
                </a:moveTo>
                <a:lnTo>
                  <a:pt x="4578229" y="2707276"/>
                </a:lnTo>
                <a:cubicBezTo>
                  <a:pt x="4634731" y="2709674"/>
                  <a:pt x="4706040" y="2715009"/>
                  <a:pt x="4758841" y="2716673"/>
                </a:cubicBezTo>
                <a:lnTo>
                  <a:pt x="4798987" y="2716845"/>
                </a:lnTo>
                <a:lnTo>
                  <a:pt x="4782401" y="2720338"/>
                </a:lnTo>
                <a:lnTo>
                  <a:pt x="4753107" y="2726641"/>
                </a:lnTo>
                <a:lnTo>
                  <a:pt x="4740484" y="2725972"/>
                </a:lnTo>
                <a:lnTo>
                  <a:pt x="4705774" y="2724013"/>
                </a:lnTo>
                <a:lnTo>
                  <a:pt x="4682683" y="2718869"/>
                </a:lnTo>
                <a:cubicBezTo>
                  <a:pt x="4677935" y="2717812"/>
                  <a:pt x="4664496" y="2713814"/>
                  <a:pt x="4669270" y="2718301"/>
                </a:cubicBezTo>
                <a:lnTo>
                  <a:pt x="4677879" y="2722305"/>
                </a:lnTo>
                <a:lnTo>
                  <a:pt x="4642489" y="2719937"/>
                </a:lnTo>
                <a:cubicBezTo>
                  <a:pt x="4597007" y="2716497"/>
                  <a:pt x="4562282" y="2712388"/>
                  <a:pt x="4562991" y="2707443"/>
                </a:cubicBezTo>
                <a:cubicBezTo>
                  <a:pt x="4563218" y="2707275"/>
                  <a:pt x="4563445" y="2707106"/>
                  <a:pt x="4563672" y="2706936"/>
                </a:cubicBezTo>
                <a:close/>
                <a:moveTo>
                  <a:pt x="4872480" y="2703736"/>
                </a:moveTo>
                <a:cubicBezTo>
                  <a:pt x="4894583" y="2701805"/>
                  <a:pt x="4903448" y="2705582"/>
                  <a:pt x="4903358" y="2717016"/>
                </a:cubicBezTo>
                <a:lnTo>
                  <a:pt x="4903123" y="2717840"/>
                </a:lnTo>
                <a:lnTo>
                  <a:pt x="4901010" y="2715988"/>
                </a:lnTo>
                <a:cubicBezTo>
                  <a:pt x="4897197" y="2713920"/>
                  <a:pt x="4892285" y="2711815"/>
                  <a:pt x="4890219" y="2712090"/>
                </a:cubicBezTo>
                <a:lnTo>
                  <a:pt x="4867718" y="2712836"/>
                </a:lnTo>
                <a:lnTo>
                  <a:pt x="4851569" y="2709896"/>
                </a:lnTo>
                <a:lnTo>
                  <a:pt x="4842258" y="2708178"/>
                </a:lnTo>
                <a:lnTo>
                  <a:pt x="4845806" y="2707496"/>
                </a:lnTo>
                <a:cubicBezTo>
                  <a:pt x="4856274" y="2705656"/>
                  <a:pt x="4865112" y="2704379"/>
                  <a:pt x="4872480" y="2703736"/>
                </a:cubicBezTo>
                <a:close/>
                <a:moveTo>
                  <a:pt x="71479" y="2667065"/>
                </a:moveTo>
                <a:lnTo>
                  <a:pt x="60693" y="2753353"/>
                </a:lnTo>
                <a:lnTo>
                  <a:pt x="57836" y="2748725"/>
                </a:lnTo>
                <a:lnTo>
                  <a:pt x="61515" y="2723821"/>
                </a:lnTo>
                <a:cubicBezTo>
                  <a:pt x="63198" y="2712046"/>
                  <a:pt x="65136" y="2698274"/>
                  <a:pt x="67733" y="2680095"/>
                </a:cubicBezTo>
                <a:close/>
                <a:moveTo>
                  <a:pt x="4988439" y="2657350"/>
                </a:moveTo>
                <a:lnTo>
                  <a:pt x="4996476" y="2659851"/>
                </a:lnTo>
                <a:lnTo>
                  <a:pt x="4991785" y="2659768"/>
                </a:lnTo>
                <a:close/>
                <a:moveTo>
                  <a:pt x="5070555" y="2656836"/>
                </a:moveTo>
                <a:lnTo>
                  <a:pt x="5075922" y="2657164"/>
                </a:lnTo>
                <a:lnTo>
                  <a:pt x="5076522" y="2657206"/>
                </a:lnTo>
                <a:lnTo>
                  <a:pt x="5072805" y="2658149"/>
                </a:lnTo>
                <a:close/>
                <a:moveTo>
                  <a:pt x="4966230" y="2650604"/>
                </a:moveTo>
                <a:lnTo>
                  <a:pt x="4975918" y="2651204"/>
                </a:lnTo>
                <a:lnTo>
                  <a:pt x="4985994" y="2655585"/>
                </a:lnTo>
                <a:lnTo>
                  <a:pt x="4988439" y="2657350"/>
                </a:lnTo>
                <a:lnTo>
                  <a:pt x="4987404" y="2657029"/>
                </a:lnTo>
                <a:close/>
                <a:moveTo>
                  <a:pt x="97868" y="2579222"/>
                </a:moveTo>
                <a:lnTo>
                  <a:pt x="84667" y="2671628"/>
                </a:lnTo>
                <a:cubicBezTo>
                  <a:pt x="73003" y="2712451"/>
                  <a:pt x="70015" y="2722283"/>
                  <a:pt x="67204" y="2732870"/>
                </a:cubicBezTo>
                <a:lnTo>
                  <a:pt x="64757" y="2742574"/>
                </a:lnTo>
                <a:lnTo>
                  <a:pt x="68741" y="2720328"/>
                </a:lnTo>
                <a:cubicBezTo>
                  <a:pt x="83100" y="2641491"/>
                  <a:pt x="90548" y="2607467"/>
                  <a:pt x="94740" y="2590706"/>
                </a:cubicBezTo>
                <a:close/>
                <a:moveTo>
                  <a:pt x="4914273" y="2574392"/>
                </a:moveTo>
                <a:lnTo>
                  <a:pt x="4939611" y="2579332"/>
                </a:lnTo>
                <a:lnTo>
                  <a:pt x="4938701" y="2581310"/>
                </a:lnTo>
                <a:lnTo>
                  <a:pt x="4926862" y="2577885"/>
                </a:lnTo>
                <a:close/>
                <a:moveTo>
                  <a:pt x="4873950" y="2563476"/>
                </a:moveTo>
                <a:lnTo>
                  <a:pt x="4892830" y="2568444"/>
                </a:lnTo>
                <a:lnTo>
                  <a:pt x="4914273" y="2574392"/>
                </a:lnTo>
                <a:lnTo>
                  <a:pt x="4912956" y="2574135"/>
                </a:lnTo>
                <a:lnTo>
                  <a:pt x="4871925" y="2566579"/>
                </a:lnTo>
                <a:lnTo>
                  <a:pt x="4863892" y="2565098"/>
                </a:lnTo>
                <a:lnTo>
                  <a:pt x="4873066" y="2563580"/>
                </a:lnTo>
                <a:close/>
                <a:moveTo>
                  <a:pt x="4934873" y="2549116"/>
                </a:moveTo>
                <a:lnTo>
                  <a:pt x="4969746" y="2559168"/>
                </a:lnTo>
                <a:lnTo>
                  <a:pt x="4959889" y="2559262"/>
                </a:lnTo>
                <a:lnTo>
                  <a:pt x="4941295" y="2552617"/>
                </a:lnTo>
                <a:lnTo>
                  <a:pt x="4925675" y="2549137"/>
                </a:lnTo>
                <a:close/>
                <a:moveTo>
                  <a:pt x="4796293" y="2549106"/>
                </a:moveTo>
                <a:lnTo>
                  <a:pt x="4814282" y="2549124"/>
                </a:lnTo>
                <a:lnTo>
                  <a:pt x="4854394" y="2558330"/>
                </a:lnTo>
                <a:lnTo>
                  <a:pt x="4861477" y="2560193"/>
                </a:lnTo>
                <a:lnTo>
                  <a:pt x="4842887" y="2560370"/>
                </a:lnTo>
                <a:lnTo>
                  <a:pt x="4839742" y="2559409"/>
                </a:lnTo>
                <a:cubicBezTo>
                  <a:pt x="4834070" y="2557885"/>
                  <a:pt x="4823327" y="2555247"/>
                  <a:pt x="4802502" y="2550503"/>
                </a:cubicBezTo>
                <a:close/>
                <a:moveTo>
                  <a:pt x="4957367" y="2549064"/>
                </a:moveTo>
                <a:cubicBezTo>
                  <a:pt x="4957491" y="2549065"/>
                  <a:pt x="4957614" y="2549063"/>
                  <a:pt x="4957739" y="2549064"/>
                </a:cubicBezTo>
                <a:lnTo>
                  <a:pt x="4977607" y="2554125"/>
                </a:lnTo>
                <a:cubicBezTo>
                  <a:pt x="4983506" y="2555507"/>
                  <a:pt x="4988352" y="2556523"/>
                  <a:pt x="4992527" y="2557337"/>
                </a:cubicBezTo>
                <a:lnTo>
                  <a:pt x="5000705" y="2558871"/>
                </a:lnTo>
                <a:cubicBezTo>
                  <a:pt x="5000670" y="2558873"/>
                  <a:pt x="5000634" y="2558875"/>
                  <a:pt x="5000599" y="2558877"/>
                </a:cubicBezTo>
                <a:lnTo>
                  <a:pt x="4991906" y="2558960"/>
                </a:lnTo>
                <a:lnTo>
                  <a:pt x="4974830" y="2554037"/>
                </a:lnTo>
                <a:close/>
                <a:moveTo>
                  <a:pt x="5041718" y="2548872"/>
                </a:moveTo>
                <a:lnTo>
                  <a:pt x="5045481" y="2550462"/>
                </a:lnTo>
                <a:lnTo>
                  <a:pt x="5046908" y="2550974"/>
                </a:lnTo>
                <a:lnTo>
                  <a:pt x="5044580" y="2551241"/>
                </a:lnTo>
                <a:lnTo>
                  <a:pt x="5033563" y="2548891"/>
                </a:lnTo>
                <a:close/>
                <a:moveTo>
                  <a:pt x="5062979" y="2548823"/>
                </a:moveTo>
                <a:lnTo>
                  <a:pt x="5073828" y="2554309"/>
                </a:lnTo>
                <a:lnTo>
                  <a:pt x="5059111" y="2555364"/>
                </a:lnTo>
                <a:lnTo>
                  <a:pt x="5046908" y="2550974"/>
                </a:lnTo>
                <a:lnTo>
                  <a:pt x="5051662" y="2550430"/>
                </a:lnTo>
                <a:lnTo>
                  <a:pt x="5050925" y="2548849"/>
                </a:lnTo>
                <a:close/>
                <a:moveTo>
                  <a:pt x="103888" y="2539371"/>
                </a:moveTo>
                <a:lnTo>
                  <a:pt x="102083" y="2557335"/>
                </a:lnTo>
                <a:cubicBezTo>
                  <a:pt x="100769" y="2569337"/>
                  <a:pt x="100179" y="2571228"/>
                  <a:pt x="98442" y="2577115"/>
                </a:cubicBezTo>
                <a:lnTo>
                  <a:pt x="97868" y="2579222"/>
                </a:lnTo>
                <a:lnTo>
                  <a:pt x="101600" y="2553095"/>
                </a:lnTo>
                <a:close/>
                <a:moveTo>
                  <a:pt x="4775452" y="2518215"/>
                </a:moveTo>
                <a:lnTo>
                  <a:pt x="4828790" y="2525133"/>
                </a:lnTo>
                <a:lnTo>
                  <a:pt x="4834205" y="2526694"/>
                </a:lnTo>
                <a:lnTo>
                  <a:pt x="4818137" y="2526987"/>
                </a:lnTo>
                <a:lnTo>
                  <a:pt x="4772237" y="2518502"/>
                </a:lnTo>
                <a:close/>
                <a:moveTo>
                  <a:pt x="4825097" y="2513760"/>
                </a:moveTo>
                <a:lnTo>
                  <a:pt x="4858906" y="2517322"/>
                </a:lnTo>
                <a:lnTo>
                  <a:pt x="4878886" y="2525881"/>
                </a:lnTo>
                <a:lnTo>
                  <a:pt x="4863980" y="2526151"/>
                </a:lnTo>
                <a:lnTo>
                  <a:pt x="4793542" y="2516592"/>
                </a:lnTo>
                <a:close/>
                <a:moveTo>
                  <a:pt x="17242" y="2509636"/>
                </a:moveTo>
                <a:lnTo>
                  <a:pt x="15406" y="2523267"/>
                </a:lnTo>
                <a:lnTo>
                  <a:pt x="13725" y="2540482"/>
                </a:lnTo>
                <a:lnTo>
                  <a:pt x="8635" y="2560822"/>
                </a:lnTo>
                <a:lnTo>
                  <a:pt x="3102" y="2604694"/>
                </a:lnTo>
                <a:lnTo>
                  <a:pt x="0" y="2595427"/>
                </a:lnTo>
                <a:lnTo>
                  <a:pt x="16136" y="2514631"/>
                </a:lnTo>
                <a:close/>
                <a:moveTo>
                  <a:pt x="4899917" y="2507046"/>
                </a:moveTo>
                <a:lnTo>
                  <a:pt x="4917247" y="2511002"/>
                </a:lnTo>
                <a:cubicBezTo>
                  <a:pt x="4929970" y="2514253"/>
                  <a:pt x="4942139" y="2517741"/>
                  <a:pt x="4952802" y="2521299"/>
                </a:cubicBezTo>
                <a:lnTo>
                  <a:pt x="4961433" y="2524377"/>
                </a:lnTo>
                <a:lnTo>
                  <a:pt x="4954622" y="2524501"/>
                </a:lnTo>
                <a:lnTo>
                  <a:pt x="4900791" y="2514552"/>
                </a:lnTo>
                <a:lnTo>
                  <a:pt x="4873167" y="2509447"/>
                </a:lnTo>
                <a:close/>
                <a:moveTo>
                  <a:pt x="5065936" y="2506490"/>
                </a:moveTo>
                <a:lnTo>
                  <a:pt x="5078580" y="2510109"/>
                </a:lnTo>
                <a:lnTo>
                  <a:pt x="5074363" y="2510863"/>
                </a:lnTo>
                <a:close/>
                <a:moveTo>
                  <a:pt x="4680038" y="2505097"/>
                </a:moveTo>
                <a:cubicBezTo>
                  <a:pt x="4683111" y="2504687"/>
                  <a:pt x="4686982" y="2504657"/>
                  <a:pt x="4692876" y="2505746"/>
                </a:cubicBezTo>
                <a:lnTo>
                  <a:pt x="4710536" y="2509680"/>
                </a:lnTo>
                <a:lnTo>
                  <a:pt x="4698382" y="2510522"/>
                </a:lnTo>
                <a:lnTo>
                  <a:pt x="4697939" y="2510504"/>
                </a:lnTo>
                <a:lnTo>
                  <a:pt x="4671065" y="2506671"/>
                </a:lnTo>
                <a:lnTo>
                  <a:pt x="4671987" y="2506718"/>
                </a:lnTo>
                <a:cubicBezTo>
                  <a:pt x="4674689" y="2506293"/>
                  <a:pt x="4676964" y="2505505"/>
                  <a:pt x="4680038" y="2505097"/>
                </a:cubicBezTo>
                <a:close/>
                <a:moveTo>
                  <a:pt x="4657126" y="2504683"/>
                </a:moveTo>
                <a:lnTo>
                  <a:pt x="4671065" y="2506671"/>
                </a:lnTo>
                <a:lnTo>
                  <a:pt x="4661377" y="2506168"/>
                </a:lnTo>
                <a:close/>
                <a:moveTo>
                  <a:pt x="4980117" y="2499976"/>
                </a:moveTo>
                <a:lnTo>
                  <a:pt x="4987591" y="2501721"/>
                </a:lnTo>
                <a:cubicBezTo>
                  <a:pt x="4997947" y="2504416"/>
                  <a:pt x="5010999" y="2508037"/>
                  <a:pt x="5027991" y="2512927"/>
                </a:cubicBezTo>
                <a:lnTo>
                  <a:pt x="5041159" y="2516796"/>
                </a:lnTo>
                <a:lnTo>
                  <a:pt x="5036481" y="2517632"/>
                </a:lnTo>
                <a:lnTo>
                  <a:pt x="5032107" y="2518258"/>
                </a:lnTo>
                <a:lnTo>
                  <a:pt x="5023161" y="2515192"/>
                </a:lnTo>
                <a:cubicBezTo>
                  <a:pt x="5012294" y="2512347"/>
                  <a:pt x="5001898" y="2511260"/>
                  <a:pt x="4991269" y="2509296"/>
                </a:cubicBezTo>
                <a:lnTo>
                  <a:pt x="4961741" y="2501568"/>
                </a:lnTo>
                <a:close/>
                <a:moveTo>
                  <a:pt x="5040425" y="2495318"/>
                </a:moveTo>
                <a:lnTo>
                  <a:pt x="5049856" y="2498147"/>
                </a:lnTo>
                <a:lnTo>
                  <a:pt x="5065936" y="2506490"/>
                </a:lnTo>
                <a:lnTo>
                  <a:pt x="5059142" y="2504545"/>
                </a:lnTo>
                <a:cubicBezTo>
                  <a:pt x="5049064" y="2502098"/>
                  <a:pt x="5037415" y="2499669"/>
                  <a:pt x="5023029" y="2497010"/>
                </a:cubicBezTo>
                <a:lnTo>
                  <a:pt x="5020264" y="2496499"/>
                </a:lnTo>
                <a:lnTo>
                  <a:pt x="5031108" y="2495560"/>
                </a:lnTo>
                <a:close/>
                <a:moveTo>
                  <a:pt x="5094321" y="2493927"/>
                </a:moveTo>
                <a:lnTo>
                  <a:pt x="5102006" y="2496937"/>
                </a:lnTo>
                <a:cubicBezTo>
                  <a:pt x="5104517" y="2497757"/>
                  <a:pt x="5107293" y="2498494"/>
                  <a:pt x="5112227" y="2499830"/>
                </a:cubicBezTo>
                <a:lnTo>
                  <a:pt x="5118749" y="2501654"/>
                </a:lnTo>
                <a:lnTo>
                  <a:pt x="5116687" y="2502263"/>
                </a:lnTo>
                <a:lnTo>
                  <a:pt x="5103156" y="2505287"/>
                </a:lnTo>
                <a:lnTo>
                  <a:pt x="5101869" y="2504894"/>
                </a:lnTo>
                <a:lnTo>
                  <a:pt x="5056973" y="2494892"/>
                </a:lnTo>
                <a:close/>
                <a:moveTo>
                  <a:pt x="4928680" y="2492938"/>
                </a:moveTo>
                <a:lnTo>
                  <a:pt x="4933790" y="2493256"/>
                </a:lnTo>
                <a:cubicBezTo>
                  <a:pt x="4944416" y="2493674"/>
                  <a:pt x="4950975" y="2493702"/>
                  <a:pt x="4963376" y="2496070"/>
                </a:cubicBezTo>
                <a:lnTo>
                  <a:pt x="4970942" y="2497836"/>
                </a:lnTo>
                <a:lnTo>
                  <a:pt x="4967215" y="2498870"/>
                </a:lnTo>
                <a:lnTo>
                  <a:pt x="4959423" y="2500962"/>
                </a:lnTo>
                <a:lnTo>
                  <a:pt x="4929131" y="2493033"/>
                </a:lnTo>
                <a:close/>
                <a:moveTo>
                  <a:pt x="4760685" y="2491810"/>
                </a:moveTo>
                <a:lnTo>
                  <a:pt x="4777324" y="2493598"/>
                </a:lnTo>
                <a:cubicBezTo>
                  <a:pt x="4789373" y="2493292"/>
                  <a:pt x="4801173" y="2492157"/>
                  <a:pt x="4813469" y="2492678"/>
                </a:cubicBezTo>
                <a:cubicBezTo>
                  <a:pt x="4828444" y="2493313"/>
                  <a:pt x="4852613" y="2496910"/>
                  <a:pt x="4878370" y="2502128"/>
                </a:cubicBezTo>
                <a:lnTo>
                  <a:pt x="4881685" y="2502885"/>
                </a:lnTo>
                <a:lnTo>
                  <a:pt x="4870313" y="2502575"/>
                </a:lnTo>
                <a:cubicBezTo>
                  <a:pt x="4862145" y="2502494"/>
                  <a:pt x="4852667" y="2502543"/>
                  <a:pt x="4841608" y="2502768"/>
                </a:cubicBezTo>
                <a:lnTo>
                  <a:pt x="4837727" y="2502896"/>
                </a:lnTo>
                <a:lnTo>
                  <a:pt x="4805118" y="2496869"/>
                </a:lnTo>
                <a:cubicBezTo>
                  <a:pt x="4795819" y="2495440"/>
                  <a:pt x="4787233" y="2496110"/>
                  <a:pt x="4778290" y="2495733"/>
                </a:cubicBezTo>
                <a:close/>
                <a:moveTo>
                  <a:pt x="4725592" y="2483992"/>
                </a:moveTo>
                <a:lnTo>
                  <a:pt x="4727922" y="2484511"/>
                </a:lnTo>
                <a:lnTo>
                  <a:pt x="4760685" y="2491810"/>
                </a:lnTo>
                <a:lnTo>
                  <a:pt x="4739693" y="2489554"/>
                </a:lnTo>
                <a:cubicBezTo>
                  <a:pt x="4736613" y="2488667"/>
                  <a:pt x="4730472" y="2485905"/>
                  <a:pt x="4725863" y="2484081"/>
                </a:cubicBezTo>
                <a:cubicBezTo>
                  <a:pt x="4725772" y="2484052"/>
                  <a:pt x="4725682" y="2484021"/>
                  <a:pt x="4725592" y="2483992"/>
                </a:cubicBezTo>
                <a:close/>
                <a:moveTo>
                  <a:pt x="4720669" y="2482398"/>
                </a:moveTo>
                <a:lnTo>
                  <a:pt x="4725592" y="2483992"/>
                </a:lnTo>
                <a:lnTo>
                  <a:pt x="4720828" y="2482932"/>
                </a:lnTo>
                <a:close/>
                <a:moveTo>
                  <a:pt x="4856832" y="2477741"/>
                </a:moveTo>
                <a:lnTo>
                  <a:pt x="4928680" y="2492938"/>
                </a:lnTo>
                <a:lnTo>
                  <a:pt x="4913564" y="2491997"/>
                </a:lnTo>
                <a:cubicBezTo>
                  <a:pt x="4896397" y="2490508"/>
                  <a:pt x="4870212" y="2487265"/>
                  <a:pt x="4825108" y="2479541"/>
                </a:cubicBezTo>
                <a:lnTo>
                  <a:pt x="4819847" y="2478618"/>
                </a:lnTo>
                <a:close/>
                <a:moveTo>
                  <a:pt x="4947142" y="2475137"/>
                </a:moveTo>
                <a:lnTo>
                  <a:pt x="4948468" y="2475521"/>
                </a:lnTo>
                <a:cubicBezTo>
                  <a:pt x="4959606" y="2478670"/>
                  <a:pt x="4957170" y="2477498"/>
                  <a:pt x="4999488" y="2486925"/>
                </a:cubicBezTo>
                <a:lnTo>
                  <a:pt x="5006635" y="2487952"/>
                </a:lnTo>
                <a:lnTo>
                  <a:pt x="4993574" y="2491567"/>
                </a:lnTo>
                <a:lnTo>
                  <a:pt x="4991138" y="2491116"/>
                </a:lnTo>
                <a:lnTo>
                  <a:pt x="4936810" y="2475419"/>
                </a:lnTo>
                <a:close/>
                <a:moveTo>
                  <a:pt x="4995869" y="2474448"/>
                </a:moveTo>
                <a:cubicBezTo>
                  <a:pt x="5024716" y="2474589"/>
                  <a:pt x="5040641" y="2476238"/>
                  <a:pt x="5029793" y="2481010"/>
                </a:cubicBezTo>
                <a:lnTo>
                  <a:pt x="5022044" y="2483574"/>
                </a:lnTo>
                <a:lnTo>
                  <a:pt x="5021250" y="2483302"/>
                </a:lnTo>
                <a:lnTo>
                  <a:pt x="4990734" y="2474505"/>
                </a:lnTo>
                <a:close/>
                <a:moveTo>
                  <a:pt x="4964043" y="2466812"/>
                </a:moveTo>
                <a:lnTo>
                  <a:pt x="4979089" y="2467624"/>
                </a:lnTo>
                <a:cubicBezTo>
                  <a:pt x="5003422" y="2468297"/>
                  <a:pt x="5003866" y="2469387"/>
                  <a:pt x="4989352" y="2470668"/>
                </a:cubicBezTo>
                <a:lnTo>
                  <a:pt x="4979583" y="2471291"/>
                </a:lnTo>
                <a:close/>
                <a:moveTo>
                  <a:pt x="4874117" y="2461961"/>
                </a:moveTo>
                <a:lnTo>
                  <a:pt x="4892732" y="2462965"/>
                </a:lnTo>
                <a:lnTo>
                  <a:pt x="4930643" y="2470378"/>
                </a:lnTo>
                <a:lnTo>
                  <a:pt x="4941245" y="2473437"/>
                </a:lnTo>
                <a:lnTo>
                  <a:pt x="4931479" y="2473878"/>
                </a:lnTo>
                <a:lnTo>
                  <a:pt x="4921441" y="2470979"/>
                </a:lnTo>
                <a:close/>
                <a:moveTo>
                  <a:pt x="4749428" y="2455986"/>
                </a:moveTo>
                <a:lnTo>
                  <a:pt x="4749789" y="2455999"/>
                </a:lnTo>
                <a:lnTo>
                  <a:pt x="4749302" y="2456143"/>
                </a:lnTo>
                <a:cubicBezTo>
                  <a:pt x="4747902" y="2456944"/>
                  <a:pt x="4748207" y="2457683"/>
                  <a:pt x="4751200" y="2458235"/>
                </a:cubicBezTo>
                <a:cubicBezTo>
                  <a:pt x="4761830" y="2460200"/>
                  <a:pt x="4772339" y="2461734"/>
                  <a:pt x="4783091" y="2464129"/>
                </a:cubicBezTo>
                <a:cubicBezTo>
                  <a:pt x="4789144" y="2465478"/>
                  <a:pt x="4795628" y="2468505"/>
                  <a:pt x="4801568" y="2469455"/>
                </a:cubicBezTo>
                <a:cubicBezTo>
                  <a:pt x="4808556" y="2470574"/>
                  <a:pt x="4814645" y="2469006"/>
                  <a:pt x="4821688" y="2470308"/>
                </a:cubicBezTo>
                <a:lnTo>
                  <a:pt x="4853138" y="2476959"/>
                </a:lnTo>
                <a:lnTo>
                  <a:pt x="4816970" y="2478112"/>
                </a:lnTo>
                <a:lnTo>
                  <a:pt x="4800969" y="2475305"/>
                </a:lnTo>
                <a:cubicBezTo>
                  <a:pt x="4779918" y="2471617"/>
                  <a:pt x="4751295" y="2466706"/>
                  <a:pt x="4729167" y="2463614"/>
                </a:cubicBezTo>
                <a:lnTo>
                  <a:pt x="4717343" y="2462326"/>
                </a:lnTo>
                <a:lnTo>
                  <a:pt x="4722946" y="2461357"/>
                </a:lnTo>
                <a:close/>
                <a:moveTo>
                  <a:pt x="4905486" y="2435733"/>
                </a:moveTo>
                <a:lnTo>
                  <a:pt x="4915322" y="2437924"/>
                </a:lnTo>
                <a:lnTo>
                  <a:pt x="4928610" y="2445659"/>
                </a:lnTo>
                <a:lnTo>
                  <a:pt x="4846985" y="2448660"/>
                </a:lnTo>
                <a:lnTo>
                  <a:pt x="4843322" y="2448506"/>
                </a:lnTo>
                <a:cubicBezTo>
                  <a:pt x="4840812" y="2449157"/>
                  <a:pt x="4837541" y="2448788"/>
                  <a:pt x="4834651" y="2448930"/>
                </a:cubicBezTo>
                <a:cubicBezTo>
                  <a:pt x="4834603" y="2448956"/>
                  <a:pt x="4834556" y="2448982"/>
                  <a:pt x="4834508" y="2449008"/>
                </a:cubicBezTo>
                <a:lnTo>
                  <a:pt x="4779676" y="2449850"/>
                </a:lnTo>
                <a:lnTo>
                  <a:pt x="4782630" y="2449251"/>
                </a:lnTo>
                <a:lnTo>
                  <a:pt x="4801923" y="2444765"/>
                </a:lnTo>
                <a:lnTo>
                  <a:pt x="4838800" y="2442566"/>
                </a:lnTo>
                <a:cubicBezTo>
                  <a:pt x="4856846" y="2441164"/>
                  <a:pt x="4875092" y="2439435"/>
                  <a:pt x="4892525" y="2437467"/>
                </a:cubicBezTo>
                <a:close/>
                <a:moveTo>
                  <a:pt x="127000" y="2434561"/>
                </a:moveTo>
                <a:cubicBezTo>
                  <a:pt x="125393" y="2492434"/>
                  <a:pt x="124111" y="2539012"/>
                  <a:pt x="123060" y="2577338"/>
                </a:cubicBezTo>
                <a:lnTo>
                  <a:pt x="122085" y="2612903"/>
                </a:lnTo>
                <a:lnTo>
                  <a:pt x="118533" y="2637761"/>
                </a:lnTo>
                <a:cubicBezTo>
                  <a:pt x="115924" y="2654728"/>
                  <a:pt x="112677" y="2671594"/>
                  <a:pt x="110068" y="2688561"/>
                </a:cubicBezTo>
                <a:cubicBezTo>
                  <a:pt x="103672" y="2730129"/>
                  <a:pt x="99847" y="2759915"/>
                  <a:pt x="96358" y="2791933"/>
                </a:cubicBezTo>
                <a:lnTo>
                  <a:pt x="93805" y="2816902"/>
                </a:lnTo>
                <a:lnTo>
                  <a:pt x="93134" y="2815560"/>
                </a:lnTo>
                <a:lnTo>
                  <a:pt x="89796" y="2809937"/>
                </a:lnTo>
                <a:lnTo>
                  <a:pt x="93133" y="2773228"/>
                </a:lnTo>
                <a:cubicBezTo>
                  <a:pt x="110762" y="2623383"/>
                  <a:pt x="92716" y="2863541"/>
                  <a:pt x="110067" y="2629295"/>
                </a:cubicBezTo>
                <a:cubicBezTo>
                  <a:pt x="123514" y="2447758"/>
                  <a:pt x="110486" y="2550152"/>
                  <a:pt x="127000" y="2434561"/>
                </a:cubicBezTo>
                <a:close/>
                <a:moveTo>
                  <a:pt x="4846317" y="2434118"/>
                </a:moveTo>
                <a:lnTo>
                  <a:pt x="4835088" y="2437053"/>
                </a:lnTo>
                <a:lnTo>
                  <a:pt x="4801923" y="2444765"/>
                </a:lnTo>
                <a:lnTo>
                  <a:pt x="4786272" y="2445699"/>
                </a:lnTo>
                <a:cubicBezTo>
                  <a:pt x="4769638" y="2446356"/>
                  <a:pt x="4754216" y="2446598"/>
                  <a:pt x="4741022" y="2446335"/>
                </a:cubicBezTo>
                <a:lnTo>
                  <a:pt x="4728093" y="2445366"/>
                </a:lnTo>
                <a:lnTo>
                  <a:pt x="4759749" y="2443386"/>
                </a:lnTo>
                <a:cubicBezTo>
                  <a:pt x="4780211" y="2442007"/>
                  <a:pt x="4799022" y="2440559"/>
                  <a:pt x="4811359" y="2439125"/>
                </a:cubicBezTo>
                <a:close/>
                <a:moveTo>
                  <a:pt x="5000618" y="2430447"/>
                </a:moveTo>
                <a:lnTo>
                  <a:pt x="5010087" y="2432961"/>
                </a:lnTo>
                <a:lnTo>
                  <a:pt x="5019836" y="2435673"/>
                </a:lnTo>
                <a:lnTo>
                  <a:pt x="5018766" y="2437977"/>
                </a:lnTo>
                <a:lnTo>
                  <a:pt x="5017571" y="2437711"/>
                </a:lnTo>
                <a:close/>
                <a:moveTo>
                  <a:pt x="4989220" y="2427423"/>
                </a:moveTo>
                <a:lnTo>
                  <a:pt x="4994032" y="2427627"/>
                </a:lnTo>
                <a:lnTo>
                  <a:pt x="5000618" y="2430447"/>
                </a:lnTo>
                <a:close/>
                <a:moveTo>
                  <a:pt x="4872582" y="2427254"/>
                </a:moveTo>
                <a:lnTo>
                  <a:pt x="4879773" y="2429326"/>
                </a:lnTo>
                <a:lnTo>
                  <a:pt x="4846317" y="2434118"/>
                </a:lnTo>
                <a:close/>
                <a:moveTo>
                  <a:pt x="4965753" y="2426142"/>
                </a:moveTo>
                <a:lnTo>
                  <a:pt x="4967203" y="2426490"/>
                </a:lnTo>
                <a:lnTo>
                  <a:pt x="5013969" y="2442521"/>
                </a:lnTo>
                <a:lnTo>
                  <a:pt x="5005837" y="2442820"/>
                </a:lnTo>
                <a:lnTo>
                  <a:pt x="4970623" y="2435723"/>
                </a:lnTo>
                <a:lnTo>
                  <a:pt x="4945487" y="2430123"/>
                </a:lnTo>
                <a:close/>
                <a:moveTo>
                  <a:pt x="4976466" y="2424037"/>
                </a:moveTo>
                <a:lnTo>
                  <a:pt x="4989220" y="2427423"/>
                </a:lnTo>
                <a:lnTo>
                  <a:pt x="4973911" y="2426775"/>
                </a:lnTo>
                <a:lnTo>
                  <a:pt x="4970334" y="2425242"/>
                </a:lnTo>
                <a:close/>
                <a:moveTo>
                  <a:pt x="4917470" y="2414537"/>
                </a:moveTo>
                <a:lnTo>
                  <a:pt x="4942432" y="2420537"/>
                </a:lnTo>
                <a:lnTo>
                  <a:pt x="4926763" y="2422596"/>
                </a:lnTo>
                <a:lnTo>
                  <a:pt x="4918273" y="2423811"/>
                </a:lnTo>
                <a:lnTo>
                  <a:pt x="4906114" y="2422448"/>
                </a:lnTo>
                <a:cubicBezTo>
                  <a:pt x="4901002" y="2421985"/>
                  <a:pt x="4897378" y="2421841"/>
                  <a:pt x="4894182" y="2422018"/>
                </a:cubicBezTo>
                <a:lnTo>
                  <a:pt x="4888123" y="2422992"/>
                </a:lnTo>
                <a:close/>
                <a:moveTo>
                  <a:pt x="124290" y="2412890"/>
                </a:moveTo>
                <a:lnTo>
                  <a:pt x="122585" y="2429340"/>
                </a:lnTo>
                <a:cubicBezTo>
                  <a:pt x="121615" y="2437517"/>
                  <a:pt x="120305" y="2447555"/>
                  <a:pt x="118534" y="2459961"/>
                </a:cubicBezTo>
                <a:cubicBezTo>
                  <a:pt x="116499" y="2474207"/>
                  <a:pt x="112642" y="2488136"/>
                  <a:pt x="110067" y="2502295"/>
                </a:cubicBezTo>
                <a:lnTo>
                  <a:pt x="103888" y="2539371"/>
                </a:lnTo>
                <a:lnTo>
                  <a:pt x="104830" y="2529987"/>
                </a:lnTo>
                <a:cubicBezTo>
                  <a:pt x="106083" y="2517168"/>
                  <a:pt x="107750" y="2500059"/>
                  <a:pt x="110067" y="2476895"/>
                </a:cubicBezTo>
                <a:close/>
                <a:moveTo>
                  <a:pt x="4929126" y="2412763"/>
                </a:moveTo>
                <a:lnTo>
                  <a:pt x="4950370" y="2416690"/>
                </a:lnTo>
                <a:lnTo>
                  <a:pt x="4955379" y="2418836"/>
                </a:lnTo>
                <a:cubicBezTo>
                  <a:pt x="4955210" y="2418858"/>
                  <a:pt x="4955040" y="2418879"/>
                  <a:pt x="4954871" y="2418902"/>
                </a:cubicBezTo>
                <a:lnTo>
                  <a:pt x="4927971" y="2412909"/>
                </a:lnTo>
                <a:close/>
                <a:moveTo>
                  <a:pt x="5029279" y="2412169"/>
                </a:moveTo>
                <a:lnTo>
                  <a:pt x="5030634" y="2412420"/>
                </a:lnTo>
                <a:lnTo>
                  <a:pt x="5027828" y="2418461"/>
                </a:lnTo>
                <a:lnTo>
                  <a:pt x="5016953" y="2414939"/>
                </a:lnTo>
                <a:lnTo>
                  <a:pt x="5027462" y="2412612"/>
                </a:lnTo>
                <a:cubicBezTo>
                  <a:pt x="5028070" y="2412465"/>
                  <a:pt x="5028675" y="2412316"/>
                  <a:pt x="5029279" y="2412169"/>
                </a:cubicBezTo>
                <a:close/>
                <a:moveTo>
                  <a:pt x="4918479" y="2410795"/>
                </a:moveTo>
                <a:lnTo>
                  <a:pt x="4925500" y="2412092"/>
                </a:lnTo>
                <a:cubicBezTo>
                  <a:pt x="4925333" y="2412145"/>
                  <a:pt x="4925167" y="2412196"/>
                  <a:pt x="4925001" y="2412248"/>
                </a:cubicBezTo>
                <a:close/>
                <a:moveTo>
                  <a:pt x="4776422" y="2408563"/>
                </a:moveTo>
                <a:cubicBezTo>
                  <a:pt x="4775520" y="2408888"/>
                  <a:pt x="4774618" y="2409213"/>
                  <a:pt x="4773714" y="2409538"/>
                </a:cubicBezTo>
                <a:cubicBezTo>
                  <a:pt x="4773458" y="2409537"/>
                  <a:pt x="4773200" y="2409538"/>
                  <a:pt x="4772943" y="2409537"/>
                </a:cubicBezTo>
                <a:lnTo>
                  <a:pt x="4776214" y="2408583"/>
                </a:lnTo>
                <a:cubicBezTo>
                  <a:pt x="4776283" y="2408576"/>
                  <a:pt x="4776353" y="2408571"/>
                  <a:pt x="4776422" y="2408563"/>
                </a:cubicBezTo>
                <a:close/>
                <a:moveTo>
                  <a:pt x="4884202" y="2408264"/>
                </a:moveTo>
                <a:lnTo>
                  <a:pt x="4886092" y="2408724"/>
                </a:lnTo>
                <a:cubicBezTo>
                  <a:pt x="4890196" y="2409192"/>
                  <a:pt x="4895309" y="2409180"/>
                  <a:pt x="4898359" y="2409943"/>
                </a:cubicBezTo>
                <a:lnTo>
                  <a:pt x="4915487" y="2414061"/>
                </a:lnTo>
                <a:lnTo>
                  <a:pt x="4891551" y="2415540"/>
                </a:lnTo>
                <a:cubicBezTo>
                  <a:pt x="4836936" y="2417803"/>
                  <a:pt x="4769704" y="2415696"/>
                  <a:pt x="4770676" y="2410629"/>
                </a:cubicBezTo>
                <a:lnTo>
                  <a:pt x="4773714" y="2409538"/>
                </a:lnTo>
                <a:lnTo>
                  <a:pt x="4776670" y="2409537"/>
                </a:lnTo>
                <a:close/>
                <a:moveTo>
                  <a:pt x="4906744" y="2407399"/>
                </a:moveTo>
                <a:lnTo>
                  <a:pt x="4910371" y="2408408"/>
                </a:lnTo>
                <a:cubicBezTo>
                  <a:pt x="4914081" y="2409522"/>
                  <a:pt x="4917064" y="2410455"/>
                  <a:pt x="4918479" y="2410795"/>
                </a:cubicBezTo>
                <a:lnTo>
                  <a:pt x="4906702" y="2407401"/>
                </a:lnTo>
                <a:cubicBezTo>
                  <a:pt x="4906716" y="2407401"/>
                  <a:pt x="4906730" y="2407399"/>
                  <a:pt x="4906744" y="2407399"/>
                </a:cubicBezTo>
                <a:close/>
                <a:moveTo>
                  <a:pt x="5002656" y="2402841"/>
                </a:moveTo>
                <a:lnTo>
                  <a:pt x="5020133" y="2410327"/>
                </a:lnTo>
                <a:lnTo>
                  <a:pt x="5007743" y="2411955"/>
                </a:lnTo>
                <a:lnTo>
                  <a:pt x="4991150" y="2406582"/>
                </a:lnTo>
                <a:lnTo>
                  <a:pt x="4981206" y="2404517"/>
                </a:lnTo>
                <a:lnTo>
                  <a:pt x="4983117" y="2404195"/>
                </a:lnTo>
                <a:lnTo>
                  <a:pt x="4995689" y="2403668"/>
                </a:lnTo>
                <a:close/>
                <a:moveTo>
                  <a:pt x="4874182" y="2400024"/>
                </a:moveTo>
                <a:lnTo>
                  <a:pt x="4876049" y="2400122"/>
                </a:lnTo>
                <a:lnTo>
                  <a:pt x="4872500" y="2400462"/>
                </a:lnTo>
                <a:close/>
                <a:moveTo>
                  <a:pt x="4842611" y="2399290"/>
                </a:moveTo>
                <a:lnTo>
                  <a:pt x="4839639" y="2402912"/>
                </a:lnTo>
                <a:lnTo>
                  <a:pt x="4840602" y="2403207"/>
                </a:lnTo>
                <a:lnTo>
                  <a:pt x="4803133" y="2406241"/>
                </a:lnTo>
                <a:cubicBezTo>
                  <a:pt x="4796398" y="2406789"/>
                  <a:pt x="4790229" y="2407300"/>
                  <a:pt x="4785050" y="2407749"/>
                </a:cubicBezTo>
                <a:lnTo>
                  <a:pt x="4776422" y="2408563"/>
                </a:lnTo>
                <a:lnTo>
                  <a:pt x="4777025" y="2408346"/>
                </a:lnTo>
                <a:lnTo>
                  <a:pt x="4781356" y="2407084"/>
                </a:lnTo>
                <a:close/>
                <a:moveTo>
                  <a:pt x="4970246" y="2397937"/>
                </a:moveTo>
                <a:lnTo>
                  <a:pt x="4977067" y="2399646"/>
                </a:lnTo>
                <a:cubicBezTo>
                  <a:pt x="4984015" y="2400637"/>
                  <a:pt x="4990481" y="2400214"/>
                  <a:pt x="4997187" y="2400497"/>
                </a:cubicBezTo>
                <a:lnTo>
                  <a:pt x="4999471" y="2401476"/>
                </a:lnTo>
                <a:lnTo>
                  <a:pt x="4983912" y="2404062"/>
                </a:lnTo>
                <a:cubicBezTo>
                  <a:pt x="4983647" y="2404106"/>
                  <a:pt x="4983382" y="2404151"/>
                  <a:pt x="4983117" y="2404195"/>
                </a:cubicBezTo>
                <a:lnTo>
                  <a:pt x="4980236" y="2404316"/>
                </a:lnTo>
                <a:lnTo>
                  <a:pt x="4962879" y="2400712"/>
                </a:lnTo>
                <a:lnTo>
                  <a:pt x="4961971" y="2400628"/>
                </a:lnTo>
                <a:close/>
                <a:moveTo>
                  <a:pt x="5035888" y="2397874"/>
                </a:moveTo>
                <a:lnTo>
                  <a:pt x="5035434" y="2399649"/>
                </a:lnTo>
                <a:lnTo>
                  <a:pt x="5030653" y="2398845"/>
                </a:lnTo>
                <a:cubicBezTo>
                  <a:pt x="5030776" y="2398825"/>
                  <a:pt x="5030903" y="2398806"/>
                  <a:pt x="5031030" y="2398787"/>
                </a:cubicBezTo>
                <a:close/>
                <a:moveTo>
                  <a:pt x="4882499" y="2396005"/>
                </a:moveTo>
                <a:lnTo>
                  <a:pt x="4874818" y="2399859"/>
                </a:lnTo>
                <a:cubicBezTo>
                  <a:pt x="4874606" y="2399915"/>
                  <a:pt x="4874394" y="2399968"/>
                  <a:pt x="4874182" y="2400024"/>
                </a:cubicBezTo>
                <a:lnTo>
                  <a:pt x="4854697" y="2399007"/>
                </a:lnTo>
                <a:lnTo>
                  <a:pt x="4844936" y="2398994"/>
                </a:lnTo>
                <a:cubicBezTo>
                  <a:pt x="4844980" y="2398990"/>
                  <a:pt x="4845024" y="2398983"/>
                  <a:pt x="4845068" y="2398977"/>
                </a:cubicBezTo>
                <a:lnTo>
                  <a:pt x="4871874" y="2396184"/>
                </a:lnTo>
                <a:close/>
                <a:moveTo>
                  <a:pt x="4988754" y="2394114"/>
                </a:moveTo>
                <a:lnTo>
                  <a:pt x="4991224" y="2395374"/>
                </a:lnTo>
                <a:cubicBezTo>
                  <a:pt x="4994886" y="2396894"/>
                  <a:pt x="4998870" y="2398061"/>
                  <a:pt x="4986027" y="2394893"/>
                </a:cubicBezTo>
                <a:lnTo>
                  <a:pt x="4984657" y="2394551"/>
                </a:lnTo>
                <a:close/>
                <a:moveTo>
                  <a:pt x="4887278" y="2393607"/>
                </a:moveTo>
                <a:lnTo>
                  <a:pt x="4883408" y="2395548"/>
                </a:lnTo>
                <a:lnTo>
                  <a:pt x="4876016" y="2395752"/>
                </a:lnTo>
                <a:lnTo>
                  <a:pt x="4871874" y="2396184"/>
                </a:lnTo>
                <a:lnTo>
                  <a:pt x="4866287" y="2396277"/>
                </a:lnTo>
                <a:close/>
                <a:moveTo>
                  <a:pt x="5046083" y="2393600"/>
                </a:moveTo>
                <a:lnTo>
                  <a:pt x="5047983" y="2393699"/>
                </a:lnTo>
                <a:lnTo>
                  <a:pt x="5051988" y="2394853"/>
                </a:lnTo>
                <a:lnTo>
                  <a:pt x="5035888" y="2397874"/>
                </a:lnTo>
                <a:lnTo>
                  <a:pt x="5036566" y="2395255"/>
                </a:lnTo>
                <a:close/>
                <a:moveTo>
                  <a:pt x="4987077" y="2392470"/>
                </a:moveTo>
                <a:lnTo>
                  <a:pt x="4982400" y="2393987"/>
                </a:lnTo>
                <a:lnTo>
                  <a:pt x="4977757" y="2392829"/>
                </a:lnTo>
                <a:close/>
                <a:moveTo>
                  <a:pt x="5028758" y="2390862"/>
                </a:moveTo>
                <a:lnTo>
                  <a:pt x="5032193" y="2391699"/>
                </a:lnTo>
                <a:lnTo>
                  <a:pt x="5037252" y="2392584"/>
                </a:lnTo>
                <a:lnTo>
                  <a:pt x="5036566" y="2395255"/>
                </a:lnTo>
                <a:lnTo>
                  <a:pt x="5029011" y="2396569"/>
                </a:lnTo>
                <a:lnTo>
                  <a:pt x="5023030" y="2397562"/>
                </a:lnTo>
                <a:lnTo>
                  <a:pt x="5018952" y="2396876"/>
                </a:lnTo>
                <a:cubicBezTo>
                  <a:pt x="5009722" y="2395331"/>
                  <a:pt x="5003070" y="2394339"/>
                  <a:pt x="4998359" y="2393751"/>
                </a:cubicBezTo>
                <a:lnTo>
                  <a:pt x="4994792" y="2393470"/>
                </a:lnTo>
                <a:lnTo>
                  <a:pt x="5013876" y="2391438"/>
                </a:lnTo>
                <a:close/>
                <a:moveTo>
                  <a:pt x="5060883" y="2390597"/>
                </a:moveTo>
                <a:lnTo>
                  <a:pt x="5066141" y="2392201"/>
                </a:lnTo>
                <a:lnTo>
                  <a:pt x="5056370" y="2394033"/>
                </a:lnTo>
                <a:lnTo>
                  <a:pt x="5051196" y="2393868"/>
                </a:lnTo>
                <a:lnTo>
                  <a:pt x="5047983" y="2393699"/>
                </a:lnTo>
                <a:lnTo>
                  <a:pt x="5047424" y="2393538"/>
                </a:lnTo>
                <a:lnTo>
                  <a:pt x="5047053" y="2393431"/>
                </a:lnTo>
                <a:lnTo>
                  <a:pt x="5047593" y="2393335"/>
                </a:lnTo>
                <a:cubicBezTo>
                  <a:pt x="5052907" y="2392373"/>
                  <a:pt x="5057193" y="2391544"/>
                  <a:pt x="5060013" y="2390906"/>
                </a:cubicBezTo>
                <a:close/>
                <a:moveTo>
                  <a:pt x="5037785" y="2390517"/>
                </a:moveTo>
                <a:lnTo>
                  <a:pt x="5037726" y="2390742"/>
                </a:lnTo>
                <a:lnTo>
                  <a:pt x="5037040" y="2390545"/>
                </a:lnTo>
                <a:close/>
                <a:moveTo>
                  <a:pt x="4916717" y="2389861"/>
                </a:moveTo>
                <a:lnTo>
                  <a:pt x="4930544" y="2391834"/>
                </a:lnTo>
                <a:lnTo>
                  <a:pt x="4950362" y="2392956"/>
                </a:lnTo>
                <a:lnTo>
                  <a:pt x="4953069" y="2393635"/>
                </a:lnTo>
                <a:lnTo>
                  <a:pt x="4903704" y="2394991"/>
                </a:lnTo>
                <a:lnTo>
                  <a:pt x="4895343" y="2392581"/>
                </a:lnTo>
                <a:close/>
                <a:moveTo>
                  <a:pt x="5008726" y="2385682"/>
                </a:moveTo>
                <a:lnTo>
                  <a:pt x="5015533" y="2387643"/>
                </a:lnTo>
                <a:lnTo>
                  <a:pt x="5025342" y="2390032"/>
                </a:lnTo>
                <a:cubicBezTo>
                  <a:pt x="5025230" y="2390105"/>
                  <a:pt x="5025118" y="2390178"/>
                  <a:pt x="5025006" y="2390251"/>
                </a:cubicBezTo>
                <a:lnTo>
                  <a:pt x="5013876" y="2391438"/>
                </a:lnTo>
                <a:lnTo>
                  <a:pt x="4987077" y="2392470"/>
                </a:lnTo>
                <a:lnTo>
                  <a:pt x="5001078" y="2387927"/>
                </a:lnTo>
                <a:close/>
                <a:moveTo>
                  <a:pt x="5035032" y="2383686"/>
                </a:moveTo>
                <a:cubicBezTo>
                  <a:pt x="5032812" y="2385140"/>
                  <a:pt x="5030593" y="2386593"/>
                  <a:pt x="5028373" y="2388047"/>
                </a:cubicBezTo>
                <a:lnTo>
                  <a:pt x="5015845" y="2384435"/>
                </a:lnTo>
                <a:close/>
                <a:moveTo>
                  <a:pt x="5038931" y="2383533"/>
                </a:moveTo>
                <a:lnTo>
                  <a:pt x="5049559" y="2387144"/>
                </a:lnTo>
                <a:lnTo>
                  <a:pt x="5058145" y="2389762"/>
                </a:lnTo>
                <a:lnTo>
                  <a:pt x="5055774" y="2389823"/>
                </a:lnTo>
                <a:lnTo>
                  <a:pt x="5037785" y="2390517"/>
                </a:lnTo>
                <a:lnTo>
                  <a:pt x="5039048" y="2385600"/>
                </a:lnTo>
                <a:lnTo>
                  <a:pt x="5037556" y="2383587"/>
                </a:lnTo>
                <a:close/>
                <a:moveTo>
                  <a:pt x="5036515" y="2382712"/>
                </a:moveTo>
                <a:lnTo>
                  <a:pt x="5037041" y="2382891"/>
                </a:lnTo>
                <a:lnTo>
                  <a:pt x="5037556" y="2383587"/>
                </a:lnTo>
                <a:lnTo>
                  <a:pt x="5035032" y="2383686"/>
                </a:lnTo>
                <a:cubicBezTo>
                  <a:pt x="5035528" y="2383361"/>
                  <a:pt x="5036023" y="2383038"/>
                  <a:pt x="5036515" y="2382712"/>
                </a:cubicBezTo>
                <a:close/>
                <a:moveTo>
                  <a:pt x="4997056" y="2382316"/>
                </a:moveTo>
                <a:lnTo>
                  <a:pt x="5005766" y="2384829"/>
                </a:lnTo>
                <a:lnTo>
                  <a:pt x="4991395" y="2385389"/>
                </a:lnTo>
                <a:cubicBezTo>
                  <a:pt x="4993282" y="2384365"/>
                  <a:pt x="4995170" y="2383341"/>
                  <a:pt x="4997056" y="2382316"/>
                </a:cubicBezTo>
                <a:close/>
                <a:moveTo>
                  <a:pt x="5088210" y="2381610"/>
                </a:moveTo>
                <a:lnTo>
                  <a:pt x="5095313" y="2385344"/>
                </a:lnTo>
                <a:lnTo>
                  <a:pt x="5088488" y="2387333"/>
                </a:lnTo>
                <a:cubicBezTo>
                  <a:pt x="5088330" y="2387369"/>
                  <a:pt x="5088175" y="2387406"/>
                  <a:pt x="5088018" y="2387442"/>
                </a:cubicBezTo>
                <a:lnTo>
                  <a:pt x="5071028" y="2382281"/>
                </a:lnTo>
                <a:close/>
                <a:moveTo>
                  <a:pt x="4995680" y="2373562"/>
                </a:moveTo>
                <a:lnTo>
                  <a:pt x="4996120" y="2373729"/>
                </a:lnTo>
                <a:cubicBezTo>
                  <a:pt x="4998470" y="2373773"/>
                  <a:pt x="5002502" y="2372954"/>
                  <a:pt x="5025525" y="2378979"/>
                </a:cubicBezTo>
                <a:lnTo>
                  <a:pt x="5032021" y="2381186"/>
                </a:lnTo>
                <a:lnTo>
                  <a:pt x="5028985" y="2380887"/>
                </a:lnTo>
                <a:cubicBezTo>
                  <a:pt x="5025897" y="2381165"/>
                  <a:pt x="5022067" y="2381932"/>
                  <a:pt x="5017435" y="2383127"/>
                </a:cubicBezTo>
                <a:lnTo>
                  <a:pt x="5014398" y="2384018"/>
                </a:lnTo>
                <a:lnTo>
                  <a:pt x="4991992" y="2377559"/>
                </a:lnTo>
                <a:cubicBezTo>
                  <a:pt x="4990327" y="2379004"/>
                  <a:pt x="4986494" y="2379915"/>
                  <a:pt x="4983744" y="2381094"/>
                </a:cubicBezTo>
                <a:lnTo>
                  <a:pt x="4982159" y="2385749"/>
                </a:lnTo>
                <a:lnTo>
                  <a:pt x="4955069" y="2386807"/>
                </a:lnTo>
                <a:lnTo>
                  <a:pt x="4940738" y="2382796"/>
                </a:lnTo>
                <a:cubicBezTo>
                  <a:pt x="4932913" y="2381102"/>
                  <a:pt x="4925156" y="2380729"/>
                  <a:pt x="4914928" y="2383382"/>
                </a:cubicBezTo>
                <a:cubicBezTo>
                  <a:pt x="4909909" y="2384685"/>
                  <a:pt x="4893712" y="2385514"/>
                  <a:pt x="4899870" y="2387288"/>
                </a:cubicBezTo>
                <a:cubicBezTo>
                  <a:pt x="4905909" y="2389029"/>
                  <a:pt x="4911275" y="2388515"/>
                  <a:pt x="4916637" y="2387998"/>
                </a:cubicBezTo>
                <a:lnTo>
                  <a:pt x="4927680" y="2388466"/>
                </a:lnTo>
                <a:lnTo>
                  <a:pt x="4916717" y="2389861"/>
                </a:lnTo>
                <a:lnTo>
                  <a:pt x="4879056" y="2384489"/>
                </a:lnTo>
                <a:lnTo>
                  <a:pt x="4873353" y="2383283"/>
                </a:lnTo>
                <a:lnTo>
                  <a:pt x="4884924" y="2381821"/>
                </a:lnTo>
                <a:cubicBezTo>
                  <a:pt x="4918929" y="2379985"/>
                  <a:pt x="4953379" y="2379055"/>
                  <a:pt x="4986239" y="2374778"/>
                </a:cubicBezTo>
                <a:close/>
                <a:moveTo>
                  <a:pt x="5048796" y="2366394"/>
                </a:moveTo>
                <a:lnTo>
                  <a:pt x="5048403" y="2370861"/>
                </a:lnTo>
                <a:lnTo>
                  <a:pt x="5048025" y="2375178"/>
                </a:lnTo>
                <a:cubicBezTo>
                  <a:pt x="5045638" y="2376742"/>
                  <a:pt x="5043247" y="2378305"/>
                  <a:pt x="5040862" y="2379869"/>
                </a:cubicBezTo>
                <a:lnTo>
                  <a:pt x="5032941" y="2378186"/>
                </a:lnTo>
                <a:lnTo>
                  <a:pt x="5013755" y="2373936"/>
                </a:lnTo>
                <a:lnTo>
                  <a:pt x="5007262" y="2372065"/>
                </a:lnTo>
                <a:lnTo>
                  <a:pt x="5024984" y="2369756"/>
                </a:lnTo>
                <a:lnTo>
                  <a:pt x="5033224" y="2368593"/>
                </a:lnTo>
                <a:lnTo>
                  <a:pt x="5042227" y="2370598"/>
                </a:lnTo>
                <a:lnTo>
                  <a:pt x="5034596" y="2368398"/>
                </a:lnTo>
                <a:close/>
                <a:moveTo>
                  <a:pt x="5049031" y="2363684"/>
                </a:moveTo>
                <a:lnTo>
                  <a:pt x="5057765" y="2365126"/>
                </a:lnTo>
                <a:lnTo>
                  <a:pt x="5048796" y="2366394"/>
                </a:lnTo>
                <a:close/>
                <a:moveTo>
                  <a:pt x="5080339" y="2354744"/>
                </a:moveTo>
                <a:lnTo>
                  <a:pt x="5086724" y="2358448"/>
                </a:lnTo>
                <a:lnTo>
                  <a:pt x="5087622" y="2360437"/>
                </a:lnTo>
                <a:cubicBezTo>
                  <a:pt x="5087200" y="2360509"/>
                  <a:pt x="5086776" y="2360580"/>
                  <a:pt x="5086355" y="2360652"/>
                </a:cubicBezTo>
                <a:lnTo>
                  <a:pt x="5074388" y="2359330"/>
                </a:lnTo>
                <a:cubicBezTo>
                  <a:pt x="5067582" y="2358550"/>
                  <a:pt x="5058472" y="2357656"/>
                  <a:pt x="5047160" y="2357177"/>
                </a:cubicBezTo>
                <a:cubicBezTo>
                  <a:pt x="5046953" y="2357168"/>
                  <a:pt x="5046742" y="2357159"/>
                  <a:pt x="5046535" y="2357151"/>
                </a:cubicBezTo>
                <a:lnTo>
                  <a:pt x="5046204" y="2356435"/>
                </a:lnTo>
                <a:close/>
                <a:moveTo>
                  <a:pt x="5023288" y="2326215"/>
                </a:moveTo>
                <a:lnTo>
                  <a:pt x="5034349" y="2338459"/>
                </a:lnTo>
                <a:lnTo>
                  <a:pt x="5013494" y="2337576"/>
                </a:lnTo>
                <a:lnTo>
                  <a:pt x="5011656" y="2337498"/>
                </a:lnTo>
                <a:lnTo>
                  <a:pt x="5008061" y="2336543"/>
                </a:lnTo>
                <a:cubicBezTo>
                  <a:pt x="4997694" y="2333487"/>
                  <a:pt x="4997298" y="2332582"/>
                  <a:pt x="4999818" y="2332495"/>
                </a:cubicBezTo>
                <a:lnTo>
                  <a:pt x="5004898" y="2332808"/>
                </a:lnTo>
                <a:lnTo>
                  <a:pt x="5007022" y="2333121"/>
                </a:lnTo>
                <a:cubicBezTo>
                  <a:pt x="5011632" y="2333753"/>
                  <a:pt x="5008575" y="2333205"/>
                  <a:pt x="5004904" y="2332808"/>
                </a:cubicBezTo>
                <a:cubicBezTo>
                  <a:pt x="5004901" y="2332809"/>
                  <a:pt x="5004900" y="2332809"/>
                  <a:pt x="5004898" y="2332808"/>
                </a:cubicBezTo>
                <a:lnTo>
                  <a:pt x="4993472" y="2331123"/>
                </a:lnTo>
                <a:lnTo>
                  <a:pt x="4970363" y="2327493"/>
                </a:lnTo>
                <a:lnTo>
                  <a:pt x="4986004" y="2328201"/>
                </a:lnTo>
                <a:close/>
                <a:moveTo>
                  <a:pt x="5016442" y="2318634"/>
                </a:moveTo>
                <a:lnTo>
                  <a:pt x="5020070" y="2319679"/>
                </a:lnTo>
                <a:lnTo>
                  <a:pt x="5041816" y="2324524"/>
                </a:lnTo>
                <a:cubicBezTo>
                  <a:pt x="5041079" y="2324797"/>
                  <a:pt x="5040345" y="2325071"/>
                  <a:pt x="5039606" y="2325343"/>
                </a:cubicBezTo>
                <a:lnTo>
                  <a:pt x="5023288" y="2326215"/>
                </a:lnTo>
                <a:close/>
                <a:moveTo>
                  <a:pt x="64111" y="2312362"/>
                </a:moveTo>
                <a:lnTo>
                  <a:pt x="59267" y="2341428"/>
                </a:lnTo>
                <a:lnTo>
                  <a:pt x="35984" y="2504412"/>
                </a:lnTo>
                <a:lnTo>
                  <a:pt x="33867" y="2510761"/>
                </a:lnTo>
                <a:cubicBezTo>
                  <a:pt x="28223" y="2527694"/>
                  <a:pt x="21262" y="2544245"/>
                  <a:pt x="16933" y="2561561"/>
                </a:cubicBezTo>
                <a:cubicBezTo>
                  <a:pt x="12769" y="2578215"/>
                  <a:pt x="11834" y="2595527"/>
                  <a:pt x="8467" y="2612361"/>
                </a:cubicBezTo>
                <a:lnTo>
                  <a:pt x="7277" y="2617121"/>
                </a:lnTo>
                <a:lnTo>
                  <a:pt x="5685" y="2612411"/>
                </a:lnTo>
                <a:lnTo>
                  <a:pt x="5189" y="2610927"/>
                </a:lnTo>
                <a:lnTo>
                  <a:pt x="5953" y="2607118"/>
                </a:lnTo>
                <a:cubicBezTo>
                  <a:pt x="6880" y="2602506"/>
                  <a:pt x="7761" y="2598250"/>
                  <a:pt x="8467" y="2595428"/>
                </a:cubicBezTo>
                <a:cubicBezTo>
                  <a:pt x="10303" y="2577062"/>
                  <a:pt x="11566" y="2563266"/>
                  <a:pt x="12606" y="2551940"/>
                </a:cubicBezTo>
                <a:lnTo>
                  <a:pt x="13725" y="2540482"/>
                </a:lnTo>
                <a:lnTo>
                  <a:pt x="25400" y="2493828"/>
                </a:lnTo>
                <a:cubicBezTo>
                  <a:pt x="32504" y="2463042"/>
                  <a:pt x="37143" y="2431833"/>
                  <a:pt x="42333" y="2400695"/>
                </a:cubicBezTo>
                <a:lnTo>
                  <a:pt x="44489" y="2387818"/>
                </a:lnTo>
                <a:lnTo>
                  <a:pt x="49353" y="2366414"/>
                </a:lnTo>
                <a:close/>
                <a:moveTo>
                  <a:pt x="4958890" y="2301553"/>
                </a:moveTo>
                <a:cubicBezTo>
                  <a:pt x="4968678" y="2300761"/>
                  <a:pt x="4978316" y="2301289"/>
                  <a:pt x="4987755" y="2303745"/>
                </a:cubicBezTo>
                <a:lnTo>
                  <a:pt x="4991609" y="2305662"/>
                </a:lnTo>
                <a:lnTo>
                  <a:pt x="4956702" y="2310305"/>
                </a:lnTo>
                <a:cubicBezTo>
                  <a:pt x="4944176" y="2311823"/>
                  <a:pt x="4932054" y="2313117"/>
                  <a:pt x="4920991" y="2313959"/>
                </a:cubicBezTo>
                <a:lnTo>
                  <a:pt x="4908130" y="2314372"/>
                </a:lnTo>
                <a:lnTo>
                  <a:pt x="4929123" y="2307282"/>
                </a:lnTo>
                <a:cubicBezTo>
                  <a:pt x="4939162" y="2304458"/>
                  <a:pt x="4949101" y="2302345"/>
                  <a:pt x="4958890" y="2301553"/>
                </a:cubicBezTo>
                <a:close/>
                <a:moveTo>
                  <a:pt x="5025842" y="2301108"/>
                </a:moveTo>
                <a:lnTo>
                  <a:pt x="5026642" y="2301782"/>
                </a:lnTo>
                <a:cubicBezTo>
                  <a:pt x="5032804" y="2303559"/>
                  <a:pt x="5039136" y="2306003"/>
                  <a:pt x="5045122" y="2307109"/>
                </a:cubicBezTo>
                <a:cubicBezTo>
                  <a:pt x="5049819" y="2307978"/>
                  <a:pt x="5053704" y="2306286"/>
                  <a:pt x="5058534" y="2307677"/>
                </a:cubicBezTo>
                <a:lnTo>
                  <a:pt x="5071832" y="2313374"/>
                </a:lnTo>
                <a:lnTo>
                  <a:pt x="5061948" y="2317047"/>
                </a:lnTo>
                <a:lnTo>
                  <a:pt x="5056387" y="2314976"/>
                </a:lnTo>
                <a:cubicBezTo>
                  <a:pt x="5052300" y="2313793"/>
                  <a:pt x="5046443" y="2312555"/>
                  <a:pt x="5036771" y="2311300"/>
                </a:cubicBezTo>
                <a:cubicBezTo>
                  <a:pt x="5027545" y="2310103"/>
                  <a:pt x="5018885" y="2310542"/>
                  <a:pt x="5009944" y="2310164"/>
                </a:cubicBezTo>
                <a:lnTo>
                  <a:pt x="5023355" y="2310732"/>
                </a:lnTo>
                <a:lnTo>
                  <a:pt x="5036771" y="2311300"/>
                </a:lnTo>
                <a:cubicBezTo>
                  <a:pt x="5044168" y="2315606"/>
                  <a:pt x="5048164" y="2318102"/>
                  <a:pt x="5050508" y="2319507"/>
                </a:cubicBezTo>
                <a:lnTo>
                  <a:pt x="5052725" y="2320472"/>
                </a:lnTo>
                <a:lnTo>
                  <a:pt x="5050848" y="2321169"/>
                </a:lnTo>
                <a:lnTo>
                  <a:pt x="5035128" y="2315774"/>
                </a:lnTo>
                <a:cubicBezTo>
                  <a:pt x="5030342" y="2314577"/>
                  <a:pt x="5026373" y="2315951"/>
                  <a:pt x="5021714" y="2315206"/>
                </a:cubicBezTo>
                <a:lnTo>
                  <a:pt x="5001941" y="2310801"/>
                </a:lnTo>
                <a:lnTo>
                  <a:pt x="4991609" y="2305662"/>
                </a:lnTo>
                <a:close/>
                <a:moveTo>
                  <a:pt x="110055" y="2298221"/>
                </a:moveTo>
                <a:cubicBezTo>
                  <a:pt x="110526" y="2296907"/>
                  <a:pt x="110609" y="2296930"/>
                  <a:pt x="110067" y="2299095"/>
                </a:cubicBezTo>
                <a:cubicBezTo>
                  <a:pt x="107245" y="2310384"/>
                  <a:pt x="104797" y="2321773"/>
                  <a:pt x="101600" y="2332961"/>
                </a:cubicBezTo>
                <a:cubicBezTo>
                  <a:pt x="90839" y="2370624"/>
                  <a:pt x="93491" y="2348107"/>
                  <a:pt x="84668" y="2392228"/>
                </a:cubicBezTo>
                <a:cubicBezTo>
                  <a:pt x="81300" y="2409062"/>
                  <a:pt x="80718" y="2426466"/>
                  <a:pt x="76200" y="2443028"/>
                </a:cubicBezTo>
                <a:cubicBezTo>
                  <a:pt x="72201" y="2457690"/>
                  <a:pt x="64072" y="2470943"/>
                  <a:pt x="59267" y="2485361"/>
                </a:cubicBezTo>
                <a:cubicBezTo>
                  <a:pt x="52770" y="2504853"/>
                  <a:pt x="46887" y="2524593"/>
                  <a:pt x="42333" y="2544628"/>
                </a:cubicBezTo>
                <a:lnTo>
                  <a:pt x="19050" y="2661042"/>
                </a:lnTo>
                <a:lnTo>
                  <a:pt x="16934" y="2654694"/>
                </a:lnTo>
                <a:lnTo>
                  <a:pt x="15387" y="2649173"/>
                </a:lnTo>
                <a:lnTo>
                  <a:pt x="16276" y="2642488"/>
                </a:lnTo>
                <a:cubicBezTo>
                  <a:pt x="19606" y="2618432"/>
                  <a:pt x="23155" y="2594211"/>
                  <a:pt x="25400" y="2578496"/>
                </a:cubicBezTo>
                <a:lnTo>
                  <a:pt x="35984" y="2504412"/>
                </a:lnTo>
                <a:lnTo>
                  <a:pt x="42332" y="2485361"/>
                </a:lnTo>
                <a:cubicBezTo>
                  <a:pt x="47978" y="2474072"/>
                  <a:pt x="54580" y="2463214"/>
                  <a:pt x="59267" y="2451495"/>
                </a:cubicBezTo>
                <a:cubicBezTo>
                  <a:pt x="65896" y="2434921"/>
                  <a:pt x="70556" y="2417628"/>
                  <a:pt x="76200" y="2400695"/>
                </a:cubicBezTo>
                <a:lnTo>
                  <a:pt x="84667" y="2375295"/>
                </a:lnTo>
                <a:lnTo>
                  <a:pt x="101600" y="2324495"/>
                </a:lnTo>
                <a:cubicBezTo>
                  <a:pt x="103717" y="2318145"/>
                  <a:pt x="108639" y="2302163"/>
                  <a:pt x="110055" y="2298221"/>
                </a:cubicBezTo>
                <a:close/>
                <a:moveTo>
                  <a:pt x="5074952" y="2296378"/>
                </a:moveTo>
                <a:lnTo>
                  <a:pt x="5093481" y="2299802"/>
                </a:lnTo>
                <a:lnTo>
                  <a:pt x="5091912" y="2303101"/>
                </a:lnTo>
                <a:cubicBezTo>
                  <a:pt x="5090308" y="2304389"/>
                  <a:pt x="5088704" y="2305679"/>
                  <a:pt x="5087100" y="2306969"/>
                </a:cubicBezTo>
                <a:lnTo>
                  <a:pt x="5068530" y="2299013"/>
                </a:lnTo>
                <a:cubicBezTo>
                  <a:pt x="5062592" y="2298063"/>
                  <a:pt x="5058933" y="2302558"/>
                  <a:pt x="5053474" y="2302920"/>
                </a:cubicBezTo>
                <a:cubicBezTo>
                  <a:pt x="5049189" y="2303203"/>
                  <a:pt x="5040067" y="2302222"/>
                  <a:pt x="5033223" y="2301519"/>
                </a:cubicBezTo>
                <a:lnTo>
                  <a:pt x="5026844" y="2300974"/>
                </a:lnTo>
                <a:lnTo>
                  <a:pt x="5031523" y="2300353"/>
                </a:lnTo>
                <a:cubicBezTo>
                  <a:pt x="5043069" y="2298858"/>
                  <a:pt x="5053718" y="2297598"/>
                  <a:pt x="5062821" y="2296802"/>
                </a:cubicBezTo>
                <a:close/>
                <a:moveTo>
                  <a:pt x="149260" y="2281772"/>
                </a:moveTo>
                <a:lnTo>
                  <a:pt x="149616" y="2281816"/>
                </a:lnTo>
                <a:lnTo>
                  <a:pt x="143933" y="2332961"/>
                </a:lnTo>
                <a:cubicBezTo>
                  <a:pt x="139889" y="2355880"/>
                  <a:pt x="132330" y="2378041"/>
                  <a:pt x="127000" y="2400695"/>
                </a:cubicBezTo>
                <a:lnTo>
                  <a:pt x="124290" y="2412890"/>
                </a:lnTo>
                <a:lnTo>
                  <a:pt x="124601" y="2409895"/>
                </a:lnTo>
                <a:cubicBezTo>
                  <a:pt x="127092" y="2380159"/>
                  <a:pt x="121818" y="2399307"/>
                  <a:pt x="135467" y="2358361"/>
                </a:cubicBezTo>
                <a:cubicBezTo>
                  <a:pt x="138289" y="2341428"/>
                  <a:pt x="140209" y="2324319"/>
                  <a:pt x="143933" y="2307561"/>
                </a:cubicBezTo>
                <a:cubicBezTo>
                  <a:pt x="145385" y="2301027"/>
                  <a:pt x="146637" y="2285830"/>
                  <a:pt x="149260" y="2281772"/>
                </a:cubicBezTo>
                <a:close/>
                <a:moveTo>
                  <a:pt x="4834601" y="2280226"/>
                </a:moveTo>
                <a:lnTo>
                  <a:pt x="4863679" y="2283142"/>
                </a:lnTo>
                <a:lnTo>
                  <a:pt x="4846020" y="2283818"/>
                </a:lnTo>
                <a:cubicBezTo>
                  <a:pt x="4835151" y="2283424"/>
                  <a:pt x="4819345" y="2283571"/>
                  <a:pt x="4802243" y="2283685"/>
                </a:cubicBezTo>
                <a:lnTo>
                  <a:pt x="4788745" y="2283595"/>
                </a:lnTo>
                <a:cubicBezTo>
                  <a:pt x="4790302" y="2282854"/>
                  <a:pt x="4791859" y="2282111"/>
                  <a:pt x="4793417" y="2281369"/>
                </a:cubicBezTo>
                <a:cubicBezTo>
                  <a:pt x="4806020" y="2279071"/>
                  <a:pt x="4820035" y="2279181"/>
                  <a:pt x="4834601" y="2280226"/>
                </a:cubicBezTo>
                <a:close/>
                <a:moveTo>
                  <a:pt x="4985898" y="2278146"/>
                </a:moveTo>
                <a:cubicBezTo>
                  <a:pt x="5008646" y="2278775"/>
                  <a:pt x="4943475" y="2284098"/>
                  <a:pt x="4921741" y="2285913"/>
                </a:cubicBezTo>
                <a:cubicBezTo>
                  <a:pt x="4908405" y="2287027"/>
                  <a:pt x="4893902" y="2286128"/>
                  <a:pt x="4879093" y="2284689"/>
                </a:cubicBezTo>
                <a:lnTo>
                  <a:pt x="4863679" y="2283142"/>
                </a:lnTo>
                <a:lnTo>
                  <a:pt x="4916019" y="2281140"/>
                </a:lnTo>
                <a:cubicBezTo>
                  <a:pt x="4938987" y="2279338"/>
                  <a:pt x="4961935" y="2277483"/>
                  <a:pt x="4985898" y="2278146"/>
                </a:cubicBezTo>
                <a:close/>
                <a:moveTo>
                  <a:pt x="4876561" y="2218092"/>
                </a:moveTo>
                <a:lnTo>
                  <a:pt x="4835707" y="2232244"/>
                </a:lnTo>
                <a:cubicBezTo>
                  <a:pt x="4806938" y="2238737"/>
                  <a:pt x="4779374" y="2238454"/>
                  <a:pt x="4748207" y="2236575"/>
                </a:cubicBezTo>
                <a:lnTo>
                  <a:pt x="4707073" y="2233804"/>
                </a:lnTo>
                <a:lnTo>
                  <a:pt x="4725796" y="2227682"/>
                </a:lnTo>
                <a:lnTo>
                  <a:pt x="4765521" y="2225767"/>
                </a:lnTo>
                <a:cubicBezTo>
                  <a:pt x="4799851" y="2224020"/>
                  <a:pt x="4839714" y="2221661"/>
                  <a:pt x="4876086" y="2218151"/>
                </a:cubicBezTo>
                <a:cubicBezTo>
                  <a:pt x="4876243" y="2218131"/>
                  <a:pt x="4876403" y="2218112"/>
                  <a:pt x="4876561" y="2218092"/>
                </a:cubicBezTo>
                <a:close/>
                <a:moveTo>
                  <a:pt x="4892957" y="2216093"/>
                </a:moveTo>
                <a:lnTo>
                  <a:pt x="4876561" y="2218092"/>
                </a:lnTo>
                <a:lnTo>
                  <a:pt x="4879828" y="2216961"/>
                </a:lnTo>
                <a:close/>
                <a:moveTo>
                  <a:pt x="4895431" y="2215792"/>
                </a:moveTo>
                <a:lnTo>
                  <a:pt x="4894698" y="2215979"/>
                </a:lnTo>
                <a:lnTo>
                  <a:pt x="4892957" y="2216093"/>
                </a:lnTo>
                <a:close/>
                <a:moveTo>
                  <a:pt x="4857621" y="2197298"/>
                </a:moveTo>
                <a:lnTo>
                  <a:pt x="4878843" y="2199416"/>
                </a:lnTo>
                <a:lnTo>
                  <a:pt x="4866086" y="2202848"/>
                </a:lnTo>
                <a:close/>
                <a:moveTo>
                  <a:pt x="4723692" y="2196156"/>
                </a:moveTo>
                <a:lnTo>
                  <a:pt x="4736639" y="2197191"/>
                </a:lnTo>
                <a:lnTo>
                  <a:pt x="4724201" y="2198139"/>
                </a:lnTo>
                <a:cubicBezTo>
                  <a:pt x="4718285" y="2198340"/>
                  <a:pt x="4715267" y="2198302"/>
                  <a:pt x="4714600" y="2198067"/>
                </a:cubicBezTo>
                <a:cubicBezTo>
                  <a:pt x="4713935" y="2197833"/>
                  <a:pt x="4715619" y="2197400"/>
                  <a:pt x="4719112" y="2196811"/>
                </a:cubicBezTo>
                <a:close/>
                <a:moveTo>
                  <a:pt x="4900758" y="2193274"/>
                </a:moveTo>
                <a:lnTo>
                  <a:pt x="4933597" y="2195207"/>
                </a:lnTo>
                <a:cubicBezTo>
                  <a:pt x="4962583" y="2196798"/>
                  <a:pt x="4982265" y="2198460"/>
                  <a:pt x="4965694" y="2203628"/>
                </a:cubicBezTo>
                <a:cubicBezTo>
                  <a:pt x="4955514" y="2206804"/>
                  <a:pt x="4942205" y="2209557"/>
                  <a:pt x="4926894" y="2211955"/>
                </a:cubicBezTo>
                <a:lnTo>
                  <a:pt x="4895431" y="2215792"/>
                </a:lnTo>
                <a:lnTo>
                  <a:pt x="4937034" y="2205221"/>
                </a:lnTo>
                <a:lnTo>
                  <a:pt x="4878843" y="2199416"/>
                </a:lnTo>
                <a:lnTo>
                  <a:pt x="4897024" y="2194524"/>
                </a:lnTo>
                <a:close/>
                <a:moveTo>
                  <a:pt x="4848639" y="2192702"/>
                </a:moveTo>
                <a:lnTo>
                  <a:pt x="4857241" y="2197050"/>
                </a:lnTo>
                <a:lnTo>
                  <a:pt x="4857621" y="2197298"/>
                </a:lnTo>
                <a:lnTo>
                  <a:pt x="4854939" y="2197031"/>
                </a:lnTo>
                <a:lnTo>
                  <a:pt x="4833086" y="2195023"/>
                </a:lnTo>
                <a:close/>
                <a:moveTo>
                  <a:pt x="4793770" y="2191339"/>
                </a:moveTo>
                <a:lnTo>
                  <a:pt x="4797629" y="2191765"/>
                </a:lnTo>
                <a:lnTo>
                  <a:pt x="4833086" y="2195023"/>
                </a:lnTo>
                <a:lnTo>
                  <a:pt x="4799044" y="2200104"/>
                </a:lnTo>
                <a:cubicBezTo>
                  <a:pt x="4779505" y="2201074"/>
                  <a:pt x="4759264" y="2200184"/>
                  <a:pt x="4738531" y="2197343"/>
                </a:cubicBezTo>
                <a:lnTo>
                  <a:pt x="4736639" y="2197191"/>
                </a:lnTo>
                <a:lnTo>
                  <a:pt x="4759878" y="2195421"/>
                </a:lnTo>
                <a:close/>
                <a:moveTo>
                  <a:pt x="4836127" y="2185600"/>
                </a:moveTo>
                <a:lnTo>
                  <a:pt x="4845678" y="2187186"/>
                </a:lnTo>
                <a:lnTo>
                  <a:pt x="4860657" y="2189711"/>
                </a:lnTo>
                <a:lnTo>
                  <a:pt x="4855341" y="2191701"/>
                </a:lnTo>
                <a:lnTo>
                  <a:pt x="4848639" y="2192702"/>
                </a:lnTo>
                <a:lnTo>
                  <a:pt x="4834922" y="2185769"/>
                </a:lnTo>
                <a:close/>
                <a:moveTo>
                  <a:pt x="4823035" y="2183425"/>
                </a:moveTo>
                <a:lnTo>
                  <a:pt x="4834360" y="2185307"/>
                </a:lnTo>
                <a:lnTo>
                  <a:pt x="4834768" y="2185691"/>
                </a:lnTo>
                <a:lnTo>
                  <a:pt x="4834922" y="2185769"/>
                </a:lnTo>
                <a:lnTo>
                  <a:pt x="4803842" y="2190127"/>
                </a:lnTo>
                <a:lnTo>
                  <a:pt x="4793770" y="2191339"/>
                </a:lnTo>
                <a:lnTo>
                  <a:pt x="4776095" y="2189388"/>
                </a:lnTo>
                <a:lnTo>
                  <a:pt x="4812858" y="2184807"/>
                </a:lnTo>
                <a:close/>
                <a:moveTo>
                  <a:pt x="4693624" y="2179463"/>
                </a:moveTo>
                <a:lnTo>
                  <a:pt x="4699786" y="2186516"/>
                </a:lnTo>
                <a:lnTo>
                  <a:pt x="4693691" y="2187814"/>
                </a:lnTo>
                <a:lnTo>
                  <a:pt x="4687275" y="2179867"/>
                </a:lnTo>
                <a:close/>
                <a:moveTo>
                  <a:pt x="4769630" y="2175223"/>
                </a:moveTo>
                <a:lnTo>
                  <a:pt x="4785257" y="2177388"/>
                </a:lnTo>
                <a:lnTo>
                  <a:pt x="4768889" y="2180400"/>
                </a:lnTo>
                <a:cubicBezTo>
                  <a:pt x="4752144" y="2183937"/>
                  <a:pt x="4750454" y="2185925"/>
                  <a:pt x="4764551" y="2188113"/>
                </a:cubicBezTo>
                <a:lnTo>
                  <a:pt x="4776095" y="2189388"/>
                </a:lnTo>
                <a:lnTo>
                  <a:pt x="4757388" y="2191719"/>
                </a:lnTo>
                <a:cubicBezTo>
                  <a:pt x="4748849" y="2192773"/>
                  <a:pt x="4741026" y="2193752"/>
                  <a:pt x="4734466" y="2194614"/>
                </a:cubicBezTo>
                <a:lnTo>
                  <a:pt x="4723692" y="2196156"/>
                </a:lnTo>
                <a:lnTo>
                  <a:pt x="4717973" y="2195698"/>
                </a:lnTo>
                <a:cubicBezTo>
                  <a:pt x="4709193" y="2195528"/>
                  <a:pt x="4708082" y="2195858"/>
                  <a:pt x="4701562" y="2188549"/>
                </a:cubicBezTo>
                <a:lnTo>
                  <a:pt x="4699786" y="2186516"/>
                </a:lnTo>
                <a:lnTo>
                  <a:pt x="4712605" y="2183785"/>
                </a:lnTo>
                <a:cubicBezTo>
                  <a:pt x="4722405" y="2181861"/>
                  <a:pt x="4734491" y="2179768"/>
                  <a:pt x="4751100" y="2177505"/>
                </a:cubicBezTo>
                <a:close/>
                <a:moveTo>
                  <a:pt x="4747482" y="2173733"/>
                </a:moveTo>
                <a:lnTo>
                  <a:pt x="4759141" y="2173769"/>
                </a:lnTo>
                <a:lnTo>
                  <a:pt x="4766687" y="2174816"/>
                </a:lnTo>
                <a:lnTo>
                  <a:pt x="4693624" y="2179463"/>
                </a:lnTo>
                <a:lnTo>
                  <a:pt x="4692071" y="2177686"/>
                </a:lnTo>
                <a:lnTo>
                  <a:pt x="4699550" y="2175545"/>
                </a:lnTo>
                <a:close/>
                <a:moveTo>
                  <a:pt x="4819425" y="2171202"/>
                </a:moveTo>
                <a:lnTo>
                  <a:pt x="4831194" y="2182317"/>
                </a:lnTo>
                <a:lnTo>
                  <a:pt x="4823035" y="2183425"/>
                </a:lnTo>
                <a:lnTo>
                  <a:pt x="4793876" y="2178583"/>
                </a:lnTo>
                <a:lnTo>
                  <a:pt x="4785257" y="2177388"/>
                </a:lnTo>
                <a:lnTo>
                  <a:pt x="4805204" y="2173718"/>
                </a:lnTo>
                <a:close/>
                <a:moveTo>
                  <a:pt x="4832847" y="2168830"/>
                </a:moveTo>
                <a:lnTo>
                  <a:pt x="4819425" y="2171202"/>
                </a:lnTo>
                <a:lnTo>
                  <a:pt x="4818235" y="2170079"/>
                </a:lnTo>
                <a:close/>
                <a:moveTo>
                  <a:pt x="4960631" y="2168360"/>
                </a:moveTo>
                <a:cubicBezTo>
                  <a:pt x="4972896" y="2167450"/>
                  <a:pt x="4973699" y="2169017"/>
                  <a:pt x="4956244" y="2174738"/>
                </a:cubicBezTo>
                <a:cubicBezTo>
                  <a:pt x="4943218" y="2179008"/>
                  <a:pt x="4932154" y="2182738"/>
                  <a:pt x="4922476" y="2186008"/>
                </a:cubicBezTo>
                <a:lnTo>
                  <a:pt x="4900758" y="2193274"/>
                </a:lnTo>
                <a:lnTo>
                  <a:pt x="4886509" y="2192435"/>
                </a:lnTo>
                <a:cubicBezTo>
                  <a:pt x="4878621" y="2191840"/>
                  <a:pt x="4870994" y="2191140"/>
                  <a:pt x="4864048" y="2190283"/>
                </a:cubicBezTo>
                <a:lnTo>
                  <a:pt x="4860657" y="2189711"/>
                </a:lnTo>
                <a:lnTo>
                  <a:pt x="4894213" y="2177144"/>
                </a:lnTo>
                <a:lnTo>
                  <a:pt x="4896240" y="2176845"/>
                </a:lnTo>
                <a:cubicBezTo>
                  <a:pt x="4924636" y="2172658"/>
                  <a:pt x="4948365" y="2169271"/>
                  <a:pt x="4960631" y="2168360"/>
                </a:cubicBezTo>
                <a:close/>
                <a:moveTo>
                  <a:pt x="4917050" y="2165471"/>
                </a:moveTo>
                <a:cubicBezTo>
                  <a:pt x="4913417" y="2167872"/>
                  <a:pt x="4909784" y="2170273"/>
                  <a:pt x="4906151" y="2172673"/>
                </a:cubicBezTo>
                <a:lnTo>
                  <a:pt x="4894213" y="2177144"/>
                </a:lnTo>
                <a:lnTo>
                  <a:pt x="4850995" y="2183515"/>
                </a:lnTo>
                <a:lnTo>
                  <a:pt x="4836127" y="2185600"/>
                </a:lnTo>
                <a:lnTo>
                  <a:pt x="4834360" y="2185307"/>
                </a:lnTo>
                <a:lnTo>
                  <a:pt x="4831194" y="2182317"/>
                </a:lnTo>
                <a:lnTo>
                  <a:pt x="4838864" y="2181277"/>
                </a:lnTo>
                <a:cubicBezTo>
                  <a:pt x="4846795" y="2180133"/>
                  <a:pt x="4853807" y="2179034"/>
                  <a:pt x="4859354" y="2178021"/>
                </a:cubicBezTo>
                <a:cubicBezTo>
                  <a:pt x="4870288" y="2176025"/>
                  <a:pt x="4891911" y="2171603"/>
                  <a:pt x="4907928" y="2167874"/>
                </a:cubicBezTo>
                <a:close/>
                <a:moveTo>
                  <a:pt x="4922860" y="2161885"/>
                </a:moveTo>
                <a:cubicBezTo>
                  <a:pt x="4928607" y="2161497"/>
                  <a:pt x="4928878" y="2162062"/>
                  <a:pt x="4925711" y="2163190"/>
                </a:cubicBezTo>
                <a:lnTo>
                  <a:pt x="4917050" y="2165471"/>
                </a:lnTo>
                <a:lnTo>
                  <a:pt x="4922430" y="2161916"/>
                </a:lnTo>
                <a:cubicBezTo>
                  <a:pt x="4922573" y="2161906"/>
                  <a:pt x="4922717" y="2161895"/>
                  <a:pt x="4922860" y="2161885"/>
                </a:cubicBezTo>
                <a:close/>
                <a:moveTo>
                  <a:pt x="4693105" y="2157707"/>
                </a:moveTo>
                <a:lnTo>
                  <a:pt x="4727830" y="2167456"/>
                </a:lnTo>
                <a:lnTo>
                  <a:pt x="4699550" y="2175545"/>
                </a:lnTo>
                <a:lnTo>
                  <a:pt x="4690501" y="2175888"/>
                </a:lnTo>
                <a:lnTo>
                  <a:pt x="4686092" y="2170842"/>
                </a:lnTo>
                <a:cubicBezTo>
                  <a:pt x="4680867" y="2169206"/>
                  <a:pt x="4673198" y="2167261"/>
                  <a:pt x="4664921" y="2165240"/>
                </a:cubicBezTo>
                <a:lnTo>
                  <a:pt x="4652561" y="2162222"/>
                </a:lnTo>
                <a:lnTo>
                  <a:pt x="4692277" y="2157891"/>
                </a:lnTo>
                <a:cubicBezTo>
                  <a:pt x="4692553" y="2157829"/>
                  <a:pt x="4692829" y="2157768"/>
                  <a:pt x="4693105" y="2157707"/>
                </a:cubicBezTo>
                <a:close/>
                <a:moveTo>
                  <a:pt x="4686695" y="2155179"/>
                </a:moveTo>
                <a:lnTo>
                  <a:pt x="4698611" y="2156484"/>
                </a:lnTo>
                <a:lnTo>
                  <a:pt x="4693105" y="2157707"/>
                </a:lnTo>
                <a:lnTo>
                  <a:pt x="4689076" y="2156576"/>
                </a:lnTo>
                <a:close/>
                <a:moveTo>
                  <a:pt x="4686338" y="2154970"/>
                </a:moveTo>
                <a:lnTo>
                  <a:pt x="4686695" y="2155179"/>
                </a:lnTo>
                <a:lnTo>
                  <a:pt x="4685540" y="2155053"/>
                </a:lnTo>
                <a:close/>
                <a:moveTo>
                  <a:pt x="4802232" y="2153552"/>
                </a:moveTo>
                <a:lnTo>
                  <a:pt x="4808246" y="2160646"/>
                </a:lnTo>
                <a:lnTo>
                  <a:pt x="4818235" y="2170079"/>
                </a:lnTo>
                <a:lnTo>
                  <a:pt x="4816719" y="2170208"/>
                </a:lnTo>
                <a:cubicBezTo>
                  <a:pt x="4802778" y="2171510"/>
                  <a:pt x="4790525" y="2172769"/>
                  <a:pt x="4779682" y="2173985"/>
                </a:cubicBezTo>
                <a:lnTo>
                  <a:pt x="4769630" y="2175223"/>
                </a:lnTo>
                <a:lnTo>
                  <a:pt x="4766687" y="2174816"/>
                </a:lnTo>
                <a:lnTo>
                  <a:pt x="4772724" y="2174432"/>
                </a:lnTo>
                <a:cubicBezTo>
                  <a:pt x="4776777" y="2174173"/>
                  <a:pt x="4772521" y="2173935"/>
                  <a:pt x="4766224" y="2173791"/>
                </a:cubicBezTo>
                <a:lnTo>
                  <a:pt x="4759141" y="2173769"/>
                </a:lnTo>
                <a:lnTo>
                  <a:pt x="4741727" y="2171356"/>
                </a:lnTo>
                <a:lnTo>
                  <a:pt x="4727830" y="2167456"/>
                </a:lnTo>
                <a:lnTo>
                  <a:pt x="4743807" y="2162883"/>
                </a:lnTo>
                <a:lnTo>
                  <a:pt x="4775930" y="2155003"/>
                </a:lnTo>
                <a:lnTo>
                  <a:pt x="4789166" y="2154607"/>
                </a:lnTo>
                <a:close/>
                <a:moveTo>
                  <a:pt x="4639462" y="2150008"/>
                </a:moveTo>
                <a:lnTo>
                  <a:pt x="4685540" y="2155053"/>
                </a:lnTo>
                <a:lnTo>
                  <a:pt x="4641736" y="2159577"/>
                </a:lnTo>
                <a:lnTo>
                  <a:pt x="4640086" y="2159176"/>
                </a:lnTo>
                <a:cubicBezTo>
                  <a:pt x="4628585" y="2156259"/>
                  <a:pt x="4619832" y="2153689"/>
                  <a:pt x="4620010" y="2152249"/>
                </a:cubicBezTo>
                <a:cubicBezTo>
                  <a:pt x="4620070" y="2151768"/>
                  <a:pt x="4621122" y="2151414"/>
                  <a:pt x="4623394" y="2151213"/>
                </a:cubicBezTo>
                <a:close/>
                <a:moveTo>
                  <a:pt x="4943240" y="2148164"/>
                </a:moveTo>
                <a:cubicBezTo>
                  <a:pt x="4936304" y="2152749"/>
                  <a:pt x="4929366" y="2157332"/>
                  <a:pt x="4922430" y="2161916"/>
                </a:cubicBezTo>
                <a:lnTo>
                  <a:pt x="4863886" y="2166175"/>
                </a:lnTo>
                <a:lnTo>
                  <a:pt x="4832847" y="2168830"/>
                </a:lnTo>
                <a:lnTo>
                  <a:pt x="4863550" y="2163400"/>
                </a:lnTo>
                <a:close/>
                <a:moveTo>
                  <a:pt x="4794007" y="2143849"/>
                </a:moveTo>
                <a:lnTo>
                  <a:pt x="4798723" y="2149411"/>
                </a:lnTo>
                <a:lnTo>
                  <a:pt x="4775930" y="2155003"/>
                </a:lnTo>
                <a:lnTo>
                  <a:pt x="4704573" y="2157137"/>
                </a:lnTo>
                <a:lnTo>
                  <a:pt x="4698611" y="2156484"/>
                </a:lnTo>
                <a:lnTo>
                  <a:pt x="4722029" y="2151283"/>
                </a:lnTo>
                <a:close/>
                <a:moveTo>
                  <a:pt x="4760697" y="2142696"/>
                </a:moveTo>
                <a:lnTo>
                  <a:pt x="4722029" y="2151283"/>
                </a:lnTo>
                <a:lnTo>
                  <a:pt x="4686338" y="2154970"/>
                </a:lnTo>
                <a:lnTo>
                  <a:pt x="4673586" y="2147492"/>
                </a:lnTo>
                <a:lnTo>
                  <a:pt x="4697563" y="2146075"/>
                </a:lnTo>
                <a:lnTo>
                  <a:pt x="4719748" y="2147539"/>
                </a:lnTo>
                <a:lnTo>
                  <a:pt x="4736097" y="2143860"/>
                </a:lnTo>
                <a:close/>
                <a:moveTo>
                  <a:pt x="4828510" y="2139904"/>
                </a:moveTo>
                <a:cubicBezTo>
                  <a:pt x="4827949" y="2140089"/>
                  <a:pt x="4827388" y="2140273"/>
                  <a:pt x="4826828" y="2140457"/>
                </a:cubicBezTo>
                <a:lnTo>
                  <a:pt x="4794007" y="2143849"/>
                </a:lnTo>
                <a:lnTo>
                  <a:pt x="4791783" y="2141226"/>
                </a:lnTo>
                <a:lnTo>
                  <a:pt x="4795899" y="2141030"/>
                </a:lnTo>
                <a:close/>
                <a:moveTo>
                  <a:pt x="4953083" y="2139503"/>
                </a:moveTo>
                <a:lnTo>
                  <a:pt x="4959166" y="2140308"/>
                </a:lnTo>
                <a:cubicBezTo>
                  <a:pt x="4965682" y="2141910"/>
                  <a:pt x="4961792" y="2144435"/>
                  <a:pt x="4943375" y="2148138"/>
                </a:cubicBezTo>
                <a:cubicBezTo>
                  <a:pt x="4943331" y="2148147"/>
                  <a:pt x="4943285" y="2148156"/>
                  <a:pt x="4943240" y="2148164"/>
                </a:cubicBezTo>
                <a:cubicBezTo>
                  <a:pt x="4945566" y="2146628"/>
                  <a:pt x="4947889" y="2145092"/>
                  <a:pt x="4950213" y="2143556"/>
                </a:cubicBezTo>
                <a:close/>
                <a:moveTo>
                  <a:pt x="4897091" y="2138267"/>
                </a:moveTo>
                <a:lnTo>
                  <a:pt x="4842809" y="2148147"/>
                </a:lnTo>
                <a:cubicBezTo>
                  <a:pt x="4832502" y="2149920"/>
                  <a:pt x="4822528" y="2151496"/>
                  <a:pt x="4813410" y="2152647"/>
                </a:cubicBezTo>
                <a:lnTo>
                  <a:pt x="4802232" y="2153552"/>
                </a:lnTo>
                <a:lnTo>
                  <a:pt x="4798723" y="2149411"/>
                </a:lnTo>
                <a:lnTo>
                  <a:pt x="4802138" y="2148574"/>
                </a:lnTo>
                <a:lnTo>
                  <a:pt x="4826828" y="2140457"/>
                </a:lnTo>
                <a:lnTo>
                  <a:pt x="4834023" y="2139713"/>
                </a:lnTo>
                <a:lnTo>
                  <a:pt x="4858927" y="2138853"/>
                </a:lnTo>
                <a:close/>
                <a:moveTo>
                  <a:pt x="4787907" y="2136652"/>
                </a:moveTo>
                <a:lnTo>
                  <a:pt x="4791783" y="2141226"/>
                </a:lnTo>
                <a:lnTo>
                  <a:pt x="4760697" y="2142696"/>
                </a:lnTo>
                <a:close/>
                <a:moveTo>
                  <a:pt x="4651841" y="2134740"/>
                </a:moveTo>
                <a:lnTo>
                  <a:pt x="4673586" y="2147492"/>
                </a:lnTo>
                <a:lnTo>
                  <a:pt x="4670809" y="2147656"/>
                </a:lnTo>
                <a:lnTo>
                  <a:pt x="4639462" y="2150008"/>
                </a:lnTo>
                <a:lnTo>
                  <a:pt x="4615904" y="2147428"/>
                </a:lnTo>
                <a:cubicBezTo>
                  <a:pt x="4612017" y="2146446"/>
                  <a:pt x="4609891" y="2145485"/>
                  <a:pt x="4609198" y="2144549"/>
                </a:cubicBezTo>
                <a:cubicBezTo>
                  <a:pt x="4607120" y="2141745"/>
                  <a:pt x="4617945" y="2139173"/>
                  <a:pt x="4632883" y="2136973"/>
                </a:cubicBezTo>
                <a:close/>
                <a:moveTo>
                  <a:pt x="4940604" y="2131921"/>
                </a:moveTo>
                <a:cubicBezTo>
                  <a:pt x="4949855" y="2131325"/>
                  <a:pt x="4955697" y="2132062"/>
                  <a:pt x="4956350" y="2134888"/>
                </a:cubicBezTo>
                <a:lnTo>
                  <a:pt x="4953083" y="2139503"/>
                </a:lnTo>
                <a:lnTo>
                  <a:pt x="4949333" y="2139006"/>
                </a:lnTo>
                <a:cubicBezTo>
                  <a:pt x="4940667" y="2138331"/>
                  <a:pt x="4927988" y="2138031"/>
                  <a:pt x="4912513" y="2138031"/>
                </a:cubicBezTo>
                <a:lnTo>
                  <a:pt x="4897091" y="2138267"/>
                </a:lnTo>
                <a:lnTo>
                  <a:pt x="4904412" y="2136935"/>
                </a:lnTo>
                <a:cubicBezTo>
                  <a:pt x="4918697" y="2134441"/>
                  <a:pt x="4931354" y="2132516"/>
                  <a:pt x="4940604" y="2131921"/>
                </a:cubicBezTo>
                <a:close/>
                <a:moveTo>
                  <a:pt x="4738274" y="2129979"/>
                </a:moveTo>
                <a:lnTo>
                  <a:pt x="4773632" y="2131389"/>
                </a:lnTo>
                <a:lnTo>
                  <a:pt x="4749356" y="2140877"/>
                </a:lnTo>
                <a:lnTo>
                  <a:pt x="4736097" y="2143860"/>
                </a:lnTo>
                <a:lnTo>
                  <a:pt x="4730752" y="2144113"/>
                </a:lnTo>
                <a:lnTo>
                  <a:pt x="4697563" y="2146075"/>
                </a:lnTo>
                <a:lnTo>
                  <a:pt x="4693313" y="2145793"/>
                </a:lnTo>
                <a:lnTo>
                  <a:pt x="4672026" y="2132519"/>
                </a:lnTo>
                <a:lnTo>
                  <a:pt x="4693738" y="2130495"/>
                </a:lnTo>
                <a:cubicBezTo>
                  <a:pt x="4708095" y="2129158"/>
                  <a:pt x="4723103" y="2129375"/>
                  <a:pt x="4738274" y="2129979"/>
                </a:cubicBezTo>
                <a:close/>
                <a:moveTo>
                  <a:pt x="4669701" y="2128937"/>
                </a:moveTo>
                <a:lnTo>
                  <a:pt x="4671469" y="2132171"/>
                </a:lnTo>
                <a:lnTo>
                  <a:pt x="4672026" y="2132519"/>
                </a:lnTo>
                <a:lnTo>
                  <a:pt x="4665640" y="2133113"/>
                </a:lnTo>
                <a:lnTo>
                  <a:pt x="4651841" y="2134740"/>
                </a:lnTo>
                <a:lnTo>
                  <a:pt x="4646786" y="2131775"/>
                </a:lnTo>
                <a:close/>
                <a:moveTo>
                  <a:pt x="4666577" y="2123223"/>
                </a:moveTo>
                <a:lnTo>
                  <a:pt x="4668243" y="2126270"/>
                </a:lnTo>
                <a:lnTo>
                  <a:pt x="4642553" y="2129292"/>
                </a:lnTo>
                <a:lnTo>
                  <a:pt x="4639714" y="2127627"/>
                </a:lnTo>
                <a:lnTo>
                  <a:pt x="4657687" y="2124700"/>
                </a:lnTo>
                <a:close/>
                <a:moveTo>
                  <a:pt x="4734145" y="2118519"/>
                </a:moveTo>
                <a:lnTo>
                  <a:pt x="4746672" y="2119404"/>
                </a:lnTo>
                <a:lnTo>
                  <a:pt x="4669701" y="2128937"/>
                </a:lnTo>
                <a:lnTo>
                  <a:pt x="4668243" y="2126270"/>
                </a:lnTo>
                <a:close/>
                <a:moveTo>
                  <a:pt x="4756854" y="2118063"/>
                </a:moveTo>
                <a:lnTo>
                  <a:pt x="4775703" y="2118346"/>
                </a:lnTo>
                <a:lnTo>
                  <a:pt x="4761315" y="2120437"/>
                </a:lnTo>
                <a:lnTo>
                  <a:pt x="4746672" y="2119404"/>
                </a:lnTo>
                <a:lnTo>
                  <a:pt x="4750404" y="2118941"/>
                </a:lnTo>
                <a:close/>
                <a:moveTo>
                  <a:pt x="4738341" y="2118027"/>
                </a:moveTo>
                <a:lnTo>
                  <a:pt x="4734145" y="2118519"/>
                </a:lnTo>
                <a:lnTo>
                  <a:pt x="4727201" y="2118031"/>
                </a:lnTo>
                <a:close/>
                <a:moveTo>
                  <a:pt x="4884629" y="2114888"/>
                </a:moveTo>
                <a:cubicBezTo>
                  <a:pt x="4883096" y="2115770"/>
                  <a:pt x="4881564" y="2116650"/>
                  <a:pt x="4880031" y="2117531"/>
                </a:cubicBezTo>
                <a:lnTo>
                  <a:pt x="4798076" y="2134394"/>
                </a:lnTo>
                <a:lnTo>
                  <a:pt x="4787907" y="2136652"/>
                </a:lnTo>
                <a:lnTo>
                  <a:pt x="4783790" y="2131795"/>
                </a:lnTo>
                <a:lnTo>
                  <a:pt x="4773632" y="2131389"/>
                </a:lnTo>
                <a:lnTo>
                  <a:pt x="4805844" y="2118801"/>
                </a:lnTo>
                <a:lnTo>
                  <a:pt x="4839909" y="2119314"/>
                </a:lnTo>
                <a:cubicBezTo>
                  <a:pt x="4853021" y="2119138"/>
                  <a:pt x="4864954" y="2118589"/>
                  <a:pt x="4874824" y="2117398"/>
                </a:cubicBezTo>
                <a:close/>
                <a:moveTo>
                  <a:pt x="4909871" y="2112340"/>
                </a:moveTo>
                <a:cubicBezTo>
                  <a:pt x="4913109" y="2114352"/>
                  <a:pt x="4857672" y="2131452"/>
                  <a:pt x="4838342" y="2139268"/>
                </a:cubicBezTo>
                <a:lnTo>
                  <a:pt x="4834023" y="2139713"/>
                </a:lnTo>
                <a:lnTo>
                  <a:pt x="4828510" y="2139904"/>
                </a:lnTo>
                <a:lnTo>
                  <a:pt x="4857932" y="2130232"/>
                </a:lnTo>
                <a:lnTo>
                  <a:pt x="4880031" y="2117531"/>
                </a:lnTo>
                <a:lnTo>
                  <a:pt x="4904614" y="2112473"/>
                </a:lnTo>
                <a:cubicBezTo>
                  <a:pt x="4907748" y="2112074"/>
                  <a:pt x="4909407" y="2112053"/>
                  <a:pt x="4909871" y="2112340"/>
                </a:cubicBezTo>
                <a:close/>
                <a:moveTo>
                  <a:pt x="4659028" y="2109415"/>
                </a:moveTo>
                <a:lnTo>
                  <a:pt x="4665165" y="2109969"/>
                </a:lnTo>
                <a:cubicBezTo>
                  <a:pt x="4681294" y="2111953"/>
                  <a:pt x="4700205" y="2115014"/>
                  <a:pt x="4717646" y="2117357"/>
                </a:cubicBezTo>
                <a:lnTo>
                  <a:pt x="4727201" y="2118031"/>
                </a:lnTo>
                <a:lnTo>
                  <a:pt x="4713762" y="2118035"/>
                </a:lnTo>
                <a:cubicBezTo>
                  <a:pt x="4701480" y="2118380"/>
                  <a:pt x="4690659" y="2119157"/>
                  <a:pt x="4682175" y="2120633"/>
                </a:cubicBezTo>
                <a:lnTo>
                  <a:pt x="4666577" y="2123223"/>
                </a:lnTo>
                <a:close/>
                <a:moveTo>
                  <a:pt x="4835963" y="2107743"/>
                </a:moveTo>
                <a:lnTo>
                  <a:pt x="4812434" y="2116225"/>
                </a:lnTo>
                <a:lnTo>
                  <a:pt x="4805844" y="2118801"/>
                </a:lnTo>
                <a:lnTo>
                  <a:pt x="4775703" y="2118346"/>
                </a:lnTo>
                <a:lnTo>
                  <a:pt x="4783293" y="2117246"/>
                </a:lnTo>
                <a:cubicBezTo>
                  <a:pt x="4791586" y="2115725"/>
                  <a:pt x="4800682" y="2113819"/>
                  <a:pt x="4810093" y="2111740"/>
                </a:cubicBezTo>
                <a:lnTo>
                  <a:pt x="4816874" y="2110195"/>
                </a:lnTo>
                <a:close/>
                <a:moveTo>
                  <a:pt x="4829600" y="2107294"/>
                </a:moveTo>
                <a:lnTo>
                  <a:pt x="4816874" y="2110195"/>
                </a:lnTo>
                <a:lnTo>
                  <a:pt x="4795732" y="2112909"/>
                </a:lnTo>
                <a:cubicBezTo>
                  <a:pt x="4786789" y="2114065"/>
                  <a:pt x="4778194" y="2115186"/>
                  <a:pt x="4770467" y="2116211"/>
                </a:cubicBezTo>
                <a:lnTo>
                  <a:pt x="4756854" y="2118063"/>
                </a:lnTo>
                <a:lnTo>
                  <a:pt x="4754099" y="2118022"/>
                </a:lnTo>
                <a:lnTo>
                  <a:pt x="4738341" y="2118027"/>
                </a:lnTo>
                <a:close/>
                <a:moveTo>
                  <a:pt x="4899739" y="2106205"/>
                </a:moveTo>
                <a:lnTo>
                  <a:pt x="4897372" y="2111628"/>
                </a:lnTo>
                <a:lnTo>
                  <a:pt x="4884629" y="2114888"/>
                </a:lnTo>
                <a:cubicBezTo>
                  <a:pt x="4889665" y="2111994"/>
                  <a:pt x="4894702" y="2109099"/>
                  <a:pt x="4899739" y="2106205"/>
                </a:cubicBezTo>
                <a:close/>
                <a:moveTo>
                  <a:pt x="4891073" y="2100336"/>
                </a:moveTo>
                <a:cubicBezTo>
                  <a:pt x="4892744" y="2100404"/>
                  <a:pt x="4874184" y="2102836"/>
                  <a:pt x="4849410" y="2106018"/>
                </a:cubicBezTo>
                <a:lnTo>
                  <a:pt x="4835963" y="2107743"/>
                </a:lnTo>
                <a:lnTo>
                  <a:pt x="4840898" y="2105965"/>
                </a:lnTo>
                <a:lnTo>
                  <a:pt x="4882140" y="2101115"/>
                </a:lnTo>
                <a:cubicBezTo>
                  <a:pt x="4887712" y="2100554"/>
                  <a:pt x="4890517" y="2100313"/>
                  <a:pt x="4891073" y="2100336"/>
                </a:cubicBezTo>
                <a:close/>
                <a:moveTo>
                  <a:pt x="4912160" y="2093914"/>
                </a:moveTo>
                <a:lnTo>
                  <a:pt x="4913440" y="2094316"/>
                </a:lnTo>
                <a:cubicBezTo>
                  <a:pt x="4913724" y="2095850"/>
                  <a:pt x="4911867" y="2098277"/>
                  <a:pt x="4907380" y="2101814"/>
                </a:cubicBezTo>
                <a:lnTo>
                  <a:pt x="4899739" y="2106205"/>
                </a:lnTo>
                <a:lnTo>
                  <a:pt x="4902275" y="2100395"/>
                </a:lnTo>
                <a:lnTo>
                  <a:pt x="4898269" y="2096324"/>
                </a:lnTo>
                <a:close/>
                <a:moveTo>
                  <a:pt x="4895489" y="2093500"/>
                </a:moveTo>
                <a:lnTo>
                  <a:pt x="4898269" y="2096324"/>
                </a:lnTo>
                <a:cubicBezTo>
                  <a:pt x="4898068" y="2096360"/>
                  <a:pt x="4897863" y="2096395"/>
                  <a:pt x="4897662" y="2096430"/>
                </a:cubicBezTo>
                <a:cubicBezTo>
                  <a:pt x="4887392" y="2097994"/>
                  <a:pt x="4877804" y="2099207"/>
                  <a:pt x="4871230" y="2099619"/>
                </a:cubicBezTo>
                <a:cubicBezTo>
                  <a:pt x="4862416" y="2100174"/>
                  <a:pt x="4852953" y="2102221"/>
                  <a:pt x="4843075" y="2105180"/>
                </a:cubicBezTo>
                <a:lnTo>
                  <a:pt x="4840898" y="2105965"/>
                </a:lnTo>
                <a:lnTo>
                  <a:pt x="4829600" y="2107294"/>
                </a:lnTo>
                <a:lnTo>
                  <a:pt x="4866391" y="2098909"/>
                </a:lnTo>
                <a:cubicBezTo>
                  <a:pt x="4875094" y="2096995"/>
                  <a:pt x="4883128" y="2095336"/>
                  <a:pt x="4890004" y="2094144"/>
                </a:cubicBezTo>
                <a:close/>
                <a:moveTo>
                  <a:pt x="4945646" y="2084979"/>
                </a:moveTo>
                <a:cubicBezTo>
                  <a:pt x="4958835" y="2084246"/>
                  <a:pt x="4946806" y="2087493"/>
                  <a:pt x="4928192" y="2091131"/>
                </a:cubicBezTo>
                <a:lnTo>
                  <a:pt x="4912160" y="2093914"/>
                </a:lnTo>
                <a:lnTo>
                  <a:pt x="4906669" y="2092186"/>
                </a:lnTo>
                <a:lnTo>
                  <a:pt x="4895489" y="2093500"/>
                </a:lnTo>
                <a:lnTo>
                  <a:pt x="4892255" y="2090215"/>
                </a:lnTo>
                <a:close/>
                <a:moveTo>
                  <a:pt x="59267" y="2070495"/>
                </a:moveTo>
                <a:cubicBezTo>
                  <a:pt x="55625" y="2101454"/>
                  <a:pt x="54667" y="2132696"/>
                  <a:pt x="50800" y="2163628"/>
                </a:cubicBezTo>
                <a:cubicBezTo>
                  <a:pt x="49015" y="2177907"/>
                  <a:pt x="44521" y="2191738"/>
                  <a:pt x="42332" y="2205961"/>
                </a:cubicBezTo>
                <a:cubicBezTo>
                  <a:pt x="34956" y="2253911"/>
                  <a:pt x="33958" y="2285888"/>
                  <a:pt x="25400" y="2332961"/>
                </a:cubicBezTo>
                <a:cubicBezTo>
                  <a:pt x="23318" y="2344411"/>
                  <a:pt x="19755" y="2355539"/>
                  <a:pt x="16933" y="2366828"/>
                </a:cubicBezTo>
                <a:cubicBezTo>
                  <a:pt x="19755" y="2324495"/>
                  <a:pt x="21178" y="2282045"/>
                  <a:pt x="25400" y="2239828"/>
                </a:cubicBezTo>
                <a:cubicBezTo>
                  <a:pt x="26831" y="2225509"/>
                  <a:pt x="31832" y="2211741"/>
                  <a:pt x="33867" y="2197495"/>
                </a:cubicBezTo>
                <a:cubicBezTo>
                  <a:pt x="37481" y="2172196"/>
                  <a:pt x="37321" y="2146355"/>
                  <a:pt x="42333" y="2121295"/>
                </a:cubicBezTo>
                <a:cubicBezTo>
                  <a:pt x="45834" y="2103792"/>
                  <a:pt x="54938" y="2087812"/>
                  <a:pt x="59267" y="2070495"/>
                </a:cubicBezTo>
                <a:close/>
                <a:moveTo>
                  <a:pt x="4816524" y="2069451"/>
                </a:moveTo>
                <a:lnTo>
                  <a:pt x="4832064" y="2071542"/>
                </a:lnTo>
                <a:cubicBezTo>
                  <a:pt x="4843190" y="2072393"/>
                  <a:pt x="4853297" y="2072304"/>
                  <a:pt x="4861780" y="2070729"/>
                </a:cubicBezTo>
                <a:lnTo>
                  <a:pt x="4863627" y="2070730"/>
                </a:lnTo>
                <a:lnTo>
                  <a:pt x="4884254" y="2082088"/>
                </a:lnTo>
                <a:lnTo>
                  <a:pt x="4892255" y="2090215"/>
                </a:lnTo>
                <a:lnTo>
                  <a:pt x="4836528" y="2095681"/>
                </a:lnTo>
                <a:cubicBezTo>
                  <a:pt x="4800531" y="2100104"/>
                  <a:pt x="4764622" y="2104725"/>
                  <a:pt x="4727931" y="2107584"/>
                </a:cubicBezTo>
                <a:cubicBezTo>
                  <a:pt x="4709696" y="2109004"/>
                  <a:pt x="4658375" y="2109987"/>
                  <a:pt x="4659283" y="2108016"/>
                </a:cubicBezTo>
                <a:cubicBezTo>
                  <a:pt x="4659414" y="2107734"/>
                  <a:pt x="4660610" y="2107393"/>
                  <a:pt x="4663120" y="2106983"/>
                </a:cubicBezTo>
                <a:cubicBezTo>
                  <a:pt x="4681144" y="2104044"/>
                  <a:pt x="4698471" y="2097075"/>
                  <a:pt x="4715701" y="2089260"/>
                </a:cubicBezTo>
                <a:lnTo>
                  <a:pt x="4741736" y="2077846"/>
                </a:lnTo>
                <a:lnTo>
                  <a:pt x="4759976" y="2076869"/>
                </a:lnTo>
                <a:cubicBezTo>
                  <a:pt x="4774674" y="2075412"/>
                  <a:pt x="4790941" y="2073295"/>
                  <a:pt x="4807563" y="2070868"/>
                </a:cubicBezTo>
                <a:close/>
                <a:moveTo>
                  <a:pt x="105829" y="2066284"/>
                </a:moveTo>
                <a:lnTo>
                  <a:pt x="93133" y="2138228"/>
                </a:lnTo>
                <a:cubicBezTo>
                  <a:pt x="91662" y="2146684"/>
                  <a:pt x="90903" y="2155313"/>
                  <a:pt x="89833" y="2163863"/>
                </a:cubicBezTo>
                <a:lnTo>
                  <a:pt x="89193" y="2166986"/>
                </a:lnTo>
                <a:lnTo>
                  <a:pt x="84667" y="2180561"/>
                </a:lnTo>
                <a:lnTo>
                  <a:pt x="81845" y="2197495"/>
                </a:lnTo>
                <a:lnTo>
                  <a:pt x="67733" y="2239828"/>
                </a:lnTo>
                <a:cubicBezTo>
                  <a:pt x="56075" y="2321443"/>
                  <a:pt x="60853" y="2290511"/>
                  <a:pt x="48684" y="2362777"/>
                </a:cubicBezTo>
                <a:lnTo>
                  <a:pt x="44489" y="2387818"/>
                </a:lnTo>
                <a:lnTo>
                  <a:pt x="33867" y="2434561"/>
                </a:lnTo>
                <a:lnTo>
                  <a:pt x="17242" y="2509636"/>
                </a:lnTo>
                <a:lnTo>
                  <a:pt x="18970" y="2496809"/>
                </a:lnTo>
                <a:cubicBezTo>
                  <a:pt x="20519" y="2486957"/>
                  <a:pt x="22546" y="2475375"/>
                  <a:pt x="25400" y="2459961"/>
                </a:cubicBezTo>
                <a:cubicBezTo>
                  <a:pt x="36385" y="2400637"/>
                  <a:pt x="52605" y="2342124"/>
                  <a:pt x="59267" y="2282161"/>
                </a:cubicBezTo>
                <a:cubicBezTo>
                  <a:pt x="62089" y="2256761"/>
                  <a:pt x="63847" y="2231220"/>
                  <a:pt x="67733" y="2205961"/>
                </a:cubicBezTo>
                <a:cubicBezTo>
                  <a:pt x="72144" y="2177286"/>
                  <a:pt x="77291" y="2172512"/>
                  <a:pt x="84667" y="2146696"/>
                </a:cubicBezTo>
                <a:cubicBezTo>
                  <a:pt x="87864" y="2135506"/>
                  <a:pt x="89936" y="2124018"/>
                  <a:pt x="93133" y="2112828"/>
                </a:cubicBezTo>
                <a:cubicBezTo>
                  <a:pt x="95585" y="2104247"/>
                  <a:pt x="99435" y="2096086"/>
                  <a:pt x="101600" y="2087428"/>
                </a:cubicBezTo>
                <a:close/>
                <a:moveTo>
                  <a:pt x="176585" y="2060834"/>
                </a:moveTo>
                <a:lnTo>
                  <a:pt x="169917" y="2098242"/>
                </a:lnTo>
                <a:cubicBezTo>
                  <a:pt x="166433" y="2118651"/>
                  <a:pt x="163317" y="2138016"/>
                  <a:pt x="160867" y="2155161"/>
                </a:cubicBezTo>
                <a:cubicBezTo>
                  <a:pt x="158045" y="2174917"/>
                  <a:pt x="156314" y="2194859"/>
                  <a:pt x="152400" y="2214428"/>
                </a:cubicBezTo>
                <a:cubicBezTo>
                  <a:pt x="147836" y="2237249"/>
                  <a:pt x="139756" y="2259287"/>
                  <a:pt x="135467" y="2282161"/>
                </a:cubicBezTo>
                <a:cubicBezTo>
                  <a:pt x="131274" y="2304525"/>
                  <a:pt x="131193" y="2327532"/>
                  <a:pt x="127001" y="2349895"/>
                </a:cubicBezTo>
                <a:cubicBezTo>
                  <a:pt x="122711" y="2372770"/>
                  <a:pt x="113660" y="2394634"/>
                  <a:pt x="110067" y="2417628"/>
                </a:cubicBezTo>
                <a:cubicBezTo>
                  <a:pt x="72121" y="2660485"/>
                  <a:pt x="99044" y="2571230"/>
                  <a:pt x="79351" y="2639678"/>
                </a:cubicBezTo>
                <a:lnTo>
                  <a:pt x="71479" y="2667065"/>
                </a:lnTo>
                <a:lnTo>
                  <a:pt x="76200" y="2629295"/>
                </a:lnTo>
                <a:cubicBezTo>
                  <a:pt x="81844" y="2572850"/>
                  <a:pt x="86868" y="2516340"/>
                  <a:pt x="93133" y="2459961"/>
                </a:cubicBezTo>
                <a:cubicBezTo>
                  <a:pt x="95955" y="2434561"/>
                  <a:pt x="97399" y="2408970"/>
                  <a:pt x="101600" y="2383761"/>
                </a:cubicBezTo>
                <a:cubicBezTo>
                  <a:pt x="105878" y="2358095"/>
                  <a:pt x="114011" y="2333185"/>
                  <a:pt x="118533" y="2307561"/>
                </a:cubicBezTo>
                <a:cubicBezTo>
                  <a:pt x="122487" y="2285155"/>
                  <a:pt x="122232" y="2262077"/>
                  <a:pt x="127000" y="2239828"/>
                </a:cubicBezTo>
                <a:cubicBezTo>
                  <a:pt x="130741" y="2222375"/>
                  <a:pt x="139604" y="2206344"/>
                  <a:pt x="143933" y="2189028"/>
                </a:cubicBezTo>
                <a:cubicBezTo>
                  <a:pt x="148097" y="2172374"/>
                  <a:pt x="147883" y="2154790"/>
                  <a:pt x="152400" y="2138228"/>
                </a:cubicBezTo>
                <a:close/>
                <a:moveTo>
                  <a:pt x="4822681" y="2057707"/>
                </a:moveTo>
                <a:lnTo>
                  <a:pt x="4850402" y="2064094"/>
                </a:lnTo>
                <a:lnTo>
                  <a:pt x="4816524" y="2069451"/>
                </a:lnTo>
                <a:lnTo>
                  <a:pt x="4796231" y="2066721"/>
                </a:lnTo>
                <a:lnTo>
                  <a:pt x="4781987" y="2064190"/>
                </a:lnTo>
                <a:close/>
                <a:moveTo>
                  <a:pt x="4720742" y="2053305"/>
                </a:moveTo>
                <a:lnTo>
                  <a:pt x="4781987" y="2064190"/>
                </a:lnTo>
                <a:lnTo>
                  <a:pt x="4767692" y="2066467"/>
                </a:lnTo>
                <a:lnTo>
                  <a:pt x="4741736" y="2077846"/>
                </a:lnTo>
                <a:lnTo>
                  <a:pt x="4721806" y="2078913"/>
                </a:lnTo>
                <a:cubicBezTo>
                  <a:pt x="4711462" y="2078702"/>
                  <a:pt x="4703900" y="2077484"/>
                  <a:pt x="4700336" y="2074907"/>
                </a:cubicBezTo>
                <a:cubicBezTo>
                  <a:pt x="4696772" y="2072330"/>
                  <a:pt x="4697203" y="2068395"/>
                  <a:pt x="4702846" y="2062754"/>
                </a:cubicBezTo>
                <a:cubicBezTo>
                  <a:pt x="4708812" y="2059605"/>
                  <a:pt x="4714777" y="2056455"/>
                  <a:pt x="4720742" y="2053305"/>
                </a:cubicBezTo>
                <a:close/>
                <a:moveTo>
                  <a:pt x="4946454" y="2049215"/>
                </a:moveTo>
                <a:cubicBezTo>
                  <a:pt x="4948805" y="2079387"/>
                  <a:pt x="4916378" y="2073363"/>
                  <a:pt x="4887734" y="2070745"/>
                </a:cubicBezTo>
                <a:lnTo>
                  <a:pt x="4863627" y="2070730"/>
                </a:lnTo>
                <a:lnTo>
                  <a:pt x="4852420" y="2064561"/>
                </a:lnTo>
                <a:lnTo>
                  <a:pt x="4850402" y="2064094"/>
                </a:lnTo>
                <a:lnTo>
                  <a:pt x="4857286" y="2063006"/>
                </a:lnTo>
                <a:cubicBezTo>
                  <a:pt x="4905650" y="2054913"/>
                  <a:pt x="4946294" y="2047173"/>
                  <a:pt x="4946454" y="2049215"/>
                </a:cubicBezTo>
                <a:close/>
                <a:moveTo>
                  <a:pt x="4917799" y="1966140"/>
                </a:moveTo>
                <a:lnTo>
                  <a:pt x="4920447" y="1968861"/>
                </a:lnTo>
                <a:cubicBezTo>
                  <a:pt x="4923737" y="1977128"/>
                  <a:pt x="4908786" y="1980261"/>
                  <a:pt x="4888130" y="1981628"/>
                </a:cubicBezTo>
                <a:lnTo>
                  <a:pt x="4853095" y="1982692"/>
                </a:lnTo>
                <a:lnTo>
                  <a:pt x="4878130" y="1976790"/>
                </a:lnTo>
                <a:cubicBezTo>
                  <a:pt x="4889600" y="1974036"/>
                  <a:pt x="4899767" y="1971529"/>
                  <a:pt x="4907848" y="1969417"/>
                </a:cubicBezTo>
                <a:close/>
                <a:moveTo>
                  <a:pt x="4917793" y="1966132"/>
                </a:moveTo>
                <a:lnTo>
                  <a:pt x="4917819" y="1966133"/>
                </a:lnTo>
                <a:cubicBezTo>
                  <a:pt x="4917813" y="1966136"/>
                  <a:pt x="4917805" y="1966138"/>
                  <a:pt x="4917799" y="1966140"/>
                </a:cubicBezTo>
                <a:cubicBezTo>
                  <a:pt x="4917797" y="1966137"/>
                  <a:pt x="4917795" y="1966135"/>
                  <a:pt x="4917793" y="1966132"/>
                </a:cubicBezTo>
                <a:close/>
                <a:moveTo>
                  <a:pt x="4742306" y="1932426"/>
                </a:moveTo>
                <a:lnTo>
                  <a:pt x="4733457" y="1934454"/>
                </a:lnTo>
                <a:lnTo>
                  <a:pt x="4721715" y="1935638"/>
                </a:lnTo>
                <a:cubicBezTo>
                  <a:pt x="4717085" y="1936105"/>
                  <a:pt x="4714750" y="1936294"/>
                  <a:pt x="4714282" y="1936263"/>
                </a:cubicBezTo>
                <a:cubicBezTo>
                  <a:pt x="4713347" y="1936199"/>
                  <a:pt x="4719881" y="1935253"/>
                  <a:pt x="4730464" y="1933894"/>
                </a:cubicBezTo>
                <a:close/>
                <a:moveTo>
                  <a:pt x="4847879" y="1923031"/>
                </a:moveTo>
                <a:cubicBezTo>
                  <a:pt x="4866485" y="1923306"/>
                  <a:pt x="4889835" y="1924814"/>
                  <a:pt x="4879344" y="1926878"/>
                </a:cubicBezTo>
                <a:cubicBezTo>
                  <a:pt x="4840705" y="1934480"/>
                  <a:pt x="4799984" y="1938035"/>
                  <a:pt x="4757866" y="1937832"/>
                </a:cubicBezTo>
                <a:cubicBezTo>
                  <a:pt x="4750942" y="1937798"/>
                  <a:pt x="4741216" y="1938477"/>
                  <a:pt x="4730724" y="1939153"/>
                </a:cubicBezTo>
                <a:lnTo>
                  <a:pt x="4719306" y="1939624"/>
                </a:lnTo>
                <a:lnTo>
                  <a:pt x="4718296" y="1937929"/>
                </a:lnTo>
                <a:lnTo>
                  <a:pt x="4733457" y="1934454"/>
                </a:lnTo>
                <a:lnTo>
                  <a:pt x="4846601" y="1923043"/>
                </a:lnTo>
                <a:close/>
                <a:moveTo>
                  <a:pt x="4839121" y="1918608"/>
                </a:moveTo>
                <a:cubicBezTo>
                  <a:pt x="4845708" y="1917853"/>
                  <a:pt x="4867442" y="1920654"/>
                  <a:pt x="4860941" y="1921597"/>
                </a:cubicBezTo>
                <a:lnTo>
                  <a:pt x="4846601" y="1923043"/>
                </a:lnTo>
                <a:lnTo>
                  <a:pt x="4832281" y="1923190"/>
                </a:lnTo>
                <a:cubicBezTo>
                  <a:pt x="4813401" y="1924239"/>
                  <a:pt x="4776498" y="1928286"/>
                  <a:pt x="4748947" y="1931602"/>
                </a:cubicBezTo>
                <a:lnTo>
                  <a:pt x="4742306" y="1932426"/>
                </a:lnTo>
                <a:lnTo>
                  <a:pt x="4776772" y="1924525"/>
                </a:lnTo>
                <a:cubicBezTo>
                  <a:pt x="4797352" y="1922119"/>
                  <a:pt x="4818578" y="1920960"/>
                  <a:pt x="4839121" y="1918608"/>
                </a:cubicBezTo>
                <a:close/>
                <a:moveTo>
                  <a:pt x="4932911" y="1900821"/>
                </a:moveTo>
                <a:cubicBezTo>
                  <a:pt x="4931130" y="1900971"/>
                  <a:pt x="4920207" y="1901641"/>
                  <a:pt x="4909904" y="1901913"/>
                </a:cubicBezTo>
                <a:lnTo>
                  <a:pt x="4902216" y="1901793"/>
                </a:lnTo>
                <a:lnTo>
                  <a:pt x="4931286" y="1900879"/>
                </a:lnTo>
                <a:cubicBezTo>
                  <a:pt x="4933084" y="1900779"/>
                  <a:pt x="4933505" y="1900771"/>
                  <a:pt x="4932911" y="1900821"/>
                </a:cubicBezTo>
                <a:close/>
                <a:moveTo>
                  <a:pt x="4827912" y="1849790"/>
                </a:moveTo>
                <a:lnTo>
                  <a:pt x="4799156" y="1859056"/>
                </a:lnTo>
                <a:lnTo>
                  <a:pt x="4816150" y="1854750"/>
                </a:lnTo>
                <a:close/>
                <a:moveTo>
                  <a:pt x="5395238" y="1599584"/>
                </a:moveTo>
                <a:lnTo>
                  <a:pt x="5396927" y="1605779"/>
                </a:lnTo>
                <a:cubicBezTo>
                  <a:pt x="5398062" y="1609941"/>
                  <a:pt x="5398274" y="1613684"/>
                  <a:pt x="5394799" y="1615751"/>
                </a:cubicBezTo>
                <a:cubicBezTo>
                  <a:pt x="5391910" y="1617471"/>
                  <a:pt x="5387331" y="1614523"/>
                  <a:pt x="5384159" y="1610672"/>
                </a:cubicBezTo>
                <a:lnTo>
                  <a:pt x="5383498" y="1609479"/>
                </a:lnTo>
                <a:lnTo>
                  <a:pt x="5393378" y="1600836"/>
                </a:lnTo>
                <a:close/>
                <a:moveTo>
                  <a:pt x="5413860" y="1588476"/>
                </a:moveTo>
                <a:lnTo>
                  <a:pt x="5410635" y="1589245"/>
                </a:lnTo>
                <a:lnTo>
                  <a:pt x="5395238" y="1599584"/>
                </a:lnTo>
                <a:lnTo>
                  <a:pt x="5393941" y="1594819"/>
                </a:lnTo>
                <a:lnTo>
                  <a:pt x="5407381" y="1588807"/>
                </a:lnTo>
                <a:close/>
                <a:moveTo>
                  <a:pt x="5436015" y="1587350"/>
                </a:moveTo>
                <a:cubicBezTo>
                  <a:pt x="5447870" y="1589413"/>
                  <a:pt x="5418964" y="1606616"/>
                  <a:pt x="5407112" y="1604553"/>
                </a:cubicBezTo>
                <a:cubicBezTo>
                  <a:pt x="5404668" y="1604128"/>
                  <a:pt x="5405235" y="1602837"/>
                  <a:pt x="5407308" y="1601113"/>
                </a:cubicBezTo>
                <a:cubicBezTo>
                  <a:pt x="5411452" y="1597666"/>
                  <a:pt x="5421616" y="1592487"/>
                  <a:pt x="5425758" y="1589039"/>
                </a:cubicBezTo>
                <a:lnTo>
                  <a:pt x="5425828" y="1587869"/>
                </a:lnTo>
                <a:close/>
                <a:moveTo>
                  <a:pt x="5425956" y="1585600"/>
                </a:moveTo>
                <a:lnTo>
                  <a:pt x="5425828" y="1587869"/>
                </a:lnTo>
                <a:lnTo>
                  <a:pt x="5413860" y="1588476"/>
                </a:lnTo>
                <a:close/>
                <a:moveTo>
                  <a:pt x="5417307" y="1557265"/>
                </a:moveTo>
                <a:lnTo>
                  <a:pt x="5421115" y="1560300"/>
                </a:lnTo>
                <a:lnTo>
                  <a:pt x="5413873" y="1565709"/>
                </a:lnTo>
                <a:cubicBezTo>
                  <a:pt x="5408593" y="1566273"/>
                  <a:pt x="5403335" y="1568321"/>
                  <a:pt x="5398034" y="1567399"/>
                </a:cubicBezTo>
                <a:lnTo>
                  <a:pt x="5393001" y="1565633"/>
                </a:lnTo>
                <a:lnTo>
                  <a:pt x="5400819" y="1562383"/>
                </a:lnTo>
                <a:close/>
                <a:moveTo>
                  <a:pt x="5395259" y="1553576"/>
                </a:moveTo>
                <a:cubicBezTo>
                  <a:pt x="5391604" y="1555249"/>
                  <a:pt x="5388232" y="1557340"/>
                  <a:pt x="5385733" y="1559034"/>
                </a:cubicBezTo>
                <a:lnTo>
                  <a:pt x="5384209" y="1560123"/>
                </a:lnTo>
                <a:lnTo>
                  <a:pt x="5383886" y="1559757"/>
                </a:lnTo>
                <a:lnTo>
                  <a:pt x="5385857" y="1557897"/>
                </a:lnTo>
                <a:lnTo>
                  <a:pt x="5388659" y="1555191"/>
                </a:lnTo>
                <a:close/>
                <a:moveTo>
                  <a:pt x="5402425" y="1550125"/>
                </a:moveTo>
                <a:lnTo>
                  <a:pt x="5403539" y="1550577"/>
                </a:lnTo>
                <a:lnTo>
                  <a:pt x="5395259" y="1553576"/>
                </a:lnTo>
                <a:close/>
                <a:moveTo>
                  <a:pt x="5392187" y="1548098"/>
                </a:moveTo>
                <a:lnTo>
                  <a:pt x="5395327" y="1548666"/>
                </a:lnTo>
                <a:lnTo>
                  <a:pt x="5392448" y="1551529"/>
                </a:lnTo>
                <a:lnTo>
                  <a:pt x="5388659" y="1555191"/>
                </a:lnTo>
                <a:lnTo>
                  <a:pt x="5381985" y="1556823"/>
                </a:lnTo>
                <a:lnTo>
                  <a:pt x="5381951" y="1556826"/>
                </a:lnTo>
                <a:lnTo>
                  <a:pt x="5382234" y="1550460"/>
                </a:lnTo>
                <a:close/>
                <a:moveTo>
                  <a:pt x="5402541" y="1541502"/>
                </a:moveTo>
                <a:lnTo>
                  <a:pt x="5397067" y="1546939"/>
                </a:lnTo>
                <a:lnTo>
                  <a:pt x="5392187" y="1548098"/>
                </a:lnTo>
                <a:lnTo>
                  <a:pt x="5382417" y="1546328"/>
                </a:lnTo>
                <a:lnTo>
                  <a:pt x="5382540" y="1543504"/>
                </a:lnTo>
                <a:close/>
                <a:moveTo>
                  <a:pt x="5420705" y="1541328"/>
                </a:moveTo>
                <a:lnTo>
                  <a:pt x="5402425" y="1550125"/>
                </a:lnTo>
                <a:lnTo>
                  <a:pt x="5401655" y="1549813"/>
                </a:lnTo>
                <a:lnTo>
                  <a:pt x="5395327" y="1548666"/>
                </a:lnTo>
                <a:lnTo>
                  <a:pt x="5397067" y="1546939"/>
                </a:lnTo>
                <a:close/>
                <a:moveTo>
                  <a:pt x="5434670" y="1516082"/>
                </a:moveTo>
                <a:lnTo>
                  <a:pt x="5450316" y="1519853"/>
                </a:lnTo>
                <a:lnTo>
                  <a:pt x="5439832" y="1521194"/>
                </a:lnTo>
                <a:cubicBezTo>
                  <a:pt x="5393781" y="1527556"/>
                  <a:pt x="5414122" y="1527816"/>
                  <a:pt x="5390093" y="1527688"/>
                </a:cubicBezTo>
                <a:lnTo>
                  <a:pt x="5388511" y="1527682"/>
                </a:lnTo>
                <a:lnTo>
                  <a:pt x="5389673" y="1525095"/>
                </a:lnTo>
                <a:lnTo>
                  <a:pt x="5427163" y="1519107"/>
                </a:lnTo>
                <a:close/>
                <a:moveTo>
                  <a:pt x="5505988" y="1512964"/>
                </a:moveTo>
                <a:cubicBezTo>
                  <a:pt x="5507993" y="1513087"/>
                  <a:pt x="5508220" y="1513672"/>
                  <a:pt x="5505607" y="1514972"/>
                </a:cubicBezTo>
                <a:lnTo>
                  <a:pt x="5472254" y="1525801"/>
                </a:lnTo>
                <a:lnTo>
                  <a:pt x="5457841" y="1521667"/>
                </a:lnTo>
                <a:lnTo>
                  <a:pt x="5450316" y="1519853"/>
                </a:lnTo>
                <a:lnTo>
                  <a:pt x="5468900" y="1517476"/>
                </a:lnTo>
                <a:cubicBezTo>
                  <a:pt x="5477994" y="1516387"/>
                  <a:pt x="5499976" y="1512596"/>
                  <a:pt x="5505988" y="1512964"/>
                </a:cubicBezTo>
                <a:close/>
                <a:moveTo>
                  <a:pt x="5401381" y="1509984"/>
                </a:moveTo>
                <a:lnTo>
                  <a:pt x="5402117" y="1511190"/>
                </a:lnTo>
                <a:lnTo>
                  <a:pt x="5404275" y="1513125"/>
                </a:lnTo>
                <a:lnTo>
                  <a:pt x="5394180" y="1514964"/>
                </a:lnTo>
                <a:lnTo>
                  <a:pt x="5395634" y="1511674"/>
                </a:lnTo>
                <a:close/>
                <a:moveTo>
                  <a:pt x="5399756" y="1507304"/>
                </a:moveTo>
                <a:lnTo>
                  <a:pt x="5400219" y="1508065"/>
                </a:lnTo>
                <a:lnTo>
                  <a:pt x="5396767" y="1509113"/>
                </a:lnTo>
                <a:lnTo>
                  <a:pt x="5397168" y="1508214"/>
                </a:lnTo>
                <a:close/>
                <a:moveTo>
                  <a:pt x="5478439" y="1492457"/>
                </a:moveTo>
                <a:cubicBezTo>
                  <a:pt x="5485395" y="1491190"/>
                  <a:pt x="5453982" y="1501540"/>
                  <a:pt x="5461097" y="1502779"/>
                </a:cubicBezTo>
                <a:cubicBezTo>
                  <a:pt x="5481487" y="1506328"/>
                  <a:pt x="5527369" y="1474938"/>
                  <a:pt x="5464622" y="1512286"/>
                </a:cubicBezTo>
                <a:cubicBezTo>
                  <a:pt x="5459345" y="1512851"/>
                  <a:pt x="5447994" y="1518526"/>
                  <a:pt x="5448786" y="1513977"/>
                </a:cubicBezTo>
                <a:cubicBezTo>
                  <a:pt x="5449848" y="1507872"/>
                  <a:pt x="5472964" y="1502032"/>
                  <a:pt x="5466127" y="1503654"/>
                </a:cubicBezTo>
                <a:cubicBezTo>
                  <a:pt x="5459196" y="1505299"/>
                  <a:pt x="5452894" y="1508270"/>
                  <a:pt x="5446606" y="1511276"/>
                </a:cubicBezTo>
                <a:lnTo>
                  <a:pt x="5434670" y="1516082"/>
                </a:lnTo>
                <a:lnTo>
                  <a:pt x="5432946" y="1515667"/>
                </a:lnTo>
                <a:cubicBezTo>
                  <a:pt x="5424398" y="1514179"/>
                  <a:pt x="5415330" y="1518117"/>
                  <a:pt x="5407048" y="1515606"/>
                </a:cubicBezTo>
                <a:lnTo>
                  <a:pt x="5404275" y="1513125"/>
                </a:lnTo>
                <a:lnTo>
                  <a:pt x="5423636" y="1509599"/>
                </a:lnTo>
                <a:cubicBezTo>
                  <a:pt x="5442281" y="1504756"/>
                  <a:pt x="5459319" y="1495939"/>
                  <a:pt x="5478439" y="1492457"/>
                </a:cubicBezTo>
                <a:close/>
                <a:moveTo>
                  <a:pt x="5473703" y="1485722"/>
                </a:moveTo>
                <a:lnTo>
                  <a:pt x="5463711" y="1488760"/>
                </a:lnTo>
                <a:lnTo>
                  <a:pt x="5454958" y="1491365"/>
                </a:lnTo>
                <a:cubicBezTo>
                  <a:pt x="5449780" y="1492862"/>
                  <a:pt x="5444978" y="1494191"/>
                  <a:pt x="5441728" y="1494961"/>
                </a:cubicBezTo>
                <a:cubicBezTo>
                  <a:pt x="5439381" y="1495519"/>
                  <a:pt x="5439312" y="1495327"/>
                  <a:pt x="5440680" y="1494709"/>
                </a:cubicBezTo>
                <a:cubicBezTo>
                  <a:pt x="5444781" y="1492855"/>
                  <a:pt x="5461830" y="1487170"/>
                  <a:pt x="5469132" y="1486390"/>
                </a:cubicBezTo>
                <a:close/>
                <a:moveTo>
                  <a:pt x="5485285" y="1484144"/>
                </a:moveTo>
                <a:cubicBezTo>
                  <a:pt x="5486130" y="1484112"/>
                  <a:pt x="5486182" y="1484261"/>
                  <a:pt x="5484971" y="1484700"/>
                </a:cubicBezTo>
                <a:cubicBezTo>
                  <a:pt x="5468792" y="1490556"/>
                  <a:pt x="5435448" y="1500062"/>
                  <a:pt x="5410473" y="1507315"/>
                </a:cubicBezTo>
                <a:lnTo>
                  <a:pt x="5401381" y="1509984"/>
                </a:lnTo>
                <a:lnTo>
                  <a:pt x="5400219" y="1508065"/>
                </a:lnTo>
                <a:lnTo>
                  <a:pt x="5463711" y="1488760"/>
                </a:lnTo>
                <a:lnTo>
                  <a:pt x="5470444" y="1486755"/>
                </a:lnTo>
                <a:lnTo>
                  <a:pt x="5473888" y="1485695"/>
                </a:lnTo>
                <a:lnTo>
                  <a:pt x="5480847" y="1484675"/>
                </a:lnTo>
                <a:cubicBezTo>
                  <a:pt x="5482803" y="1484390"/>
                  <a:pt x="5484437" y="1484176"/>
                  <a:pt x="5485285" y="1484144"/>
                </a:cubicBezTo>
                <a:close/>
                <a:moveTo>
                  <a:pt x="5481124" y="1483465"/>
                </a:moveTo>
                <a:lnTo>
                  <a:pt x="5473888" y="1485695"/>
                </a:lnTo>
                <a:lnTo>
                  <a:pt x="5473703" y="1485722"/>
                </a:lnTo>
                <a:lnTo>
                  <a:pt x="5479940" y="1483824"/>
                </a:lnTo>
                <a:cubicBezTo>
                  <a:pt x="5483099" y="1482837"/>
                  <a:pt x="5483102" y="1482846"/>
                  <a:pt x="5481124" y="1483465"/>
                </a:cubicBezTo>
                <a:close/>
                <a:moveTo>
                  <a:pt x="5484834" y="1342730"/>
                </a:moveTo>
                <a:lnTo>
                  <a:pt x="5486718" y="1343737"/>
                </a:lnTo>
                <a:lnTo>
                  <a:pt x="5483893" y="1345192"/>
                </a:lnTo>
                <a:cubicBezTo>
                  <a:pt x="5480347" y="1347141"/>
                  <a:pt x="5477630" y="1348243"/>
                  <a:pt x="5478082" y="1345650"/>
                </a:cubicBezTo>
                <a:lnTo>
                  <a:pt x="5480729" y="1343287"/>
                </a:lnTo>
                <a:lnTo>
                  <a:pt x="5482769" y="1343036"/>
                </a:lnTo>
                <a:close/>
                <a:moveTo>
                  <a:pt x="5499701" y="1340520"/>
                </a:moveTo>
                <a:cubicBezTo>
                  <a:pt x="5503614" y="1339895"/>
                  <a:pt x="5492301" y="1343717"/>
                  <a:pt x="5486736" y="1343747"/>
                </a:cubicBezTo>
                <a:lnTo>
                  <a:pt x="5486718" y="1343737"/>
                </a:lnTo>
                <a:lnTo>
                  <a:pt x="5490235" y="1341925"/>
                </a:lnTo>
                <a:close/>
                <a:moveTo>
                  <a:pt x="5494669" y="1339644"/>
                </a:moveTo>
                <a:lnTo>
                  <a:pt x="5490235" y="1341925"/>
                </a:lnTo>
                <a:lnTo>
                  <a:pt x="5484834" y="1342730"/>
                </a:lnTo>
                <a:lnTo>
                  <a:pt x="5483861" y="1342210"/>
                </a:lnTo>
                <a:close/>
                <a:moveTo>
                  <a:pt x="5502066" y="1337887"/>
                </a:moveTo>
                <a:lnTo>
                  <a:pt x="5494669" y="1339644"/>
                </a:lnTo>
                <a:lnTo>
                  <a:pt x="5494669" y="1339643"/>
                </a:lnTo>
                <a:close/>
                <a:moveTo>
                  <a:pt x="5505495" y="1337075"/>
                </a:moveTo>
                <a:lnTo>
                  <a:pt x="5502066" y="1337887"/>
                </a:lnTo>
                <a:lnTo>
                  <a:pt x="5505479" y="1337078"/>
                </a:lnTo>
                <a:close/>
                <a:moveTo>
                  <a:pt x="5558790" y="1322711"/>
                </a:moveTo>
                <a:lnTo>
                  <a:pt x="5527102" y="1331947"/>
                </a:lnTo>
                <a:lnTo>
                  <a:pt x="5505495" y="1337075"/>
                </a:lnTo>
                <a:lnTo>
                  <a:pt x="5518180" y="1333847"/>
                </a:lnTo>
                <a:cubicBezTo>
                  <a:pt x="5522371" y="1332685"/>
                  <a:pt x="5525092" y="1331598"/>
                  <a:pt x="5522072" y="1331072"/>
                </a:cubicBezTo>
                <a:cubicBezTo>
                  <a:pt x="5514575" y="1329767"/>
                  <a:pt x="5507515" y="1334143"/>
                  <a:pt x="5500452" y="1336202"/>
                </a:cubicBezTo>
                <a:cubicBezTo>
                  <a:pt x="5494753" y="1337862"/>
                  <a:pt x="5484765" y="1337022"/>
                  <a:pt x="5483861" y="1342210"/>
                </a:cubicBezTo>
                <a:lnTo>
                  <a:pt x="5489399" y="1337729"/>
                </a:lnTo>
                <a:lnTo>
                  <a:pt x="5495423" y="1335328"/>
                </a:lnTo>
                <a:cubicBezTo>
                  <a:pt x="5511206" y="1332258"/>
                  <a:pt x="5524719" y="1329691"/>
                  <a:pt x="5537239" y="1327223"/>
                </a:cubicBezTo>
                <a:close/>
                <a:moveTo>
                  <a:pt x="5628658" y="1314052"/>
                </a:moveTo>
                <a:lnTo>
                  <a:pt x="5612403" y="1317757"/>
                </a:lnTo>
                <a:cubicBezTo>
                  <a:pt x="5607017" y="1319087"/>
                  <a:pt x="5603445" y="1320036"/>
                  <a:pt x="5607049" y="1319181"/>
                </a:cubicBezTo>
                <a:close/>
                <a:moveTo>
                  <a:pt x="5620109" y="1303667"/>
                </a:moveTo>
                <a:cubicBezTo>
                  <a:pt x="5622126" y="1303189"/>
                  <a:pt x="5622199" y="1303343"/>
                  <a:pt x="5621062" y="1303893"/>
                </a:cubicBezTo>
                <a:lnTo>
                  <a:pt x="5617218" y="1305475"/>
                </a:lnTo>
                <a:lnTo>
                  <a:pt x="5611505" y="1306966"/>
                </a:lnTo>
                <a:cubicBezTo>
                  <a:pt x="5609394" y="1307555"/>
                  <a:pt x="5608357" y="1307907"/>
                  <a:pt x="5608722" y="1307955"/>
                </a:cubicBezTo>
                <a:lnTo>
                  <a:pt x="5612375" y="1307404"/>
                </a:lnTo>
                <a:lnTo>
                  <a:pt x="5605515" y="1310040"/>
                </a:lnTo>
                <a:cubicBezTo>
                  <a:pt x="5602438" y="1311224"/>
                  <a:pt x="5599602" y="1312325"/>
                  <a:pt x="5597740" y="1313114"/>
                </a:cubicBezTo>
                <a:lnTo>
                  <a:pt x="5593479" y="1314656"/>
                </a:lnTo>
                <a:lnTo>
                  <a:pt x="5573094" y="1319716"/>
                </a:lnTo>
                <a:lnTo>
                  <a:pt x="5558790" y="1322711"/>
                </a:lnTo>
                <a:lnTo>
                  <a:pt x="5565310" y="1320810"/>
                </a:lnTo>
                <a:cubicBezTo>
                  <a:pt x="5572428" y="1318875"/>
                  <a:pt x="5579926" y="1317871"/>
                  <a:pt x="5586930" y="1315680"/>
                </a:cubicBezTo>
                <a:cubicBezTo>
                  <a:pt x="5598226" y="1312146"/>
                  <a:pt x="5608491" y="1306425"/>
                  <a:pt x="5620109" y="1303667"/>
                </a:cubicBezTo>
                <a:close/>
                <a:moveTo>
                  <a:pt x="5724092" y="1303273"/>
                </a:moveTo>
                <a:lnTo>
                  <a:pt x="5723702" y="1303909"/>
                </a:lnTo>
                <a:cubicBezTo>
                  <a:pt x="5712643" y="1307914"/>
                  <a:pt x="5702142" y="1313164"/>
                  <a:pt x="5690519" y="1315921"/>
                </a:cubicBezTo>
                <a:cubicBezTo>
                  <a:pt x="5689380" y="1316191"/>
                  <a:pt x="5689264" y="1315996"/>
                  <a:pt x="5689796" y="1315524"/>
                </a:cubicBezTo>
                <a:lnTo>
                  <a:pt x="5692615" y="1313704"/>
                </a:lnTo>
                <a:close/>
                <a:moveTo>
                  <a:pt x="5741279" y="1297125"/>
                </a:moveTo>
                <a:cubicBezTo>
                  <a:pt x="5743315" y="1296641"/>
                  <a:pt x="5743382" y="1296783"/>
                  <a:pt x="5740293" y="1297903"/>
                </a:cubicBezTo>
                <a:lnTo>
                  <a:pt x="5724092" y="1303273"/>
                </a:lnTo>
                <a:lnTo>
                  <a:pt x="5724241" y="1303022"/>
                </a:lnTo>
                <a:lnTo>
                  <a:pt x="5717503" y="1304027"/>
                </a:lnTo>
                <a:lnTo>
                  <a:pt x="5730462" y="1300114"/>
                </a:lnTo>
                <a:cubicBezTo>
                  <a:pt x="5735238" y="1298723"/>
                  <a:pt x="5739241" y="1297610"/>
                  <a:pt x="5741279" y="1297125"/>
                </a:cubicBezTo>
                <a:close/>
                <a:moveTo>
                  <a:pt x="5671526" y="1291974"/>
                </a:moveTo>
                <a:lnTo>
                  <a:pt x="5657568" y="1296845"/>
                </a:lnTo>
                <a:lnTo>
                  <a:pt x="5635182" y="1303311"/>
                </a:lnTo>
                <a:lnTo>
                  <a:pt x="5614331" y="1307108"/>
                </a:lnTo>
                <a:lnTo>
                  <a:pt x="5612375" y="1307404"/>
                </a:lnTo>
                <a:lnTo>
                  <a:pt x="5614741" y="1306492"/>
                </a:lnTo>
                <a:lnTo>
                  <a:pt x="5617218" y="1305475"/>
                </a:lnTo>
                <a:lnTo>
                  <a:pt x="5620740" y="1304556"/>
                </a:lnTo>
                <a:cubicBezTo>
                  <a:pt x="5632554" y="1301574"/>
                  <a:pt x="5651132" y="1297082"/>
                  <a:pt x="5667752" y="1292948"/>
                </a:cubicBezTo>
                <a:close/>
                <a:moveTo>
                  <a:pt x="5695323" y="1289956"/>
                </a:moveTo>
                <a:lnTo>
                  <a:pt x="5695026" y="1290027"/>
                </a:lnTo>
                <a:lnTo>
                  <a:pt x="5695028" y="1290025"/>
                </a:lnTo>
                <a:close/>
                <a:moveTo>
                  <a:pt x="5471669" y="1279222"/>
                </a:moveTo>
                <a:lnTo>
                  <a:pt x="5471366" y="1279696"/>
                </a:lnTo>
                <a:lnTo>
                  <a:pt x="5469091" y="1282953"/>
                </a:lnTo>
                <a:lnTo>
                  <a:pt x="5465588" y="1284257"/>
                </a:lnTo>
                <a:lnTo>
                  <a:pt x="5468229" y="1280467"/>
                </a:lnTo>
                <a:close/>
                <a:moveTo>
                  <a:pt x="5470472" y="1277247"/>
                </a:moveTo>
                <a:lnTo>
                  <a:pt x="5468857" y="1279566"/>
                </a:lnTo>
                <a:lnTo>
                  <a:pt x="5468229" y="1280467"/>
                </a:lnTo>
                <a:lnTo>
                  <a:pt x="5457670" y="1284289"/>
                </a:lnTo>
                <a:lnTo>
                  <a:pt x="5463165" y="1279970"/>
                </a:lnTo>
                <a:lnTo>
                  <a:pt x="5469229" y="1277406"/>
                </a:lnTo>
                <a:lnTo>
                  <a:pt x="5469286" y="1277371"/>
                </a:lnTo>
                <a:close/>
                <a:moveTo>
                  <a:pt x="5476902" y="1276574"/>
                </a:moveTo>
                <a:lnTo>
                  <a:pt x="5474262" y="1278283"/>
                </a:lnTo>
                <a:lnTo>
                  <a:pt x="5471669" y="1279222"/>
                </a:lnTo>
                <a:lnTo>
                  <a:pt x="5473100" y="1276972"/>
                </a:lnTo>
                <a:close/>
                <a:moveTo>
                  <a:pt x="5471200" y="1276094"/>
                </a:moveTo>
                <a:lnTo>
                  <a:pt x="5469286" y="1277371"/>
                </a:lnTo>
                <a:lnTo>
                  <a:pt x="5467859" y="1277521"/>
                </a:lnTo>
                <a:cubicBezTo>
                  <a:pt x="5465186" y="1277708"/>
                  <a:pt x="5465560" y="1277412"/>
                  <a:pt x="5468900" y="1276413"/>
                </a:cubicBezTo>
                <a:lnTo>
                  <a:pt x="5469702" y="1276188"/>
                </a:lnTo>
                <a:close/>
                <a:moveTo>
                  <a:pt x="5471341" y="1276000"/>
                </a:moveTo>
                <a:lnTo>
                  <a:pt x="5471278" y="1276089"/>
                </a:lnTo>
                <a:lnTo>
                  <a:pt x="5471200" y="1276094"/>
                </a:lnTo>
                <a:close/>
                <a:moveTo>
                  <a:pt x="5473760" y="1275934"/>
                </a:moveTo>
                <a:lnTo>
                  <a:pt x="5473100" y="1276972"/>
                </a:lnTo>
                <a:lnTo>
                  <a:pt x="5470472" y="1277247"/>
                </a:lnTo>
                <a:lnTo>
                  <a:pt x="5471278" y="1276089"/>
                </a:lnTo>
                <a:close/>
                <a:moveTo>
                  <a:pt x="5472050" y="1275526"/>
                </a:moveTo>
                <a:lnTo>
                  <a:pt x="5471341" y="1276000"/>
                </a:lnTo>
                <a:lnTo>
                  <a:pt x="5471575" y="1275659"/>
                </a:lnTo>
                <a:close/>
                <a:moveTo>
                  <a:pt x="5475013" y="1273967"/>
                </a:moveTo>
                <a:lnTo>
                  <a:pt x="5474451" y="1274849"/>
                </a:lnTo>
                <a:lnTo>
                  <a:pt x="5472050" y="1275526"/>
                </a:lnTo>
                <a:lnTo>
                  <a:pt x="5473320" y="1274679"/>
                </a:lnTo>
                <a:cubicBezTo>
                  <a:pt x="5474638" y="1273704"/>
                  <a:pt x="5475556" y="1273068"/>
                  <a:pt x="5475013" y="1273967"/>
                </a:cubicBezTo>
                <a:close/>
                <a:moveTo>
                  <a:pt x="5483132" y="1272402"/>
                </a:moveTo>
                <a:lnTo>
                  <a:pt x="5481041" y="1273894"/>
                </a:lnTo>
                <a:lnTo>
                  <a:pt x="5478332" y="1275648"/>
                </a:lnTo>
                <a:lnTo>
                  <a:pt x="5473760" y="1275934"/>
                </a:lnTo>
                <a:lnTo>
                  <a:pt x="5474451" y="1274849"/>
                </a:lnTo>
                <a:close/>
                <a:moveTo>
                  <a:pt x="5474468" y="1271510"/>
                </a:moveTo>
                <a:lnTo>
                  <a:pt x="5471575" y="1275659"/>
                </a:lnTo>
                <a:lnTo>
                  <a:pt x="5469702" y="1276188"/>
                </a:lnTo>
                <a:lnTo>
                  <a:pt x="5467825" y="1276305"/>
                </a:lnTo>
                <a:lnTo>
                  <a:pt x="5473230" y="1272054"/>
                </a:lnTo>
                <a:close/>
                <a:moveTo>
                  <a:pt x="5484753" y="1271246"/>
                </a:moveTo>
                <a:lnTo>
                  <a:pt x="5485823" y="1271401"/>
                </a:lnTo>
                <a:lnTo>
                  <a:pt x="5485888" y="1271625"/>
                </a:lnTo>
                <a:lnTo>
                  <a:pt x="5483132" y="1272402"/>
                </a:lnTo>
                <a:close/>
                <a:moveTo>
                  <a:pt x="5475580" y="1269915"/>
                </a:moveTo>
                <a:lnTo>
                  <a:pt x="5477472" y="1270189"/>
                </a:lnTo>
                <a:lnTo>
                  <a:pt x="5474468" y="1271510"/>
                </a:lnTo>
                <a:close/>
                <a:moveTo>
                  <a:pt x="5473589" y="1268894"/>
                </a:moveTo>
                <a:cubicBezTo>
                  <a:pt x="5475010" y="1268504"/>
                  <a:pt x="5475941" y="1268634"/>
                  <a:pt x="5475761" y="1269650"/>
                </a:cubicBezTo>
                <a:lnTo>
                  <a:pt x="5475580" y="1269915"/>
                </a:lnTo>
                <a:lnTo>
                  <a:pt x="5472382" y="1269450"/>
                </a:lnTo>
                <a:close/>
                <a:moveTo>
                  <a:pt x="5506046" y="1265634"/>
                </a:moveTo>
                <a:lnTo>
                  <a:pt x="5502110" y="1267672"/>
                </a:lnTo>
                <a:lnTo>
                  <a:pt x="5488890" y="1274325"/>
                </a:lnTo>
                <a:lnTo>
                  <a:pt x="5485071" y="1275718"/>
                </a:lnTo>
                <a:lnTo>
                  <a:pt x="5476902" y="1276574"/>
                </a:lnTo>
                <a:lnTo>
                  <a:pt x="5478332" y="1275648"/>
                </a:lnTo>
                <a:lnTo>
                  <a:pt x="5480449" y="1275516"/>
                </a:lnTo>
                <a:cubicBezTo>
                  <a:pt x="5483118" y="1274968"/>
                  <a:pt x="5485340" y="1274294"/>
                  <a:pt x="5486453" y="1273579"/>
                </a:cubicBezTo>
                <a:lnTo>
                  <a:pt x="5485888" y="1271625"/>
                </a:lnTo>
                <a:lnTo>
                  <a:pt x="5487768" y="1271094"/>
                </a:lnTo>
                <a:close/>
                <a:moveTo>
                  <a:pt x="5492355" y="1263645"/>
                </a:moveTo>
                <a:cubicBezTo>
                  <a:pt x="5496189" y="1262257"/>
                  <a:pt x="5493366" y="1264901"/>
                  <a:pt x="5488736" y="1268401"/>
                </a:cubicBezTo>
                <a:lnTo>
                  <a:pt x="5484753" y="1271246"/>
                </a:lnTo>
                <a:lnTo>
                  <a:pt x="5477472" y="1270189"/>
                </a:lnTo>
                <a:close/>
                <a:moveTo>
                  <a:pt x="5840586" y="1257550"/>
                </a:moveTo>
                <a:cubicBezTo>
                  <a:pt x="5859250" y="1255557"/>
                  <a:pt x="5804636" y="1266338"/>
                  <a:pt x="5786538" y="1270377"/>
                </a:cubicBezTo>
                <a:cubicBezTo>
                  <a:pt x="5771327" y="1273770"/>
                  <a:pt x="5755808" y="1276381"/>
                  <a:pt x="5740411" y="1279294"/>
                </a:cubicBezTo>
                <a:lnTo>
                  <a:pt x="5695323" y="1289956"/>
                </a:lnTo>
                <a:lnTo>
                  <a:pt x="5770699" y="1272067"/>
                </a:lnTo>
                <a:cubicBezTo>
                  <a:pt x="5793854" y="1266826"/>
                  <a:pt x="5816682" y="1260102"/>
                  <a:pt x="5840586" y="1257550"/>
                </a:cubicBezTo>
                <a:close/>
                <a:moveTo>
                  <a:pt x="5621654" y="1243031"/>
                </a:moveTo>
                <a:lnTo>
                  <a:pt x="5613368" y="1249695"/>
                </a:lnTo>
                <a:cubicBezTo>
                  <a:pt x="5610339" y="1251668"/>
                  <a:pt x="5607007" y="1253170"/>
                  <a:pt x="5602849" y="1253904"/>
                </a:cubicBezTo>
                <a:lnTo>
                  <a:pt x="5596310" y="1253735"/>
                </a:lnTo>
                <a:close/>
                <a:moveTo>
                  <a:pt x="5555035" y="1240768"/>
                </a:moveTo>
                <a:cubicBezTo>
                  <a:pt x="5557230" y="1240499"/>
                  <a:pt x="5558415" y="1241342"/>
                  <a:pt x="5557962" y="1243935"/>
                </a:cubicBezTo>
                <a:cubicBezTo>
                  <a:pt x="5557476" y="1246744"/>
                  <a:pt x="5555826" y="1248843"/>
                  <a:pt x="5553447" y="1250491"/>
                </a:cubicBezTo>
                <a:lnTo>
                  <a:pt x="5548729" y="1252539"/>
                </a:lnTo>
                <a:lnTo>
                  <a:pt x="5524030" y="1260263"/>
                </a:lnTo>
                <a:lnTo>
                  <a:pt x="5506046" y="1265634"/>
                </a:lnTo>
                <a:lnTo>
                  <a:pt x="5524783" y="1255948"/>
                </a:lnTo>
                <a:cubicBezTo>
                  <a:pt x="5532750" y="1252382"/>
                  <a:pt x="5548446" y="1241573"/>
                  <a:pt x="5555035" y="1240768"/>
                </a:cubicBezTo>
                <a:close/>
                <a:moveTo>
                  <a:pt x="5540100" y="1227486"/>
                </a:moveTo>
                <a:lnTo>
                  <a:pt x="5516976" y="1241248"/>
                </a:lnTo>
                <a:lnTo>
                  <a:pt x="5515668" y="1241986"/>
                </a:lnTo>
                <a:lnTo>
                  <a:pt x="5506166" y="1243813"/>
                </a:lnTo>
                <a:lnTo>
                  <a:pt x="5503951" y="1243898"/>
                </a:lnTo>
                <a:lnTo>
                  <a:pt x="5507138" y="1240894"/>
                </a:lnTo>
                <a:cubicBezTo>
                  <a:pt x="5510569" y="1239441"/>
                  <a:pt x="5514640" y="1238386"/>
                  <a:pt x="5517729" y="1236933"/>
                </a:cubicBezTo>
                <a:close/>
                <a:moveTo>
                  <a:pt x="5562472" y="1218039"/>
                </a:moveTo>
                <a:cubicBezTo>
                  <a:pt x="5568064" y="1215678"/>
                  <a:pt x="5557217" y="1221097"/>
                  <a:pt x="5548043" y="1224761"/>
                </a:cubicBezTo>
                <a:lnTo>
                  <a:pt x="5540101" y="1227486"/>
                </a:lnTo>
                <a:close/>
                <a:moveTo>
                  <a:pt x="5551916" y="1217914"/>
                </a:moveTo>
                <a:cubicBezTo>
                  <a:pt x="5554527" y="1217931"/>
                  <a:pt x="5554893" y="1218682"/>
                  <a:pt x="5551662" y="1220605"/>
                </a:cubicBezTo>
                <a:lnTo>
                  <a:pt x="5540101" y="1227486"/>
                </a:lnTo>
                <a:lnTo>
                  <a:pt x="5540100" y="1227486"/>
                </a:lnTo>
                <a:cubicBezTo>
                  <a:pt x="5533838" y="1228972"/>
                  <a:pt x="5506140" y="1236259"/>
                  <a:pt x="5491200" y="1237009"/>
                </a:cubicBezTo>
                <a:lnTo>
                  <a:pt x="5486636" y="1236096"/>
                </a:lnTo>
                <a:lnTo>
                  <a:pt x="5486801" y="1235997"/>
                </a:lnTo>
                <a:cubicBezTo>
                  <a:pt x="5487721" y="1234124"/>
                  <a:pt x="5486295" y="1232394"/>
                  <a:pt x="5484283" y="1230699"/>
                </a:cubicBezTo>
                <a:lnTo>
                  <a:pt x="5482685" y="1229354"/>
                </a:lnTo>
                <a:lnTo>
                  <a:pt x="5482723" y="1229113"/>
                </a:lnTo>
                <a:cubicBezTo>
                  <a:pt x="5484412" y="1227458"/>
                  <a:pt x="5487244" y="1226097"/>
                  <a:pt x="5490547" y="1224873"/>
                </a:cubicBezTo>
                <a:lnTo>
                  <a:pt x="5493218" y="1224017"/>
                </a:lnTo>
                <a:lnTo>
                  <a:pt x="5509923" y="1222233"/>
                </a:lnTo>
                <a:lnTo>
                  <a:pt x="5504144" y="1225675"/>
                </a:lnTo>
                <a:cubicBezTo>
                  <a:pt x="5516021" y="1224407"/>
                  <a:pt x="5544083" y="1217862"/>
                  <a:pt x="5551916" y="1217914"/>
                </a:cubicBezTo>
                <a:close/>
                <a:moveTo>
                  <a:pt x="5533449" y="1211685"/>
                </a:moveTo>
                <a:lnTo>
                  <a:pt x="5532304" y="1213345"/>
                </a:lnTo>
                <a:cubicBezTo>
                  <a:pt x="5530122" y="1215744"/>
                  <a:pt x="5526978" y="1218532"/>
                  <a:pt x="5525764" y="1220545"/>
                </a:cubicBezTo>
                <a:lnTo>
                  <a:pt x="5509923" y="1222233"/>
                </a:lnTo>
                <a:lnTo>
                  <a:pt x="5515706" y="1218794"/>
                </a:lnTo>
                <a:close/>
                <a:moveTo>
                  <a:pt x="5711946" y="1197048"/>
                </a:moveTo>
                <a:lnTo>
                  <a:pt x="5696181" y="1203203"/>
                </a:lnTo>
                <a:lnTo>
                  <a:pt x="5696636" y="1202904"/>
                </a:lnTo>
                <a:cubicBezTo>
                  <a:pt x="5699547" y="1201232"/>
                  <a:pt x="5703577" y="1199242"/>
                  <a:pt x="5705774" y="1198512"/>
                </a:cubicBezTo>
                <a:close/>
                <a:moveTo>
                  <a:pt x="6050609" y="1182878"/>
                </a:moveTo>
                <a:lnTo>
                  <a:pt x="6048585" y="1183591"/>
                </a:lnTo>
                <a:cubicBezTo>
                  <a:pt x="6043795" y="1185281"/>
                  <a:pt x="6031624" y="1189306"/>
                  <a:pt x="5984871" y="1202620"/>
                </a:cubicBezTo>
                <a:cubicBezTo>
                  <a:pt x="5977787" y="1204637"/>
                  <a:pt x="5970748" y="1209055"/>
                  <a:pt x="5963251" y="1207750"/>
                </a:cubicBezTo>
                <a:lnTo>
                  <a:pt x="5963749" y="1206778"/>
                </a:lnTo>
                <a:lnTo>
                  <a:pt x="5979840" y="1201745"/>
                </a:lnTo>
                <a:cubicBezTo>
                  <a:pt x="5984077" y="1200419"/>
                  <a:pt x="5969227" y="1203869"/>
                  <a:pt x="5964086" y="1206119"/>
                </a:cubicBezTo>
                <a:lnTo>
                  <a:pt x="5963749" y="1206778"/>
                </a:lnTo>
                <a:lnTo>
                  <a:pt x="5925040" y="1218888"/>
                </a:lnTo>
                <a:cubicBezTo>
                  <a:pt x="5915217" y="1222442"/>
                  <a:pt x="5906514" y="1227868"/>
                  <a:pt x="5896889" y="1231775"/>
                </a:cubicBezTo>
                <a:cubicBezTo>
                  <a:pt x="5886050" y="1236175"/>
                  <a:pt x="5874766" y="1239783"/>
                  <a:pt x="5863709" y="1243788"/>
                </a:cubicBezTo>
                <a:cubicBezTo>
                  <a:pt x="5846190" y="1245185"/>
                  <a:pt x="5828099" y="1244305"/>
                  <a:pt x="5811162" y="1247983"/>
                </a:cubicBezTo>
                <a:cubicBezTo>
                  <a:pt x="5793615" y="1251791"/>
                  <a:pt x="5778276" y="1260579"/>
                  <a:pt x="5761388" y="1265999"/>
                </a:cubicBezTo>
                <a:cubicBezTo>
                  <a:pt x="5745318" y="1271160"/>
                  <a:pt x="5728579" y="1274834"/>
                  <a:pt x="5712371" y="1279703"/>
                </a:cubicBezTo>
                <a:cubicBezTo>
                  <a:pt x="5706694" y="1281408"/>
                  <a:pt x="5701500" y="1284109"/>
                  <a:pt x="5695781" y="1285710"/>
                </a:cubicBezTo>
                <a:lnTo>
                  <a:pt x="5671526" y="1291974"/>
                </a:lnTo>
                <a:lnTo>
                  <a:pt x="5739790" y="1268139"/>
                </a:lnTo>
                <a:cubicBezTo>
                  <a:pt x="5767003" y="1258168"/>
                  <a:pt x="5794336" y="1248475"/>
                  <a:pt x="5822723" y="1241101"/>
                </a:cubicBezTo>
                <a:cubicBezTo>
                  <a:pt x="5884228" y="1225125"/>
                  <a:pt x="5945622" y="1208865"/>
                  <a:pt x="6007241" y="1193173"/>
                </a:cubicBezTo>
                <a:close/>
                <a:moveTo>
                  <a:pt x="6063587" y="1179590"/>
                </a:moveTo>
                <a:lnTo>
                  <a:pt x="6061287" y="1180344"/>
                </a:lnTo>
                <a:lnTo>
                  <a:pt x="6050609" y="1182878"/>
                </a:lnTo>
                <a:lnTo>
                  <a:pt x="6051919" y="1182420"/>
                </a:lnTo>
                <a:cubicBezTo>
                  <a:pt x="6052885" y="1182118"/>
                  <a:pt x="6054032" y="1181816"/>
                  <a:pt x="6056378" y="1181259"/>
                </a:cubicBezTo>
                <a:close/>
                <a:moveTo>
                  <a:pt x="5794504" y="1165041"/>
                </a:moveTo>
                <a:lnTo>
                  <a:pt x="5727394" y="1193382"/>
                </a:lnTo>
                <a:lnTo>
                  <a:pt x="5711946" y="1197048"/>
                </a:lnTo>
                <a:lnTo>
                  <a:pt x="5738953" y="1186500"/>
                </a:lnTo>
                <a:cubicBezTo>
                  <a:pt x="5751885" y="1181252"/>
                  <a:pt x="5764867" y="1176088"/>
                  <a:pt x="5777917" y="1171047"/>
                </a:cubicBezTo>
                <a:cubicBezTo>
                  <a:pt x="5783386" y="1168935"/>
                  <a:pt x="5789130" y="1167312"/>
                  <a:pt x="5794504" y="1165041"/>
                </a:cubicBezTo>
                <a:close/>
                <a:moveTo>
                  <a:pt x="6148521" y="1155506"/>
                </a:moveTo>
                <a:cubicBezTo>
                  <a:pt x="6153291" y="1155320"/>
                  <a:pt x="6140810" y="1160092"/>
                  <a:pt x="6136959" y="1162387"/>
                </a:cubicBezTo>
                <a:cubicBezTo>
                  <a:pt x="6099794" y="1171208"/>
                  <a:pt x="6079497" y="1175913"/>
                  <a:pt x="6068012" y="1178566"/>
                </a:cubicBezTo>
                <a:lnTo>
                  <a:pt x="6063587" y="1179590"/>
                </a:lnTo>
                <a:lnTo>
                  <a:pt x="6064694" y="1179227"/>
                </a:lnTo>
                <a:cubicBezTo>
                  <a:pt x="6079271" y="1174448"/>
                  <a:pt x="6136161" y="1155988"/>
                  <a:pt x="6148521" y="1155506"/>
                </a:cubicBezTo>
                <a:close/>
                <a:moveTo>
                  <a:pt x="5603029" y="1149897"/>
                </a:moveTo>
                <a:lnTo>
                  <a:pt x="5597339" y="1152277"/>
                </a:lnTo>
                <a:cubicBezTo>
                  <a:pt x="5595005" y="1153183"/>
                  <a:pt x="5592927" y="1153821"/>
                  <a:pt x="5591499" y="1153829"/>
                </a:cubicBezTo>
                <a:lnTo>
                  <a:pt x="5591064" y="1153324"/>
                </a:lnTo>
                <a:lnTo>
                  <a:pt x="5594605" y="1152483"/>
                </a:lnTo>
                <a:close/>
                <a:moveTo>
                  <a:pt x="5853437" y="1145374"/>
                </a:moveTo>
                <a:lnTo>
                  <a:pt x="5846092" y="1148911"/>
                </a:lnTo>
                <a:cubicBezTo>
                  <a:pt x="5842691" y="1150344"/>
                  <a:pt x="5838363" y="1151983"/>
                  <a:pt x="5832716" y="1153904"/>
                </a:cubicBezTo>
                <a:cubicBezTo>
                  <a:pt x="5820231" y="1158146"/>
                  <a:pt x="5806801" y="1160432"/>
                  <a:pt x="5794504" y="1165041"/>
                </a:cubicBezTo>
                <a:cubicBezTo>
                  <a:pt x="5801961" y="1161891"/>
                  <a:pt x="5809083" y="1158122"/>
                  <a:pt x="5816875" y="1155593"/>
                </a:cubicBezTo>
                <a:close/>
                <a:moveTo>
                  <a:pt x="5655175" y="1131900"/>
                </a:moveTo>
                <a:lnTo>
                  <a:pt x="5643807" y="1137371"/>
                </a:lnTo>
                <a:lnTo>
                  <a:pt x="5603029" y="1149897"/>
                </a:lnTo>
                <a:lnTo>
                  <a:pt x="5611198" y="1146478"/>
                </a:lnTo>
                <a:cubicBezTo>
                  <a:pt x="5622490" y="1142943"/>
                  <a:pt x="5633210" y="1138260"/>
                  <a:pt x="5644379" y="1134465"/>
                </a:cubicBezTo>
                <a:lnTo>
                  <a:pt x="5651484" y="1132295"/>
                </a:lnTo>
                <a:close/>
                <a:moveTo>
                  <a:pt x="5672073" y="1125852"/>
                </a:moveTo>
                <a:cubicBezTo>
                  <a:pt x="5671595" y="1126063"/>
                  <a:pt x="5667486" y="1127447"/>
                  <a:pt x="5655189" y="1131900"/>
                </a:cubicBezTo>
                <a:lnTo>
                  <a:pt x="5655175" y="1131900"/>
                </a:lnTo>
                <a:lnTo>
                  <a:pt x="5659674" y="1129738"/>
                </a:lnTo>
                <a:lnTo>
                  <a:pt x="5669139" y="1126765"/>
                </a:lnTo>
                <a:lnTo>
                  <a:pt x="5671260" y="1126015"/>
                </a:lnTo>
                <a:close/>
                <a:moveTo>
                  <a:pt x="5930929" y="1120601"/>
                </a:moveTo>
                <a:lnTo>
                  <a:pt x="5930141" y="1120956"/>
                </a:lnTo>
                <a:cubicBezTo>
                  <a:pt x="5925875" y="1123292"/>
                  <a:pt x="5925794" y="1124424"/>
                  <a:pt x="5925739" y="1125393"/>
                </a:cubicBezTo>
                <a:lnTo>
                  <a:pt x="5925636" y="1125655"/>
                </a:lnTo>
                <a:lnTo>
                  <a:pt x="5909137" y="1131630"/>
                </a:lnTo>
                <a:lnTo>
                  <a:pt x="5895705" y="1136739"/>
                </a:lnTo>
                <a:lnTo>
                  <a:pt x="5892547" y="1137636"/>
                </a:lnTo>
                <a:cubicBezTo>
                  <a:pt x="5883976" y="1139967"/>
                  <a:pt x="5874573" y="1139831"/>
                  <a:pt x="5865897" y="1141892"/>
                </a:cubicBezTo>
                <a:lnTo>
                  <a:pt x="5853437" y="1145374"/>
                </a:lnTo>
                <a:lnTo>
                  <a:pt x="5853895" y="1145153"/>
                </a:lnTo>
                <a:cubicBezTo>
                  <a:pt x="5865507" y="1138580"/>
                  <a:pt x="5857832" y="1136777"/>
                  <a:pt x="5915669" y="1123873"/>
                </a:cubicBezTo>
                <a:close/>
                <a:moveTo>
                  <a:pt x="5674832" y="1119092"/>
                </a:moveTo>
                <a:lnTo>
                  <a:pt x="5667843" y="1123470"/>
                </a:lnTo>
                <a:cubicBezTo>
                  <a:pt x="5665747" y="1125024"/>
                  <a:pt x="5665021" y="1125924"/>
                  <a:pt x="5665103" y="1126407"/>
                </a:cubicBezTo>
                <a:lnTo>
                  <a:pt x="5666149" y="1126623"/>
                </a:lnTo>
                <a:lnTo>
                  <a:pt x="5659674" y="1129738"/>
                </a:lnTo>
                <a:lnTo>
                  <a:pt x="5653133" y="1131792"/>
                </a:lnTo>
                <a:lnTo>
                  <a:pt x="5651484" y="1132295"/>
                </a:lnTo>
                <a:lnTo>
                  <a:pt x="5639349" y="1133590"/>
                </a:lnTo>
                <a:cubicBezTo>
                  <a:pt x="5634989" y="1134623"/>
                  <a:pt x="5624864" y="1138845"/>
                  <a:pt x="5622306" y="1139872"/>
                </a:cubicBezTo>
                <a:cubicBezTo>
                  <a:pt x="5621452" y="1140214"/>
                  <a:pt x="5621438" y="1140201"/>
                  <a:pt x="5622759" y="1139596"/>
                </a:cubicBezTo>
                <a:lnTo>
                  <a:pt x="5643466" y="1130077"/>
                </a:lnTo>
                <a:lnTo>
                  <a:pt x="5664524" y="1121922"/>
                </a:lnTo>
                <a:close/>
                <a:moveTo>
                  <a:pt x="5689296" y="1115467"/>
                </a:moveTo>
                <a:cubicBezTo>
                  <a:pt x="5693003" y="1114739"/>
                  <a:pt x="5695687" y="1114617"/>
                  <a:pt x="5694150" y="1116446"/>
                </a:cubicBezTo>
                <a:cubicBezTo>
                  <a:pt x="5693154" y="1117629"/>
                  <a:pt x="5689774" y="1119270"/>
                  <a:pt x="5685206" y="1121084"/>
                </a:cubicBezTo>
                <a:lnTo>
                  <a:pt x="5671260" y="1126015"/>
                </a:lnTo>
                <a:lnTo>
                  <a:pt x="5667172" y="1126834"/>
                </a:lnTo>
                <a:lnTo>
                  <a:pt x="5666149" y="1126623"/>
                </a:lnTo>
                <a:lnTo>
                  <a:pt x="5689121" y="1115571"/>
                </a:lnTo>
                <a:lnTo>
                  <a:pt x="5689247" y="1115478"/>
                </a:lnTo>
                <a:close/>
                <a:moveTo>
                  <a:pt x="5693363" y="1112459"/>
                </a:moveTo>
                <a:lnTo>
                  <a:pt x="5689247" y="1115478"/>
                </a:lnTo>
                <a:lnTo>
                  <a:pt x="5678311" y="1118136"/>
                </a:lnTo>
                <a:lnTo>
                  <a:pt x="5674832" y="1119092"/>
                </a:lnTo>
                <a:lnTo>
                  <a:pt x="5678811" y="1116599"/>
                </a:lnTo>
                <a:lnTo>
                  <a:pt x="5678972" y="1116511"/>
                </a:lnTo>
                <a:lnTo>
                  <a:pt x="5681399" y="1115616"/>
                </a:lnTo>
                <a:cubicBezTo>
                  <a:pt x="5688792" y="1112994"/>
                  <a:pt x="5693539" y="1111599"/>
                  <a:pt x="5693363" y="1112459"/>
                </a:cubicBezTo>
                <a:close/>
                <a:moveTo>
                  <a:pt x="5994367" y="1109702"/>
                </a:moveTo>
                <a:lnTo>
                  <a:pt x="5997682" y="1110396"/>
                </a:lnTo>
                <a:lnTo>
                  <a:pt x="5995615" y="1111107"/>
                </a:lnTo>
                <a:cubicBezTo>
                  <a:pt x="5949698" y="1126831"/>
                  <a:pt x="5903602" y="1142207"/>
                  <a:pt x="5857861" y="1158280"/>
                </a:cubicBezTo>
                <a:cubicBezTo>
                  <a:pt x="5818971" y="1171948"/>
                  <a:pt x="5781604" y="1188703"/>
                  <a:pt x="5741731" y="1200324"/>
                </a:cubicBezTo>
                <a:cubicBezTo>
                  <a:pt x="5701668" y="1211999"/>
                  <a:pt x="5695444" y="1212943"/>
                  <a:pt x="5653748" y="1229478"/>
                </a:cubicBezTo>
                <a:lnTo>
                  <a:pt x="5621654" y="1243031"/>
                </a:lnTo>
                <a:lnTo>
                  <a:pt x="5632130" y="1234610"/>
                </a:lnTo>
                <a:lnTo>
                  <a:pt x="5636126" y="1232067"/>
                </a:lnTo>
                <a:lnTo>
                  <a:pt x="5644876" y="1228841"/>
                </a:lnTo>
                <a:cubicBezTo>
                  <a:pt x="5655190" y="1225009"/>
                  <a:pt x="5664710" y="1221468"/>
                  <a:pt x="5671092" y="1219157"/>
                </a:cubicBezTo>
                <a:cubicBezTo>
                  <a:pt x="5678761" y="1216381"/>
                  <a:pt x="5686222" y="1213195"/>
                  <a:pt x="5693463" y="1209710"/>
                </a:cubicBezTo>
                <a:cubicBezTo>
                  <a:pt x="5697558" y="1207739"/>
                  <a:pt x="5709579" y="1201746"/>
                  <a:pt x="5705021" y="1202828"/>
                </a:cubicBezTo>
                <a:cubicBezTo>
                  <a:pt x="5680409" y="1208670"/>
                  <a:pt x="5665856" y="1214042"/>
                  <a:pt x="5649513" y="1223553"/>
                </a:cubicBezTo>
                <a:lnTo>
                  <a:pt x="5636126" y="1232067"/>
                </a:lnTo>
                <a:lnTo>
                  <a:pt x="5621225" y="1237562"/>
                </a:lnTo>
                <a:lnTo>
                  <a:pt x="5621320" y="1237176"/>
                </a:lnTo>
                <a:lnTo>
                  <a:pt x="5618652" y="1235192"/>
                </a:lnTo>
                <a:lnTo>
                  <a:pt x="5665775" y="1215077"/>
                </a:lnTo>
                <a:lnTo>
                  <a:pt x="5696181" y="1203203"/>
                </a:lnTo>
                <a:lnTo>
                  <a:pt x="5693479" y="1204980"/>
                </a:lnTo>
                <a:cubicBezTo>
                  <a:pt x="5692953" y="1205461"/>
                  <a:pt x="5693073" y="1205665"/>
                  <a:pt x="5694211" y="1205393"/>
                </a:cubicBezTo>
                <a:cubicBezTo>
                  <a:pt x="5705833" y="1202637"/>
                  <a:pt x="5716537" y="1197750"/>
                  <a:pt x="5727394" y="1193382"/>
                </a:cubicBezTo>
                <a:lnTo>
                  <a:pt x="5738204" y="1190816"/>
                </a:lnTo>
                <a:cubicBezTo>
                  <a:pt x="5751063" y="1187389"/>
                  <a:pt x="5763678" y="1183392"/>
                  <a:pt x="5776412" y="1179678"/>
                </a:cubicBezTo>
                <a:cubicBezTo>
                  <a:pt x="5799196" y="1173038"/>
                  <a:pt x="5821319" y="1165031"/>
                  <a:pt x="5843274" y="1156681"/>
                </a:cubicBezTo>
                <a:lnTo>
                  <a:pt x="5895705" y="1136739"/>
                </a:lnTo>
                <a:lnTo>
                  <a:pt x="5911686" y="1132198"/>
                </a:lnTo>
                <a:cubicBezTo>
                  <a:pt x="5920996" y="1129363"/>
                  <a:pt x="5924106" y="1127932"/>
                  <a:pt x="5925167" y="1126860"/>
                </a:cubicBezTo>
                <a:lnTo>
                  <a:pt x="5925636" y="1125655"/>
                </a:lnTo>
                <a:lnTo>
                  <a:pt x="5951429" y="1116318"/>
                </a:lnTo>
                <a:lnTo>
                  <a:pt x="5969361" y="1112900"/>
                </a:lnTo>
                <a:cubicBezTo>
                  <a:pt x="5981914" y="1110718"/>
                  <a:pt x="5989682" y="1109830"/>
                  <a:pt x="5994367" y="1109702"/>
                </a:cubicBezTo>
                <a:close/>
                <a:moveTo>
                  <a:pt x="6002898" y="1099034"/>
                </a:moveTo>
                <a:cubicBezTo>
                  <a:pt x="6007622" y="1098530"/>
                  <a:pt x="5995731" y="1104458"/>
                  <a:pt x="5991335" y="1105914"/>
                </a:cubicBezTo>
                <a:cubicBezTo>
                  <a:pt x="5980908" y="1109370"/>
                  <a:pt x="5969415" y="1110325"/>
                  <a:pt x="5958907" y="1113612"/>
                </a:cubicBezTo>
                <a:lnTo>
                  <a:pt x="5951429" y="1116318"/>
                </a:lnTo>
                <a:lnTo>
                  <a:pt x="5946734" y="1117213"/>
                </a:lnTo>
                <a:lnTo>
                  <a:pt x="5930929" y="1120601"/>
                </a:lnTo>
                <a:lnTo>
                  <a:pt x="5940201" y="1116419"/>
                </a:lnTo>
                <a:cubicBezTo>
                  <a:pt x="5944950" y="1114520"/>
                  <a:pt x="5951262" y="1112189"/>
                  <a:pt x="5959660" y="1109295"/>
                </a:cubicBezTo>
                <a:cubicBezTo>
                  <a:pt x="5973484" y="1104532"/>
                  <a:pt x="5987965" y="1100628"/>
                  <a:pt x="6002898" y="1099034"/>
                </a:cubicBezTo>
                <a:close/>
                <a:moveTo>
                  <a:pt x="242466" y="1076604"/>
                </a:moveTo>
                <a:cubicBezTo>
                  <a:pt x="246439" y="1076220"/>
                  <a:pt x="240810" y="1081652"/>
                  <a:pt x="235099" y="1086775"/>
                </a:cubicBezTo>
                <a:lnTo>
                  <a:pt x="234685" y="1087148"/>
                </a:lnTo>
                <a:lnTo>
                  <a:pt x="233513" y="1084946"/>
                </a:lnTo>
                <a:lnTo>
                  <a:pt x="232375" y="1082522"/>
                </a:lnTo>
                <a:close/>
                <a:moveTo>
                  <a:pt x="6250671" y="1021790"/>
                </a:moveTo>
                <a:cubicBezTo>
                  <a:pt x="6245522" y="1023742"/>
                  <a:pt x="6224576" y="1030831"/>
                  <a:pt x="6216320" y="1033902"/>
                </a:cubicBezTo>
                <a:cubicBezTo>
                  <a:pt x="6181160" y="1046971"/>
                  <a:pt x="6146307" y="1060597"/>
                  <a:pt x="6110997" y="1073379"/>
                </a:cubicBezTo>
                <a:cubicBezTo>
                  <a:pt x="5968029" y="1125137"/>
                  <a:pt x="6001868" y="1115324"/>
                  <a:pt x="6000851" y="1111059"/>
                </a:cubicBezTo>
                <a:lnTo>
                  <a:pt x="5997682" y="1110396"/>
                </a:lnTo>
                <a:lnTo>
                  <a:pt x="6049074" y="1092702"/>
                </a:lnTo>
                <a:cubicBezTo>
                  <a:pt x="6288808" y="1009667"/>
                  <a:pt x="6130139" y="1056678"/>
                  <a:pt x="6249500" y="1021890"/>
                </a:cubicBezTo>
                <a:cubicBezTo>
                  <a:pt x="6252349" y="1021060"/>
                  <a:pt x="6252387" y="1021139"/>
                  <a:pt x="6250671" y="1021790"/>
                </a:cubicBezTo>
                <a:close/>
                <a:moveTo>
                  <a:pt x="5740110" y="1020220"/>
                </a:moveTo>
                <a:lnTo>
                  <a:pt x="5737243" y="1024000"/>
                </a:lnTo>
                <a:lnTo>
                  <a:pt x="5730667" y="1026822"/>
                </a:lnTo>
                <a:lnTo>
                  <a:pt x="5725010" y="1028434"/>
                </a:lnTo>
                <a:cubicBezTo>
                  <a:pt x="5721925" y="1029334"/>
                  <a:pt x="5721772" y="1029061"/>
                  <a:pt x="5723458" y="1028071"/>
                </a:cubicBezTo>
                <a:cubicBezTo>
                  <a:pt x="5725143" y="1027081"/>
                  <a:pt x="5728670" y="1025374"/>
                  <a:pt x="5732950" y="1023407"/>
                </a:cubicBezTo>
                <a:close/>
                <a:moveTo>
                  <a:pt x="5738969" y="1007509"/>
                </a:moveTo>
                <a:lnTo>
                  <a:pt x="5727266" y="1015486"/>
                </a:lnTo>
                <a:cubicBezTo>
                  <a:pt x="5724695" y="1016799"/>
                  <a:pt x="5720321" y="1019597"/>
                  <a:pt x="5716704" y="1021419"/>
                </a:cubicBezTo>
                <a:lnTo>
                  <a:pt x="5713379" y="1022659"/>
                </a:lnTo>
                <a:lnTo>
                  <a:pt x="5716693" y="1017332"/>
                </a:lnTo>
                <a:lnTo>
                  <a:pt x="5719140" y="1014511"/>
                </a:lnTo>
                <a:lnTo>
                  <a:pt x="5728014" y="1011170"/>
                </a:lnTo>
                <a:cubicBezTo>
                  <a:pt x="5730629" y="1009915"/>
                  <a:pt x="5733653" y="1009261"/>
                  <a:pt x="5736589" y="1008498"/>
                </a:cubicBezTo>
                <a:close/>
                <a:moveTo>
                  <a:pt x="5765474" y="1004349"/>
                </a:moveTo>
                <a:cubicBezTo>
                  <a:pt x="5765100" y="1006507"/>
                  <a:pt x="5761979" y="1009502"/>
                  <a:pt x="5757444" y="1012720"/>
                </a:cubicBezTo>
                <a:lnTo>
                  <a:pt x="5757329" y="1012790"/>
                </a:lnTo>
                <a:lnTo>
                  <a:pt x="5746955" y="1017174"/>
                </a:lnTo>
                <a:lnTo>
                  <a:pt x="5740110" y="1020220"/>
                </a:lnTo>
                <a:lnTo>
                  <a:pt x="5740604" y="1019567"/>
                </a:lnTo>
                <a:cubicBezTo>
                  <a:pt x="5743000" y="1017831"/>
                  <a:pt x="5745851" y="1016328"/>
                  <a:pt x="5748135" y="1014672"/>
                </a:cubicBezTo>
                <a:cubicBezTo>
                  <a:pt x="5753501" y="1010775"/>
                  <a:pt x="5766538" y="998246"/>
                  <a:pt x="5765474" y="1004349"/>
                </a:cubicBezTo>
                <a:close/>
                <a:moveTo>
                  <a:pt x="5728761" y="1003413"/>
                </a:moveTo>
                <a:lnTo>
                  <a:pt x="5725066" y="1007676"/>
                </a:lnTo>
                <a:lnTo>
                  <a:pt x="5707148" y="1011985"/>
                </a:lnTo>
                <a:close/>
                <a:moveTo>
                  <a:pt x="5746712" y="1003148"/>
                </a:moveTo>
                <a:lnTo>
                  <a:pt x="5744608" y="1005164"/>
                </a:lnTo>
                <a:lnTo>
                  <a:pt x="5738969" y="1007509"/>
                </a:lnTo>
                <a:lnTo>
                  <a:pt x="5741228" y="1005969"/>
                </a:lnTo>
                <a:close/>
                <a:moveTo>
                  <a:pt x="5747324" y="1002834"/>
                </a:moveTo>
                <a:lnTo>
                  <a:pt x="5746712" y="1003148"/>
                </a:lnTo>
                <a:lnTo>
                  <a:pt x="5746869" y="1002998"/>
                </a:lnTo>
                <a:close/>
                <a:moveTo>
                  <a:pt x="5747795" y="1002107"/>
                </a:moveTo>
                <a:lnTo>
                  <a:pt x="5746869" y="1002998"/>
                </a:lnTo>
                <a:lnTo>
                  <a:pt x="5733798" y="1007730"/>
                </a:lnTo>
                <a:lnTo>
                  <a:pt x="5721005" y="1012361"/>
                </a:lnTo>
                <a:lnTo>
                  <a:pt x="5725066" y="1007676"/>
                </a:lnTo>
                <a:lnTo>
                  <a:pt x="5737182" y="1004762"/>
                </a:lnTo>
                <a:close/>
                <a:moveTo>
                  <a:pt x="5792592" y="1001308"/>
                </a:moveTo>
                <a:lnTo>
                  <a:pt x="5780563" y="1006976"/>
                </a:lnTo>
                <a:cubicBezTo>
                  <a:pt x="5770329" y="1012296"/>
                  <a:pt x="5757208" y="1013139"/>
                  <a:pt x="5747383" y="1018988"/>
                </a:cubicBezTo>
                <a:lnTo>
                  <a:pt x="5741158" y="1023832"/>
                </a:lnTo>
                <a:lnTo>
                  <a:pt x="5736324" y="1025210"/>
                </a:lnTo>
                <a:lnTo>
                  <a:pt x="5737243" y="1024000"/>
                </a:lnTo>
                <a:lnTo>
                  <a:pt x="5740918" y="1022422"/>
                </a:lnTo>
                <a:lnTo>
                  <a:pt x="5757329" y="1012790"/>
                </a:lnTo>
                <a:lnTo>
                  <a:pt x="5758944" y="1012107"/>
                </a:lnTo>
                <a:cubicBezTo>
                  <a:pt x="5767709" y="1008548"/>
                  <a:pt x="5777648" y="1007207"/>
                  <a:pt x="5786345" y="1003536"/>
                </a:cubicBezTo>
                <a:close/>
                <a:moveTo>
                  <a:pt x="5711507" y="1000984"/>
                </a:moveTo>
                <a:lnTo>
                  <a:pt x="5697090" y="1010235"/>
                </a:lnTo>
                <a:lnTo>
                  <a:pt x="5685671" y="1012261"/>
                </a:lnTo>
                <a:lnTo>
                  <a:pt x="5695947" y="1005299"/>
                </a:lnTo>
                <a:lnTo>
                  <a:pt x="5697842" y="1005919"/>
                </a:lnTo>
                <a:close/>
                <a:moveTo>
                  <a:pt x="5752744" y="1000871"/>
                </a:moveTo>
                <a:lnTo>
                  <a:pt x="5747324" y="1002834"/>
                </a:lnTo>
                <a:lnTo>
                  <a:pt x="5749619" y="1001652"/>
                </a:lnTo>
                <a:close/>
                <a:moveTo>
                  <a:pt x="5751891" y="993092"/>
                </a:moveTo>
                <a:lnTo>
                  <a:pt x="5753409" y="994800"/>
                </a:lnTo>
                <a:lnTo>
                  <a:pt x="5746109" y="996532"/>
                </a:lnTo>
                <a:lnTo>
                  <a:pt x="5728761" y="1003413"/>
                </a:lnTo>
                <a:lnTo>
                  <a:pt x="5729519" y="1002538"/>
                </a:lnTo>
                <a:cubicBezTo>
                  <a:pt x="5736976" y="999389"/>
                  <a:pt x="5743506" y="991632"/>
                  <a:pt x="5751891" y="993092"/>
                </a:cubicBezTo>
                <a:close/>
                <a:moveTo>
                  <a:pt x="5715517" y="992039"/>
                </a:moveTo>
                <a:lnTo>
                  <a:pt x="5695947" y="1005299"/>
                </a:lnTo>
                <a:lnTo>
                  <a:pt x="5695731" y="1005229"/>
                </a:lnTo>
                <a:cubicBezTo>
                  <a:pt x="5695831" y="1004641"/>
                  <a:pt x="5696661" y="1003736"/>
                  <a:pt x="5697991" y="1002638"/>
                </a:cubicBezTo>
                <a:lnTo>
                  <a:pt x="5701688" y="1000232"/>
                </a:lnTo>
                <a:lnTo>
                  <a:pt x="5703014" y="999511"/>
                </a:lnTo>
                <a:lnTo>
                  <a:pt x="5713485" y="993056"/>
                </a:lnTo>
                <a:close/>
                <a:moveTo>
                  <a:pt x="5797625" y="991648"/>
                </a:moveTo>
                <a:cubicBezTo>
                  <a:pt x="5799774" y="991573"/>
                  <a:pt x="5801819" y="991996"/>
                  <a:pt x="5803687" y="993213"/>
                </a:cubicBezTo>
                <a:cubicBezTo>
                  <a:pt x="5806627" y="995130"/>
                  <a:pt x="5803876" y="997044"/>
                  <a:pt x="5799596" y="998811"/>
                </a:cubicBezTo>
                <a:lnTo>
                  <a:pt x="5792592" y="1001308"/>
                </a:lnTo>
                <a:lnTo>
                  <a:pt x="5794160" y="1000568"/>
                </a:lnTo>
                <a:cubicBezTo>
                  <a:pt x="5798426" y="998134"/>
                  <a:pt x="5801178" y="995396"/>
                  <a:pt x="5798656" y="992337"/>
                </a:cubicBezTo>
                <a:lnTo>
                  <a:pt x="5797453" y="991683"/>
                </a:lnTo>
                <a:close/>
                <a:moveTo>
                  <a:pt x="5724172" y="990822"/>
                </a:moveTo>
                <a:lnTo>
                  <a:pt x="5725993" y="993031"/>
                </a:lnTo>
                <a:cubicBezTo>
                  <a:pt x="5721299" y="995179"/>
                  <a:pt x="5716936" y="998116"/>
                  <a:pt x="5712407" y="1000658"/>
                </a:cubicBezTo>
                <a:lnTo>
                  <a:pt x="5711507" y="1000984"/>
                </a:lnTo>
                <a:lnTo>
                  <a:pt x="5712772" y="1000171"/>
                </a:lnTo>
                <a:close/>
                <a:moveTo>
                  <a:pt x="5792687" y="989095"/>
                </a:moveTo>
                <a:lnTo>
                  <a:pt x="5797453" y="991683"/>
                </a:lnTo>
                <a:lnTo>
                  <a:pt x="5790908" y="993046"/>
                </a:lnTo>
                <a:cubicBezTo>
                  <a:pt x="5786294" y="994562"/>
                  <a:pt x="5781499" y="996844"/>
                  <a:pt x="5777036" y="997468"/>
                </a:cubicBezTo>
                <a:cubicBezTo>
                  <a:pt x="5742330" y="1002325"/>
                  <a:pt x="5777044" y="994611"/>
                  <a:pt x="5754068" y="1000540"/>
                </a:cubicBezTo>
                <a:lnTo>
                  <a:pt x="5752744" y="1000871"/>
                </a:lnTo>
                <a:lnTo>
                  <a:pt x="5766979" y="995718"/>
                </a:lnTo>
                <a:cubicBezTo>
                  <a:pt x="5770311" y="994309"/>
                  <a:pt x="5759769" y="997428"/>
                  <a:pt x="5756169" y="998283"/>
                </a:cubicBezTo>
                <a:lnTo>
                  <a:pt x="5749619" y="1001652"/>
                </a:lnTo>
                <a:lnTo>
                  <a:pt x="5747795" y="1002107"/>
                </a:lnTo>
                <a:lnTo>
                  <a:pt x="5751710" y="998358"/>
                </a:lnTo>
                <a:cubicBezTo>
                  <a:pt x="5752708" y="997093"/>
                  <a:pt x="5753415" y="995891"/>
                  <a:pt x="5753541" y="994949"/>
                </a:cubicBezTo>
                <a:lnTo>
                  <a:pt x="5753409" y="994800"/>
                </a:lnTo>
                <a:lnTo>
                  <a:pt x="5767730" y="991402"/>
                </a:lnTo>
                <a:cubicBezTo>
                  <a:pt x="5775459" y="991635"/>
                  <a:pt x="5785541" y="987858"/>
                  <a:pt x="5792687" y="989095"/>
                </a:cubicBezTo>
                <a:close/>
                <a:moveTo>
                  <a:pt x="5723386" y="988104"/>
                </a:moveTo>
                <a:cubicBezTo>
                  <a:pt x="5726756" y="986772"/>
                  <a:pt x="5728485" y="986647"/>
                  <a:pt x="5726745" y="988715"/>
                </a:cubicBezTo>
                <a:lnTo>
                  <a:pt x="5724172" y="990822"/>
                </a:lnTo>
                <a:lnTo>
                  <a:pt x="5722353" y="988617"/>
                </a:lnTo>
                <a:close/>
                <a:moveTo>
                  <a:pt x="5721714" y="987840"/>
                </a:moveTo>
                <a:lnTo>
                  <a:pt x="5722353" y="988617"/>
                </a:lnTo>
                <a:lnTo>
                  <a:pt x="5715517" y="992039"/>
                </a:lnTo>
                <a:close/>
                <a:moveTo>
                  <a:pt x="5722545" y="987243"/>
                </a:moveTo>
                <a:cubicBezTo>
                  <a:pt x="5724009" y="986287"/>
                  <a:pt x="5724015" y="986281"/>
                  <a:pt x="5721714" y="987840"/>
                </a:cubicBezTo>
                <a:lnTo>
                  <a:pt x="5721682" y="987799"/>
                </a:lnTo>
                <a:close/>
                <a:moveTo>
                  <a:pt x="5727219" y="972666"/>
                </a:moveTo>
                <a:lnTo>
                  <a:pt x="5727973" y="973200"/>
                </a:lnTo>
                <a:lnTo>
                  <a:pt x="5723967" y="974891"/>
                </a:lnTo>
                <a:lnTo>
                  <a:pt x="5713235" y="981280"/>
                </a:lnTo>
                <a:lnTo>
                  <a:pt x="5710902" y="980520"/>
                </a:lnTo>
                <a:close/>
                <a:moveTo>
                  <a:pt x="5750648" y="969529"/>
                </a:moveTo>
                <a:cubicBezTo>
                  <a:pt x="5757618" y="968890"/>
                  <a:pt x="5764574" y="968618"/>
                  <a:pt x="5771486" y="969821"/>
                </a:cubicBezTo>
                <a:cubicBezTo>
                  <a:pt x="5776226" y="970646"/>
                  <a:pt x="5764263" y="975132"/>
                  <a:pt x="5759925" y="976704"/>
                </a:cubicBezTo>
                <a:cubicBezTo>
                  <a:pt x="5753063" y="979185"/>
                  <a:pt x="5745512" y="980124"/>
                  <a:pt x="5738305" y="981834"/>
                </a:cubicBezTo>
                <a:cubicBezTo>
                  <a:pt x="5736663" y="980473"/>
                  <a:pt x="5734377" y="978191"/>
                  <a:pt x="5731684" y="975837"/>
                </a:cubicBezTo>
                <a:lnTo>
                  <a:pt x="5727973" y="973200"/>
                </a:lnTo>
                <a:lnTo>
                  <a:pt x="5732771" y="971172"/>
                </a:lnTo>
                <a:close/>
                <a:moveTo>
                  <a:pt x="436082" y="924470"/>
                </a:moveTo>
                <a:lnTo>
                  <a:pt x="433479" y="926550"/>
                </a:lnTo>
                <a:cubicBezTo>
                  <a:pt x="432835" y="927045"/>
                  <a:pt x="433831" y="926229"/>
                  <a:pt x="435626" y="924818"/>
                </a:cubicBezTo>
                <a:close/>
                <a:moveTo>
                  <a:pt x="4704093" y="913867"/>
                </a:moveTo>
                <a:lnTo>
                  <a:pt x="4687356" y="919897"/>
                </a:lnTo>
                <a:cubicBezTo>
                  <a:pt x="4649311" y="933672"/>
                  <a:pt x="4719306" y="908843"/>
                  <a:pt x="4647435" y="931791"/>
                </a:cubicBezTo>
                <a:lnTo>
                  <a:pt x="4645821" y="932342"/>
                </a:lnTo>
                <a:lnTo>
                  <a:pt x="4654762" y="931769"/>
                </a:lnTo>
                <a:lnTo>
                  <a:pt x="4664031" y="930231"/>
                </a:lnTo>
                <a:lnTo>
                  <a:pt x="4671621" y="927567"/>
                </a:lnTo>
                <a:cubicBezTo>
                  <a:pt x="4674729" y="926538"/>
                  <a:pt x="4677317" y="925801"/>
                  <a:pt x="4682006" y="924575"/>
                </a:cubicBezTo>
                <a:lnTo>
                  <a:pt x="4688077" y="923009"/>
                </a:lnTo>
                <a:lnTo>
                  <a:pt x="4703419" y="914246"/>
                </a:lnTo>
                <a:close/>
                <a:moveTo>
                  <a:pt x="392359" y="913025"/>
                </a:moveTo>
                <a:lnTo>
                  <a:pt x="392665" y="913208"/>
                </a:lnTo>
                <a:lnTo>
                  <a:pt x="392242" y="913727"/>
                </a:lnTo>
                <a:close/>
                <a:moveTo>
                  <a:pt x="4756751" y="898798"/>
                </a:moveTo>
                <a:lnTo>
                  <a:pt x="4742325" y="902540"/>
                </a:lnTo>
                <a:lnTo>
                  <a:pt x="4739326" y="903386"/>
                </a:lnTo>
                <a:lnTo>
                  <a:pt x="4734628" y="906180"/>
                </a:lnTo>
                <a:lnTo>
                  <a:pt x="4733052" y="905156"/>
                </a:lnTo>
                <a:lnTo>
                  <a:pt x="4727489" y="906726"/>
                </a:lnTo>
                <a:lnTo>
                  <a:pt x="4703077" y="919140"/>
                </a:lnTo>
                <a:lnTo>
                  <a:pt x="4704995" y="918646"/>
                </a:lnTo>
                <a:lnTo>
                  <a:pt x="4724756" y="912049"/>
                </a:lnTo>
                <a:lnTo>
                  <a:pt x="4734628" y="906180"/>
                </a:lnTo>
                <a:lnTo>
                  <a:pt x="4735082" y="906474"/>
                </a:lnTo>
                <a:lnTo>
                  <a:pt x="4733392" y="909165"/>
                </a:lnTo>
                <a:lnTo>
                  <a:pt x="4745408" y="905154"/>
                </a:lnTo>
                <a:close/>
                <a:moveTo>
                  <a:pt x="4737918" y="894846"/>
                </a:moveTo>
                <a:lnTo>
                  <a:pt x="4735625" y="895522"/>
                </a:lnTo>
                <a:cubicBezTo>
                  <a:pt x="4727918" y="897778"/>
                  <a:pt x="4718388" y="900550"/>
                  <a:pt x="4706438" y="903997"/>
                </a:cubicBezTo>
                <a:cubicBezTo>
                  <a:pt x="4696022" y="907001"/>
                  <a:pt x="4685278" y="909296"/>
                  <a:pt x="4675118" y="912834"/>
                </a:cubicBezTo>
                <a:lnTo>
                  <a:pt x="4651145" y="921183"/>
                </a:lnTo>
                <a:lnTo>
                  <a:pt x="4643793" y="928170"/>
                </a:lnTo>
                <a:lnTo>
                  <a:pt x="4643867" y="928486"/>
                </a:lnTo>
                <a:lnTo>
                  <a:pt x="4645150" y="928101"/>
                </a:lnTo>
                <a:cubicBezTo>
                  <a:pt x="4688482" y="915875"/>
                  <a:pt x="4657310" y="927530"/>
                  <a:pt x="4701357" y="908526"/>
                </a:cubicBezTo>
                <a:lnTo>
                  <a:pt x="4727146" y="900898"/>
                </a:lnTo>
                <a:lnTo>
                  <a:pt x="4732812" y="897709"/>
                </a:lnTo>
                <a:close/>
                <a:moveTo>
                  <a:pt x="4732589" y="887261"/>
                </a:moveTo>
                <a:lnTo>
                  <a:pt x="4666055" y="910145"/>
                </a:lnTo>
                <a:lnTo>
                  <a:pt x="4664313" y="911413"/>
                </a:lnTo>
                <a:lnTo>
                  <a:pt x="4687332" y="903429"/>
                </a:lnTo>
                <a:cubicBezTo>
                  <a:pt x="4696360" y="900332"/>
                  <a:pt x="4703932" y="897788"/>
                  <a:pt x="4705084" y="897568"/>
                </a:cubicBezTo>
                <a:lnTo>
                  <a:pt x="4715226" y="895627"/>
                </a:lnTo>
                <a:lnTo>
                  <a:pt x="4715225" y="895627"/>
                </a:lnTo>
                <a:close/>
                <a:moveTo>
                  <a:pt x="4724577" y="886761"/>
                </a:moveTo>
                <a:lnTo>
                  <a:pt x="4724158" y="886928"/>
                </a:lnTo>
                <a:lnTo>
                  <a:pt x="4723933" y="886994"/>
                </a:lnTo>
                <a:close/>
                <a:moveTo>
                  <a:pt x="4730441" y="884572"/>
                </a:moveTo>
                <a:cubicBezTo>
                  <a:pt x="4730988" y="884396"/>
                  <a:pt x="4730769" y="884504"/>
                  <a:pt x="4729036" y="885149"/>
                </a:cubicBezTo>
                <a:lnTo>
                  <a:pt x="4724577" y="886761"/>
                </a:lnTo>
                <a:lnTo>
                  <a:pt x="4727245" y="885699"/>
                </a:lnTo>
                <a:cubicBezTo>
                  <a:pt x="4728579" y="885207"/>
                  <a:pt x="4729893" y="884747"/>
                  <a:pt x="4730441" y="884572"/>
                </a:cubicBezTo>
                <a:close/>
                <a:moveTo>
                  <a:pt x="4769492" y="877142"/>
                </a:moveTo>
                <a:lnTo>
                  <a:pt x="4745690" y="883142"/>
                </a:lnTo>
                <a:lnTo>
                  <a:pt x="4726881" y="893399"/>
                </a:lnTo>
                <a:lnTo>
                  <a:pt x="4747552" y="889444"/>
                </a:lnTo>
                <a:close/>
                <a:moveTo>
                  <a:pt x="5543272" y="873057"/>
                </a:moveTo>
                <a:lnTo>
                  <a:pt x="5541161" y="873797"/>
                </a:lnTo>
                <a:cubicBezTo>
                  <a:pt x="5540212" y="874118"/>
                  <a:pt x="5540197" y="874105"/>
                  <a:pt x="5540691" y="873926"/>
                </a:cubicBezTo>
                <a:close/>
                <a:moveTo>
                  <a:pt x="5543281" y="873055"/>
                </a:moveTo>
                <a:lnTo>
                  <a:pt x="5543280" y="873057"/>
                </a:lnTo>
                <a:lnTo>
                  <a:pt x="5543272" y="873057"/>
                </a:lnTo>
                <a:close/>
                <a:moveTo>
                  <a:pt x="4815233" y="868801"/>
                </a:moveTo>
                <a:lnTo>
                  <a:pt x="4785253" y="873780"/>
                </a:lnTo>
                <a:lnTo>
                  <a:pt x="4783373" y="874159"/>
                </a:lnTo>
                <a:lnTo>
                  <a:pt x="4782848" y="874740"/>
                </a:lnTo>
                <a:cubicBezTo>
                  <a:pt x="4779246" y="877775"/>
                  <a:pt x="4774845" y="880901"/>
                  <a:pt x="4770232" y="883957"/>
                </a:cubicBezTo>
                <a:lnTo>
                  <a:pt x="4767649" y="885601"/>
                </a:lnTo>
                <a:lnTo>
                  <a:pt x="4773224" y="884534"/>
                </a:lnTo>
                <a:lnTo>
                  <a:pt x="4773238" y="884545"/>
                </a:lnTo>
                <a:lnTo>
                  <a:pt x="4771961" y="884873"/>
                </a:lnTo>
                <a:lnTo>
                  <a:pt x="4766109" y="886579"/>
                </a:lnTo>
                <a:lnTo>
                  <a:pt x="4757897" y="891800"/>
                </a:lnTo>
                <a:lnTo>
                  <a:pt x="4766007" y="889401"/>
                </a:lnTo>
                <a:lnTo>
                  <a:pt x="4776671" y="887123"/>
                </a:lnTo>
                <a:lnTo>
                  <a:pt x="4777932" y="888071"/>
                </a:lnTo>
                <a:lnTo>
                  <a:pt x="4782396" y="885900"/>
                </a:lnTo>
                <a:lnTo>
                  <a:pt x="4776671" y="887123"/>
                </a:lnTo>
                <a:lnTo>
                  <a:pt x="4773238" y="884545"/>
                </a:lnTo>
                <a:lnTo>
                  <a:pt x="4778967" y="883074"/>
                </a:lnTo>
                <a:cubicBezTo>
                  <a:pt x="4783028" y="882076"/>
                  <a:pt x="4788376" y="880812"/>
                  <a:pt x="4797030" y="878744"/>
                </a:cubicBezTo>
                <a:lnTo>
                  <a:pt x="4797191" y="878706"/>
                </a:lnTo>
                <a:lnTo>
                  <a:pt x="4809292" y="872821"/>
                </a:lnTo>
                <a:close/>
                <a:moveTo>
                  <a:pt x="4745754" y="868333"/>
                </a:moveTo>
                <a:lnTo>
                  <a:pt x="4742927" y="869552"/>
                </a:lnTo>
                <a:lnTo>
                  <a:pt x="4739942" y="869892"/>
                </a:lnTo>
                <a:close/>
                <a:moveTo>
                  <a:pt x="4772566" y="867998"/>
                </a:moveTo>
                <a:lnTo>
                  <a:pt x="4765153" y="869772"/>
                </a:lnTo>
                <a:cubicBezTo>
                  <a:pt x="4749900" y="873113"/>
                  <a:pt x="4749890" y="872265"/>
                  <a:pt x="4721256" y="881240"/>
                </a:cubicBezTo>
                <a:lnTo>
                  <a:pt x="4702745" y="887686"/>
                </a:lnTo>
                <a:lnTo>
                  <a:pt x="4685201" y="898348"/>
                </a:lnTo>
                <a:lnTo>
                  <a:pt x="4723933" y="886994"/>
                </a:lnTo>
                <a:lnTo>
                  <a:pt x="4718551" y="888940"/>
                </a:lnTo>
                <a:lnTo>
                  <a:pt x="4711823" y="891324"/>
                </a:lnTo>
                <a:lnTo>
                  <a:pt x="4709729" y="891963"/>
                </a:lnTo>
                <a:lnTo>
                  <a:pt x="4707065" y="893008"/>
                </a:lnTo>
                <a:lnTo>
                  <a:pt x="4694505" y="897457"/>
                </a:lnTo>
                <a:lnTo>
                  <a:pt x="4676150" y="903850"/>
                </a:lnTo>
                <a:lnTo>
                  <a:pt x="4667491" y="909112"/>
                </a:lnTo>
                <a:lnTo>
                  <a:pt x="4682061" y="902825"/>
                </a:lnTo>
                <a:lnTo>
                  <a:pt x="4707065" y="893008"/>
                </a:lnTo>
                <a:lnTo>
                  <a:pt x="4711823" y="891324"/>
                </a:lnTo>
                <a:lnTo>
                  <a:pt x="4738268" y="883251"/>
                </a:lnTo>
                <a:lnTo>
                  <a:pt x="4742810" y="882336"/>
                </a:lnTo>
                <a:lnTo>
                  <a:pt x="4746083" y="880759"/>
                </a:lnTo>
                <a:lnTo>
                  <a:pt x="4739243" y="882878"/>
                </a:lnTo>
                <a:cubicBezTo>
                  <a:pt x="4724787" y="887280"/>
                  <a:pt x="4722518" y="887705"/>
                  <a:pt x="4723929" y="887019"/>
                </a:cubicBezTo>
                <a:lnTo>
                  <a:pt x="4724158" y="886928"/>
                </a:lnTo>
                <a:lnTo>
                  <a:pt x="4747449" y="880101"/>
                </a:lnTo>
                <a:close/>
                <a:moveTo>
                  <a:pt x="4747075" y="867762"/>
                </a:moveTo>
                <a:lnTo>
                  <a:pt x="4747074" y="867763"/>
                </a:lnTo>
                <a:lnTo>
                  <a:pt x="4747429" y="867883"/>
                </a:lnTo>
                <a:lnTo>
                  <a:pt x="4745754" y="868333"/>
                </a:lnTo>
                <a:close/>
                <a:moveTo>
                  <a:pt x="5566612" y="863278"/>
                </a:moveTo>
                <a:lnTo>
                  <a:pt x="5540684" y="869545"/>
                </a:lnTo>
                <a:lnTo>
                  <a:pt x="5532336" y="871087"/>
                </a:lnTo>
                <a:lnTo>
                  <a:pt x="5534106" y="869799"/>
                </a:lnTo>
                <a:cubicBezTo>
                  <a:pt x="5535794" y="868390"/>
                  <a:pt x="5537122" y="866993"/>
                  <a:pt x="5537641" y="865695"/>
                </a:cubicBezTo>
                <a:lnTo>
                  <a:pt x="5536889" y="863705"/>
                </a:lnTo>
                <a:lnTo>
                  <a:pt x="5542297" y="863954"/>
                </a:lnTo>
                <a:cubicBezTo>
                  <a:pt x="5549191" y="863978"/>
                  <a:pt x="5556034" y="863746"/>
                  <a:pt x="5563458" y="863420"/>
                </a:cubicBezTo>
                <a:close/>
                <a:moveTo>
                  <a:pt x="5536225" y="862163"/>
                </a:moveTo>
                <a:lnTo>
                  <a:pt x="5536315" y="862188"/>
                </a:lnTo>
                <a:lnTo>
                  <a:pt x="5536889" y="863705"/>
                </a:lnTo>
                <a:lnTo>
                  <a:pt x="5531152" y="863441"/>
                </a:lnTo>
                <a:lnTo>
                  <a:pt x="5535339" y="862368"/>
                </a:lnTo>
                <a:close/>
                <a:moveTo>
                  <a:pt x="5534560" y="861672"/>
                </a:moveTo>
                <a:lnTo>
                  <a:pt x="5536801" y="862028"/>
                </a:lnTo>
                <a:lnTo>
                  <a:pt x="5536225" y="862163"/>
                </a:lnTo>
                <a:close/>
                <a:moveTo>
                  <a:pt x="5520590" y="858179"/>
                </a:moveTo>
                <a:lnTo>
                  <a:pt x="5523293" y="858362"/>
                </a:lnTo>
                <a:lnTo>
                  <a:pt x="5534560" y="861672"/>
                </a:lnTo>
                <a:lnTo>
                  <a:pt x="5521228" y="859563"/>
                </a:lnTo>
                <a:close/>
                <a:moveTo>
                  <a:pt x="4775386" y="856053"/>
                </a:moveTo>
                <a:cubicBezTo>
                  <a:pt x="4770175" y="856814"/>
                  <a:pt x="4763949" y="858567"/>
                  <a:pt x="4757079" y="861050"/>
                </a:cubicBezTo>
                <a:lnTo>
                  <a:pt x="4750907" y="863944"/>
                </a:lnTo>
                <a:lnTo>
                  <a:pt x="4759518" y="862394"/>
                </a:lnTo>
                <a:cubicBezTo>
                  <a:pt x="4761095" y="862410"/>
                  <a:pt x="4756753" y="863587"/>
                  <a:pt x="4755370" y="864183"/>
                </a:cubicBezTo>
                <a:lnTo>
                  <a:pt x="4747075" y="867762"/>
                </a:lnTo>
                <a:lnTo>
                  <a:pt x="4750856" y="863968"/>
                </a:lnTo>
                <a:lnTo>
                  <a:pt x="4737670" y="870152"/>
                </a:lnTo>
                <a:lnTo>
                  <a:pt x="4739942" y="869892"/>
                </a:lnTo>
                <a:lnTo>
                  <a:pt x="4735921" y="870972"/>
                </a:lnTo>
                <a:lnTo>
                  <a:pt x="4729934" y="873779"/>
                </a:lnTo>
                <a:lnTo>
                  <a:pt x="4730477" y="873849"/>
                </a:lnTo>
                <a:cubicBezTo>
                  <a:pt x="4733244" y="873014"/>
                  <a:pt x="4736324" y="871621"/>
                  <a:pt x="4738780" y="871342"/>
                </a:cubicBezTo>
                <a:lnTo>
                  <a:pt x="4749071" y="868437"/>
                </a:lnTo>
                <a:lnTo>
                  <a:pt x="4750683" y="868983"/>
                </a:lnTo>
                <a:cubicBezTo>
                  <a:pt x="4753013" y="868677"/>
                  <a:pt x="4755903" y="867982"/>
                  <a:pt x="4757654" y="867873"/>
                </a:cubicBezTo>
                <a:cubicBezTo>
                  <a:pt x="4762609" y="867566"/>
                  <a:pt x="4767473" y="866754"/>
                  <a:pt x="4772382" y="866194"/>
                </a:cubicBezTo>
                <a:lnTo>
                  <a:pt x="4781530" y="863595"/>
                </a:lnTo>
                <a:lnTo>
                  <a:pt x="4789675" y="859154"/>
                </a:lnTo>
                <a:lnTo>
                  <a:pt x="4790069" y="859564"/>
                </a:lnTo>
                <a:lnTo>
                  <a:pt x="4781949" y="863477"/>
                </a:lnTo>
                <a:lnTo>
                  <a:pt x="4791282" y="860825"/>
                </a:lnTo>
                <a:lnTo>
                  <a:pt x="4790069" y="859564"/>
                </a:lnTo>
                <a:lnTo>
                  <a:pt x="4795453" y="856970"/>
                </a:lnTo>
                <a:lnTo>
                  <a:pt x="4793222" y="857220"/>
                </a:lnTo>
                <a:lnTo>
                  <a:pt x="4789675" y="859154"/>
                </a:lnTo>
                <a:lnTo>
                  <a:pt x="4788338" y="857766"/>
                </a:lnTo>
                <a:lnTo>
                  <a:pt x="4787508" y="857859"/>
                </a:lnTo>
                <a:cubicBezTo>
                  <a:pt x="4779376" y="858848"/>
                  <a:pt x="4781429" y="859308"/>
                  <a:pt x="4754439" y="866924"/>
                </a:cubicBezTo>
                <a:lnTo>
                  <a:pt x="4749071" y="868437"/>
                </a:lnTo>
                <a:lnTo>
                  <a:pt x="4747429" y="867883"/>
                </a:lnTo>
                <a:lnTo>
                  <a:pt x="4752482" y="866527"/>
                </a:lnTo>
                <a:cubicBezTo>
                  <a:pt x="4763191" y="863362"/>
                  <a:pt x="4765403" y="862090"/>
                  <a:pt x="4779059" y="859123"/>
                </a:cubicBezTo>
                <a:lnTo>
                  <a:pt x="4787927" y="857338"/>
                </a:lnTo>
                <a:lnTo>
                  <a:pt x="4787602" y="857000"/>
                </a:lnTo>
                <a:cubicBezTo>
                  <a:pt x="4784792" y="855520"/>
                  <a:pt x="4780596" y="855290"/>
                  <a:pt x="4775386" y="856053"/>
                </a:cubicBezTo>
                <a:close/>
                <a:moveTo>
                  <a:pt x="5599893" y="855377"/>
                </a:moveTo>
                <a:lnTo>
                  <a:pt x="5598824" y="856011"/>
                </a:lnTo>
                <a:cubicBezTo>
                  <a:pt x="5596118" y="857589"/>
                  <a:pt x="5592573" y="859656"/>
                  <a:pt x="5588110" y="862309"/>
                </a:cubicBezTo>
                <a:lnTo>
                  <a:pt x="5566612" y="863278"/>
                </a:lnTo>
                <a:lnTo>
                  <a:pt x="5567244" y="863125"/>
                </a:lnTo>
                <a:cubicBezTo>
                  <a:pt x="5572476" y="862353"/>
                  <a:pt x="5577987" y="862644"/>
                  <a:pt x="5583083" y="861435"/>
                </a:cubicBezTo>
                <a:cubicBezTo>
                  <a:pt x="5588893" y="860056"/>
                  <a:pt x="5593977" y="857090"/>
                  <a:pt x="5599672" y="855429"/>
                </a:cubicBezTo>
                <a:close/>
                <a:moveTo>
                  <a:pt x="4841454" y="851059"/>
                </a:moveTo>
                <a:lnTo>
                  <a:pt x="4818431" y="855679"/>
                </a:lnTo>
                <a:lnTo>
                  <a:pt x="4796908" y="861752"/>
                </a:lnTo>
                <a:lnTo>
                  <a:pt x="4795244" y="862700"/>
                </a:lnTo>
                <a:lnTo>
                  <a:pt x="4790827" y="865178"/>
                </a:lnTo>
                <a:lnTo>
                  <a:pt x="4791123" y="863384"/>
                </a:lnTo>
                <a:lnTo>
                  <a:pt x="4787111" y="864516"/>
                </a:lnTo>
                <a:lnTo>
                  <a:pt x="4774156" y="867617"/>
                </a:lnTo>
                <a:lnTo>
                  <a:pt x="4755701" y="877681"/>
                </a:lnTo>
                <a:lnTo>
                  <a:pt x="4759120" y="876679"/>
                </a:lnTo>
                <a:lnTo>
                  <a:pt x="4758076" y="877044"/>
                </a:lnTo>
                <a:lnTo>
                  <a:pt x="4755288" y="877907"/>
                </a:lnTo>
                <a:lnTo>
                  <a:pt x="4749721" y="880943"/>
                </a:lnTo>
                <a:lnTo>
                  <a:pt x="4770004" y="876854"/>
                </a:lnTo>
                <a:lnTo>
                  <a:pt x="4782581" y="869802"/>
                </a:lnTo>
                <a:lnTo>
                  <a:pt x="4759120" y="876679"/>
                </a:lnTo>
                <a:lnTo>
                  <a:pt x="4786179" y="867256"/>
                </a:lnTo>
                <a:lnTo>
                  <a:pt x="4787361" y="867121"/>
                </a:lnTo>
                <a:lnTo>
                  <a:pt x="4790827" y="865178"/>
                </a:lnTo>
                <a:lnTo>
                  <a:pt x="4790679" y="866066"/>
                </a:lnTo>
                <a:lnTo>
                  <a:pt x="4789999" y="866820"/>
                </a:lnTo>
                <a:lnTo>
                  <a:pt x="4794503" y="866307"/>
                </a:lnTo>
                <a:lnTo>
                  <a:pt x="4789008" y="867917"/>
                </a:lnTo>
                <a:lnTo>
                  <a:pt x="4783547" y="873967"/>
                </a:lnTo>
                <a:lnTo>
                  <a:pt x="4810556" y="868428"/>
                </a:lnTo>
                <a:lnTo>
                  <a:pt x="4819110" y="866178"/>
                </a:lnTo>
                <a:lnTo>
                  <a:pt x="4826241" y="861353"/>
                </a:lnTo>
                <a:lnTo>
                  <a:pt x="4815635" y="863898"/>
                </a:lnTo>
                <a:lnTo>
                  <a:pt x="4794503" y="866307"/>
                </a:lnTo>
                <a:lnTo>
                  <a:pt x="4809202" y="861997"/>
                </a:lnTo>
                <a:lnTo>
                  <a:pt x="4835370" y="855175"/>
                </a:lnTo>
                <a:close/>
                <a:moveTo>
                  <a:pt x="4809031" y="848599"/>
                </a:moveTo>
                <a:lnTo>
                  <a:pt x="4795975" y="855718"/>
                </a:lnTo>
                <a:lnTo>
                  <a:pt x="4797271" y="855457"/>
                </a:lnTo>
                <a:lnTo>
                  <a:pt x="4799385" y="855076"/>
                </a:lnTo>
                <a:lnTo>
                  <a:pt x="4806902" y="851454"/>
                </a:lnTo>
                <a:lnTo>
                  <a:pt x="4807508" y="850986"/>
                </a:lnTo>
                <a:close/>
                <a:moveTo>
                  <a:pt x="4854894" y="841964"/>
                </a:moveTo>
                <a:lnTo>
                  <a:pt x="4844755" y="845544"/>
                </a:lnTo>
                <a:cubicBezTo>
                  <a:pt x="4841159" y="846832"/>
                  <a:pt x="4838590" y="847770"/>
                  <a:pt x="4836689" y="848457"/>
                </a:cubicBezTo>
                <a:lnTo>
                  <a:pt x="4835576" y="848799"/>
                </a:lnTo>
                <a:lnTo>
                  <a:pt x="4816146" y="851989"/>
                </a:lnTo>
                <a:lnTo>
                  <a:pt x="4815490" y="852229"/>
                </a:lnTo>
                <a:lnTo>
                  <a:pt x="4813520" y="852523"/>
                </a:lnTo>
                <a:lnTo>
                  <a:pt x="4812888" y="852638"/>
                </a:lnTo>
                <a:lnTo>
                  <a:pt x="4810226" y="854156"/>
                </a:lnTo>
                <a:lnTo>
                  <a:pt x="4815490" y="852229"/>
                </a:lnTo>
                <a:lnTo>
                  <a:pt x="4823032" y="851101"/>
                </a:lnTo>
                <a:cubicBezTo>
                  <a:pt x="4827605" y="850522"/>
                  <a:pt x="4829119" y="850548"/>
                  <a:pt x="4830440" y="850376"/>
                </a:cubicBezTo>
                <a:lnTo>
                  <a:pt x="4835576" y="848799"/>
                </a:lnTo>
                <a:lnTo>
                  <a:pt x="4842386" y="847681"/>
                </a:lnTo>
                <a:lnTo>
                  <a:pt x="4850398" y="845006"/>
                </a:lnTo>
                <a:close/>
                <a:moveTo>
                  <a:pt x="5669670" y="841362"/>
                </a:moveTo>
                <a:cubicBezTo>
                  <a:pt x="5674987" y="840982"/>
                  <a:pt x="5680143" y="841171"/>
                  <a:pt x="5684647" y="843537"/>
                </a:cubicBezTo>
                <a:lnTo>
                  <a:pt x="5685520" y="845302"/>
                </a:lnTo>
                <a:lnTo>
                  <a:pt x="5672663" y="849065"/>
                </a:lnTo>
                <a:cubicBezTo>
                  <a:pt x="5667178" y="850461"/>
                  <a:pt x="5661960" y="851533"/>
                  <a:pt x="5657250" y="852109"/>
                </a:cubicBezTo>
                <a:lnTo>
                  <a:pt x="5637238" y="851724"/>
                </a:lnTo>
                <a:lnTo>
                  <a:pt x="5634203" y="850751"/>
                </a:lnTo>
                <a:cubicBezTo>
                  <a:pt x="5630256" y="848810"/>
                  <a:pt x="5626318" y="846726"/>
                  <a:pt x="5622043" y="845982"/>
                </a:cubicBezTo>
                <a:lnTo>
                  <a:pt x="5621869" y="845988"/>
                </a:lnTo>
                <a:lnTo>
                  <a:pt x="5625539" y="843741"/>
                </a:lnTo>
                <a:cubicBezTo>
                  <a:pt x="5631601" y="840185"/>
                  <a:pt x="5631279" y="842208"/>
                  <a:pt x="5653723" y="842602"/>
                </a:cubicBezTo>
                <a:cubicBezTo>
                  <a:pt x="5658872" y="842692"/>
                  <a:pt x="5664354" y="841742"/>
                  <a:pt x="5669670" y="841362"/>
                </a:cubicBezTo>
                <a:close/>
                <a:moveTo>
                  <a:pt x="4828706" y="840948"/>
                </a:moveTo>
                <a:lnTo>
                  <a:pt x="4823089" y="841980"/>
                </a:lnTo>
                <a:lnTo>
                  <a:pt x="4818569" y="843397"/>
                </a:lnTo>
                <a:lnTo>
                  <a:pt x="4809803" y="848177"/>
                </a:lnTo>
                <a:lnTo>
                  <a:pt x="4816921" y="846626"/>
                </a:lnTo>
                <a:close/>
                <a:moveTo>
                  <a:pt x="4921712" y="838181"/>
                </a:moveTo>
                <a:lnTo>
                  <a:pt x="4914588" y="839866"/>
                </a:lnTo>
                <a:cubicBezTo>
                  <a:pt x="4908324" y="841346"/>
                  <a:pt x="4902495" y="842612"/>
                  <a:pt x="4898410" y="843017"/>
                </a:cubicBezTo>
                <a:lnTo>
                  <a:pt x="4891286" y="847313"/>
                </a:lnTo>
                <a:lnTo>
                  <a:pt x="4895399" y="846870"/>
                </a:lnTo>
                <a:cubicBezTo>
                  <a:pt x="4897896" y="846604"/>
                  <a:pt x="4899434" y="846445"/>
                  <a:pt x="4899434" y="846445"/>
                </a:cubicBezTo>
                <a:cubicBezTo>
                  <a:pt x="4903687" y="846949"/>
                  <a:pt x="4913476" y="846050"/>
                  <a:pt x="4916346" y="846903"/>
                </a:cubicBezTo>
                <a:lnTo>
                  <a:pt x="4916374" y="847334"/>
                </a:lnTo>
                <a:lnTo>
                  <a:pt x="4913230" y="847506"/>
                </a:lnTo>
                <a:cubicBezTo>
                  <a:pt x="4871155" y="855948"/>
                  <a:pt x="4912514" y="847442"/>
                  <a:pt x="4887488" y="851097"/>
                </a:cubicBezTo>
                <a:lnTo>
                  <a:pt x="4884137" y="851624"/>
                </a:lnTo>
                <a:lnTo>
                  <a:pt x="4874208" y="857613"/>
                </a:lnTo>
                <a:lnTo>
                  <a:pt x="4873395" y="859643"/>
                </a:lnTo>
                <a:lnTo>
                  <a:pt x="4872687" y="860343"/>
                </a:lnTo>
                <a:lnTo>
                  <a:pt x="4867279" y="861669"/>
                </a:lnTo>
                <a:lnTo>
                  <a:pt x="4856029" y="868199"/>
                </a:lnTo>
                <a:lnTo>
                  <a:pt x="4868535" y="864452"/>
                </a:lnTo>
                <a:lnTo>
                  <a:pt x="4872687" y="860343"/>
                </a:lnTo>
                <a:lnTo>
                  <a:pt x="4885127" y="857293"/>
                </a:lnTo>
                <a:cubicBezTo>
                  <a:pt x="4895709" y="854700"/>
                  <a:pt x="4908268" y="854658"/>
                  <a:pt x="4916446" y="848456"/>
                </a:cubicBezTo>
                <a:lnTo>
                  <a:pt x="4916374" y="847334"/>
                </a:lnTo>
                <a:lnTo>
                  <a:pt x="4920018" y="847135"/>
                </a:lnTo>
                <a:cubicBezTo>
                  <a:pt x="4922273" y="846987"/>
                  <a:pt x="4924183" y="846524"/>
                  <a:pt x="4924742" y="844877"/>
                </a:cubicBezTo>
                <a:cubicBezTo>
                  <a:pt x="4925401" y="842940"/>
                  <a:pt x="4924258" y="841095"/>
                  <a:pt x="4922667" y="839273"/>
                </a:cubicBezTo>
                <a:close/>
                <a:moveTo>
                  <a:pt x="5769541" y="837162"/>
                </a:moveTo>
                <a:lnTo>
                  <a:pt x="5769503" y="839537"/>
                </a:lnTo>
                <a:lnTo>
                  <a:pt x="5771188" y="842984"/>
                </a:lnTo>
                <a:lnTo>
                  <a:pt x="5767373" y="844595"/>
                </a:lnTo>
                <a:lnTo>
                  <a:pt x="5766879" y="844658"/>
                </a:lnTo>
                <a:lnTo>
                  <a:pt x="5762342" y="843719"/>
                </a:lnTo>
                <a:cubicBezTo>
                  <a:pt x="5760872" y="842760"/>
                  <a:pt x="5760840" y="841829"/>
                  <a:pt x="5761718" y="840923"/>
                </a:cubicBezTo>
                <a:cubicBezTo>
                  <a:pt x="5762595" y="840016"/>
                  <a:pt x="5764379" y="839135"/>
                  <a:pt x="5766537" y="838277"/>
                </a:cubicBezTo>
                <a:close/>
                <a:moveTo>
                  <a:pt x="4837060" y="837104"/>
                </a:moveTo>
                <a:lnTo>
                  <a:pt x="4825097" y="839836"/>
                </a:lnTo>
                <a:lnTo>
                  <a:pt x="4823247" y="840846"/>
                </a:lnTo>
                <a:lnTo>
                  <a:pt x="4831849" y="839434"/>
                </a:lnTo>
                <a:lnTo>
                  <a:pt x="4832630" y="839057"/>
                </a:lnTo>
                <a:close/>
                <a:moveTo>
                  <a:pt x="5794888" y="836030"/>
                </a:moveTo>
                <a:lnTo>
                  <a:pt x="5792746" y="837333"/>
                </a:lnTo>
                <a:lnTo>
                  <a:pt x="5792796" y="837227"/>
                </a:lnTo>
                <a:close/>
                <a:moveTo>
                  <a:pt x="6007941" y="835035"/>
                </a:moveTo>
                <a:cubicBezTo>
                  <a:pt x="6010084" y="834287"/>
                  <a:pt x="6010540" y="834246"/>
                  <a:pt x="6006760" y="835747"/>
                </a:cubicBezTo>
                <a:lnTo>
                  <a:pt x="5998233" y="838985"/>
                </a:lnTo>
                <a:lnTo>
                  <a:pt x="5999002" y="838559"/>
                </a:lnTo>
                <a:cubicBezTo>
                  <a:pt x="6001966" y="837235"/>
                  <a:pt x="6005795" y="835782"/>
                  <a:pt x="6007941" y="835035"/>
                </a:cubicBezTo>
                <a:close/>
                <a:moveTo>
                  <a:pt x="5794221" y="834311"/>
                </a:moveTo>
                <a:lnTo>
                  <a:pt x="5792796" y="837227"/>
                </a:lnTo>
                <a:lnTo>
                  <a:pt x="5791241" y="838117"/>
                </a:lnTo>
                <a:lnTo>
                  <a:pt x="5782476" y="842653"/>
                </a:lnTo>
                <a:lnTo>
                  <a:pt x="5772585" y="845443"/>
                </a:lnTo>
                <a:lnTo>
                  <a:pt x="5772399" y="845470"/>
                </a:lnTo>
                <a:lnTo>
                  <a:pt x="5771188" y="842984"/>
                </a:lnTo>
                <a:lnTo>
                  <a:pt x="5789743" y="835148"/>
                </a:lnTo>
                <a:close/>
                <a:moveTo>
                  <a:pt x="4863971" y="834160"/>
                </a:moveTo>
                <a:lnTo>
                  <a:pt x="4860840" y="835043"/>
                </a:lnTo>
                <a:lnTo>
                  <a:pt x="4845574" y="837849"/>
                </a:lnTo>
                <a:lnTo>
                  <a:pt x="4851643" y="836408"/>
                </a:lnTo>
                <a:lnTo>
                  <a:pt x="4852973" y="835965"/>
                </a:lnTo>
                <a:close/>
                <a:moveTo>
                  <a:pt x="5799255" y="833369"/>
                </a:moveTo>
                <a:lnTo>
                  <a:pt x="5799265" y="833369"/>
                </a:lnTo>
                <a:lnTo>
                  <a:pt x="5795201" y="835850"/>
                </a:lnTo>
                <a:lnTo>
                  <a:pt x="5794888" y="836030"/>
                </a:lnTo>
                <a:close/>
                <a:moveTo>
                  <a:pt x="5770141" y="830766"/>
                </a:moveTo>
                <a:lnTo>
                  <a:pt x="5785325" y="830815"/>
                </a:lnTo>
                <a:lnTo>
                  <a:pt x="5779685" y="833397"/>
                </a:lnTo>
                <a:lnTo>
                  <a:pt x="5769541" y="837162"/>
                </a:lnTo>
                <a:lnTo>
                  <a:pt x="5769623" y="831645"/>
                </a:lnTo>
                <a:close/>
                <a:moveTo>
                  <a:pt x="5803127" y="827753"/>
                </a:moveTo>
                <a:lnTo>
                  <a:pt x="5800553" y="832583"/>
                </a:lnTo>
                <a:lnTo>
                  <a:pt x="5799255" y="833369"/>
                </a:lnTo>
                <a:lnTo>
                  <a:pt x="5794221" y="834311"/>
                </a:lnTo>
                <a:lnTo>
                  <a:pt x="5795721" y="831240"/>
                </a:lnTo>
                <a:lnTo>
                  <a:pt x="5797670" y="828957"/>
                </a:lnTo>
                <a:lnTo>
                  <a:pt x="5800706" y="828165"/>
                </a:lnTo>
                <a:close/>
                <a:moveTo>
                  <a:pt x="5804941" y="827443"/>
                </a:moveTo>
                <a:cubicBezTo>
                  <a:pt x="5805973" y="827522"/>
                  <a:pt x="5806532" y="828004"/>
                  <a:pt x="5806331" y="829141"/>
                </a:cubicBezTo>
                <a:cubicBezTo>
                  <a:pt x="5805881" y="831735"/>
                  <a:pt x="5803092" y="832696"/>
                  <a:pt x="5799739" y="833279"/>
                </a:cubicBezTo>
                <a:lnTo>
                  <a:pt x="5799265" y="833369"/>
                </a:lnTo>
                <a:lnTo>
                  <a:pt x="5800553" y="832583"/>
                </a:lnTo>
                <a:lnTo>
                  <a:pt x="5804197" y="827570"/>
                </a:lnTo>
                <a:close/>
                <a:moveTo>
                  <a:pt x="5772538" y="826658"/>
                </a:moveTo>
                <a:lnTo>
                  <a:pt x="5770141" y="830766"/>
                </a:lnTo>
                <a:lnTo>
                  <a:pt x="5769404" y="830764"/>
                </a:lnTo>
                <a:lnTo>
                  <a:pt x="5758377" y="831669"/>
                </a:lnTo>
                <a:lnTo>
                  <a:pt x="5769117" y="827774"/>
                </a:lnTo>
                <a:close/>
                <a:moveTo>
                  <a:pt x="5803005" y="822721"/>
                </a:moveTo>
                <a:lnTo>
                  <a:pt x="5797670" y="828957"/>
                </a:lnTo>
                <a:lnTo>
                  <a:pt x="5790494" y="830832"/>
                </a:lnTo>
                <a:lnTo>
                  <a:pt x="5785325" y="830815"/>
                </a:lnTo>
                <a:close/>
                <a:moveTo>
                  <a:pt x="5954198" y="822322"/>
                </a:moveTo>
                <a:lnTo>
                  <a:pt x="5952110" y="823804"/>
                </a:lnTo>
                <a:cubicBezTo>
                  <a:pt x="5947382" y="827176"/>
                  <a:pt x="5938255" y="833713"/>
                  <a:pt x="5922760" y="844959"/>
                </a:cubicBezTo>
                <a:cubicBezTo>
                  <a:pt x="5900887" y="851526"/>
                  <a:pt x="5876078" y="853400"/>
                  <a:pt x="5857150" y="864667"/>
                </a:cubicBezTo>
                <a:cubicBezTo>
                  <a:pt x="5872064" y="858369"/>
                  <a:pt x="5886680" y="851562"/>
                  <a:pt x="5901891" y="845773"/>
                </a:cubicBezTo>
                <a:cubicBezTo>
                  <a:pt x="5910758" y="842396"/>
                  <a:pt x="5920678" y="841008"/>
                  <a:pt x="5929290" y="837201"/>
                </a:cubicBezTo>
                <a:cubicBezTo>
                  <a:pt x="5933174" y="835485"/>
                  <a:pt x="5938580" y="832299"/>
                  <a:pt x="5943539" y="829191"/>
                </a:cubicBezTo>
                <a:lnTo>
                  <a:pt x="5953911" y="822410"/>
                </a:lnTo>
                <a:close/>
                <a:moveTo>
                  <a:pt x="5809230" y="820414"/>
                </a:moveTo>
                <a:lnTo>
                  <a:pt x="5808842" y="821181"/>
                </a:lnTo>
                <a:lnTo>
                  <a:pt x="5804197" y="827570"/>
                </a:lnTo>
                <a:lnTo>
                  <a:pt x="5803127" y="827753"/>
                </a:lnTo>
                <a:lnTo>
                  <a:pt x="5803503" y="827046"/>
                </a:lnTo>
                <a:lnTo>
                  <a:pt x="5806853" y="820958"/>
                </a:lnTo>
                <a:lnTo>
                  <a:pt x="5807836" y="820510"/>
                </a:lnTo>
                <a:close/>
                <a:moveTo>
                  <a:pt x="5810540" y="817826"/>
                </a:moveTo>
                <a:lnTo>
                  <a:pt x="5818645" y="817943"/>
                </a:lnTo>
                <a:lnTo>
                  <a:pt x="5819805" y="819693"/>
                </a:lnTo>
                <a:lnTo>
                  <a:pt x="5809230" y="820414"/>
                </a:lnTo>
                <a:close/>
                <a:moveTo>
                  <a:pt x="5807233" y="817777"/>
                </a:moveTo>
                <a:lnTo>
                  <a:pt x="5808478" y="817795"/>
                </a:lnTo>
                <a:lnTo>
                  <a:pt x="5807080" y="820551"/>
                </a:lnTo>
                <a:lnTo>
                  <a:pt x="5806853" y="820958"/>
                </a:lnTo>
                <a:lnTo>
                  <a:pt x="5803005" y="822721"/>
                </a:lnTo>
                <a:close/>
                <a:moveTo>
                  <a:pt x="464011" y="816981"/>
                </a:moveTo>
                <a:cubicBezTo>
                  <a:pt x="457864" y="832966"/>
                  <a:pt x="450552" y="841345"/>
                  <a:pt x="449690" y="843542"/>
                </a:cubicBezTo>
                <a:lnTo>
                  <a:pt x="449982" y="843466"/>
                </a:lnTo>
                <a:lnTo>
                  <a:pt x="449605" y="843894"/>
                </a:lnTo>
                <a:cubicBezTo>
                  <a:pt x="445163" y="844324"/>
                  <a:pt x="445857" y="839882"/>
                  <a:pt x="448062" y="834291"/>
                </a:cubicBezTo>
                <a:lnTo>
                  <a:pt x="451181" y="827452"/>
                </a:lnTo>
                <a:close/>
                <a:moveTo>
                  <a:pt x="401138" y="811479"/>
                </a:moveTo>
                <a:lnTo>
                  <a:pt x="397934" y="817428"/>
                </a:lnTo>
                <a:lnTo>
                  <a:pt x="389032" y="821163"/>
                </a:lnTo>
                <a:close/>
                <a:moveTo>
                  <a:pt x="389937" y="808809"/>
                </a:moveTo>
                <a:lnTo>
                  <a:pt x="386964" y="811638"/>
                </a:lnTo>
                <a:lnTo>
                  <a:pt x="373217" y="825221"/>
                </a:lnTo>
                <a:lnTo>
                  <a:pt x="373208" y="825221"/>
                </a:lnTo>
                <a:lnTo>
                  <a:pt x="389467" y="808961"/>
                </a:lnTo>
                <a:close/>
                <a:moveTo>
                  <a:pt x="5797233" y="807900"/>
                </a:moveTo>
                <a:cubicBezTo>
                  <a:pt x="5800802" y="808169"/>
                  <a:pt x="5804810" y="809387"/>
                  <a:pt x="5809338" y="811877"/>
                </a:cubicBezTo>
                <a:cubicBezTo>
                  <a:pt x="5811203" y="812903"/>
                  <a:pt x="5811771" y="814280"/>
                  <a:pt x="5811526" y="815874"/>
                </a:cubicBezTo>
                <a:lnTo>
                  <a:pt x="5810540" y="817826"/>
                </a:lnTo>
                <a:lnTo>
                  <a:pt x="5808478" y="817795"/>
                </a:lnTo>
                <a:lnTo>
                  <a:pt x="5809403" y="815975"/>
                </a:lnTo>
                <a:cubicBezTo>
                  <a:pt x="5809758" y="815088"/>
                  <a:pt x="5809591" y="815002"/>
                  <a:pt x="5808587" y="816194"/>
                </a:cubicBezTo>
                <a:lnTo>
                  <a:pt x="5807233" y="817777"/>
                </a:lnTo>
                <a:lnTo>
                  <a:pt x="5805128" y="817746"/>
                </a:lnTo>
                <a:cubicBezTo>
                  <a:pt x="5799725" y="818519"/>
                  <a:pt x="5793624" y="819999"/>
                  <a:pt x="5787424" y="821800"/>
                </a:cubicBezTo>
                <a:lnTo>
                  <a:pt x="5772538" y="826658"/>
                </a:lnTo>
                <a:lnTo>
                  <a:pt x="5775019" y="822408"/>
                </a:lnTo>
                <a:cubicBezTo>
                  <a:pt x="5779798" y="814833"/>
                  <a:pt x="5786525" y="807093"/>
                  <a:pt x="5797233" y="807900"/>
                </a:cubicBezTo>
                <a:close/>
                <a:moveTo>
                  <a:pt x="416244" y="799118"/>
                </a:moveTo>
                <a:lnTo>
                  <a:pt x="414867" y="800495"/>
                </a:lnTo>
                <a:lnTo>
                  <a:pt x="401138" y="811479"/>
                </a:lnTo>
                <a:lnTo>
                  <a:pt x="405239" y="803862"/>
                </a:lnTo>
                <a:lnTo>
                  <a:pt x="411065" y="802001"/>
                </a:lnTo>
                <a:close/>
                <a:moveTo>
                  <a:pt x="420653" y="794709"/>
                </a:moveTo>
                <a:lnTo>
                  <a:pt x="417706" y="798304"/>
                </a:lnTo>
                <a:lnTo>
                  <a:pt x="416244" y="799118"/>
                </a:lnTo>
                <a:close/>
                <a:moveTo>
                  <a:pt x="5998694" y="790506"/>
                </a:moveTo>
                <a:lnTo>
                  <a:pt x="5988596" y="794160"/>
                </a:lnTo>
                <a:cubicBezTo>
                  <a:pt x="5984450" y="795663"/>
                  <a:pt x="5978273" y="797993"/>
                  <a:pt x="5971594" y="800531"/>
                </a:cubicBezTo>
                <a:lnTo>
                  <a:pt x="5970488" y="800950"/>
                </a:lnTo>
                <a:lnTo>
                  <a:pt x="5972206" y="798562"/>
                </a:lnTo>
                <a:lnTo>
                  <a:pt x="5981654" y="794890"/>
                </a:lnTo>
                <a:lnTo>
                  <a:pt x="5989692" y="792478"/>
                </a:lnTo>
                <a:close/>
                <a:moveTo>
                  <a:pt x="5293154" y="786925"/>
                </a:moveTo>
                <a:lnTo>
                  <a:pt x="5294774" y="787466"/>
                </a:lnTo>
                <a:lnTo>
                  <a:pt x="5290109" y="788211"/>
                </a:lnTo>
                <a:close/>
                <a:moveTo>
                  <a:pt x="5300227" y="786594"/>
                </a:moveTo>
                <a:lnTo>
                  <a:pt x="5300066" y="787421"/>
                </a:lnTo>
                <a:cubicBezTo>
                  <a:pt x="5299171" y="787995"/>
                  <a:pt x="5297867" y="788179"/>
                  <a:pt x="5296040" y="787888"/>
                </a:cubicBezTo>
                <a:lnTo>
                  <a:pt x="5294774" y="787466"/>
                </a:lnTo>
                <a:close/>
                <a:moveTo>
                  <a:pt x="6017003" y="785272"/>
                </a:moveTo>
                <a:lnTo>
                  <a:pt x="6015999" y="785590"/>
                </a:lnTo>
                <a:cubicBezTo>
                  <a:pt x="6011785" y="787450"/>
                  <a:pt x="6006704" y="788753"/>
                  <a:pt x="6001398" y="789913"/>
                </a:cubicBezTo>
                <a:lnTo>
                  <a:pt x="5998694" y="790506"/>
                </a:lnTo>
                <a:lnTo>
                  <a:pt x="6006169" y="787801"/>
                </a:lnTo>
                <a:close/>
                <a:moveTo>
                  <a:pt x="6037619" y="780460"/>
                </a:moveTo>
                <a:lnTo>
                  <a:pt x="6017003" y="785272"/>
                </a:lnTo>
                <a:lnTo>
                  <a:pt x="6023177" y="783315"/>
                </a:lnTo>
                <a:cubicBezTo>
                  <a:pt x="6031875" y="781061"/>
                  <a:pt x="6043023" y="779176"/>
                  <a:pt x="6037619" y="780460"/>
                </a:cubicBezTo>
                <a:close/>
                <a:moveTo>
                  <a:pt x="420676" y="780225"/>
                </a:moveTo>
                <a:lnTo>
                  <a:pt x="412751" y="789912"/>
                </a:lnTo>
                <a:lnTo>
                  <a:pt x="405239" y="803862"/>
                </a:lnTo>
                <a:lnTo>
                  <a:pt x="403114" y="804541"/>
                </a:lnTo>
                <a:lnTo>
                  <a:pt x="389937" y="808809"/>
                </a:lnTo>
                <a:lnTo>
                  <a:pt x="392569" y="806304"/>
                </a:lnTo>
                <a:cubicBezTo>
                  <a:pt x="395406" y="803727"/>
                  <a:pt x="382189" y="816462"/>
                  <a:pt x="382833" y="810582"/>
                </a:cubicBezTo>
                <a:lnTo>
                  <a:pt x="384497" y="806630"/>
                </a:lnTo>
                <a:lnTo>
                  <a:pt x="406400" y="792028"/>
                </a:lnTo>
                <a:close/>
                <a:moveTo>
                  <a:pt x="5333135" y="777974"/>
                </a:moveTo>
                <a:cubicBezTo>
                  <a:pt x="5334479" y="777645"/>
                  <a:pt x="5331917" y="780323"/>
                  <a:pt x="5326065" y="790021"/>
                </a:cubicBezTo>
                <a:lnTo>
                  <a:pt x="5324729" y="790616"/>
                </a:lnTo>
                <a:lnTo>
                  <a:pt x="5316757" y="783955"/>
                </a:lnTo>
                <a:cubicBezTo>
                  <a:pt x="5326536" y="781634"/>
                  <a:pt x="5331787" y="778300"/>
                  <a:pt x="5333135" y="777974"/>
                </a:cubicBezTo>
                <a:close/>
                <a:moveTo>
                  <a:pt x="5301015" y="777656"/>
                </a:moveTo>
                <a:lnTo>
                  <a:pt x="5301510" y="780018"/>
                </a:lnTo>
                <a:lnTo>
                  <a:pt x="5300791" y="783700"/>
                </a:lnTo>
                <a:lnTo>
                  <a:pt x="5293154" y="786925"/>
                </a:lnTo>
                <a:lnTo>
                  <a:pt x="5288859" y="785492"/>
                </a:lnTo>
                <a:lnTo>
                  <a:pt x="5286545" y="784281"/>
                </a:lnTo>
                <a:close/>
                <a:moveTo>
                  <a:pt x="420875" y="776541"/>
                </a:moveTo>
                <a:lnTo>
                  <a:pt x="417616" y="778658"/>
                </a:lnTo>
                <a:cubicBezTo>
                  <a:pt x="414696" y="780506"/>
                  <a:pt x="417504" y="778585"/>
                  <a:pt x="420870" y="776544"/>
                </a:cubicBezTo>
                <a:close/>
                <a:moveTo>
                  <a:pt x="427472" y="773705"/>
                </a:moveTo>
                <a:cubicBezTo>
                  <a:pt x="427128" y="774388"/>
                  <a:pt x="425631" y="775952"/>
                  <a:pt x="422334" y="778854"/>
                </a:cubicBezTo>
                <a:lnTo>
                  <a:pt x="420676" y="780225"/>
                </a:lnTo>
                <a:lnTo>
                  <a:pt x="425216" y="774675"/>
                </a:lnTo>
                <a:close/>
                <a:moveTo>
                  <a:pt x="5329068" y="772756"/>
                </a:moveTo>
                <a:cubicBezTo>
                  <a:pt x="5332705" y="777169"/>
                  <a:pt x="5320862" y="780222"/>
                  <a:pt x="5316757" y="783955"/>
                </a:cubicBezTo>
                <a:lnTo>
                  <a:pt x="5300227" y="786594"/>
                </a:lnTo>
                <a:lnTo>
                  <a:pt x="5300791" y="783700"/>
                </a:lnTo>
                <a:lnTo>
                  <a:pt x="5312480" y="778763"/>
                </a:lnTo>
                <a:cubicBezTo>
                  <a:pt x="5317924" y="776605"/>
                  <a:pt x="5325435" y="768346"/>
                  <a:pt x="5329068" y="772756"/>
                </a:cubicBezTo>
                <a:close/>
                <a:moveTo>
                  <a:pt x="426879" y="772643"/>
                </a:moveTo>
                <a:lnTo>
                  <a:pt x="425216" y="774675"/>
                </a:lnTo>
                <a:lnTo>
                  <a:pt x="420875" y="776541"/>
                </a:lnTo>
                <a:close/>
                <a:moveTo>
                  <a:pt x="604990" y="768630"/>
                </a:moveTo>
                <a:lnTo>
                  <a:pt x="604847" y="768825"/>
                </a:lnTo>
                <a:cubicBezTo>
                  <a:pt x="606161" y="767968"/>
                  <a:pt x="606606" y="768085"/>
                  <a:pt x="592379" y="780716"/>
                </a:cubicBezTo>
                <a:lnTo>
                  <a:pt x="589009" y="783674"/>
                </a:lnTo>
                <a:lnTo>
                  <a:pt x="579546" y="780277"/>
                </a:lnTo>
                <a:cubicBezTo>
                  <a:pt x="587702" y="776652"/>
                  <a:pt x="596451" y="774142"/>
                  <a:pt x="604011" y="769401"/>
                </a:cubicBezTo>
                <a:close/>
                <a:moveTo>
                  <a:pt x="5384701" y="767777"/>
                </a:moveTo>
                <a:lnTo>
                  <a:pt x="5384582" y="768249"/>
                </a:lnTo>
                <a:lnTo>
                  <a:pt x="5381616" y="768562"/>
                </a:lnTo>
                <a:cubicBezTo>
                  <a:pt x="5378245" y="768922"/>
                  <a:pt x="5376553" y="769081"/>
                  <a:pt x="5376232" y="769073"/>
                </a:cubicBezTo>
                <a:cubicBezTo>
                  <a:pt x="5375910" y="769065"/>
                  <a:pt x="5376952" y="768890"/>
                  <a:pt x="5379042" y="768581"/>
                </a:cubicBezTo>
                <a:close/>
                <a:moveTo>
                  <a:pt x="5298893" y="767505"/>
                </a:moveTo>
                <a:lnTo>
                  <a:pt x="5307863" y="767597"/>
                </a:lnTo>
                <a:lnTo>
                  <a:pt x="5302418" y="777012"/>
                </a:lnTo>
                <a:lnTo>
                  <a:pt x="5301015" y="777656"/>
                </a:lnTo>
                <a:close/>
                <a:moveTo>
                  <a:pt x="5716326" y="766648"/>
                </a:moveTo>
                <a:lnTo>
                  <a:pt x="5713259" y="768474"/>
                </a:lnTo>
                <a:cubicBezTo>
                  <a:pt x="5696007" y="775317"/>
                  <a:pt x="5691843" y="776438"/>
                  <a:pt x="5682192" y="777493"/>
                </a:cubicBezTo>
                <a:lnTo>
                  <a:pt x="5680392" y="777676"/>
                </a:lnTo>
                <a:lnTo>
                  <a:pt x="5708230" y="767599"/>
                </a:lnTo>
                <a:cubicBezTo>
                  <a:pt x="5709240" y="767296"/>
                  <a:pt x="5711702" y="767068"/>
                  <a:pt x="5714844" y="766797"/>
                </a:cubicBezTo>
                <a:close/>
                <a:moveTo>
                  <a:pt x="5693260" y="762965"/>
                </a:moveTo>
                <a:lnTo>
                  <a:pt x="5687362" y="768414"/>
                </a:lnTo>
                <a:lnTo>
                  <a:pt x="5681939" y="769090"/>
                </a:lnTo>
                <a:lnTo>
                  <a:pt x="5688110" y="764097"/>
                </a:lnTo>
                <a:close/>
                <a:moveTo>
                  <a:pt x="5097967" y="761720"/>
                </a:moveTo>
                <a:lnTo>
                  <a:pt x="5071595" y="763520"/>
                </a:lnTo>
                <a:cubicBezTo>
                  <a:pt x="5064166" y="764492"/>
                  <a:pt x="5057040" y="766591"/>
                  <a:pt x="5049975" y="768650"/>
                </a:cubicBezTo>
                <a:cubicBezTo>
                  <a:pt x="5042210" y="770914"/>
                  <a:pt x="5035774" y="772802"/>
                  <a:pt x="5030356" y="774408"/>
                </a:cubicBezTo>
                <a:lnTo>
                  <a:pt x="5023650" y="776425"/>
                </a:lnTo>
                <a:lnTo>
                  <a:pt x="5016757" y="780362"/>
                </a:lnTo>
                <a:lnTo>
                  <a:pt x="5024345" y="782623"/>
                </a:lnTo>
                <a:lnTo>
                  <a:pt x="5033949" y="779897"/>
                </a:lnTo>
                <a:cubicBezTo>
                  <a:pt x="5067407" y="771130"/>
                  <a:pt x="5047236" y="781889"/>
                  <a:pt x="5070844" y="767835"/>
                </a:cubicBezTo>
                <a:cubicBezTo>
                  <a:pt x="5078049" y="766126"/>
                  <a:pt x="5085130" y="764040"/>
                  <a:pt x="5092462" y="762705"/>
                </a:cubicBezTo>
                <a:lnTo>
                  <a:pt x="5097455" y="762167"/>
                </a:lnTo>
                <a:lnTo>
                  <a:pt x="5098093" y="761814"/>
                </a:lnTo>
                <a:close/>
                <a:moveTo>
                  <a:pt x="5108302" y="761015"/>
                </a:moveTo>
                <a:lnTo>
                  <a:pt x="5105632" y="761197"/>
                </a:lnTo>
                <a:lnTo>
                  <a:pt x="5105348" y="761344"/>
                </a:lnTo>
                <a:lnTo>
                  <a:pt x="5108807" y="761058"/>
                </a:lnTo>
                <a:cubicBezTo>
                  <a:pt x="5109637" y="760983"/>
                  <a:pt x="5109635" y="760963"/>
                  <a:pt x="5108302" y="761015"/>
                </a:cubicBezTo>
                <a:close/>
                <a:moveTo>
                  <a:pt x="5735017" y="758831"/>
                </a:moveTo>
                <a:cubicBezTo>
                  <a:pt x="5738414" y="757910"/>
                  <a:pt x="5741054" y="757628"/>
                  <a:pt x="5740658" y="759903"/>
                </a:cubicBezTo>
                <a:cubicBezTo>
                  <a:pt x="5740095" y="763147"/>
                  <a:pt x="5732999" y="764767"/>
                  <a:pt x="5725538" y="765728"/>
                </a:cubicBezTo>
                <a:lnTo>
                  <a:pt x="5716326" y="766648"/>
                </a:lnTo>
                <a:lnTo>
                  <a:pt x="5724817" y="761592"/>
                </a:lnTo>
                <a:cubicBezTo>
                  <a:pt x="5727459" y="761311"/>
                  <a:pt x="5731618" y="759751"/>
                  <a:pt x="5735017" y="758831"/>
                </a:cubicBezTo>
                <a:close/>
                <a:moveTo>
                  <a:pt x="424503" y="757927"/>
                </a:moveTo>
                <a:cubicBezTo>
                  <a:pt x="420317" y="761801"/>
                  <a:pt x="402916" y="776089"/>
                  <a:pt x="397934" y="783561"/>
                </a:cubicBezTo>
                <a:cubicBezTo>
                  <a:pt x="392438" y="791805"/>
                  <a:pt x="388743" y="797825"/>
                  <a:pt x="386382" y="802152"/>
                </a:cubicBezTo>
                <a:lnTo>
                  <a:pt x="384497" y="806630"/>
                </a:lnTo>
                <a:lnTo>
                  <a:pt x="381000" y="808961"/>
                </a:lnTo>
                <a:cubicBezTo>
                  <a:pt x="374767" y="813948"/>
                  <a:pt x="356927" y="822325"/>
                  <a:pt x="364067" y="825895"/>
                </a:cubicBezTo>
                <a:lnTo>
                  <a:pt x="373208" y="825221"/>
                </a:lnTo>
                <a:lnTo>
                  <a:pt x="372534" y="825895"/>
                </a:lnTo>
                <a:lnTo>
                  <a:pt x="373217" y="825221"/>
                </a:lnTo>
                <a:lnTo>
                  <a:pt x="380670" y="824671"/>
                </a:lnTo>
                <a:lnTo>
                  <a:pt x="389032" y="821163"/>
                </a:lnTo>
                <a:lnTo>
                  <a:pt x="372534" y="834361"/>
                </a:lnTo>
                <a:cubicBezTo>
                  <a:pt x="363184" y="841841"/>
                  <a:pt x="355601" y="851294"/>
                  <a:pt x="347134" y="859761"/>
                </a:cubicBezTo>
                <a:cubicBezTo>
                  <a:pt x="327378" y="879517"/>
                  <a:pt x="308634" y="900338"/>
                  <a:pt x="287867" y="919028"/>
                </a:cubicBezTo>
                <a:cubicBezTo>
                  <a:pt x="280304" y="925835"/>
                  <a:pt x="270413" y="929604"/>
                  <a:pt x="262467" y="935961"/>
                </a:cubicBezTo>
                <a:cubicBezTo>
                  <a:pt x="256234" y="940948"/>
                  <a:pt x="251178" y="947250"/>
                  <a:pt x="245534" y="952895"/>
                </a:cubicBezTo>
                <a:cubicBezTo>
                  <a:pt x="237067" y="955717"/>
                  <a:pt x="226445" y="955050"/>
                  <a:pt x="220134" y="961361"/>
                </a:cubicBezTo>
                <a:cubicBezTo>
                  <a:pt x="213823" y="967672"/>
                  <a:pt x="213417" y="978010"/>
                  <a:pt x="211667" y="986761"/>
                </a:cubicBezTo>
                <a:cubicBezTo>
                  <a:pt x="207753" y="1006330"/>
                  <a:pt x="206022" y="1026272"/>
                  <a:pt x="203200" y="1046028"/>
                </a:cubicBezTo>
                <a:cubicBezTo>
                  <a:pt x="197556" y="1054495"/>
                  <a:pt x="190818" y="1062327"/>
                  <a:pt x="186267" y="1071428"/>
                </a:cubicBezTo>
                <a:cubicBezTo>
                  <a:pt x="182276" y="1079410"/>
                  <a:pt x="181791" y="1088846"/>
                  <a:pt x="177800" y="1096828"/>
                </a:cubicBezTo>
                <a:cubicBezTo>
                  <a:pt x="170352" y="1111724"/>
                  <a:pt x="149086" y="1139116"/>
                  <a:pt x="135467" y="1147628"/>
                </a:cubicBezTo>
                <a:cubicBezTo>
                  <a:pt x="91549" y="1175077"/>
                  <a:pt x="89545" y="1171632"/>
                  <a:pt x="94972" y="1149769"/>
                </a:cubicBezTo>
                <a:lnTo>
                  <a:pt x="98877" y="1133546"/>
                </a:lnTo>
                <a:lnTo>
                  <a:pt x="107864" y="1123569"/>
                </a:lnTo>
                <a:cubicBezTo>
                  <a:pt x="111560" y="1119436"/>
                  <a:pt x="115088" y="1115829"/>
                  <a:pt x="118534" y="1113761"/>
                </a:cubicBezTo>
                <a:cubicBezTo>
                  <a:pt x="126187" y="1109169"/>
                  <a:pt x="135467" y="1108117"/>
                  <a:pt x="143934" y="1105295"/>
                </a:cubicBezTo>
                <a:cubicBezTo>
                  <a:pt x="146756" y="1096828"/>
                  <a:pt x="160867" y="1082717"/>
                  <a:pt x="152400" y="1079895"/>
                </a:cubicBezTo>
                <a:cubicBezTo>
                  <a:pt x="128964" y="1072083"/>
                  <a:pt x="109788" y="1109947"/>
                  <a:pt x="101600" y="1122228"/>
                </a:cubicBezTo>
                <a:lnTo>
                  <a:pt x="98877" y="1133546"/>
                </a:lnTo>
                <a:lnTo>
                  <a:pt x="96184" y="1136535"/>
                </a:lnTo>
                <a:cubicBezTo>
                  <a:pt x="87946" y="1144881"/>
                  <a:pt x="78692" y="1151281"/>
                  <a:pt x="67734" y="1147628"/>
                </a:cubicBezTo>
                <a:cubicBezTo>
                  <a:pt x="59267" y="1144806"/>
                  <a:pt x="71608" y="1129881"/>
                  <a:pt x="76200" y="1122228"/>
                </a:cubicBezTo>
                <a:cubicBezTo>
                  <a:pt x="93633" y="1093174"/>
                  <a:pt x="93987" y="1100579"/>
                  <a:pt x="92981" y="1106253"/>
                </a:cubicBezTo>
                <a:lnTo>
                  <a:pt x="92440" y="1108617"/>
                </a:lnTo>
                <a:lnTo>
                  <a:pt x="92417" y="1108693"/>
                </a:lnTo>
                <a:cubicBezTo>
                  <a:pt x="92026" y="1110094"/>
                  <a:pt x="92041" y="1110193"/>
                  <a:pt x="92217" y="1109588"/>
                </a:cubicBezTo>
                <a:lnTo>
                  <a:pt x="92440" y="1108617"/>
                </a:lnTo>
                <a:lnTo>
                  <a:pt x="95053" y="1099989"/>
                </a:lnTo>
                <a:cubicBezTo>
                  <a:pt x="96502" y="1095388"/>
                  <a:pt x="98602" y="1088889"/>
                  <a:pt x="101600" y="1079895"/>
                </a:cubicBezTo>
                <a:cubicBezTo>
                  <a:pt x="107245" y="1074250"/>
                  <a:pt x="114106" y="1069603"/>
                  <a:pt x="118534" y="1062961"/>
                </a:cubicBezTo>
                <a:cubicBezTo>
                  <a:pt x="129823" y="1046028"/>
                  <a:pt x="138999" y="1027477"/>
                  <a:pt x="152400" y="1012161"/>
                </a:cubicBezTo>
                <a:cubicBezTo>
                  <a:pt x="159101" y="1004503"/>
                  <a:pt x="170605" y="988033"/>
                  <a:pt x="177800" y="995228"/>
                </a:cubicBezTo>
                <a:cubicBezTo>
                  <a:pt x="184995" y="1002423"/>
                  <a:pt x="166511" y="1012161"/>
                  <a:pt x="160867" y="1020628"/>
                </a:cubicBezTo>
                <a:cubicBezTo>
                  <a:pt x="160867" y="1020628"/>
                  <a:pt x="178321" y="1010052"/>
                  <a:pt x="186267" y="1003695"/>
                </a:cubicBezTo>
                <a:cubicBezTo>
                  <a:pt x="213827" y="981646"/>
                  <a:pt x="195849" y="992996"/>
                  <a:pt x="211667" y="961361"/>
                </a:cubicBezTo>
                <a:cubicBezTo>
                  <a:pt x="216218" y="952260"/>
                  <a:pt x="222243" y="943907"/>
                  <a:pt x="228600" y="935961"/>
                </a:cubicBezTo>
                <a:cubicBezTo>
                  <a:pt x="233587" y="929728"/>
                  <a:pt x="245534" y="919028"/>
                  <a:pt x="245534" y="919028"/>
                </a:cubicBezTo>
                <a:cubicBezTo>
                  <a:pt x="242712" y="910561"/>
                  <a:pt x="237067" y="902553"/>
                  <a:pt x="237067" y="893628"/>
                </a:cubicBezTo>
                <a:cubicBezTo>
                  <a:pt x="237067" y="852510"/>
                  <a:pt x="280811" y="835773"/>
                  <a:pt x="287867" y="825895"/>
                </a:cubicBezTo>
                <a:cubicBezTo>
                  <a:pt x="289631" y="823426"/>
                  <a:pt x="289399" y="824475"/>
                  <a:pt x="288205" y="826999"/>
                </a:cubicBezTo>
                <a:lnTo>
                  <a:pt x="285264" y="832386"/>
                </a:lnTo>
                <a:lnTo>
                  <a:pt x="279400" y="834361"/>
                </a:lnTo>
                <a:cubicBezTo>
                  <a:pt x="274721" y="848400"/>
                  <a:pt x="278602" y="843814"/>
                  <a:pt x="282770" y="836953"/>
                </a:cubicBezTo>
                <a:lnTo>
                  <a:pt x="285264" y="832386"/>
                </a:lnTo>
                <a:lnTo>
                  <a:pt x="300511" y="827251"/>
                </a:lnTo>
                <a:cubicBezTo>
                  <a:pt x="313835" y="822863"/>
                  <a:pt x="310898" y="824879"/>
                  <a:pt x="355600" y="817428"/>
                </a:cubicBezTo>
                <a:cubicBezTo>
                  <a:pt x="375285" y="814147"/>
                  <a:pt x="382915" y="788236"/>
                  <a:pt x="397934" y="775095"/>
                </a:cubicBezTo>
                <a:cubicBezTo>
                  <a:pt x="405592" y="768394"/>
                  <a:pt x="414867" y="763806"/>
                  <a:pt x="423334" y="758161"/>
                </a:cubicBezTo>
                <a:cubicBezTo>
                  <a:pt x="425825" y="756501"/>
                  <a:pt x="425898" y="756635"/>
                  <a:pt x="424503" y="757927"/>
                </a:cubicBezTo>
                <a:close/>
                <a:moveTo>
                  <a:pt x="5703243" y="756188"/>
                </a:moveTo>
                <a:cubicBezTo>
                  <a:pt x="5704314" y="756381"/>
                  <a:pt x="5704901" y="756954"/>
                  <a:pt x="5704703" y="758091"/>
                </a:cubicBezTo>
                <a:cubicBezTo>
                  <a:pt x="5704252" y="760685"/>
                  <a:pt x="5701331" y="761456"/>
                  <a:pt x="5697912" y="761944"/>
                </a:cubicBezTo>
                <a:lnTo>
                  <a:pt x="5693260" y="762965"/>
                </a:lnTo>
                <a:lnTo>
                  <a:pt x="5697683" y="758885"/>
                </a:lnTo>
                <a:lnTo>
                  <a:pt x="5701400" y="756351"/>
                </a:lnTo>
                <a:close/>
                <a:moveTo>
                  <a:pt x="5461473" y="755811"/>
                </a:moveTo>
                <a:lnTo>
                  <a:pt x="5461229" y="757080"/>
                </a:lnTo>
                <a:lnTo>
                  <a:pt x="5460723" y="757608"/>
                </a:lnTo>
                <a:lnTo>
                  <a:pt x="5444520" y="760196"/>
                </a:lnTo>
                <a:lnTo>
                  <a:pt x="5444456" y="760176"/>
                </a:lnTo>
                <a:lnTo>
                  <a:pt x="5442182" y="759198"/>
                </a:lnTo>
                <a:close/>
                <a:moveTo>
                  <a:pt x="5313924" y="755477"/>
                </a:moveTo>
                <a:lnTo>
                  <a:pt x="5311689" y="760976"/>
                </a:lnTo>
                <a:lnTo>
                  <a:pt x="5310597" y="762867"/>
                </a:lnTo>
                <a:lnTo>
                  <a:pt x="5304675" y="764065"/>
                </a:lnTo>
                <a:cubicBezTo>
                  <a:pt x="5297938" y="765375"/>
                  <a:pt x="5290787" y="764896"/>
                  <a:pt x="5283806" y="764879"/>
                </a:cubicBezTo>
                <a:lnTo>
                  <a:pt x="5269784" y="764540"/>
                </a:lnTo>
                <a:lnTo>
                  <a:pt x="5273052" y="763376"/>
                </a:lnTo>
                <a:lnTo>
                  <a:pt x="5289587" y="761439"/>
                </a:lnTo>
                <a:cubicBezTo>
                  <a:pt x="5296964" y="760260"/>
                  <a:pt x="5304108" y="758292"/>
                  <a:pt x="5311206" y="756308"/>
                </a:cubicBezTo>
                <a:close/>
                <a:moveTo>
                  <a:pt x="5081352" y="752991"/>
                </a:moveTo>
                <a:cubicBezTo>
                  <a:pt x="5076918" y="754153"/>
                  <a:pt x="5071460" y="755426"/>
                  <a:pt x="5065372" y="756792"/>
                </a:cubicBezTo>
                <a:lnTo>
                  <a:pt x="5058853" y="758230"/>
                </a:lnTo>
                <a:lnTo>
                  <a:pt x="5041976" y="765956"/>
                </a:lnTo>
                <a:lnTo>
                  <a:pt x="5035214" y="769820"/>
                </a:lnTo>
                <a:lnTo>
                  <a:pt x="5055755" y="765209"/>
                </a:lnTo>
                <a:cubicBezTo>
                  <a:pt x="5065151" y="762979"/>
                  <a:pt x="5074022" y="759495"/>
                  <a:pt x="5083156" y="756638"/>
                </a:cubicBezTo>
                <a:lnTo>
                  <a:pt x="5088048" y="755107"/>
                </a:lnTo>
                <a:close/>
                <a:moveTo>
                  <a:pt x="626067" y="751398"/>
                </a:moveTo>
                <a:lnTo>
                  <a:pt x="622378" y="754946"/>
                </a:lnTo>
                <a:lnTo>
                  <a:pt x="604990" y="768630"/>
                </a:lnTo>
                <a:lnTo>
                  <a:pt x="605145" y="768420"/>
                </a:lnTo>
                <a:cubicBezTo>
                  <a:pt x="606366" y="767429"/>
                  <a:pt x="608511" y="765692"/>
                  <a:pt x="612093" y="762781"/>
                </a:cubicBezTo>
                <a:close/>
                <a:moveTo>
                  <a:pt x="474134" y="749695"/>
                </a:moveTo>
                <a:cubicBezTo>
                  <a:pt x="479778" y="755340"/>
                  <a:pt x="463433" y="761641"/>
                  <a:pt x="457200" y="766628"/>
                </a:cubicBezTo>
                <a:cubicBezTo>
                  <a:pt x="449254" y="772985"/>
                  <a:pt x="439746" y="777204"/>
                  <a:pt x="431800" y="783561"/>
                </a:cubicBezTo>
                <a:lnTo>
                  <a:pt x="420653" y="794709"/>
                </a:lnTo>
                <a:lnTo>
                  <a:pt x="425043" y="789353"/>
                </a:lnTo>
                <a:cubicBezTo>
                  <a:pt x="429345" y="784547"/>
                  <a:pt x="436372" y="777445"/>
                  <a:pt x="448734" y="766628"/>
                </a:cubicBezTo>
                <a:lnTo>
                  <a:pt x="471030" y="749906"/>
                </a:lnTo>
                <a:close/>
                <a:moveTo>
                  <a:pt x="5430619" y="746132"/>
                </a:moveTo>
                <a:cubicBezTo>
                  <a:pt x="5433706" y="745194"/>
                  <a:pt x="5436334" y="744862"/>
                  <a:pt x="5437168" y="747103"/>
                </a:cubicBezTo>
                <a:cubicBezTo>
                  <a:pt x="5439065" y="752213"/>
                  <a:pt x="5428960" y="754568"/>
                  <a:pt x="5424855" y="758300"/>
                </a:cubicBezTo>
                <a:cubicBezTo>
                  <a:pt x="5419574" y="758863"/>
                  <a:pt x="5403716" y="759068"/>
                  <a:pt x="5409018" y="759991"/>
                </a:cubicBezTo>
                <a:cubicBezTo>
                  <a:pt x="5411436" y="760412"/>
                  <a:pt x="5428007" y="759473"/>
                  <a:pt x="5438289" y="758466"/>
                </a:cubicBezTo>
                <a:lnTo>
                  <a:pt x="5440482" y="758177"/>
                </a:lnTo>
                <a:lnTo>
                  <a:pt x="5440445" y="758452"/>
                </a:lnTo>
                <a:lnTo>
                  <a:pt x="5442182" y="759198"/>
                </a:lnTo>
                <a:lnTo>
                  <a:pt x="5434222" y="760596"/>
                </a:lnTo>
                <a:cubicBezTo>
                  <a:pt x="5417977" y="763128"/>
                  <a:pt x="5399767" y="765659"/>
                  <a:pt x="5388148" y="767288"/>
                </a:cubicBezTo>
                <a:lnTo>
                  <a:pt x="5384701" y="767777"/>
                </a:lnTo>
                <a:lnTo>
                  <a:pt x="5388749" y="751728"/>
                </a:lnTo>
                <a:lnTo>
                  <a:pt x="5391744" y="752041"/>
                </a:lnTo>
                <a:cubicBezTo>
                  <a:pt x="5394641" y="751179"/>
                  <a:pt x="5397801" y="749788"/>
                  <a:pt x="5400461" y="749608"/>
                </a:cubicBezTo>
                <a:cubicBezTo>
                  <a:pt x="5407388" y="749134"/>
                  <a:pt x="5414396" y="749265"/>
                  <a:pt x="5421330" y="748793"/>
                </a:cubicBezTo>
                <a:cubicBezTo>
                  <a:pt x="5423986" y="748612"/>
                  <a:pt x="5427531" y="747069"/>
                  <a:pt x="5430619" y="746132"/>
                </a:cubicBezTo>
                <a:close/>
                <a:moveTo>
                  <a:pt x="5484520" y="744556"/>
                </a:moveTo>
                <a:cubicBezTo>
                  <a:pt x="5486996" y="744424"/>
                  <a:pt x="5487270" y="744941"/>
                  <a:pt x="5483935" y="746349"/>
                </a:cubicBezTo>
                <a:cubicBezTo>
                  <a:pt x="5476478" y="749498"/>
                  <a:pt x="5469675" y="754035"/>
                  <a:pt x="5461562" y="755796"/>
                </a:cubicBezTo>
                <a:lnTo>
                  <a:pt x="5461473" y="755811"/>
                </a:lnTo>
                <a:lnTo>
                  <a:pt x="5462315" y="751480"/>
                </a:lnTo>
                <a:cubicBezTo>
                  <a:pt x="5457313" y="748219"/>
                  <a:pt x="5451535" y="756107"/>
                  <a:pt x="5445725" y="757486"/>
                </a:cubicBezTo>
                <a:lnTo>
                  <a:pt x="5440482" y="758177"/>
                </a:lnTo>
                <a:lnTo>
                  <a:pt x="5440695" y="756610"/>
                </a:lnTo>
                <a:cubicBezTo>
                  <a:pt x="5449832" y="751170"/>
                  <a:pt x="5477091" y="744950"/>
                  <a:pt x="5484520" y="744556"/>
                </a:cubicBezTo>
                <a:close/>
                <a:moveTo>
                  <a:pt x="5318489" y="744235"/>
                </a:moveTo>
                <a:lnTo>
                  <a:pt x="5317559" y="746524"/>
                </a:lnTo>
                <a:lnTo>
                  <a:pt x="5311055" y="748068"/>
                </a:lnTo>
                <a:lnTo>
                  <a:pt x="5314556" y="745482"/>
                </a:lnTo>
                <a:cubicBezTo>
                  <a:pt x="5317008" y="743475"/>
                  <a:pt x="5318843" y="742200"/>
                  <a:pt x="5318489" y="744235"/>
                </a:cubicBezTo>
                <a:close/>
                <a:moveTo>
                  <a:pt x="5360226" y="742605"/>
                </a:moveTo>
                <a:cubicBezTo>
                  <a:pt x="5366681" y="745211"/>
                  <a:pt x="5377425" y="744579"/>
                  <a:pt x="5379593" y="750423"/>
                </a:cubicBezTo>
                <a:cubicBezTo>
                  <a:pt x="5381489" y="755534"/>
                  <a:pt x="5372722" y="759461"/>
                  <a:pt x="5367280" y="761620"/>
                </a:cubicBezTo>
                <a:cubicBezTo>
                  <a:pt x="5359150" y="764845"/>
                  <a:pt x="5349558" y="764627"/>
                  <a:pt x="5340630" y="765876"/>
                </a:cubicBezTo>
                <a:cubicBezTo>
                  <a:pt x="5326632" y="767835"/>
                  <a:pt x="5322576" y="767801"/>
                  <a:pt x="5312107" y="767640"/>
                </a:cubicBezTo>
                <a:lnTo>
                  <a:pt x="5307863" y="767597"/>
                </a:lnTo>
                <a:lnTo>
                  <a:pt x="5310597" y="762867"/>
                </a:lnTo>
                <a:lnTo>
                  <a:pt x="5316474" y="761678"/>
                </a:lnTo>
                <a:cubicBezTo>
                  <a:pt x="5338316" y="756987"/>
                  <a:pt x="5323732" y="757723"/>
                  <a:pt x="5343633" y="748611"/>
                </a:cubicBezTo>
                <a:cubicBezTo>
                  <a:pt x="5348920" y="746192"/>
                  <a:pt x="5354695" y="744607"/>
                  <a:pt x="5360226" y="742605"/>
                </a:cubicBezTo>
                <a:close/>
                <a:moveTo>
                  <a:pt x="5355807" y="740542"/>
                </a:moveTo>
                <a:cubicBezTo>
                  <a:pt x="5357507" y="740520"/>
                  <a:pt x="5357622" y="740853"/>
                  <a:pt x="5355196" y="741730"/>
                </a:cubicBezTo>
                <a:cubicBezTo>
                  <a:pt x="5346552" y="744858"/>
                  <a:pt x="5340483" y="747125"/>
                  <a:pt x="5334111" y="749300"/>
                </a:cubicBezTo>
                <a:lnTo>
                  <a:pt x="5313924" y="755477"/>
                </a:lnTo>
                <a:lnTo>
                  <a:pt x="5317559" y="746524"/>
                </a:lnTo>
                <a:lnTo>
                  <a:pt x="5323519" y="745110"/>
                </a:lnTo>
                <a:cubicBezTo>
                  <a:pt x="5331341" y="743860"/>
                  <a:pt x="5350707" y="740609"/>
                  <a:pt x="5355807" y="740542"/>
                </a:cubicBezTo>
                <a:close/>
                <a:moveTo>
                  <a:pt x="5690800" y="739354"/>
                </a:moveTo>
                <a:lnTo>
                  <a:pt x="5686839" y="741642"/>
                </a:lnTo>
                <a:lnTo>
                  <a:pt x="5672109" y="744324"/>
                </a:lnTo>
                <a:lnTo>
                  <a:pt x="5670972" y="744396"/>
                </a:lnTo>
                <a:cubicBezTo>
                  <a:pt x="5670068" y="744297"/>
                  <a:pt x="5669923" y="743973"/>
                  <a:pt x="5671000" y="743332"/>
                </a:cubicBezTo>
                <a:lnTo>
                  <a:pt x="5676237" y="741361"/>
                </a:lnTo>
                <a:lnTo>
                  <a:pt x="5681809" y="740766"/>
                </a:lnTo>
                <a:close/>
                <a:moveTo>
                  <a:pt x="5391904" y="739226"/>
                </a:moveTo>
                <a:lnTo>
                  <a:pt x="5388749" y="751728"/>
                </a:lnTo>
                <a:lnTo>
                  <a:pt x="5384619" y="751297"/>
                </a:lnTo>
                <a:cubicBezTo>
                  <a:pt x="5383025" y="749363"/>
                  <a:pt x="5384241" y="747352"/>
                  <a:pt x="5386157" y="745320"/>
                </a:cubicBezTo>
                <a:cubicBezTo>
                  <a:pt x="5388073" y="743289"/>
                  <a:pt x="5390688" y="741238"/>
                  <a:pt x="5391904" y="739226"/>
                </a:cubicBezTo>
                <a:close/>
                <a:moveTo>
                  <a:pt x="5569956" y="737513"/>
                </a:moveTo>
                <a:lnTo>
                  <a:pt x="5563738" y="740922"/>
                </a:lnTo>
                <a:lnTo>
                  <a:pt x="5563336" y="741989"/>
                </a:lnTo>
                <a:lnTo>
                  <a:pt x="5562417" y="742206"/>
                </a:lnTo>
                <a:lnTo>
                  <a:pt x="5557350" y="741340"/>
                </a:lnTo>
                <a:cubicBezTo>
                  <a:pt x="5561017" y="740672"/>
                  <a:pt x="5564546" y="739063"/>
                  <a:pt x="5568097" y="737784"/>
                </a:cubicBezTo>
                <a:close/>
                <a:moveTo>
                  <a:pt x="5305314" y="736607"/>
                </a:moveTo>
                <a:lnTo>
                  <a:pt x="5306761" y="737191"/>
                </a:lnTo>
                <a:lnTo>
                  <a:pt x="5304153" y="737293"/>
                </a:lnTo>
                <a:cubicBezTo>
                  <a:pt x="5302828" y="737062"/>
                  <a:pt x="5302827" y="736888"/>
                  <a:pt x="5303654" y="736743"/>
                </a:cubicBezTo>
                <a:close/>
                <a:moveTo>
                  <a:pt x="5325018" y="736478"/>
                </a:moveTo>
                <a:cubicBezTo>
                  <a:pt x="5319706" y="736841"/>
                  <a:pt x="5314462" y="737605"/>
                  <a:pt x="5309182" y="738169"/>
                </a:cubicBezTo>
                <a:lnTo>
                  <a:pt x="5306761" y="737191"/>
                </a:lnTo>
                <a:close/>
                <a:moveTo>
                  <a:pt x="4861250" y="735401"/>
                </a:moveTo>
                <a:lnTo>
                  <a:pt x="4861229" y="736023"/>
                </a:lnTo>
                <a:lnTo>
                  <a:pt x="4858838" y="737619"/>
                </a:lnTo>
                <a:lnTo>
                  <a:pt x="4847709" y="743167"/>
                </a:lnTo>
                <a:cubicBezTo>
                  <a:pt x="4843646" y="745322"/>
                  <a:pt x="4840874" y="746887"/>
                  <a:pt x="4840874" y="746887"/>
                </a:cubicBezTo>
                <a:cubicBezTo>
                  <a:pt x="4844292" y="744301"/>
                  <a:pt x="4850657" y="742173"/>
                  <a:pt x="4855549" y="739815"/>
                </a:cubicBezTo>
                <a:lnTo>
                  <a:pt x="4858838" y="737619"/>
                </a:lnTo>
                <a:lnTo>
                  <a:pt x="4862283" y="735903"/>
                </a:lnTo>
                <a:lnTo>
                  <a:pt x="4863086" y="735605"/>
                </a:lnTo>
                <a:lnTo>
                  <a:pt x="4863669" y="737056"/>
                </a:lnTo>
                <a:cubicBezTo>
                  <a:pt x="4866266" y="737706"/>
                  <a:pt x="4870396" y="737315"/>
                  <a:pt x="4875137" y="736511"/>
                </a:cubicBezTo>
                <a:lnTo>
                  <a:pt x="4875816" y="736375"/>
                </a:lnTo>
                <a:lnTo>
                  <a:pt x="4868552" y="741302"/>
                </a:lnTo>
                <a:lnTo>
                  <a:pt x="4865311" y="743393"/>
                </a:lnTo>
                <a:lnTo>
                  <a:pt x="4825139" y="755189"/>
                </a:lnTo>
                <a:lnTo>
                  <a:pt x="4840526" y="746109"/>
                </a:lnTo>
                <a:close/>
                <a:moveTo>
                  <a:pt x="4888072" y="733916"/>
                </a:moveTo>
                <a:lnTo>
                  <a:pt x="4874036" y="740831"/>
                </a:lnTo>
                <a:lnTo>
                  <a:pt x="4868678" y="742405"/>
                </a:lnTo>
                <a:lnTo>
                  <a:pt x="4876959" y="738185"/>
                </a:lnTo>
                <a:lnTo>
                  <a:pt x="4884608" y="734611"/>
                </a:lnTo>
                <a:close/>
                <a:moveTo>
                  <a:pt x="4861562" y="731817"/>
                </a:moveTo>
                <a:lnTo>
                  <a:pt x="4862701" y="734651"/>
                </a:lnTo>
                <a:lnTo>
                  <a:pt x="4861250" y="735401"/>
                </a:lnTo>
                <a:lnTo>
                  <a:pt x="4861366" y="731917"/>
                </a:lnTo>
                <a:close/>
                <a:moveTo>
                  <a:pt x="4891923" y="731192"/>
                </a:moveTo>
                <a:lnTo>
                  <a:pt x="4884608" y="734611"/>
                </a:lnTo>
                <a:lnTo>
                  <a:pt x="4875816" y="736375"/>
                </a:lnTo>
                <a:lnTo>
                  <a:pt x="4876196" y="736116"/>
                </a:lnTo>
                <a:cubicBezTo>
                  <a:pt x="4878025" y="734857"/>
                  <a:pt x="4879058" y="734130"/>
                  <a:pt x="4879066" y="734113"/>
                </a:cubicBezTo>
                <a:lnTo>
                  <a:pt x="4877596" y="732727"/>
                </a:lnTo>
                <a:close/>
                <a:moveTo>
                  <a:pt x="5548794" y="730957"/>
                </a:moveTo>
                <a:cubicBezTo>
                  <a:pt x="5551646" y="734418"/>
                  <a:pt x="5552786" y="739856"/>
                  <a:pt x="5557350" y="741340"/>
                </a:cubicBezTo>
                <a:lnTo>
                  <a:pt x="5555137" y="741575"/>
                </a:lnTo>
                <a:lnTo>
                  <a:pt x="5550732" y="741185"/>
                </a:lnTo>
                <a:cubicBezTo>
                  <a:pt x="5546799" y="740603"/>
                  <a:pt x="5543273" y="740499"/>
                  <a:pt x="5541511" y="743029"/>
                </a:cubicBezTo>
                <a:cubicBezTo>
                  <a:pt x="5487218" y="755914"/>
                  <a:pt x="5568984" y="742206"/>
                  <a:pt x="5503300" y="754167"/>
                </a:cubicBezTo>
                <a:lnTo>
                  <a:pt x="5499135" y="755465"/>
                </a:lnTo>
                <a:lnTo>
                  <a:pt x="5498272" y="753291"/>
                </a:lnTo>
                <a:cubicBezTo>
                  <a:pt x="5498272" y="753291"/>
                  <a:pt x="5496945" y="753415"/>
                  <a:pt x="5494799" y="753626"/>
                </a:cubicBezTo>
                <a:lnTo>
                  <a:pt x="5488486" y="754255"/>
                </a:lnTo>
                <a:lnTo>
                  <a:pt x="5491369" y="749742"/>
                </a:lnTo>
                <a:cubicBezTo>
                  <a:pt x="5494170" y="748048"/>
                  <a:pt x="5497721" y="746526"/>
                  <a:pt x="5499773" y="744659"/>
                </a:cubicBezTo>
                <a:cubicBezTo>
                  <a:pt x="5537805" y="730891"/>
                  <a:pt x="5520912" y="733930"/>
                  <a:pt x="5548794" y="730957"/>
                </a:cubicBezTo>
                <a:close/>
                <a:moveTo>
                  <a:pt x="4875700" y="730938"/>
                </a:moveTo>
                <a:lnTo>
                  <a:pt x="4877596" y="732727"/>
                </a:lnTo>
                <a:lnTo>
                  <a:pt x="4873172" y="733200"/>
                </a:lnTo>
                <a:lnTo>
                  <a:pt x="4872138" y="732256"/>
                </a:lnTo>
                <a:close/>
                <a:moveTo>
                  <a:pt x="4854190" y="730360"/>
                </a:moveTo>
                <a:lnTo>
                  <a:pt x="4855311" y="730519"/>
                </a:lnTo>
                <a:lnTo>
                  <a:pt x="4837030" y="739354"/>
                </a:lnTo>
                <a:lnTo>
                  <a:pt x="4836691" y="739469"/>
                </a:lnTo>
                <a:lnTo>
                  <a:pt x="4843993" y="734910"/>
                </a:lnTo>
                <a:cubicBezTo>
                  <a:pt x="4847300" y="733044"/>
                  <a:pt x="4850995" y="731238"/>
                  <a:pt x="4854190" y="730360"/>
                </a:cubicBezTo>
                <a:close/>
                <a:moveTo>
                  <a:pt x="5590531" y="729327"/>
                </a:moveTo>
                <a:cubicBezTo>
                  <a:pt x="5582992" y="736184"/>
                  <a:pt x="5578782" y="742987"/>
                  <a:pt x="5569137" y="743354"/>
                </a:cubicBezTo>
                <a:lnTo>
                  <a:pt x="5563202" y="742340"/>
                </a:lnTo>
                <a:lnTo>
                  <a:pt x="5563336" y="741989"/>
                </a:lnTo>
                <a:lnTo>
                  <a:pt x="5575159" y="739203"/>
                </a:lnTo>
                <a:cubicBezTo>
                  <a:pt x="5579322" y="737967"/>
                  <a:pt x="5581992" y="736734"/>
                  <a:pt x="5578970" y="736209"/>
                </a:cubicBezTo>
                <a:lnTo>
                  <a:pt x="5569956" y="737513"/>
                </a:lnTo>
                <a:lnTo>
                  <a:pt x="5573939" y="735333"/>
                </a:lnTo>
                <a:cubicBezTo>
                  <a:pt x="5581879" y="731898"/>
                  <a:pt x="5590531" y="729327"/>
                  <a:pt x="5590531" y="729327"/>
                </a:cubicBezTo>
                <a:close/>
                <a:moveTo>
                  <a:pt x="4911008" y="729150"/>
                </a:moveTo>
                <a:lnTo>
                  <a:pt x="4903585" y="731682"/>
                </a:lnTo>
                <a:cubicBezTo>
                  <a:pt x="4900067" y="731657"/>
                  <a:pt x="4895327" y="732461"/>
                  <a:pt x="4890280" y="733474"/>
                </a:cubicBezTo>
                <a:lnTo>
                  <a:pt x="4888072" y="733916"/>
                </a:lnTo>
                <a:lnTo>
                  <a:pt x="4894065" y="730964"/>
                </a:lnTo>
                <a:close/>
                <a:moveTo>
                  <a:pt x="4875988" y="729091"/>
                </a:moveTo>
                <a:lnTo>
                  <a:pt x="4871886" y="732025"/>
                </a:lnTo>
                <a:lnTo>
                  <a:pt x="4872138" y="732256"/>
                </a:lnTo>
                <a:lnTo>
                  <a:pt x="4863086" y="735605"/>
                </a:lnTo>
                <a:lnTo>
                  <a:pt x="4862701" y="734651"/>
                </a:lnTo>
                <a:lnTo>
                  <a:pt x="4867277" y="732288"/>
                </a:lnTo>
                <a:close/>
                <a:moveTo>
                  <a:pt x="5383349" y="728843"/>
                </a:moveTo>
                <a:lnTo>
                  <a:pt x="5383740" y="730675"/>
                </a:lnTo>
                <a:cubicBezTo>
                  <a:pt x="5381944" y="732432"/>
                  <a:pt x="5374678" y="734004"/>
                  <a:pt x="5371787" y="735724"/>
                </a:cubicBezTo>
                <a:cubicBezTo>
                  <a:pt x="5353982" y="735682"/>
                  <a:pt x="5342303" y="735298"/>
                  <a:pt x="5325018" y="736478"/>
                </a:cubicBezTo>
                <a:cubicBezTo>
                  <a:pt x="5356926" y="734301"/>
                  <a:pt x="5326974" y="735566"/>
                  <a:pt x="5349354" y="731669"/>
                </a:cubicBezTo>
                <a:lnTo>
                  <a:pt x="5353526" y="731029"/>
                </a:lnTo>
                <a:lnTo>
                  <a:pt x="5357068" y="730913"/>
                </a:lnTo>
                <a:cubicBezTo>
                  <a:pt x="5359742" y="730823"/>
                  <a:pt x="5363139" y="730704"/>
                  <a:pt x="5367510" y="730533"/>
                </a:cubicBezTo>
                <a:close/>
                <a:moveTo>
                  <a:pt x="5197035" y="727543"/>
                </a:moveTo>
                <a:lnTo>
                  <a:pt x="5176165" y="728358"/>
                </a:lnTo>
                <a:lnTo>
                  <a:pt x="5158381" y="733030"/>
                </a:lnTo>
                <a:lnTo>
                  <a:pt x="5150540" y="737485"/>
                </a:lnTo>
                <a:lnTo>
                  <a:pt x="5164605" y="735240"/>
                </a:lnTo>
                <a:close/>
                <a:moveTo>
                  <a:pt x="4864908" y="727216"/>
                </a:moveTo>
                <a:lnTo>
                  <a:pt x="4864775" y="727373"/>
                </a:lnTo>
                <a:lnTo>
                  <a:pt x="4857327" y="730802"/>
                </a:lnTo>
                <a:lnTo>
                  <a:pt x="4855311" y="730519"/>
                </a:lnTo>
                <a:lnTo>
                  <a:pt x="4855594" y="730382"/>
                </a:lnTo>
                <a:cubicBezTo>
                  <a:pt x="4859045" y="729115"/>
                  <a:pt x="4862200" y="728070"/>
                  <a:pt x="4864495" y="727343"/>
                </a:cubicBezTo>
                <a:close/>
                <a:moveTo>
                  <a:pt x="4866725" y="725073"/>
                </a:moveTo>
                <a:lnTo>
                  <a:pt x="4867878" y="725945"/>
                </a:lnTo>
                <a:lnTo>
                  <a:pt x="4865523" y="727027"/>
                </a:lnTo>
                <a:lnTo>
                  <a:pt x="4864908" y="727216"/>
                </a:lnTo>
                <a:close/>
                <a:moveTo>
                  <a:pt x="5264678" y="723216"/>
                </a:moveTo>
                <a:lnTo>
                  <a:pt x="5271930" y="723345"/>
                </a:lnTo>
                <a:lnTo>
                  <a:pt x="5264669" y="725974"/>
                </a:lnTo>
                <a:cubicBezTo>
                  <a:pt x="5256920" y="727482"/>
                  <a:pt x="5237243" y="729989"/>
                  <a:pt x="5232188" y="730129"/>
                </a:cubicBezTo>
                <a:cubicBezTo>
                  <a:pt x="5230500" y="730175"/>
                  <a:pt x="5230441" y="729958"/>
                  <a:pt x="5232990" y="729355"/>
                </a:cubicBezTo>
                <a:lnTo>
                  <a:pt x="5253878" y="724397"/>
                </a:lnTo>
                <a:close/>
                <a:moveTo>
                  <a:pt x="4909965" y="723132"/>
                </a:moveTo>
                <a:lnTo>
                  <a:pt x="4894065" y="730964"/>
                </a:lnTo>
                <a:lnTo>
                  <a:pt x="4891923" y="731192"/>
                </a:lnTo>
                <a:lnTo>
                  <a:pt x="4893162" y="730614"/>
                </a:lnTo>
                <a:close/>
                <a:moveTo>
                  <a:pt x="4857662" y="722586"/>
                </a:moveTo>
                <a:lnTo>
                  <a:pt x="4856431" y="724377"/>
                </a:lnTo>
                <a:lnTo>
                  <a:pt x="4826511" y="742916"/>
                </a:lnTo>
                <a:lnTo>
                  <a:pt x="4797729" y="752663"/>
                </a:lnTo>
                <a:cubicBezTo>
                  <a:pt x="4789857" y="754571"/>
                  <a:pt x="4798594" y="749217"/>
                  <a:pt x="4811672" y="742473"/>
                </a:cubicBezTo>
                <a:lnTo>
                  <a:pt x="4820732" y="737974"/>
                </a:lnTo>
                <a:lnTo>
                  <a:pt x="4821746" y="738292"/>
                </a:lnTo>
                <a:lnTo>
                  <a:pt x="4828340" y="734280"/>
                </a:lnTo>
                <a:lnTo>
                  <a:pt x="4839982" y="728876"/>
                </a:lnTo>
                <a:lnTo>
                  <a:pt x="4851020" y="724221"/>
                </a:lnTo>
                <a:close/>
                <a:moveTo>
                  <a:pt x="4943154" y="718935"/>
                </a:moveTo>
                <a:lnTo>
                  <a:pt x="4939562" y="721964"/>
                </a:lnTo>
                <a:cubicBezTo>
                  <a:pt x="4933276" y="725075"/>
                  <a:pt x="4926156" y="727012"/>
                  <a:pt x="4918674" y="728329"/>
                </a:cubicBezTo>
                <a:lnTo>
                  <a:pt x="4911008" y="729150"/>
                </a:lnTo>
                <a:lnTo>
                  <a:pt x="4933705" y="721406"/>
                </a:lnTo>
                <a:close/>
                <a:moveTo>
                  <a:pt x="4853174" y="717900"/>
                </a:moveTo>
                <a:lnTo>
                  <a:pt x="4860028" y="720009"/>
                </a:lnTo>
                <a:lnTo>
                  <a:pt x="4861982" y="721486"/>
                </a:lnTo>
                <a:lnTo>
                  <a:pt x="4861413" y="721661"/>
                </a:lnTo>
                <a:lnTo>
                  <a:pt x="4857662" y="722586"/>
                </a:lnTo>
                <a:lnTo>
                  <a:pt x="4858053" y="722016"/>
                </a:lnTo>
                <a:cubicBezTo>
                  <a:pt x="4857106" y="722018"/>
                  <a:pt x="4854824" y="722735"/>
                  <a:pt x="4851660" y="723951"/>
                </a:cubicBezTo>
                <a:lnTo>
                  <a:pt x="4851020" y="724221"/>
                </a:lnTo>
                <a:lnTo>
                  <a:pt x="4843835" y="725991"/>
                </a:lnTo>
                <a:cubicBezTo>
                  <a:pt x="4842130" y="726187"/>
                  <a:pt x="4841189" y="726060"/>
                  <a:pt x="4841246" y="725518"/>
                </a:cubicBezTo>
                <a:lnTo>
                  <a:pt x="4841695" y="725127"/>
                </a:lnTo>
                <a:lnTo>
                  <a:pt x="4842689" y="724439"/>
                </a:lnTo>
                <a:lnTo>
                  <a:pt x="4847765" y="720849"/>
                </a:lnTo>
                <a:close/>
                <a:moveTo>
                  <a:pt x="4851479" y="717379"/>
                </a:moveTo>
                <a:lnTo>
                  <a:pt x="4852310" y="717635"/>
                </a:lnTo>
                <a:lnTo>
                  <a:pt x="4847765" y="720849"/>
                </a:lnTo>
                <a:lnTo>
                  <a:pt x="4844643" y="722551"/>
                </a:lnTo>
                <a:lnTo>
                  <a:pt x="4841695" y="725127"/>
                </a:lnTo>
                <a:lnTo>
                  <a:pt x="4829276" y="733710"/>
                </a:lnTo>
                <a:lnTo>
                  <a:pt x="4828340" y="734280"/>
                </a:lnTo>
                <a:lnTo>
                  <a:pt x="4825743" y="735485"/>
                </a:lnTo>
                <a:lnTo>
                  <a:pt x="4820732" y="737974"/>
                </a:lnTo>
                <a:lnTo>
                  <a:pt x="4820198" y="737805"/>
                </a:lnTo>
                <a:cubicBezTo>
                  <a:pt x="4820690" y="736756"/>
                  <a:pt x="4822194" y="734797"/>
                  <a:pt x="4824728" y="731867"/>
                </a:cubicBezTo>
                <a:lnTo>
                  <a:pt x="4826748" y="729647"/>
                </a:lnTo>
                <a:lnTo>
                  <a:pt x="4834572" y="725696"/>
                </a:lnTo>
                <a:cubicBezTo>
                  <a:pt x="4844669" y="720658"/>
                  <a:pt x="4851375" y="717411"/>
                  <a:pt x="4851479" y="717379"/>
                </a:cubicBezTo>
                <a:close/>
                <a:moveTo>
                  <a:pt x="5250797" y="712124"/>
                </a:moveTo>
                <a:lnTo>
                  <a:pt x="5246055" y="713841"/>
                </a:lnTo>
                <a:lnTo>
                  <a:pt x="5238135" y="714686"/>
                </a:lnTo>
                <a:close/>
                <a:moveTo>
                  <a:pt x="4903079" y="710710"/>
                </a:moveTo>
                <a:lnTo>
                  <a:pt x="4893682" y="717688"/>
                </a:lnTo>
                <a:lnTo>
                  <a:pt x="4892075" y="718747"/>
                </a:lnTo>
                <a:lnTo>
                  <a:pt x="4880952" y="721946"/>
                </a:lnTo>
                <a:lnTo>
                  <a:pt x="4861562" y="731817"/>
                </a:lnTo>
                <a:lnTo>
                  <a:pt x="4861383" y="731375"/>
                </a:lnTo>
                <a:lnTo>
                  <a:pt x="4864775" y="727373"/>
                </a:lnTo>
                <a:lnTo>
                  <a:pt x="4865523" y="727027"/>
                </a:lnTo>
                <a:lnTo>
                  <a:pt x="4868219" y="726203"/>
                </a:lnTo>
                <a:lnTo>
                  <a:pt x="4867878" y="725945"/>
                </a:lnTo>
                <a:lnTo>
                  <a:pt x="4887787" y="716775"/>
                </a:lnTo>
                <a:lnTo>
                  <a:pt x="4897786" y="711985"/>
                </a:lnTo>
                <a:close/>
                <a:moveTo>
                  <a:pt x="5277732" y="710461"/>
                </a:moveTo>
                <a:lnTo>
                  <a:pt x="5266169" y="717341"/>
                </a:lnTo>
                <a:cubicBezTo>
                  <a:pt x="5261863" y="719908"/>
                  <a:pt x="5255613" y="718469"/>
                  <a:pt x="5250333" y="719032"/>
                </a:cubicBezTo>
                <a:lnTo>
                  <a:pt x="5229210" y="721286"/>
                </a:lnTo>
                <a:lnTo>
                  <a:pt x="5224059" y="721130"/>
                </a:lnTo>
                <a:lnTo>
                  <a:pt x="5229463" y="719847"/>
                </a:lnTo>
                <a:cubicBezTo>
                  <a:pt x="5239655" y="717428"/>
                  <a:pt x="5250582" y="717593"/>
                  <a:pt x="5261143" y="716467"/>
                </a:cubicBezTo>
                <a:close/>
                <a:moveTo>
                  <a:pt x="5681818" y="707825"/>
                </a:moveTo>
                <a:lnTo>
                  <a:pt x="5682039" y="709679"/>
                </a:lnTo>
                <a:lnTo>
                  <a:pt x="5674749" y="715589"/>
                </a:lnTo>
                <a:lnTo>
                  <a:pt x="5659668" y="719126"/>
                </a:lnTo>
                <a:lnTo>
                  <a:pt x="5671229" y="712244"/>
                </a:lnTo>
                <a:close/>
                <a:moveTo>
                  <a:pt x="5602954" y="707813"/>
                </a:moveTo>
                <a:cubicBezTo>
                  <a:pt x="5603985" y="707884"/>
                  <a:pt x="5604544" y="708360"/>
                  <a:pt x="5604346" y="709498"/>
                </a:cubicBezTo>
                <a:cubicBezTo>
                  <a:pt x="5603442" y="714685"/>
                  <a:pt x="5593564" y="714124"/>
                  <a:pt x="5587756" y="715503"/>
                </a:cubicBezTo>
                <a:cubicBezTo>
                  <a:pt x="5582660" y="716713"/>
                  <a:pt x="5571916" y="717193"/>
                  <a:pt x="5571916" y="717193"/>
                </a:cubicBezTo>
                <a:cubicBezTo>
                  <a:pt x="5573731" y="716592"/>
                  <a:pt x="5576750" y="715270"/>
                  <a:pt x="5580418" y="713652"/>
                </a:cubicBezTo>
                <a:lnTo>
                  <a:pt x="5582249" y="712867"/>
                </a:lnTo>
                <a:lnTo>
                  <a:pt x="5599313" y="708621"/>
                </a:lnTo>
                <a:lnTo>
                  <a:pt x="5601191" y="708123"/>
                </a:lnTo>
                <a:close/>
                <a:moveTo>
                  <a:pt x="5770541" y="707296"/>
                </a:moveTo>
                <a:cubicBezTo>
                  <a:pt x="5777300" y="710568"/>
                  <a:pt x="5761832" y="717638"/>
                  <a:pt x="5757479" y="722809"/>
                </a:cubicBezTo>
                <a:cubicBezTo>
                  <a:pt x="5748346" y="725667"/>
                  <a:pt x="5739332" y="728794"/>
                  <a:pt x="5730079" y="731381"/>
                </a:cubicBezTo>
                <a:cubicBezTo>
                  <a:pt x="5721508" y="733776"/>
                  <a:pt x="5713987" y="735487"/>
                  <a:pt x="5706335" y="736916"/>
                </a:cubicBezTo>
                <a:lnTo>
                  <a:pt x="5690800" y="739354"/>
                </a:lnTo>
                <a:lnTo>
                  <a:pt x="5695578" y="736599"/>
                </a:lnTo>
                <a:cubicBezTo>
                  <a:pt x="5698307" y="734647"/>
                  <a:pt x="5701017" y="732655"/>
                  <a:pt x="5704180" y="731320"/>
                </a:cubicBezTo>
                <a:cubicBezTo>
                  <a:pt x="5712877" y="727647"/>
                  <a:pt x="5722777" y="726239"/>
                  <a:pt x="5731581" y="722748"/>
                </a:cubicBezTo>
                <a:cubicBezTo>
                  <a:pt x="5735850" y="721054"/>
                  <a:pt x="5738871" y="717561"/>
                  <a:pt x="5743139" y="715866"/>
                </a:cubicBezTo>
                <a:cubicBezTo>
                  <a:pt x="5751944" y="712375"/>
                  <a:pt x="5761729" y="703028"/>
                  <a:pt x="5770541" y="707296"/>
                </a:cubicBezTo>
                <a:close/>
                <a:moveTo>
                  <a:pt x="4908076" y="707000"/>
                </a:moveTo>
                <a:lnTo>
                  <a:pt x="4907863" y="707156"/>
                </a:lnTo>
                <a:lnTo>
                  <a:pt x="4897786" y="711985"/>
                </a:lnTo>
                <a:lnTo>
                  <a:pt x="4883393" y="715451"/>
                </a:lnTo>
                <a:cubicBezTo>
                  <a:pt x="4878486" y="716835"/>
                  <a:pt x="4873905" y="718583"/>
                  <a:pt x="4870090" y="721101"/>
                </a:cubicBezTo>
                <a:lnTo>
                  <a:pt x="4866725" y="725073"/>
                </a:lnTo>
                <a:lnTo>
                  <a:pt x="4861982" y="721486"/>
                </a:lnTo>
                <a:lnTo>
                  <a:pt x="4886283" y="713976"/>
                </a:lnTo>
                <a:cubicBezTo>
                  <a:pt x="4894557" y="711346"/>
                  <a:pt x="4902197" y="708890"/>
                  <a:pt x="4907355" y="707346"/>
                </a:cubicBezTo>
                <a:close/>
                <a:moveTo>
                  <a:pt x="5615907" y="702616"/>
                </a:moveTo>
                <a:cubicBezTo>
                  <a:pt x="5618926" y="703141"/>
                  <a:pt x="5616163" y="704142"/>
                  <a:pt x="5611952" y="705263"/>
                </a:cubicBezTo>
                <a:lnTo>
                  <a:pt x="5601191" y="708123"/>
                </a:lnTo>
                <a:lnTo>
                  <a:pt x="5598723" y="708559"/>
                </a:lnTo>
                <a:cubicBezTo>
                  <a:pt x="5595332" y="709523"/>
                  <a:pt x="5591174" y="711083"/>
                  <a:pt x="5588504" y="711186"/>
                </a:cubicBezTo>
                <a:lnTo>
                  <a:pt x="5585985" y="711265"/>
                </a:lnTo>
                <a:lnTo>
                  <a:pt x="5592811" y="708337"/>
                </a:lnTo>
                <a:cubicBezTo>
                  <a:pt x="5601624" y="704771"/>
                  <a:pt x="5610809" y="701728"/>
                  <a:pt x="5615907" y="702616"/>
                </a:cubicBezTo>
                <a:close/>
                <a:moveTo>
                  <a:pt x="4953491" y="701078"/>
                </a:moveTo>
                <a:lnTo>
                  <a:pt x="4957208" y="702745"/>
                </a:lnTo>
                <a:lnTo>
                  <a:pt x="4942725" y="708894"/>
                </a:lnTo>
                <a:cubicBezTo>
                  <a:pt x="4932423" y="713306"/>
                  <a:pt x="4923187" y="717300"/>
                  <a:pt x="4914950" y="720911"/>
                </a:cubicBezTo>
                <a:lnTo>
                  <a:pt x="4909965" y="723132"/>
                </a:lnTo>
                <a:lnTo>
                  <a:pt x="4924095" y="716170"/>
                </a:lnTo>
                <a:cubicBezTo>
                  <a:pt x="4937253" y="709293"/>
                  <a:pt x="4908978" y="717554"/>
                  <a:pt x="4886320" y="725297"/>
                </a:cubicBezTo>
                <a:lnTo>
                  <a:pt x="4875988" y="729091"/>
                </a:lnTo>
                <a:lnTo>
                  <a:pt x="4877725" y="727846"/>
                </a:lnTo>
                <a:cubicBezTo>
                  <a:pt x="4880385" y="726154"/>
                  <a:pt x="4883519" y="724260"/>
                  <a:pt x="4886415" y="722468"/>
                </a:cubicBezTo>
                <a:lnTo>
                  <a:pt x="4892075" y="718747"/>
                </a:lnTo>
                <a:lnTo>
                  <a:pt x="4905131" y="714989"/>
                </a:lnTo>
                <a:cubicBezTo>
                  <a:pt x="4923720" y="708748"/>
                  <a:pt x="4944777" y="700900"/>
                  <a:pt x="4953491" y="701078"/>
                </a:cubicBezTo>
                <a:close/>
                <a:moveTo>
                  <a:pt x="5372267" y="700699"/>
                </a:moveTo>
                <a:lnTo>
                  <a:pt x="5354868" y="704931"/>
                </a:lnTo>
                <a:lnTo>
                  <a:pt x="5351145" y="705450"/>
                </a:lnTo>
                <a:lnTo>
                  <a:pt x="5349291" y="706065"/>
                </a:lnTo>
                <a:lnTo>
                  <a:pt x="5317589" y="711393"/>
                </a:lnTo>
                <a:lnTo>
                  <a:pt x="5325229" y="709060"/>
                </a:lnTo>
                <a:cubicBezTo>
                  <a:pt x="5332123" y="707408"/>
                  <a:pt x="5341420" y="705691"/>
                  <a:pt x="5346119" y="704576"/>
                </a:cubicBezTo>
                <a:cubicBezTo>
                  <a:pt x="5351213" y="703367"/>
                  <a:pt x="5356773" y="703830"/>
                  <a:pt x="5361955" y="702885"/>
                </a:cubicBezTo>
                <a:close/>
                <a:moveTo>
                  <a:pt x="5295073" y="700138"/>
                </a:moveTo>
                <a:cubicBezTo>
                  <a:pt x="5285941" y="702996"/>
                  <a:pt x="5276927" y="706123"/>
                  <a:pt x="5267674" y="708710"/>
                </a:cubicBezTo>
                <a:lnTo>
                  <a:pt x="5250797" y="712124"/>
                </a:lnTo>
                <a:lnTo>
                  <a:pt x="5270085" y="705140"/>
                </a:lnTo>
                <a:lnTo>
                  <a:pt x="5275350" y="704152"/>
                </a:lnTo>
                <a:cubicBezTo>
                  <a:pt x="5283305" y="702649"/>
                  <a:pt x="5290224" y="701290"/>
                  <a:pt x="5295073" y="700138"/>
                </a:cubicBezTo>
                <a:close/>
                <a:moveTo>
                  <a:pt x="5378522" y="699177"/>
                </a:moveTo>
                <a:lnTo>
                  <a:pt x="5376183" y="699867"/>
                </a:lnTo>
                <a:lnTo>
                  <a:pt x="5372267" y="700699"/>
                </a:lnTo>
                <a:close/>
                <a:moveTo>
                  <a:pt x="5349123" y="687312"/>
                </a:moveTo>
                <a:lnTo>
                  <a:pt x="5295073" y="700138"/>
                </a:lnTo>
                <a:cubicBezTo>
                  <a:pt x="5320395" y="694129"/>
                  <a:pt x="5321422" y="692557"/>
                  <a:pt x="5322361" y="691670"/>
                </a:cubicBezTo>
                <a:lnTo>
                  <a:pt x="5323242" y="691410"/>
                </a:lnTo>
                <a:lnTo>
                  <a:pt x="5332130" y="689597"/>
                </a:lnTo>
                <a:lnTo>
                  <a:pt x="5334540" y="689246"/>
                </a:lnTo>
                <a:close/>
                <a:moveTo>
                  <a:pt x="4996361" y="686218"/>
                </a:moveTo>
                <a:lnTo>
                  <a:pt x="4998600" y="693181"/>
                </a:lnTo>
                <a:lnTo>
                  <a:pt x="4989699" y="703622"/>
                </a:lnTo>
                <a:lnTo>
                  <a:pt x="4987793" y="704704"/>
                </a:lnTo>
                <a:lnTo>
                  <a:pt x="4968579" y="712288"/>
                </a:lnTo>
                <a:lnTo>
                  <a:pt x="4943154" y="718935"/>
                </a:lnTo>
                <a:lnTo>
                  <a:pt x="4955452" y="708568"/>
                </a:lnTo>
                <a:cubicBezTo>
                  <a:pt x="4957285" y="705916"/>
                  <a:pt x="4957884" y="704065"/>
                  <a:pt x="4957480" y="702867"/>
                </a:cubicBezTo>
                <a:lnTo>
                  <a:pt x="4957208" y="702745"/>
                </a:lnTo>
                <a:lnTo>
                  <a:pt x="4976893" y="694385"/>
                </a:lnTo>
                <a:close/>
                <a:moveTo>
                  <a:pt x="4901531" y="683171"/>
                </a:moveTo>
                <a:lnTo>
                  <a:pt x="4891557" y="692440"/>
                </a:lnTo>
                <a:cubicBezTo>
                  <a:pt x="4889672" y="694871"/>
                  <a:pt x="4889016" y="696565"/>
                  <a:pt x="4889352" y="697644"/>
                </a:cubicBezTo>
                <a:lnTo>
                  <a:pt x="4889916" y="697872"/>
                </a:lnTo>
                <a:lnTo>
                  <a:pt x="4853174" y="717900"/>
                </a:lnTo>
                <a:lnTo>
                  <a:pt x="4852310" y="717635"/>
                </a:lnTo>
                <a:lnTo>
                  <a:pt x="4861889" y="710861"/>
                </a:lnTo>
                <a:cubicBezTo>
                  <a:pt x="4869245" y="705658"/>
                  <a:pt x="4877546" y="699803"/>
                  <a:pt x="4886781" y="693356"/>
                </a:cubicBezTo>
                <a:close/>
                <a:moveTo>
                  <a:pt x="5442732" y="681647"/>
                </a:moveTo>
                <a:lnTo>
                  <a:pt x="5437839" y="683086"/>
                </a:lnTo>
                <a:cubicBezTo>
                  <a:pt x="5434213" y="684270"/>
                  <a:pt x="5427847" y="686353"/>
                  <a:pt x="5416007" y="690059"/>
                </a:cubicBezTo>
                <a:lnTo>
                  <a:pt x="5378522" y="699177"/>
                </a:lnTo>
                <a:lnTo>
                  <a:pt x="5386000" y="696969"/>
                </a:lnTo>
                <a:cubicBezTo>
                  <a:pt x="5392106" y="694946"/>
                  <a:pt x="5398368" y="692612"/>
                  <a:pt x="5410978" y="689183"/>
                </a:cubicBezTo>
                <a:close/>
                <a:moveTo>
                  <a:pt x="5443388" y="681491"/>
                </a:moveTo>
                <a:lnTo>
                  <a:pt x="5442732" y="681647"/>
                </a:lnTo>
                <a:lnTo>
                  <a:pt x="5443121" y="681532"/>
                </a:lnTo>
                <a:lnTo>
                  <a:pt x="5443364" y="681493"/>
                </a:lnTo>
                <a:close/>
                <a:moveTo>
                  <a:pt x="4949465" y="680869"/>
                </a:moveTo>
                <a:lnTo>
                  <a:pt x="4927793" y="697260"/>
                </a:lnTo>
                <a:lnTo>
                  <a:pt x="4915001" y="703663"/>
                </a:lnTo>
                <a:lnTo>
                  <a:pt x="4908076" y="707000"/>
                </a:lnTo>
                <a:lnTo>
                  <a:pt x="4918820" y="699020"/>
                </a:lnTo>
                <a:cubicBezTo>
                  <a:pt x="4928088" y="692500"/>
                  <a:pt x="4937961" y="686158"/>
                  <a:pt x="4947586" y="681419"/>
                </a:cubicBezTo>
                <a:close/>
                <a:moveTo>
                  <a:pt x="5449593" y="680827"/>
                </a:moveTo>
                <a:lnTo>
                  <a:pt x="5448478" y="681001"/>
                </a:lnTo>
                <a:lnTo>
                  <a:pt x="5443388" y="681491"/>
                </a:lnTo>
                <a:lnTo>
                  <a:pt x="5443404" y="681487"/>
                </a:lnTo>
                <a:close/>
                <a:moveTo>
                  <a:pt x="5536931" y="679979"/>
                </a:moveTo>
                <a:lnTo>
                  <a:pt x="5521100" y="681668"/>
                </a:lnTo>
                <a:cubicBezTo>
                  <a:pt x="5519766" y="681720"/>
                  <a:pt x="5519760" y="681676"/>
                  <a:pt x="5520582" y="681572"/>
                </a:cubicBezTo>
                <a:cubicBezTo>
                  <a:pt x="5521814" y="681414"/>
                  <a:pt x="5524914" y="681122"/>
                  <a:pt x="5528200" y="680816"/>
                </a:cubicBezTo>
                <a:close/>
                <a:moveTo>
                  <a:pt x="4946097" y="679614"/>
                </a:moveTo>
                <a:lnTo>
                  <a:pt x="4939215" y="683077"/>
                </a:lnTo>
                <a:cubicBezTo>
                  <a:pt x="4921841" y="691068"/>
                  <a:pt x="4901427" y="699049"/>
                  <a:pt x="4893097" y="699160"/>
                </a:cubicBezTo>
                <a:lnTo>
                  <a:pt x="4889916" y="697872"/>
                </a:lnTo>
                <a:lnTo>
                  <a:pt x="4897392" y="693797"/>
                </a:lnTo>
                <a:close/>
                <a:moveTo>
                  <a:pt x="5552779" y="678288"/>
                </a:moveTo>
                <a:lnTo>
                  <a:pt x="5536931" y="679979"/>
                </a:lnTo>
                <a:lnTo>
                  <a:pt x="5536940" y="679978"/>
                </a:lnTo>
                <a:close/>
                <a:moveTo>
                  <a:pt x="4954269" y="677235"/>
                </a:moveTo>
                <a:cubicBezTo>
                  <a:pt x="4957432" y="676811"/>
                  <a:pt x="4959126" y="676937"/>
                  <a:pt x="4959626" y="677504"/>
                </a:cubicBezTo>
                <a:lnTo>
                  <a:pt x="4959328" y="677982"/>
                </a:lnTo>
                <a:lnTo>
                  <a:pt x="4949465" y="680869"/>
                </a:lnTo>
                <a:close/>
                <a:moveTo>
                  <a:pt x="4974861" y="673437"/>
                </a:moveTo>
                <a:cubicBezTo>
                  <a:pt x="4978999" y="673384"/>
                  <a:pt x="4982860" y="674088"/>
                  <a:pt x="4986341" y="675726"/>
                </a:cubicBezTo>
                <a:lnTo>
                  <a:pt x="4992291" y="680843"/>
                </a:lnTo>
                <a:lnTo>
                  <a:pt x="4983161" y="683960"/>
                </a:lnTo>
                <a:cubicBezTo>
                  <a:pt x="4963926" y="690585"/>
                  <a:pt x="4940745" y="698663"/>
                  <a:pt x="4913249" y="708260"/>
                </a:cubicBezTo>
                <a:lnTo>
                  <a:pt x="4903079" y="710710"/>
                </a:lnTo>
                <a:lnTo>
                  <a:pt x="4907863" y="707156"/>
                </a:lnTo>
                <a:lnTo>
                  <a:pt x="4911505" y="705411"/>
                </a:lnTo>
                <a:lnTo>
                  <a:pt x="4915001" y="703663"/>
                </a:lnTo>
                <a:lnTo>
                  <a:pt x="4926923" y="697918"/>
                </a:lnTo>
                <a:lnTo>
                  <a:pt x="4927793" y="697260"/>
                </a:lnTo>
                <a:lnTo>
                  <a:pt x="4939203" y="691549"/>
                </a:lnTo>
                <a:cubicBezTo>
                  <a:pt x="4947646" y="687093"/>
                  <a:pt x="4954576" y="683091"/>
                  <a:pt x="4957812" y="680414"/>
                </a:cubicBezTo>
                <a:lnTo>
                  <a:pt x="4959328" y="677982"/>
                </a:lnTo>
                <a:close/>
                <a:moveTo>
                  <a:pt x="5771522" y="671891"/>
                </a:moveTo>
                <a:cubicBezTo>
                  <a:pt x="5761026" y="681435"/>
                  <a:pt x="5745321" y="685476"/>
                  <a:pt x="5731808" y="691660"/>
                </a:cubicBezTo>
                <a:cubicBezTo>
                  <a:pt x="5719573" y="697263"/>
                  <a:pt x="5697811" y="702352"/>
                  <a:pt x="5683046" y="707312"/>
                </a:cubicBezTo>
                <a:lnTo>
                  <a:pt x="5681818" y="707825"/>
                </a:lnTo>
                <a:lnTo>
                  <a:pt x="5681733" y="707114"/>
                </a:lnTo>
                <a:lnTo>
                  <a:pt x="5680806" y="706630"/>
                </a:lnTo>
                <a:lnTo>
                  <a:pt x="5727532" y="686469"/>
                </a:lnTo>
                <a:cubicBezTo>
                  <a:pt x="5730794" y="685288"/>
                  <a:pt x="5774490" y="669191"/>
                  <a:pt x="5771522" y="671891"/>
                </a:cubicBezTo>
                <a:close/>
                <a:moveTo>
                  <a:pt x="5425512" y="670893"/>
                </a:moveTo>
                <a:lnTo>
                  <a:pt x="5422945" y="671536"/>
                </a:lnTo>
                <a:cubicBezTo>
                  <a:pt x="5417129" y="673018"/>
                  <a:pt x="5411768" y="674408"/>
                  <a:pt x="5408202" y="675360"/>
                </a:cubicBezTo>
                <a:cubicBezTo>
                  <a:pt x="5398903" y="677839"/>
                  <a:pt x="5390305" y="682008"/>
                  <a:pt x="5380799" y="683930"/>
                </a:cubicBezTo>
                <a:cubicBezTo>
                  <a:pt x="5370491" y="686015"/>
                  <a:pt x="5359628" y="685936"/>
                  <a:pt x="5349123" y="687312"/>
                </a:cubicBezTo>
                <a:lnTo>
                  <a:pt x="5359934" y="684746"/>
                </a:lnTo>
                <a:cubicBezTo>
                  <a:pt x="5394105" y="676636"/>
                  <a:pt x="5412159" y="672840"/>
                  <a:pt x="5421203" y="671334"/>
                </a:cubicBezTo>
                <a:close/>
                <a:moveTo>
                  <a:pt x="5539284" y="670735"/>
                </a:moveTo>
                <a:cubicBezTo>
                  <a:pt x="5540946" y="670598"/>
                  <a:pt x="5540990" y="670742"/>
                  <a:pt x="5538442" y="671346"/>
                </a:cubicBezTo>
                <a:cubicBezTo>
                  <a:pt x="5520425" y="675622"/>
                  <a:pt x="5502836" y="681229"/>
                  <a:pt x="5484393" y="684173"/>
                </a:cubicBezTo>
                <a:cubicBezTo>
                  <a:pt x="5475507" y="685591"/>
                  <a:pt x="5466422" y="686369"/>
                  <a:pt x="5457744" y="688428"/>
                </a:cubicBezTo>
                <a:cubicBezTo>
                  <a:pt x="5451934" y="689808"/>
                  <a:pt x="5446684" y="692433"/>
                  <a:pt x="5441153" y="694436"/>
                </a:cubicBezTo>
                <a:cubicBezTo>
                  <a:pt x="5435874" y="694999"/>
                  <a:pt x="5420013" y="695202"/>
                  <a:pt x="5425312" y="696124"/>
                </a:cubicBezTo>
                <a:cubicBezTo>
                  <a:pt x="5445924" y="699712"/>
                  <a:pt x="5492486" y="690172"/>
                  <a:pt x="5504510" y="687675"/>
                </a:cubicBezTo>
                <a:cubicBezTo>
                  <a:pt x="5510373" y="686456"/>
                  <a:pt x="5515207" y="682814"/>
                  <a:pt x="5521100" y="681668"/>
                </a:cubicBezTo>
                <a:cubicBezTo>
                  <a:pt x="5535012" y="681125"/>
                  <a:pt x="5549070" y="681507"/>
                  <a:pt x="5562837" y="680039"/>
                </a:cubicBezTo>
                <a:cubicBezTo>
                  <a:pt x="5568115" y="679475"/>
                  <a:pt x="5582985" y="675784"/>
                  <a:pt x="5578677" y="678349"/>
                </a:cubicBezTo>
                <a:cubicBezTo>
                  <a:pt x="5568405" y="684463"/>
                  <a:pt x="5538653" y="692802"/>
                  <a:pt x="5523877" y="695493"/>
                </a:cubicBezTo>
                <a:cubicBezTo>
                  <a:pt x="5518692" y="696437"/>
                  <a:pt x="5512991" y="695632"/>
                  <a:pt x="5508037" y="697182"/>
                </a:cubicBezTo>
                <a:cubicBezTo>
                  <a:pt x="5503604" y="698567"/>
                  <a:pt x="5500327" y="701769"/>
                  <a:pt x="5496475" y="704064"/>
                </a:cubicBezTo>
                <a:cubicBezTo>
                  <a:pt x="5505106" y="704083"/>
                  <a:pt x="5513752" y="704263"/>
                  <a:pt x="5522374" y="704124"/>
                </a:cubicBezTo>
                <a:cubicBezTo>
                  <a:pt x="5529344" y="704012"/>
                  <a:pt x="5549887" y="701732"/>
                  <a:pt x="5543241" y="703309"/>
                </a:cubicBezTo>
                <a:cubicBezTo>
                  <a:pt x="5536035" y="705019"/>
                  <a:pt x="5522743" y="702006"/>
                  <a:pt x="5521622" y="708441"/>
                </a:cubicBezTo>
                <a:cubicBezTo>
                  <a:pt x="5520591" y="714372"/>
                  <a:pt x="5535657" y="708582"/>
                  <a:pt x="5542492" y="707626"/>
                </a:cubicBezTo>
                <a:cubicBezTo>
                  <a:pt x="5549902" y="706587"/>
                  <a:pt x="5556777" y="703830"/>
                  <a:pt x="5564111" y="702495"/>
                </a:cubicBezTo>
                <a:cubicBezTo>
                  <a:pt x="5569295" y="701550"/>
                  <a:pt x="5574765" y="701749"/>
                  <a:pt x="5579949" y="700805"/>
                </a:cubicBezTo>
                <a:cubicBezTo>
                  <a:pt x="5604602" y="696315"/>
                  <a:pt x="5611271" y="689899"/>
                  <a:pt x="5584225" y="705995"/>
                </a:cubicBezTo>
                <a:cubicBezTo>
                  <a:pt x="5566445" y="710216"/>
                  <a:pt x="5554987" y="711915"/>
                  <a:pt x="5567435" y="711833"/>
                </a:cubicBezTo>
                <a:lnTo>
                  <a:pt x="5585985" y="711265"/>
                </a:lnTo>
                <a:lnTo>
                  <a:pt x="5582249" y="712867"/>
                </a:lnTo>
                <a:lnTo>
                  <a:pt x="5577805" y="713972"/>
                </a:lnTo>
                <a:cubicBezTo>
                  <a:pt x="5570462" y="715369"/>
                  <a:pt x="5563082" y="716692"/>
                  <a:pt x="5556076" y="718883"/>
                </a:cubicBezTo>
                <a:cubicBezTo>
                  <a:pt x="5551123" y="720433"/>
                  <a:pt x="5566633" y="717756"/>
                  <a:pt x="5571916" y="717193"/>
                </a:cubicBezTo>
                <a:cubicBezTo>
                  <a:pt x="5560289" y="721047"/>
                  <a:pt x="5547094" y="723286"/>
                  <a:pt x="5534457" y="724015"/>
                </a:cubicBezTo>
                <a:cubicBezTo>
                  <a:pt x="5520574" y="724814"/>
                  <a:pt x="5506488" y="724175"/>
                  <a:pt x="5492718" y="725643"/>
                </a:cubicBezTo>
                <a:lnTo>
                  <a:pt x="5476881" y="727335"/>
                </a:lnTo>
                <a:cubicBezTo>
                  <a:pt x="5446916" y="726427"/>
                  <a:pt x="5431092" y="725470"/>
                  <a:pt x="5399185" y="727152"/>
                </a:cubicBezTo>
                <a:lnTo>
                  <a:pt x="5383349" y="728843"/>
                </a:lnTo>
                <a:cubicBezTo>
                  <a:pt x="5377628" y="725113"/>
                  <a:pt x="5369315" y="728701"/>
                  <a:pt x="5362477" y="729656"/>
                </a:cubicBezTo>
                <a:lnTo>
                  <a:pt x="5353526" y="731029"/>
                </a:lnTo>
                <a:lnTo>
                  <a:pt x="5350955" y="731112"/>
                </a:lnTo>
                <a:cubicBezTo>
                  <a:pt x="5342051" y="731420"/>
                  <a:pt x="5349990" y="731406"/>
                  <a:pt x="5319992" y="735603"/>
                </a:cubicBezTo>
                <a:cubicBezTo>
                  <a:pt x="5317370" y="735970"/>
                  <a:pt x="5312085" y="736162"/>
                  <a:pt x="5308119" y="736378"/>
                </a:cubicBezTo>
                <a:lnTo>
                  <a:pt x="5305314" y="736607"/>
                </a:lnTo>
                <a:lnTo>
                  <a:pt x="5289816" y="730351"/>
                </a:lnTo>
                <a:cubicBezTo>
                  <a:pt x="5284936" y="728214"/>
                  <a:pt x="5280781" y="724332"/>
                  <a:pt x="5275479" y="723409"/>
                </a:cubicBezTo>
                <a:lnTo>
                  <a:pt x="5271930" y="723345"/>
                </a:lnTo>
                <a:lnTo>
                  <a:pt x="5281260" y="719968"/>
                </a:lnTo>
                <a:cubicBezTo>
                  <a:pt x="5288325" y="717909"/>
                  <a:pt x="5295780" y="716821"/>
                  <a:pt x="5302880" y="714837"/>
                </a:cubicBezTo>
                <a:lnTo>
                  <a:pt x="5309590" y="712738"/>
                </a:lnTo>
                <a:lnTo>
                  <a:pt x="5317589" y="711393"/>
                </a:lnTo>
                <a:lnTo>
                  <a:pt x="5317555" y="711403"/>
                </a:lnTo>
                <a:cubicBezTo>
                  <a:pt x="5316177" y="712113"/>
                  <a:pt x="5316275" y="712722"/>
                  <a:pt x="5318719" y="713148"/>
                </a:cubicBezTo>
                <a:cubicBezTo>
                  <a:pt x="5324341" y="714126"/>
                  <a:pt x="5329699" y="712703"/>
                  <a:pt x="5335026" y="710784"/>
                </a:cubicBezTo>
                <a:lnTo>
                  <a:pt x="5349291" y="706065"/>
                </a:lnTo>
                <a:lnTo>
                  <a:pt x="5352241" y="705570"/>
                </a:lnTo>
                <a:lnTo>
                  <a:pt x="5354868" y="704931"/>
                </a:lnTo>
                <a:lnTo>
                  <a:pt x="5393636" y="699505"/>
                </a:lnTo>
                <a:cubicBezTo>
                  <a:pt x="5408269" y="696738"/>
                  <a:pt x="5422121" y="691600"/>
                  <a:pt x="5436875" y="689244"/>
                </a:cubicBezTo>
                <a:cubicBezTo>
                  <a:pt x="5445758" y="687825"/>
                  <a:pt x="5454977" y="687378"/>
                  <a:pt x="5463525" y="684988"/>
                </a:cubicBezTo>
                <a:cubicBezTo>
                  <a:pt x="5471460" y="682770"/>
                  <a:pt x="5478439" y="678690"/>
                  <a:pt x="5485896" y="675541"/>
                </a:cubicBezTo>
                <a:cubicBezTo>
                  <a:pt x="5492852" y="675270"/>
                  <a:pt x="5499847" y="675279"/>
                  <a:pt x="5506761" y="674726"/>
                </a:cubicBezTo>
                <a:cubicBezTo>
                  <a:pt x="5514720" y="674091"/>
                  <a:pt x="5534295" y="671147"/>
                  <a:pt x="5539284" y="670735"/>
                </a:cubicBezTo>
                <a:close/>
                <a:moveTo>
                  <a:pt x="5507514" y="670410"/>
                </a:moveTo>
                <a:cubicBezTo>
                  <a:pt x="5511263" y="671063"/>
                  <a:pt x="5500308" y="672121"/>
                  <a:pt x="5496704" y="672975"/>
                </a:cubicBezTo>
                <a:cubicBezTo>
                  <a:pt x="5489499" y="674686"/>
                  <a:pt x="5482552" y="677310"/>
                  <a:pt x="5475086" y="678106"/>
                </a:cubicBezTo>
                <a:lnTo>
                  <a:pt x="5449593" y="680827"/>
                </a:lnTo>
                <a:lnTo>
                  <a:pt x="5456202" y="679794"/>
                </a:lnTo>
                <a:cubicBezTo>
                  <a:pt x="5459689" y="679196"/>
                  <a:pt x="5464189" y="678371"/>
                  <a:pt x="5470054" y="677230"/>
                </a:cubicBezTo>
                <a:cubicBezTo>
                  <a:pt x="5474768" y="676315"/>
                  <a:pt x="5499768" y="669062"/>
                  <a:pt x="5507514" y="670410"/>
                </a:cubicBezTo>
                <a:close/>
                <a:moveTo>
                  <a:pt x="5174282" y="665114"/>
                </a:moveTo>
                <a:lnTo>
                  <a:pt x="5173929" y="665549"/>
                </a:lnTo>
                <a:cubicBezTo>
                  <a:pt x="5156821" y="680246"/>
                  <a:pt x="5107986" y="705046"/>
                  <a:pt x="5094263" y="699468"/>
                </a:cubicBezTo>
                <a:lnTo>
                  <a:pt x="5093803" y="698507"/>
                </a:lnTo>
                <a:lnTo>
                  <a:pt x="5102567" y="693980"/>
                </a:lnTo>
                <a:close/>
                <a:moveTo>
                  <a:pt x="5452601" y="664317"/>
                </a:moveTo>
                <a:cubicBezTo>
                  <a:pt x="5454884" y="663858"/>
                  <a:pt x="5454943" y="664002"/>
                  <a:pt x="5451441" y="665098"/>
                </a:cubicBezTo>
                <a:cubicBezTo>
                  <a:pt x="5403928" y="679960"/>
                  <a:pt x="5433456" y="671248"/>
                  <a:pt x="5428910" y="670545"/>
                </a:cubicBezTo>
                <a:lnTo>
                  <a:pt x="5425512" y="670893"/>
                </a:lnTo>
                <a:lnTo>
                  <a:pt x="5440422" y="667158"/>
                </a:lnTo>
                <a:cubicBezTo>
                  <a:pt x="5445813" y="665839"/>
                  <a:pt x="5450316" y="664776"/>
                  <a:pt x="5452601" y="664317"/>
                </a:cubicBezTo>
                <a:close/>
                <a:moveTo>
                  <a:pt x="5054141" y="661134"/>
                </a:moveTo>
                <a:lnTo>
                  <a:pt x="5055940" y="661361"/>
                </a:lnTo>
                <a:lnTo>
                  <a:pt x="5017856" y="677204"/>
                </a:lnTo>
                <a:lnTo>
                  <a:pt x="4996361" y="686218"/>
                </a:lnTo>
                <a:lnTo>
                  <a:pt x="4995529" y="683627"/>
                </a:lnTo>
                <a:lnTo>
                  <a:pt x="4992291" y="680843"/>
                </a:lnTo>
                <a:lnTo>
                  <a:pt x="5009097" y="675104"/>
                </a:lnTo>
                <a:cubicBezTo>
                  <a:pt x="5032165" y="667324"/>
                  <a:pt x="5046765" y="662739"/>
                  <a:pt x="5054141" y="661134"/>
                </a:cubicBezTo>
                <a:close/>
                <a:moveTo>
                  <a:pt x="4936008" y="659693"/>
                </a:moveTo>
                <a:lnTo>
                  <a:pt x="4917265" y="672306"/>
                </a:lnTo>
                <a:lnTo>
                  <a:pt x="4901531" y="683171"/>
                </a:lnTo>
                <a:lnTo>
                  <a:pt x="4912574" y="672908"/>
                </a:lnTo>
                <a:close/>
                <a:moveTo>
                  <a:pt x="4939122" y="657597"/>
                </a:moveTo>
                <a:lnTo>
                  <a:pt x="4939689" y="657768"/>
                </a:lnTo>
                <a:lnTo>
                  <a:pt x="4937939" y="658603"/>
                </a:lnTo>
                <a:lnTo>
                  <a:pt x="4936008" y="659693"/>
                </a:lnTo>
                <a:close/>
                <a:moveTo>
                  <a:pt x="4992719" y="632733"/>
                </a:moveTo>
                <a:lnTo>
                  <a:pt x="4977410" y="650095"/>
                </a:lnTo>
                <a:cubicBezTo>
                  <a:pt x="4969048" y="659507"/>
                  <a:pt x="4964228" y="663463"/>
                  <a:pt x="4955592" y="662526"/>
                </a:cubicBezTo>
                <a:lnTo>
                  <a:pt x="4939689" y="657768"/>
                </a:lnTo>
                <a:lnTo>
                  <a:pt x="4991279" y="633131"/>
                </a:lnTo>
                <a:close/>
                <a:moveTo>
                  <a:pt x="5184290" y="629760"/>
                </a:moveTo>
                <a:lnTo>
                  <a:pt x="5187916" y="631736"/>
                </a:lnTo>
                <a:lnTo>
                  <a:pt x="5193279" y="632831"/>
                </a:lnTo>
                <a:lnTo>
                  <a:pt x="5183718" y="638612"/>
                </a:lnTo>
                <a:cubicBezTo>
                  <a:pt x="5177429" y="642054"/>
                  <a:pt x="5174441" y="642564"/>
                  <a:pt x="5177769" y="637101"/>
                </a:cubicBezTo>
                <a:close/>
                <a:moveTo>
                  <a:pt x="831591" y="620032"/>
                </a:moveTo>
                <a:lnTo>
                  <a:pt x="820126" y="629390"/>
                </a:lnTo>
                <a:lnTo>
                  <a:pt x="816631" y="631581"/>
                </a:lnTo>
                <a:lnTo>
                  <a:pt x="804085" y="639450"/>
                </a:lnTo>
                <a:lnTo>
                  <a:pt x="779621" y="650324"/>
                </a:lnTo>
                <a:lnTo>
                  <a:pt x="727644" y="675772"/>
                </a:lnTo>
                <a:lnTo>
                  <a:pt x="730689" y="672073"/>
                </a:lnTo>
                <a:cubicBezTo>
                  <a:pt x="741382" y="665368"/>
                  <a:pt x="752462" y="659244"/>
                  <a:pt x="762766" y="651956"/>
                </a:cubicBezTo>
                <a:lnTo>
                  <a:pt x="786028" y="632971"/>
                </a:lnTo>
                <a:lnTo>
                  <a:pt x="789470" y="631367"/>
                </a:lnTo>
                <a:cubicBezTo>
                  <a:pt x="797854" y="627888"/>
                  <a:pt x="806370" y="624835"/>
                  <a:pt x="814368" y="622673"/>
                </a:cubicBezTo>
                <a:close/>
                <a:moveTo>
                  <a:pt x="836164" y="619331"/>
                </a:moveTo>
                <a:cubicBezTo>
                  <a:pt x="829747" y="624078"/>
                  <a:pt x="826665" y="632252"/>
                  <a:pt x="820941" y="637817"/>
                </a:cubicBezTo>
                <a:cubicBezTo>
                  <a:pt x="813644" y="644910"/>
                  <a:pt x="805174" y="650685"/>
                  <a:pt x="797291" y="657120"/>
                </a:cubicBezTo>
                <a:cubicBezTo>
                  <a:pt x="786326" y="661017"/>
                  <a:pt x="773380" y="676207"/>
                  <a:pt x="764398" y="668810"/>
                </a:cubicBezTo>
                <a:cubicBezTo>
                  <a:pt x="756543" y="662340"/>
                  <a:pt x="779741" y="655384"/>
                  <a:pt x="788048" y="649508"/>
                </a:cubicBezTo>
                <a:lnTo>
                  <a:pt x="804085" y="639450"/>
                </a:lnTo>
                <a:lnTo>
                  <a:pt x="804087" y="639449"/>
                </a:lnTo>
                <a:lnTo>
                  <a:pt x="816631" y="631581"/>
                </a:lnTo>
                <a:lnTo>
                  <a:pt x="820125" y="629391"/>
                </a:lnTo>
                <a:lnTo>
                  <a:pt x="820126" y="629390"/>
                </a:lnTo>
                <a:close/>
                <a:moveTo>
                  <a:pt x="5049021" y="619122"/>
                </a:moveTo>
                <a:lnTo>
                  <a:pt x="5049077" y="619145"/>
                </a:lnTo>
                <a:cubicBezTo>
                  <a:pt x="5049287" y="619967"/>
                  <a:pt x="5048706" y="621249"/>
                  <a:pt x="5047154" y="623096"/>
                </a:cubicBezTo>
                <a:cubicBezTo>
                  <a:pt x="5023872" y="650843"/>
                  <a:pt x="4984723" y="658283"/>
                  <a:pt x="4954269" y="677235"/>
                </a:cubicBezTo>
                <a:lnTo>
                  <a:pt x="4946097" y="679614"/>
                </a:lnTo>
                <a:lnTo>
                  <a:pt x="4961106" y="672065"/>
                </a:lnTo>
                <a:cubicBezTo>
                  <a:pt x="4980291" y="661092"/>
                  <a:pt x="5008692" y="644018"/>
                  <a:pt x="5039267" y="625191"/>
                </a:cubicBezTo>
                <a:close/>
                <a:moveTo>
                  <a:pt x="4763393" y="613104"/>
                </a:moveTo>
                <a:lnTo>
                  <a:pt x="4776262" y="618510"/>
                </a:lnTo>
                <a:cubicBezTo>
                  <a:pt x="4761567" y="622464"/>
                  <a:pt x="4719149" y="638477"/>
                  <a:pt x="4732175" y="630371"/>
                </a:cubicBezTo>
                <a:close/>
                <a:moveTo>
                  <a:pt x="4762302" y="612642"/>
                </a:moveTo>
                <a:lnTo>
                  <a:pt x="4762704" y="612814"/>
                </a:lnTo>
                <a:lnTo>
                  <a:pt x="4762964" y="612923"/>
                </a:lnTo>
                <a:lnTo>
                  <a:pt x="4757640" y="614900"/>
                </a:lnTo>
                <a:lnTo>
                  <a:pt x="4745219" y="619449"/>
                </a:lnTo>
                <a:lnTo>
                  <a:pt x="4761869" y="612809"/>
                </a:lnTo>
                <a:close/>
                <a:moveTo>
                  <a:pt x="4765263" y="612070"/>
                </a:moveTo>
                <a:lnTo>
                  <a:pt x="4763393" y="613104"/>
                </a:lnTo>
                <a:lnTo>
                  <a:pt x="4762964" y="612923"/>
                </a:lnTo>
                <a:close/>
                <a:moveTo>
                  <a:pt x="5011489" y="610476"/>
                </a:moveTo>
                <a:lnTo>
                  <a:pt x="4994621" y="621097"/>
                </a:lnTo>
                <a:cubicBezTo>
                  <a:pt x="4979939" y="630518"/>
                  <a:pt x="4966142" y="639538"/>
                  <a:pt x="4953244" y="648093"/>
                </a:cubicBezTo>
                <a:lnTo>
                  <a:pt x="4939122" y="657597"/>
                </a:lnTo>
                <a:lnTo>
                  <a:pt x="4938860" y="657519"/>
                </a:lnTo>
                <a:lnTo>
                  <a:pt x="4926732" y="652350"/>
                </a:lnTo>
                <a:close/>
                <a:moveTo>
                  <a:pt x="5212319" y="605438"/>
                </a:moveTo>
                <a:lnTo>
                  <a:pt x="5196698" y="615791"/>
                </a:lnTo>
                <a:lnTo>
                  <a:pt x="5184290" y="629760"/>
                </a:lnTo>
                <a:lnTo>
                  <a:pt x="5173760" y="624020"/>
                </a:lnTo>
                <a:close/>
                <a:moveTo>
                  <a:pt x="5245815" y="605379"/>
                </a:moveTo>
                <a:cubicBezTo>
                  <a:pt x="5247812" y="605838"/>
                  <a:pt x="5248753" y="607466"/>
                  <a:pt x="5248261" y="610642"/>
                </a:cubicBezTo>
                <a:lnTo>
                  <a:pt x="5243961" y="617143"/>
                </a:lnTo>
                <a:lnTo>
                  <a:pt x="5202286" y="634669"/>
                </a:lnTo>
                <a:lnTo>
                  <a:pt x="5193279" y="632831"/>
                </a:lnTo>
                <a:lnTo>
                  <a:pt x="5195260" y="631632"/>
                </a:lnTo>
                <a:cubicBezTo>
                  <a:pt x="5212947" y="620409"/>
                  <a:pt x="5237830" y="603545"/>
                  <a:pt x="5245815" y="605379"/>
                </a:cubicBezTo>
                <a:close/>
                <a:moveTo>
                  <a:pt x="5020945" y="604520"/>
                </a:moveTo>
                <a:lnTo>
                  <a:pt x="5020481" y="604924"/>
                </a:lnTo>
                <a:lnTo>
                  <a:pt x="5018281" y="607119"/>
                </a:lnTo>
                <a:lnTo>
                  <a:pt x="5011489" y="610476"/>
                </a:lnTo>
                <a:close/>
                <a:moveTo>
                  <a:pt x="4784801" y="603930"/>
                </a:moveTo>
                <a:lnTo>
                  <a:pt x="4784469" y="604059"/>
                </a:lnTo>
                <a:lnTo>
                  <a:pt x="4772810" y="607895"/>
                </a:lnTo>
                <a:lnTo>
                  <a:pt x="4768725" y="610155"/>
                </a:lnTo>
                <a:lnTo>
                  <a:pt x="4762302" y="612642"/>
                </a:lnTo>
                <a:lnTo>
                  <a:pt x="4755138" y="609586"/>
                </a:lnTo>
                <a:cubicBezTo>
                  <a:pt x="4751990" y="608084"/>
                  <a:pt x="4752525" y="607712"/>
                  <a:pt x="4756123" y="607440"/>
                </a:cubicBezTo>
                <a:cubicBezTo>
                  <a:pt x="4759722" y="607168"/>
                  <a:pt x="4766385" y="606993"/>
                  <a:pt x="4775487" y="605886"/>
                </a:cubicBezTo>
                <a:close/>
                <a:moveTo>
                  <a:pt x="4790296" y="602776"/>
                </a:moveTo>
                <a:lnTo>
                  <a:pt x="4790154" y="602830"/>
                </a:lnTo>
                <a:lnTo>
                  <a:pt x="4765263" y="612070"/>
                </a:lnTo>
                <a:lnTo>
                  <a:pt x="4768725" y="610155"/>
                </a:lnTo>
                <a:lnTo>
                  <a:pt x="4784469" y="604059"/>
                </a:lnTo>
                <a:lnTo>
                  <a:pt x="4784962" y="603896"/>
                </a:lnTo>
                <a:close/>
                <a:moveTo>
                  <a:pt x="4816339" y="593570"/>
                </a:moveTo>
                <a:lnTo>
                  <a:pt x="4819184" y="594676"/>
                </a:lnTo>
                <a:lnTo>
                  <a:pt x="4818995" y="594774"/>
                </a:lnTo>
                <a:cubicBezTo>
                  <a:pt x="4815333" y="596541"/>
                  <a:pt x="4811897" y="598024"/>
                  <a:pt x="4809503" y="598740"/>
                </a:cubicBezTo>
                <a:lnTo>
                  <a:pt x="4790296" y="602776"/>
                </a:lnTo>
                <a:lnTo>
                  <a:pt x="4801924" y="598314"/>
                </a:lnTo>
                <a:close/>
                <a:moveTo>
                  <a:pt x="5245231" y="586110"/>
                </a:moveTo>
                <a:lnTo>
                  <a:pt x="5245207" y="589595"/>
                </a:lnTo>
                <a:lnTo>
                  <a:pt x="5212319" y="605438"/>
                </a:lnTo>
                <a:lnTo>
                  <a:pt x="5220920" y="599741"/>
                </a:lnTo>
                <a:close/>
                <a:moveTo>
                  <a:pt x="4835907" y="584141"/>
                </a:moveTo>
                <a:cubicBezTo>
                  <a:pt x="4838262" y="583297"/>
                  <a:pt x="4838388" y="583609"/>
                  <a:pt x="4837104" y="584595"/>
                </a:cubicBezTo>
                <a:lnTo>
                  <a:pt x="4836167" y="585176"/>
                </a:lnTo>
                <a:lnTo>
                  <a:pt x="4801924" y="598314"/>
                </a:lnTo>
                <a:lnTo>
                  <a:pt x="4784962" y="603896"/>
                </a:lnTo>
                <a:lnTo>
                  <a:pt x="4784801" y="603930"/>
                </a:lnTo>
                <a:close/>
                <a:moveTo>
                  <a:pt x="4846677" y="581051"/>
                </a:moveTo>
                <a:lnTo>
                  <a:pt x="4845810" y="583258"/>
                </a:lnTo>
                <a:cubicBezTo>
                  <a:pt x="4843492" y="585745"/>
                  <a:pt x="4838390" y="589114"/>
                  <a:pt x="4832176" y="592836"/>
                </a:cubicBezTo>
                <a:lnTo>
                  <a:pt x="4825031" y="596949"/>
                </a:lnTo>
                <a:lnTo>
                  <a:pt x="4819184" y="594676"/>
                </a:lnTo>
                <a:lnTo>
                  <a:pt x="4829831" y="589099"/>
                </a:lnTo>
                <a:lnTo>
                  <a:pt x="4836167" y="585176"/>
                </a:lnTo>
                <a:lnTo>
                  <a:pt x="4843509" y="582359"/>
                </a:lnTo>
                <a:close/>
                <a:moveTo>
                  <a:pt x="3706201" y="577102"/>
                </a:moveTo>
                <a:lnTo>
                  <a:pt x="3687325" y="585152"/>
                </a:lnTo>
                <a:lnTo>
                  <a:pt x="3694564" y="584358"/>
                </a:lnTo>
                <a:lnTo>
                  <a:pt x="3705742" y="577436"/>
                </a:lnTo>
                <a:close/>
                <a:moveTo>
                  <a:pt x="3777406" y="575387"/>
                </a:moveTo>
                <a:cubicBezTo>
                  <a:pt x="3777683" y="575238"/>
                  <a:pt x="3776961" y="575265"/>
                  <a:pt x="3774969" y="575532"/>
                </a:cubicBezTo>
                <a:lnTo>
                  <a:pt x="3729034" y="580574"/>
                </a:lnTo>
                <a:lnTo>
                  <a:pt x="3726227" y="582644"/>
                </a:lnTo>
                <a:lnTo>
                  <a:pt x="3732685" y="582825"/>
                </a:lnTo>
                <a:cubicBezTo>
                  <a:pt x="3749722" y="581281"/>
                  <a:pt x="3776027" y="576134"/>
                  <a:pt x="3777406" y="575387"/>
                </a:cubicBezTo>
                <a:close/>
                <a:moveTo>
                  <a:pt x="5297060" y="568363"/>
                </a:moveTo>
                <a:lnTo>
                  <a:pt x="5298270" y="569612"/>
                </a:lnTo>
                <a:lnTo>
                  <a:pt x="5291347" y="572864"/>
                </a:lnTo>
                <a:cubicBezTo>
                  <a:pt x="5288266" y="574503"/>
                  <a:pt x="5286803" y="575584"/>
                  <a:pt x="5287436" y="575912"/>
                </a:cubicBezTo>
                <a:lnTo>
                  <a:pt x="5289816" y="575511"/>
                </a:lnTo>
                <a:lnTo>
                  <a:pt x="5283821" y="579153"/>
                </a:lnTo>
                <a:cubicBezTo>
                  <a:pt x="5280917" y="580914"/>
                  <a:pt x="5278256" y="582581"/>
                  <a:pt x="5276547" y="583874"/>
                </a:cubicBezTo>
                <a:cubicBezTo>
                  <a:pt x="5266095" y="586408"/>
                  <a:pt x="5249652" y="601472"/>
                  <a:pt x="5245193" y="591477"/>
                </a:cubicBezTo>
                <a:lnTo>
                  <a:pt x="5245207" y="589595"/>
                </a:lnTo>
                <a:lnTo>
                  <a:pt x="5252030" y="586307"/>
                </a:lnTo>
                <a:cubicBezTo>
                  <a:pt x="5266776" y="579651"/>
                  <a:pt x="5281078" y="569949"/>
                  <a:pt x="5297060" y="568363"/>
                </a:cubicBezTo>
                <a:close/>
                <a:moveTo>
                  <a:pt x="4710081" y="568258"/>
                </a:moveTo>
                <a:lnTo>
                  <a:pt x="4686638" y="582053"/>
                </a:lnTo>
                <a:lnTo>
                  <a:pt x="4684713" y="582938"/>
                </a:lnTo>
                <a:lnTo>
                  <a:pt x="4673478" y="583578"/>
                </a:lnTo>
                <a:lnTo>
                  <a:pt x="4703218" y="568647"/>
                </a:lnTo>
                <a:close/>
                <a:moveTo>
                  <a:pt x="3882857" y="567372"/>
                </a:moveTo>
                <a:lnTo>
                  <a:pt x="3884834" y="567632"/>
                </a:lnTo>
                <a:cubicBezTo>
                  <a:pt x="3893932" y="570128"/>
                  <a:pt x="3873626" y="577546"/>
                  <a:pt x="3859007" y="577421"/>
                </a:cubicBezTo>
                <a:lnTo>
                  <a:pt x="3853185" y="575842"/>
                </a:lnTo>
                <a:close/>
                <a:moveTo>
                  <a:pt x="651261" y="564101"/>
                </a:moveTo>
                <a:lnTo>
                  <a:pt x="643467" y="571895"/>
                </a:lnTo>
                <a:cubicBezTo>
                  <a:pt x="635000" y="580362"/>
                  <a:pt x="624709" y="587332"/>
                  <a:pt x="618067" y="597295"/>
                </a:cubicBezTo>
                <a:cubicBezTo>
                  <a:pt x="612423" y="605762"/>
                  <a:pt x="608329" y="615500"/>
                  <a:pt x="601134" y="622695"/>
                </a:cubicBezTo>
                <a:cubicBezTo>
                  <a:pt x="593939" y="629890"/>
                  <a:pt x="583680" y="633271"/>
                  <a:pt x="575734" y="639628"/>
                </a:cubicBezTo>
                <a:cubicBezTo>
                  <a:pt x="569501" y="644615"/>
                  <a:pt x="564445" y="650917"/>
                  <a:pt x="558800" y="656561"/>
                </a:cubicBezTo>
                <a:cubicBezTo>
                  <a:pt x="555978" y="665028"/>
                  <a:pt x="554926" y="674308"/>
                  <a:pt x="550334" y="681961"/>
                </a:cubicBezTo>
                <a:cubicBezTo>
                  <a:pt x="540481" y="698383"/>
                  <a:pt x="521845" y="704291"/>
                  <a:pt x="508000" y="715828"/>
                </a:cubicBezTo>
                <a:cubicBezTo>
                  <a:pt x="498802" y="723493"/>
                  <a:pt x="491691" y="733436"/>
                  <a:pt x="482600" y="741228"/>
                </a:cubicBezTo>
                <a:lnTo>
                  <a:pt x="471030" y="749906"/>
                </a:lnTo>
                <a:lnTo>
                  <a:pt x="462243" y="750503"/>
                </a:lnTo>
                <a:cubicBezTo>
                  <a:pt x="457740" y="753056"/>
                  <a:pt x="452968" y="756750"/>
                  <a:pt x="448734" y="758161"/>
                </a:cubicBezTo>
                <a:cubicBezTo>
                  <a:pt x="438960" y="764677"/>
                  <a:pt x="431911" y="769340"/>
                  <a:pt x="426940" y="772604"/>
                </a:cubicBezTo>
                <a:lnTo>
                  <a:pt x="426879" y="772643"/>
                </a:lnTo>
                <a:lnTo>
                  <a:pt x="431800" y="766628"/>
                </a:lnTo>
                <a:cubicBezTo>
                  <a:pt x="490026" y="727810"/>
                  <a:pt x="501907" y="726325"/>
                  <a:pt x="457200" y="741228"/>
                </a:cubicBezTo>
                <a:cubicBezTo>
                  <a:pt x="480611" y="706112"/>
                  <a:pt x="475945" y="709514"/>
                  <a:pt x="516467" y="673495"/>
                </a:cubicBezTo>
                <a:cubicBezTo>
                  <a:pt x="527014" y="664120"/>
                  <a:pt x="539787" y="657470"/>
                  <a:pt x="550334" y="648095"/>
                </a:cubicBezTo>
                <a:cubicBezTo>
                  <a:pt x="565249" y="634837"/>
                  <a:pt x="576062" y="616831"/>
                  <a:pt x="592667" y="605761"/>
                </a:cubicBezTo>
                <a:cubicBezTo>
                  <a:pt x="601134" y="600117"/>
                  <a:pt x="610250" y="595342"/>
                  <a:pt x="618067" y="588828"/>
                </a:cubicBezTo>
                <a:cubicBezTo>
                  <a:pt x="629341" y="579433"/>
                  <a:pt x="637334" y="572556"/>
                  <a:pt x="642849" y="567625"/>
                </a:cubicBezTo>
                <a:lnTo>
                  <a:pt x="642980" y="567499"/>
                </a:lnTo>
                <a:lnTo>
                  <a:pt x="647315" y="566149"/>
                </a:lnTo>
                <a:close/>
                <a:moveTo>
                  <a:pt x="4726827" y="558403"/>
                </a:moveTo>
                <a:lnTo>
                  <a:pt x="4734944" y="561576"/>
                </a:lnTo>
                <a:cubicBezTo>
                  <a:pt x="4738432" y="563039"/>
                  <a:pt x="4741325" y="564468"/>
                  <a:pt x="4742731" y="565812"/>
                </a:cubicBezTo>
                <a:lnTo>
                  <a:pt x="4742555" y="566393"/>
                </a:lnTo>
                <a:lnTo>
                  <a:pt x="4734669" y="566896"/>
                </a:lnTo>
                <a:cubicBezTo>
                  <a:pt x="4731045" y="567100"/>
                  <a:pt x="4726696" y="567329"/>
                  <a:pt x="4721125" y="567633"/>
                </a:cubicBezTo>
                <a:lnTo>
                  <a:pt x="4710081" y="568258"/>
                </a:lnTo>
                <a:close/>
                <a:moveTo>
                  <a:pt x="940823" y="558161"/>
                </a:moveTo>
                <a:cubicBezTo>
                  <a:pt x="901545" y="590217"/>
                  <a:pt x="876364" y="596594"/>
                  <a:pt x="836164" y="619331"/>
                </a:cubicBezTo>
                <a:lnTo>
                  <a:pt x="831591" y="620032"/>
                </a:lnTo>
                <a:lnTo>
                  <a:pt x="843775" y="610088"/>
                </a:lnTo>
                <a:cubicBezTo>
                  <a:pt x="910178" y="568440"/>
                  <a:pt x="824113" y="635230"/>
                  <a:pt x="891891" y="579910"/>
                </a:cubicBezTo>
                <a:cubicBezTo>
                  <a:pt x="891891" y="579910"/>
                  <a:pt x="924965" y="566356"/>
                  <a:pt x="940823" y="558161"/>
                </a:cubicBezTo>
                <a:close/>
                <a:moveTo>
                  <a:pt x="652589" y="556854"/>
                </a:moveTo>
                <a:cubicBezTo>
                  <a:pt x="653789" y="556274"/>
                  <a:pt x="654111" y="556501"/>
                  <a:pt x="652754" y="558107"/>
                </a:cubicBezTo>
                <a:lnTo>
                  <a:pt x="642980" y="567499"/>
                </a:lnTo>
                <a:lnTo>
                  <a:pt x="639716" y="568515"/>
                </a:lnTo>
                <a:cubicBezTo>
                  <a:pt x="637492" y="567609"/>
                  <a:pt x="648990" y="558595"/>
                  <a:pt x="652589" y="556854"/>
                </a:cubicBezTo>
                <a:close/>
                <a:moveTo>
                  <a:pt x="4903829" y="556671"/>
                </a:moveTo>
                <a:lnTo>
                  <a:pt x="4890927" y="565172"/>
                </a:lnTo>
                <a:cubicBezTo>
                  <a:pt x="4886602" y="567228"/>
                  <a:pt x="4882446" y="568417"/>
                  <a:pt x="4878381" y="568907"/>
                </a:cubicBezTo>
                <a:lnTo>
                  <a:pt x="4876777" y="568631"/>
                </a:lnTo>
                <a:lnTo>
                  <a:pt x="4885540" y="565015"/>
                </a:lnTo>
                <a:close/>
                <a:moveTo>
                  <a:pt x="4730379" y="555008"/>
                </a:moveTo>
                <a:lnTo>
                  <a:pt x="4731697" y="555538"/>
                </a:lnTo>
                <a:lnTo>
                  <a:pt x="4726827" y="558403"/>
                </a:lnTo>
                <a:lnTo>
                  <a:pt x="4725023" y="557698"/>
                </a:lnTo>
                <a:close/>
                <a:moveTo>
                  <a:pt x="4714014" y="552798"/>
                </a:moveTo>
                <a:cubicBezTo>
                  <a:pt x="4716312" y="554193"/>
                  <a:pt x="4719801" y="555657"/>
                  <a:pt x="4723587" y="557136"/>
                </a:cubicBezTo>
                <a:lnTo>
                  <a:pt x="4725023" y="557698"/>
                </a:lnTo>
                <a:lnTo>
                  <a:pt x="4703218" y="568647"/>
                </a:lnTo>
                <a:lnTo>
                  <a:pt x="4700233" y="568816"/>
                </a:lnTo>
                <a:cubicBezTo>
                  <a:pt x="4691710" y="569318"/>
                  <a:pt x="4681462" y="569943"/>
                  <a:pt x="4668985" y="570742"/>
                </a:cubicBezTo>
                <a:cubicBezTo>
                  <a:pt x="4660184" y="575609"/>
                  <a:pt x="4632633" y="585508"/>
                  <a:pt x="4642581" y="585341"/>
                </a:cubicBezTo>
                <a:lnTo>
                  <a:pt x="4673478" y="583578"/>
                </a:lnTo>
                <a:lnTo>
                  <a:pt x="4672994" y="583823"/>
                </a:lnTo>
                <a:cubicBezTo>
                  <a:pt x="4667315" y="586672"/>
                  <a:pt x="4658903" y="590258"/>
                  <a:pt x="4649708" y="593704"/>
                </a:cubicBezTo>
                <a:lnTo>
                  <a:pt x="4627605" y="600843"/>
                </a:lnTo>
                <a:lnTo>
                  <a:pt x="4622890" y="598507"/>
                </a:lnTo>
                <a:cubicBezTo>
                  <a:pt x="4617611" y="594884"/>
                  <a:pt x="4614338" y="590319"/>
                  <a:pt x="4618061" y="587773"/>
                </a:cubicBezTo>
                <a:cubicBezTo>
                  <a:pt x="4646368" y="568411"/>
                  <a:pt x="4682030" y="564457"/>
                  <a:pt x="4714014" y="552798"/>
                </a:cubicBezTo>
                <a:close/>
                <a:moveTo>
                  <a:pt x="5366608" y="547988"/>
                </a:moveTo>
                <a:cubicBezTo>
                  <a:pt x="5369337" y="549646"/>
                  <a:pt x="5370706" y="551319"/>
                  <a:pt x="5370962" y="553003"/>
                </a:cubicBezTo>
                <a:lnTo>
                  <a:pt x="5370184" y="554703"/>
                </a:lnTo>
                <a:lnTo>
                  <a:pt x="5341874" y="563157"/>
                </a:lnTo>
                <a:cubicBezTo>
                  <a:pt x="5324374" y="567644"/>
                  <a:pt x="5308360" y="571288"/>
                  <a:pt x="5296117" y="574448"/>
                </a:cubicBezTo>
                <a:lnTo>
                  <a:pt x="5289816" y="575511"/>
                </a:lnTo>
                <a:lnTo>
                  <a:pt x="5292522" y="573868"/>
                </a:lnTo>
                <a:cubicBezTo>
                  <a:pt x="5295184" y="572200"/>
                  <a:pt x="5297368" y="570720"/>
                  <a:pt x="5298361" y="569707"/>
                </a:cubicBezTo>
                <a:lnTo>
                  <a:pt x="5298270" y="569612"/>
                </a:lnTo>
                <a:lnTo>
                  <a:pt x="5304970" y="566466"/>
                </a:lnTo>
                <a:lnTo>
                  <a:pt x="5324928" y="558093"/>
                </a:lnTo>
                <a:close/>
                <a:moveTo>
                  <a:pt x="4690559" y="543058"/>
                </a:moveTo>
                <a:lnTo>
                  <a:pt x="4708780" y="546323"/>
                </a:lnTo>
                <a:lnTo>
                  <a:pt x="4715489" y="549021"/>
                </a:lnTo>
                <a:lnTo>
                  <a:pt x="4693010" y="557183"/>
                </a:lnTo>
                <a:cubicBezTo>
                  <a:pt x="4672613" y="564073"/>
                  <a:pt x="4653783" y="569301"/>
                  <a:pt x="4640959" y="570932"/>
                </a:cubicBezTo>
                <a:lnTo>
                  <a:pt x="4627755" y="570468"/>
                </a:lnTo>
                <a:lnTo>
                  <a:pt x="4637581" y="564772"/>
                </a:lnTo>
                <a:lnTo>
                  <a:pt x="4646351" y="561006"/>
                </a:lnTo>
                <a:cubicBezTo>
                  <a:pt x="4654654" y="556910"/>
                  <a:pt x="4664060" y="553382"/>
                  <a:pt x="4673652" y="549823"/>
                </a:cubicBezTo>
                <a:close/>
                <a:moveTo>
                  <a:pt x="4682132" y="542869"/>
                </a:moveTo>
                <a:lnTo>
                  <a:pt x="4681818" y="543032"/>
                </a:lnTo>
                <a:cubicBezTo>
                  <a:pt x="4671410" y="547764"/>
                  <a:pt x="4660810" y="552280"/>
                  <a:pt x="4650594" y="557226"/>
                </a:cubicBezTo>
                <a:lnTo>
                  <a:pt x="4637581" y="564772"/>
                </a:lnTo>
                <a:lnTo>
                  <a:pt x="4625997" y="569746"/>
                </a:lnTo>
                <a:lnTo>
                  <a:pt x="4622747" y="566899"/>
                </a:lnTo>
                <a:cubicBezTo>
                  <a:pt x="4621298" y="560506"/>
                  <a:pt x="4644397" y="551971"/>
                  <a:pt x="4664523" y="546650"/>
                </a:cubicBezTo>
                <a:close/>
                <a:moveTo>
                  <a:pt x="977866" y="535349"/>
                </a:moveTo>
                <a:lnTo>
                  <a:pt x="969000" y="540577"/>
                </a:lnTo>
                <a:cubicBezTo>
                  <a:pt x="961481" y="545618"/>
                  <a:pt x="953995" y="551353"/>
                  <a:pt x="940823" y="558161"/>
                </a:cubicBezTo>
                <a:cubicBezTo>
                  <a:pt x="948706" y="551727"/>
                  <a:pt x="954959" y="542470"/>
                  <a:pt x="964473" y="538859"/>
                </a:cubicBezTo>
                <a:close/>
                <a:moveTo>
                  <a:pt x="4769655" y="526477"/>
                </a:moveTo>
                <a:lnTo>
                  <a:pt x="4767103" y="529831"/>
                </a:lnTo>
                <a:cubicBezTo>
                  <a:pt x="4758565" y="537859"/>
                  <a:pt x="4748755" y="544781"/>
                  <a:pt x="4738307" y="551028"/>
                </a:cubicBezTo>
                <a:lnTo>
                  <a:pt x="4730379" y="555008"/>
                </a:lnTo>
                <a:lnTo>
                  <a:pt x="4715489" y="549021"/>
                </a:lnTo>
                <a:lnTo>
                  <a:pt x="4724224" y="545848"/>
                </a:lnTo>
                <a:cubicBezTo>
                  <a:pt x="4734649" y="541818"/>
                  <a:pt x="4744911" y="537615"/>
                  <a:pt x="4754455" y="533481"/>
                </a:cubicBezTo>
                <a:close/>
                <a:moveTo>
                  <a:pt x="4727232" y="521456"/>
                </a:moveTo>
                <a:lnTo>
                  <a:pt x="4726072" y="523307"/>
                </a:lnTo>
                <a:cubicBezTo>
                  <a:pt x="4719414" y="529386"/>
                  <a:pt x="4711104" y="534236"/>
                  <a:pt x="4702062" y="538455"/>
                </a:cubicBezTo>
                <a:lnTo>
                  <a:pt x="4690559" y="543058"/>
                </a:lnTo>
                <a:lnTo>
                  <a:pt x="4685486" y="542149"/>
                </a:lnTo>
                <a:lnTo>
                  <a:pt x="4682132" y="542869"/>
                </a:lnTo>
                <a:lnTo>
                  <a:pt x="4711890" y="527551"/>
                </a:lnTo>
                <a:close/>
                <a:moveTo>
                  <a:pt x="719667" y="521095"/>
                </a:moveTo>
                <a:cubicBezTo>
                  <a:pt x="739411" y="516160"/>
                  <a:pt x="686657" y="545078"/>
                  <a:pt x="668867" y="554961"/>
                </a:cubicBezTo>
                <a:lnTo>
                  <a:pt x="651261" y="564101"/>
                </a:lnTo>
                <a:lnTo>
                  <a:pt x="685800" y="529561"/>
                </a:lnTo>
                <a:close/>
                <a:moveTo>
                  <a:pt x="5199273" y="519029"/>
                </a:moveTo>
                <a:cubicBezTo>
                  <a:pt x="5204439" y="519885"/>
                  <a:pt x="5147857" y="557192"/>
                  <a:pt x="5085881" y="596180"/>
                </a:cubicBezTo>
                <a:lnTo>
                  <a:pt x="5049021" y="619122"/>
                </a:lnTo>
                <a:lnTo>
                  <a:pt x="5046277" y="617957"/>
                </a:lnTo>
                <a:cubicBezTo>
                  <a:pt x="5039874" y="617930"/>
                  <a:pt x="5023773" y="623567"/>
                  <a:pt x="5009613" y="628072"/>
                </a:cubicBezTo>
                <a:lnTo>
                  <a:pt x="4992719" y="632733"/>
                </a:lnTo>
                <a:lnTo>
                  <a:pt x="4993530" y="631813"/>
                </a:lnTo>
                <a:lnTo>
                  <a:pt x="5018281" y="607119"/>
                </a:lnTo>
                <a:lnTo>
                  <a:pt x="5182946" y="525766"/>
                </a:lnTo>
                <a:cubicBezTo>
                  <a:pt x="5192835" y="520880"/>
                  <a:pt x="5197985" y="518815"/>
                  <a:pt x="5199273" y="519029"/>
                </a:cubicBezTo>
                <a:close/>
                <a:moveTo>
                  <a:pt x="4935285" y="511859"/>
                </a:moveTo>
                <a:lnTo>
                  <a:pt x="4938385" y="513497"/>
                </a:lnTo>
                <a:cubicBezTo>
                  <a:pt x="4938759" y="514650"/>
                  <a:pt x="4938224" y="516357"/>
                  <a:pt x="4936572" y="518748"/>
                </a:cubicBezTo>
                <a:lnTo>
                  <a:pt x="4930660" y="526507"/>
                </a:lnTo>
                <a:lnTo>
                  <a:pt x="4919134" y="531398"/>
                </a:lnTo>
                <a:cubicBezTo>
                  <a:pt x="4897123" y="540286"/>
                  <a:pt x="4881286" y="545113"/>
                  <a:pt x="4891543" y="536691"/>
                </a:cubicBezTo>
                <a:lnTo>
                  <a:pt x="4916853" y="518456"/>
                </a:lnTo>
                <a:close/>
                <a:moveTo>
                  <a:pt x="4048206" y="510850"/>
                </a:moveTo>
                <a:cubicBezTo>
                  <a:pt x="4050233" y="512119"/>
                  <a:pt x="4008289" y="529403"/>
                  <a:pt x="3992574" y="534485"/>
                </a:cubicBezTo>
                <a:cubicBezTo>
                  <a:pt x="3958073" y="545640"/>
                  <a:pt x="3923299" y="555828"/>
                  <a:pt x="3888456" y="565773"/>
                </a:cubicBezTo>
                <a:lnTo>
                  <a:pt x="3882857" y="567372"/>
                </a:lnTo>
                <a:lnTo>
                  <a:pt x="3851285" y="563225"/>
                </a:lnTo>
                <a:lnTo>
                  <a:pt x="3852080" y="562331"/>
                </a:lnTo>
                <a:cubicBezTo>
                  <a:pt x="3857194" y="558257"/>
                  <a:pt x="3864382" y="554580"/>
                  <a:pt x="3869037" y="552725"/>
                </a:cubicBezTo>
                <a:cubicBezTo>
                  <a:pt x="3905708" y="538112"/>
                  <a:pt x="3944792" y="531236"/>
                  <a:pt x="3982671" y="520490"/>
                </a:cubicBezTo>
                <a:cubicBezTo>
                  <a:pt x="4023792" y="518437"/>
                  <a:pt x="4003188" y="521371"/>
                  <a:pt x="4044441" y="511370"/>
                </a:cubicBezTo>
                <a:cubicBezTo>
                  <a:pt x="4046730" y="510816"/>
                  <a:pt x="4047917" y="510669"/>
                  <a:pt x="4048206" y="510850"/>
                </a:cubicBezTo>
                <a:close/>
                <a:moveTo>
                  <a:pt x="1061130" y="509736"/>
                </a:moveTo>
                <a:cubicBezTo>
                  <a:pt x="1061453" y="510837"/>
                  <a:pt x="1046141" y="517208"/>
                  <a:pt x="1031075" y="523904"/>
                </a:cubicBezTo>
                <a:cubicBezTo>
                  <a:pt x="1019975" y="526396"/>
                  <a:pt x="1008643" y="528117"/>
                  <a:pt x="997426" y="530223"/>
                </a:cubicBezTo>
                <a:lnTo>
                  <a:pt x="977866" y="535349"/>
                </a:lnTo>
                <a:lnTo>
                  <a:pt x="981015" y="533492"/>
                </a:lnTo>
                <a:cubicBezTo>
                  <a:pt x="985504" y="531273"/>
                  <a:pt x="990716" y="529180"/>
                  <a:pt x="997366" y="527167"/>
                </a:cubicBezTo>
                <a:cubicBezTo>
                  <a:pt x="1044847" y="512796"/>
                  <a:pt x="1060806" y="508633"/>
                  <a:pt x="1061130" y="509736"/>
                </a:cubicBezTo>
                <a:close/>
                <a:moveTo>
                  <a:pt x="4588445" y="500669"/>
                </a:moveTo>
                <a:lnTo>
                  <a:pt x="4585398" y="505417"/>
                </a:lnTo>
                <a:lnTo>
                  <a:pt x="4586764" y="506905"/>
                </a:lnTo>
                <a:lnTo>
                  <a:pt x="4572158" y="509865"/>
                </a:lnTo>
                <a:lnTo>
                  <a:pt x="4565888" y="511480"/>
                </a:lnTo>
                <a:lnTo>
                  <a:pt x="4576185" y="506510"/>
                </a:lnTo>
                <a:close/>
                <a:moveTo>
                  <a:pt x="4661862" y="498046"/>
                </a:moveTo>
                <a:lnTo>
                  <a:pt x="4661631" y="499277"/>
                </a:lnTo>
                <a:lnTo>
                  <a:pt x="4621194" y="519094"/>
                </a:lnTo>
                <a:lnTo>
                  <a:pt x="4615142" y="521276"/>
                </a:lnTo>
                <a:lnTo>
                  <a:pt x="4600453" y="523936"/>
                </a:lnTo>
                <a:lnTo>
                  <a:pt x="4585850" y="527654"/>
                </a:lnTo>
                <a:lnTo>
                  <a:pt x="4593273" y="523639"/>
                </a:lnTo>
                <a:cubicBezTo>
                  <a:pt x="4597860" y="521160"/>
                  <a:pt x="4602081" y="518846"/>
                  <a:pt x="4604850" y="517198"/>
                </a:cubicBezTo>
                <a:lnTo>
                  <a:pt x="4625420" y="510646"/>
                </a:lnTo>
                <a:lnTo>
                  <a:pt x="4638069" y="506866"/>
                </a:lnTo>
                <a:close/>
                <a:moveTo>
                  <a:pt x="4991646" y="495865"/>
                </a:moveTo>
                <a:lnTo>
                  <a:pt x="4992900" y="495955"/>
                </a:lnTo>
                <a:cubicBezTo>
                  <a:pt x="4991878" y="497086"/>
                  <a:pt x="4988590" y="499125"/>
                  <a:pt x="4983774" y="501734"/>
                </a:cubicBezTo>
                <a:lnTo>
                  <a:pt x="4981166" y="503046"/>
                </a:lnTo>
                <a:close/>
                <a:moveTo>
                  <a:pt x="4668774" y="495484"/>
                </a:moveTo>
                <a:lnTo>
                  <a:pt x="4661862" y="498046"/>
                </a:lnTo>
                <a:lnTo>
                  <a:pt x="4662039" y="497092"/>
                </a:lnTo>
                <a:close/>
                <a:moveTo>
                  <a:pt x="4662386" y="495222"/>
                </a:moveTo>
                <a:lnTo>
                  <a:pt x="4662039" y="497092"/>
                </a:lnTo>
                <a:lnTo>
                  <a:pt x="4659083" y="497798"/>
                </a:lnTo>
                <a:cubicBezTo>
                  <a:pt x="4650045" y="501032"/>
                  <a:pt x="4640898" y="505007"/>
                  <a:pt x="4631805" y="508612"/>
                </a:cubicBezTo>
                <a:lnTo>
                  <a:pt x="4625420" y="510646"/>
                </a:lnTo>
                <a:lnTo>
                  <a:pt x="4555309" y="531596"/>
                </a:lnTo>
                <a:lnTo>
                  <a:pt x="4538135" y="525729"/>
                </a:lnTo>
                <a:lnTo>
                  <a:pt x="4542114" y="518984"/>
                </a:lnTo>
                <a:lnTo>
                  <a:pt x="4551200" y="515258"/>
                </a:lnTo>
                <a:lnTo>
                  <a:pt x="4565888" y="511480"/>
                </a:lnTo>
                <a:lnTo>
                  <a:pt x="4560299" y="514176"/>
                </a:lnTo>
                <a:cubicBezTo>
                  <a:pt x="4538173" y="525229"/>
                  <a:pt x="4540700" y="526943"/>
                  <a:pt x="4611553" y="508540"/>
                </a:cubicBezTo>
                <a:lnTo>
                  <a:pt x="4637456" y="501669"/>
                </a:lnTo>
                <a:lnTo>
                  <a:pt x="4647446" y="500312"/>
                </a:lnTo>
                <a:close/>
                <a:moveTo>
                  <a:pt x="4669786" y="495109"/>
                </a:moveTo>
                <a:lnTo>
                  <a:pt x="4669441" y="495325"/>
                </a:lnTo>
                <a:lnTo>
                  <a:pt x="4668774" y="495484"/>
                </a:lnTo>
                <a:close/>
                <a:moveTo>
                  <a:pt x="4662426" y="495002"/>
                </a:moveTo>
                <a:lnTo>
                  <a:pt x="4662418" y="495049"/>
                </a:lnTo>
                <a:lnTo>
                  <a:pt x="4637456" y="501669"/>
                </a:lnTo>
                <a:lnTo>
                  <a:pt x="4588112" y="508375"/>
                </a:lnTo>
                <a:lnTo>
                  <a:pt x="4586764" y="506905"/>
                </a:lnTo>
                <a:lnTo>
                  <a:pt x="4597291" y="504772"/>
                </a:lnTo>
                <a:cubicBezTo>
                  <a:pt x="4614581" y="501558"/>
                  <a:pt x="4632090" y="498799"/>
                  <a:pt x="4644687" y="497000"/>
                </a:cubicBezTo>
                <a:cubicBezTo>
                  <a:pt x="4650984" y="496100"/>
                  <a:pt x="4656055" y="495441"/>
                  <a:pt x="4659256" y="495085"/>
                </a:cubicBezTo>
                <a:close/>
                <a:moveTo>
                  <a:pt x="4797810" y="493416"/>
                </a:moveTo>
                <a:cubicBezTo>
                  <a:pt x="4803942" y="493408"/>
                  <a:pt x="4807226" y="496554"/>
                  <a:pt x="4805958" y="504744"/>
                </a:cubicBezTo>
                <a:cubicBezTo>
                  <a:pt x="4805484" y="507794"/>
                  <a:pt x="4795477" y="514040"/>
                  <a:pt x="4780375" y="521537"/>
                </a:cubicBezTo>
                <a:lnTo>
                  <a:pt x="4769655" y="526477"/>
                </a:lnTo>
                <a:lnTo>
                  <a:pt x="4788275" y="502004"/>
                </a:lnTo>
                <a:lnTo>
                  <a:pt x="4789378" y="495955"/>
                </a:lnTo>
                <a:close/>
                <a:moveTo>
                  <a:pt x="3954711" y="492991"/>
                </a:moveTo>
                <a:lnTo>
                  <a:pt x="3929041" y="501992"/>
                </a:lnTo>
                <a:lnTo>
                  <a:pt x="3930619" y="498686"/>
                </a:lnTo>
                <a:close/>
                <a:moveTo>
                  <a:pt x="4784758" y="492880"/>
                </a:moveTo>
                <a:cubicBezTo>
                  <a:pt x="4787187" y="493041"/>
                  <a:pt x="4788846" y="493769"/>
                  <a:pt x="4789510" y="495233"/>
                </a:cubicBezTo>
                <a:lnTo>
                  <a:pt x="4789378" y="495955"/>
                </a:lnTo>
                <a:lnTo>
                  <a:pt x="4772585" y="501010"/>
                </a:lnTo>
                <a:cubicBezTo>
                  <a:pt x="4762470" y="505433"/>
                  <a:pt x="4751215" y="511118"/>
                  <a:pt x="4740530" y="516172"/>
                </a:cubicBezTo>
                <a:lnTo>
                  <a:pt x="4727232" y="521456"/>
                </a:lnTo>
                <a:lnTo>
                  <a:pt x="4736815" y="506153"/>
                </a:lnTo>
                <a:lnTo>
                  <a:pt x="4762816" y="497356"/>
                </a:lnTo>
                <a:cubicBezTo>
                  <a:pt x="4771972" y="494504"/>
                  <a:pt x="4779900" y="492560"/>
                  <a:pt x="4784758" y="492880"/>
                </a:cubicBezTo>
                <a:close/>
                <a:moveTo>
                  <a:pt x="4685710" y="491440"/>
                </a:moveTo>
                <a:lnTo>
                  <a:pt x="4690367" y="492329"/>
                </a:lnTo>
                <a:lnTo>
                  <a:pt x="4660683" y="504411"/>
                </a:lnTo>
                <a:lnTo>
                  <a:pt x="4661631" y="499277"/>
                </a:lnTo>
                <a:lnTo>
                  <a:pt x="4668504" y="495910"/>
                </a:lnTo>
                <a:lnTo>
                  <a:pt x="4669441" y="495325"/>
                </a:lnTo>
                <a:close/>
                <a:moveTo>
                  <a:pt x="5474300" y="480762"/>
                </a:moveTo>
                <a:cubicBezTo>
                  <a:pt x="5479138" y="481491"/>
                  <a:pt x="5481005" y="484318"/>
                  <a:pt x="5478119" y="490505"/>
                </a:cubicBezTo>
                <a:cubicBezTo>
                  <a:pt x="5472181" y="503226"/>
                  <a:pt x="5460899" y="514046"/>
                  <a:pt x="5446550" y="523314"/>
                </a:cubicBezTo>
                <a:lnTo>
                  <a:pt x="5434691" y="528894"/>
                </a:lnTo>
                <a:lnTo>
                  <a:pt x="5432868" y="527912"/>
                </a:lnTo>
                <a:cubicBezTo>
                  <a:pt x="5428161" y="525376"/>
                  <a:pt x="5423406" y="523602"/>
                  <a:pt x="5418474" y="524874"/>
                </a:cubicBezTo>
                <a:cubicBezTo>
                  <a:pt x="5397240" y="530352"/>
                  <a:pt x="5356032" y="545484"/>
                  <a:pt x="5325444" y="557878"/>
                </a:cubicBezTo>
                <a:lnTo>
                  <a:pt x="5324928" y="558093"/>
                </a:lnTo>
                <a:lnTo>
                  <a:pt x="5272537" y="570794"/>
                </a:lnTo>
                <a:lnTo>
                  <a:pt x="5245231" y="586110"/>
                </a:lnTo>
                <a:lnTo>
                  <a:pt x="5245247" y="583452"/>
                </a:lnTo>
                <a:cubicBezTo>
                  <a:pt x="5248525" y="575591"/>
                  <a:pt x="5260090" y="568420"/>
                  <a:pt x="5267588" y="563797"/>
                </a:cubicBezTo>
                <a:cubicBezTo>
                  <a:pt x="5309453" y="537996"/>
                  <a:pt x="5354975" y="519191"/>
                  <a:pt x="5398667" y="496887"/>
                </a:cubicBezTo>
                <a:cubicBezTo>
                  <a:pt x="5411909" y="495823"/>
                  <a:pt x="5434656" y="488039"/>
                  <a:pt x="5452654" y="483618"/>
                </a:cubicBezTo>
                <a:cubicBezTo>
                  <a:pt x="5461652" y="481407"/>
                  <a:pt x="5469461" y="480035"/>
                  <a:pt x="5474300" y="480762"/>
                </a:cubicBezTo>
                <a:close/>
                <a:moveTo>
                  <a:pt x="4471981" y="476583"/>
                </a:moveTo>
                <a:lnTo>
                  <a:pt x="4483508" y="476750"/>
                </a:lnTo>
                <a:cubicBezTo>
                  <a:pt x="4493316" y="476955"/>
                  <a:pt x="4502373" y="477186"/>
                  <a:pt x="4508419" y="477340"/>
                </a:cubicBezTo>
                <a:lnTo>
                  <a:pt x="4507712" y="477628"/>
                </a:lnTo>
                <a:lnTo>
                  <a:pt x="4502243" y="477937"/>
                </a:lnTo>
                <a:cubicBezTo>
                  <a:pt x="4496090" y="478285"/>
                  <a:pt x="4487911" y="478842"/>
                  <a:pt x="4483902" y="479772"/>
                </a:cubicBezTo>
                <a:cubicBezTo>
                  <a:pt x="4474511" y="481951"/>
                  <a:pt x="4464724" y="486098"/>
                  <a:pt x="4454835" y="490738"/>
                </a:cubicBezTo>
                <a:lnTo>
                  <a:pt x="4442691" y="496438"/>
                </a:lnTo>
                <a:lnTo>
                  <a:pt x="4439815" y="491632"/>
                </a:lnTo>
                <a:lnTo>
                  <a:pt x="4440023" y="482059"/>
                </a:lnTo>
                <a:lnTo>
                  <a:pt x="4448362" y="480903"/>
                </a:lnTo>
                <a:cubicBezTo>
                  <a:pt x="4455853" y="479858"/>
                  <a:pt x="4462531" y="478867"/>
                  <a:pt x="4467627" y="477891"/>
                </a:cubicBezTo>
                <a:close/>
                <a:moveTo>
                  <a:pt x="4454078" y="476327"/>
                </a:moveTo>
                <a:lnTo>
                  <a:pt x="4460206" y="476415"/>
                </a:lnTo>
                <a:lnTo>
                  <a:pt x="4459527" y="476585"/>
                </a:lnTo>
                <a:lnTo>
                  <a:pt x="4440108" y="478194"/>
                </a:lnTo>
                <a:lnTo>
                  <a:pt x="4440147" y="476450"/>
                </a:lnTo>
                <a:lnTo>
                  <a:pt x="4441898" y="476378"/>
                </a:lnTo>
                <a:cubicBezTo>
                  <a:pt x="4445395" y="476319"/>
                  <a:pt x="4449548" y="476307"/>
                  <a:pt x="4454078" y="476327"/>
                </a:cubicBezTo>
                <a:close/>
                <a:moveTo>
                  <a:pt x="4617477" y="475308"/>
                </a:moveTo>
                <a:lnTo>
                  <a:pt x="4617343" y="475524"/>
                </a:lnTo>
                <a:lnTo>
                  <a:pt x="4603441" y="481346"/>
                </a:lnTo>
                <a:lnTo>
                  <a:pt x="4604613" y="479783"/>
                </a:lnTo>
                <a:close/>
                <a:moveTo>
                  <a:pt x="4515708" y="475270"/>
                </a:moveTo>
                <a:lnTo>
                  <a:pt x="4520210" y="479167"/>
                </a:lnTo>
                <a:lnTo>
                  <a:pt x="4519959" y="481635"/>
                </a:lnTo>
                <a:lnTo>
                  <a:pt x="4510838" y="485532"/>
                </a:lnTo>
                <a:cubicBezTo>
                  <a:pt x="4499226" y="490491"/>
                  <a:pt x="4487479" y="494902"/>
                  <a:pt x="4475180" y="497110"/>
                </a:cubicBezTo>
                <a:cubicBezTo>
                  <a:pt x="4465752" y="498803"/>
                  <a:pt x="4482258" y="488882"/>
                  <a:pt x="4496280" y="482282"/>
                </a:cubicBezTo>
                <a:lnTo>
                  <a:pt x="4507712" y="477628"/>
                </a:lnTo>
                <a:lnTo>
                  <a:pt x="4509176" y="477546"/>
                </a:lnTo>
                <a:cubicBezTo>
                  <a:pt x="4510463" y="477454"/>
                  <a:pt x="4510470" y="477392"/>
                  <a:pt x="4508419" y="477340"/>
                </a:cubicBezTo>
                <a:close/>
                <a:moveTo>
                  <a:pt x="4474435" y="472847"/>
                </a:moveTo>
                <a:lnTo>
                  <a:pt x="4477396" y="474960"/>
                </a:lnTo>
                <a:lnTo>
                  <a:pt x="4471981" y="476583"/>
                </a:lnTo>
                <a:lnTo>
                  <a:pt x="4460206" y="476415"/>
                </a:lnTo>
                <a:close/>
                <a:moveTo>
                  <a:pt x="4704225" y="456068"/>
                </a:moveTo>
                <a:lnTo>
                  <a:pt x="4704299" y="456306"/>
                </a:lnTo>
                <a:cubicBezTo>
                  <a:pt x="4705590" y="460401"/>
                  <a:pt x="4706452" y="464300"/>
                  <a:pt x="4706242" y="467705"/>
                </a:cubicBezTo>
                <a:lnTo>
                  <a:pt x="4704037" y="471842"/>
                </a:lnTo>
                <a:lnTo>
                  <a:pt x="4703655" y="472241"/>
                </a:lnTo>
                <a:lnTo>
                  <a:pt x="4685604" y="485172"/>
                </a:lnTo>
                <a:lnTo>
                  <a:pt x="4675804" y="490651"/>
                </a:lnTo>
                <a:lnTo>
                  <a:pt x="4662386" y="495222"/>
                </a:lnTo>
                <a:lnTo>
                  <a:pt x="4662418" y="495049"/>
                </a:lnTo>
                <a:lnTo>
                  <a:pt x="4662610" y="494997"/>
                </a:lnTo>
                <a:lnTo>
                  <a:pt x="4662426" y="495002"/>
                </a:lnTo>
                <a:lnTo>
                  <a:pt x="4663554" y="488913"/>
                </a:lnTo>
                <a:cubicBezTo>
                  <a:pt x="4659043" y="466044"/>
                  <a:pt x="4618446" y="494384"/>
                  <a:pt x="4595891" y="497121"/>
                </a:cubicBezTo>
                <a:lnTo>
                  <a:pt x="4588445" y="500669"/>
                </a:lnTo>
                <a:lnTo>
                  <a:pt x="4590283" y="497804"/>
                </a:lnTo>
                <a:lnTo>
                  <a:pt x="4590779" y="497207"/>
                </a:lnTo>
                <a:lnTo>
                  <a:pt x="4672300" y="467059"/>
                </a:lnTo>
                <a:close/>
                <a:moveTo>
                  <a:pt x="4703088" y="452463"/>
                </a:moveTo>
                <a:lnTo>
                  <a:pt x="4711411" y="452717"/>
                </a:lnTo>
                <a:lnTo>
                  <a:pt x="4712299" y="453289"/>
                </a:lnTo>
                <a:lnTo>
                  <a:pt x="4704225" y="456068"/>
                </a:lnTo>
                <a:close/>
                <a:moveTo>
                  <a:pt x="4463391" y="451454"/>
                </a:moveTo>
                <a:cubicBezTo>
                  <a:pt x="4485645" y="448234"/>
                  <a:pt x="4517614" y="459714"/>
                  <a:pt x="4535383" y="466625"/>
                </a:cubicBezTo>
                <a:lnTo>
                  <a:pt x="4539911" y="468397"/>
                </a:lnTo>
                <a:lnTo>
                  <a:pt x="4515708" y="475270"/>
                </a:lnTo>
                <a:lnTo>
                  <a:pt x="4507362" y="468042"/>
                </a:lnTo>
                <a:cubicBezTo>
                  <a:pt x="4501225" y="467028"/>
                  <a:pt x="4493544" y="468216"/>
                  <a:pt x="4485257" y="470131"/>
                </a:cubicBezTo>
                <a:lnTo>
                  <a:pt x="4474435" y="472847"/>
                </a:lnTo>
                <a:lnTo>
                  <a:pt x="4473056" y="471861"/>
                </a:lnTo>
                <a:lnTo>
                  <a:pt x="4440849" y="468890"/>
                </a:lnTo>
                <a:lnTo>
                  <a:pt x="4448899" y="456926"/>
                </a:lnTo>
                <a:cubicBezTo>
                  <a:pt x="4452875" y="453983"/>
                  <a:pt x="4457831" y="452259"/>
                  <a:pt x="4463391" y="451454"/>
                </a:cubicBezTo>
                <a:close/>
                <a:moveTo>
                  <a:pt x="5096895" y="447524"/>
                </a:moveTo>
                <a:lnTo>
                  <a:pt x="5103957" y="451232"/>
                </a:lnTo>
                <a:cubicBezTo>
                  <a:pt x="5009950" y="501682"/>
                  <a:pt x="4967171" y="526649"/>
                  <a:pt x="4921338" y="548685"/>
                </a:cubicBezTo>
                <a:lnTo>
                  <a:pt x="4903829" y="556671"/>
                </a:lnTo>
                <a:lnTo>
                  <a:pt x="4904491" y="556236"/>
                </a:lnTo>
                <a:cubicBezTo>
                  <a:pt x="4909234" y="552280"/>
                  <a:pt x="4914226" y="547289"/>
                  <a:pt x="4919546" y="541096"/>
                </a:cubicBezTo>
                <a:lnTo>
                  <a:pt x="4930660" y="526507"/>
                </a:lnTo>
                <a:lnTo>
                  <a:pt x="4942467" y="521497"/>
                </a:lnTo>
                <a:cubicBezTo>
                  <a:pt x="4950438" y="517971"/>
                  <a:pt x="4958358" y="514336"/>
                  <a:pt x="4965487" y="510929"/>
                </a:cubicBezTo>
                <a:lnTo>
                  <a:pt x="4981166" y="503046"/>
                </a:lnTo>
                <a:lnTo>
                  <a:pt x="4954254" y="521488"/>
                </a:lnTo>
                <a:cubicBezTo>
                  <a:pt x="4950462" y="523922"/>
                  <a:pt x="4942568" y="534972"/>
                  <a:pt x="4946475" y="532742"/>
                </a:cubicBezTo>
                <a:cubicBezTo>
                  <a:pt x="4985100" y="510692"/>
                  <a:pt x="5023981" y="489116"/>
                  <a:pt x="5062735" y="467303"/>
                </a:cubicBezTo>
                <a:close/>
                <a:moveTo>
                  <a:pt x="5642677" y="441240"/>
                </a:moveTo>
                <a:cubicBezTo>
                  <a:pt x="5667779" y="437534"/>
                  <a:pt x="5601657" y="472264"/>
                  <a:pt x="5581144" y="487775"/>
                </a:cubicBezTo>
                <a:cubicBezTo>
                  <a:pt x="5476475" y="566943"/>
                  <a:pt x="5347952" y="601360"/>
                  <a:pt x="5223974" y="645113"/>
                </a:cubicBezTo>
                <a:lnTo>
                  <a:pt x="5174282" y="665114"/>
                </a:lnTo>
                <a:lnTo>
                  <a:pt x="5179848" y="658267"/>
                </a:lnTo>
                <a:cubicBezTo>
                  <a:pt x="5180192" y="656459"/>
                  <a:pt x="5178737" y="655380"/>
                  <a:pt x="5174941" y="655352"/>
                </a:cubicBezTo>
                <a:cubicBezTo>
                  <a:pt x="5153127" y="655194"/>
                  <a:pt x="5132079" y="661325"/>
                  <a:pt x="5111213" y="668992"/>
                </a:cubicBezTo>
                <a:lnTo>
                  <a:pt x="5104505" y="671439"/>
                </a:lnTo>
                <a:lnTo>
                  <a:pt x="5114061" y="666456"/>
                </a:lnTo>
                <a:lnTo>
                  <a:pt x="5115907" y="665760"/>
                </a:lnTo>
                <a:lnTo>
                  <a:pt x="5117061" y="664892"/>
                </a:lnTo>
                <a:lnTo>
                  <a:pt x="5124757" y="660878"/>
                </a:lnTo>
                <a:cubicBezTo>
                  <a:pt x="5141966" y="654687"/>
                  <a:pt x="5162190" y="650761"/>
                  <a:pt x="5176827" y="643185"/>
                </a:cubicBezTo>
                <a:cubicBezTo>
                  <a:pt x="5194278" y="634150"/>
                  <a:pt x="5223430" y="635235"/>
                  <a:pt x="5238643" y="625188"/>
                </a:cubicBezTo>
                <a:lnTo>
                  <a:pt x="5243961" y="617143"/>
                </a:lnTo>
                <a:lnTo>
                  <a:pt x="5252168" y="613689"/>
                </a:lnTo>
                <a:cubicBezTo>
                  <a:pt x="5268294" y="605268"/>
                  <a:pt x="5284100" y="595983"/>
                  <a:pt x="5300126" y="587528"/>
                </a:cubicBezTo>
                <a:cubicBezTo>
                  <a:pt x="5317202" y="578519"/>
                  <a:pt x="5358359" y="568243"/>
                  <a:pt x="5368648" y="558074"/>
                </a:cubicBezTo>
                <a:lnTo>
                  <a:pt x="5370184" y="554703"/>
                </a:lnTo>
                <a:lnTo>
                  <a:pt x="5396579" y="546822"/>
                </a:lnTo>
                <a:lnTo>
                  <a:pt x="5434691" y="528894"/>
                </a:lnTo>
                <a:lnTo>
                  <a:pt x="5443152" y="533451"/>
                </a:lnTo>
                <a:lnTo>
                  <a:pt x="5368733" y="573237"/>
                </a:lnTo>
                <a:cubicBezTo>
                  <a:pt x="5357651" y="579826"/>
                  <a:pt x="5323906" y="598587"/>
                  <a:pt x="5335492" y="593007"/>
                </a:cubicBezTo>
                <a:cubicBezTo>
                  <a:pt x="5373136" y="574869"/>
                  <a:pt x="5446999" y="535522"/>
                  <a:pt x="5446999" y="535522"/>
                </a:cubicBezTo>
                <a:lnTo>
                  <a:pt x="5443152" y="533451"/>
                </a:lnTo>
                <a:lnTo>
                  <a:pt x="5443230" y="533412"/>
                </a:lnTo>
                <a:cubicBezTo>
                  <a:pt x="5468492" y="520983"/>
                  <a:pt x="5494035" y="509108"/>
                  <a:pt x="5519375" y="496896"/>
                </a:cubicBezTo>
                <a:cubicBezTo>
                  <a:pt x="5560029" y="477309"/>
                  <a:pt x="5598359" y="447784"/>
                  <a:pt x="5642677" y="441240"/>
                </a:cubicBezTo>
                <a:close/>
                <a:moveTo>
                  <a:pt x="4696556" y="431727"/>
                </a:moveTo>
                <a:lnTo>
                  <a:pt x="4703088" y="452463"/>
                </a:lnTo>
                <a:lnTo>
                  <a:pt x="4684774" y="451902"/>
                </a:lnTo>
                <a:cubicBezTo>
                  <a:pt x="4666988" y="454729"/>
                  <a:pt x="4649157" y="463171"/>
                  <a:pt x="4631333" y="470488"/>
                </a:cubicBezTo>
                <a:lnTo>
                  <a:pt x="4617477" y="475308"/>
                </a:lnTo>
                <a:lnTo>
                  <a:pt x="4626459" y="460834"/>
                </a:lnTo>
                <a:lnTo>
                  <a:pt x="4628192" y="457180"/>
                </a:lnTo>
                <a:lnTo>
                  <a:pt x="4638458" y="453054"/>
                </a:lnTo>
                <a:cubicBezTo>
                  <a:pt x="4657822" y="445944"/>
                  <a:pt x="4677303" y="439127"/>
                  <a:pt x="4696556" y="431727"/>
                </a:cubicBezTo>
                <a:close/>
                <a:moveTo>
                  <a:pt x="4433089" y="421698"/>
                </a:moveTo>
                <a:lnTo>
                  <a:pt x="4434369" y="428545"/>
                </a:lnTo>
                <a:cubicBezTo>
                  <a:pt x="4435463" y="436090"/>
                  <a:pt x="4434755" y="436069"/>
                  <a:pt x="4432499" y="421970"/>
                </a:cubicBezTo>
                <a:close/>
                <a:moveTo>
                  <a:pt x="4856223" y="415078"/>
                </a:moveTo>
                <a:cubicBezTo>
                  <a:pt x="4859232" y="415546"/>
                  <a:pt x="4859529" y="416746"/>
                  <a:pt x="4855459" y="418965"/>
                </a:cubicBezTo>
                <a:lnTo>
                  <a:pt x="4810663" y="441145"/>
                </a:lnTo>
                <a:lnTo>
                  <a:pt x="4738997" y="469451"/>
                </a:lnTo>
                <a:lnTo>
                  <a:pt x="4669786" y="495109"/>
                </a:lnTo>
                <a:lnTo>
                  <a:pt x="4685198" y="485460"/>
                </a:lnTo>
                <a:lnTo>
                  <a:pt x="4685604" y="485172"/>
                </a:lnTo>
                <a:lnTo>
                  <a:pt x="4701748" y="476140"/>
                </a:lnTo>
                <a:lnTo>
                  <a:pt x="4704037" y="471842"/>
                </a:lnTo>
                <a:lnTo>
                  <a:pt x="4715268" y="460059"/>
                </a:lnTo>
                <a:cubicBezTo>
                  <a:pt x="4716153" y="458326"/>
                  <a:pt x="4716394" y="456795"/>
                  <a:pt x="4715811" y="455546"/>
                </a:cubicBezTo>
                <a:lnTo>
                  <a:pt x="4712299" y="453289"/>
                </a:lnTo>
                <a:lnTo>
                  <a:pt x="4800527" y="422915"/>
                </a:lnTo>
                <a:cubicBezTo>
                  <a:pt x="4809341" y="420213"/>
                  <a:pt x="4827143" y="417007"/>
                  <a:pt x="4840709" y="415585"/>
                </a:cubicBezTo>
                <a:cubicBezTo>
                  <a:pt x="4847490" y="414875"/>
                  <a:pt x="4853214" y="414610"/>
                  <a:pt x="4856223" y="415078"/>
                </a:cubicBezTo>
                <a:close/>
                <a:moveTo>
                  <a:pt x="4003531" y="389405"/>
                </a:moveTo>
                <a:lnTo>
                  <a:pt x="3902534" y="418934"/>
                </a:lnTo>
                <a:lnTo>
                  <a:pt x="3738990" y="470660"/>
                </a:lnTo>
                <a:lnTo>
                  <a:pt x="3777370" y="454594"/>
                </a:lnTo>
                <a:lnTo>
                  <a:pt x="3840179" y="430848"/>
                </a:lnTo>
                <a:lnTo>
                  <a:pt x="3945351" y="403171"/>
                </a:lnTo>
                <a:close/>
                <a:moveTo>
                  <a:pt x="5192833" y="384011"/>
                </a:moveTo>
                <a:cubicBezTo>
                  <a:pt x="5199816" y="382243"/>
                  <a:pt x="5184435" y="396684"/>
                  <a:pt x="5178218" y="400437"/>
                </a:cubicBezTo>
                <a:lnTo>
                  <a:pt x="5096895" y="447524"/>
                </a:lnTo>
                <a:lnTo>
                  <a:pt x="5085389" y="441484"/>
                </a:lnTo>
                <a:cubicBezTo>
                  <a:pt x="5055948" y="426779"/>
                  <a:pt x="5066042" y="441243"/>
                  <a:pt x="4996320" y="492662"/>
                </a:cubicBezTo>
                <a:lnTo>
                  <a:pt x="4991646" y="495865"/>
                </a:lnTo>
                <a:lnTo>
                  <a:pt x="4988437" y="495634"/>
                </a:lnTo>
                <a:cubicBezTo>
                  <a:pt x="4974765" y="498948"/>
                  <a:pt x="4957954" y="504123"/>
                  <a:pt x="4940427" y="510018"/>
                </a:cubicBezTo>
                <a:lnTo>
                  <a:pt x="4935285" y="511859"/>
                </a:lnTo>
                <a:lnTo>
                  <a:pt x="4934749" y="511576"/>
                </a:lnTo>
                <a:lnTo>
                  <a:pt x="4923912" y="513370"/>
                </a:lnTo>
                <a:lnTo>
                  <a:pt x="4957616" y="489086"/>
                </a:lnTo>
                <a:cubicBezTo>
                  <a:pt x="5029535" y="443081"/>
                  <a:pt x="5116236" y="403424"/>
                  <a:pt x="5192833" y="384011"/>
                </a:cubicBezTo>
                <a:close/>
                <a:moveTo>
                  <a:pt x="4409279" y="370832"/>
                </a:moveTo>
                <a:lnTo>
                  <a:pt x="4421976" y="372395"/>
                </a:lnTo>
                <a:cubicBezTo>
                  <a:pt x="4443932" y="375218"/>
                  <a:pt x="4467541" y="378308"/>
                  <a:pt x="4493085" y="381517"/>
                </a:cubicBezTo>
                <a:cubicBezTo>
                  <a:pt x="4505085" y="383026"/>
                  <a:pt x="4512026" y="376145"/>
                  <a:pt x="4523499" y="380000"/>
                </a:cubicBezTo>
                <a:lnTo>
                  <a:pt x="4433089" y="421698"/>
                </a:lnTo>
                <a:lnTo>
                  <a:pt x="4431344" y="412367"/>
                </a:lnTo>
                <a:cubicBezTo>
                  <a:pt x="4429863" y="405626"/>
                  <a:pt x="4427898" y="397806"/>
                  <a:pt x="4425424" y="389724"/>
                </a:cubicBezTo>
                <a:cubicBezTo>
                  <a:pt x="4415915" y="386175"/>
                  <a:pt x="4391687" y="388100"/>
                  <a:pt x="4396895" y="379075"/>
                </a:cubicBezTo>
                <a:close/>
                <a:moveTo>
                  <a:pt x="4399787" y="369665"/>
                </a:moveTo>
                <a:lnTo>
                  <a:pt x="4403188" y="370083"/>
                </a:lnTo>
                <a:lnTo>
                  <a:pt x="4385108" y="377249"/>
                </a:lnTo>
                <a:lnTo>
                  <a:pt x="4376302" y="372544"/>
                </a:lnTo>
                <a:lnTo>
                  <a:pt x="4399074" y="369885"/>
                </a:lnTo>
                <a:close/>
                <a:moveTo>
                  <a:pt x="4073917" y="368827"/>
                </a:moveTo>
                <a:cubicBezTo>
                  <a:pt x="4075583" y="368335"/>
                  <a:pt x="4075757" y="368478"/>
                  <a:pt x="4074974" y="368997"/>
                </a:cubicBezTo>
                <a:cubicBezTo>
                  <a:pt x="4072625" y="370555"/>
                  <a:pt x="4061665" y="375504"/>
                  <a:pt x="4056540" y="376864"/>
                </a:cubicBezTo>
                <a:lnTo>
                  <a:pt x="4003531" y="389405"/>
                </a:lnTo>
                <a:close/>
                <a:moveTo>
                  <a:pt x="5009454" y="361355"/>
                </a:moveTo>
                <a:cubicBezTo>
                  <a:pt x="5010136" y="361182"/>
                  <a:pt x="5010172" y="361277"/>
                  <a:pt x="5009172" y="361790"/>
                </a:cubicBezTo>
                <a:cubicBezTo>
                  <a:pt x="4950156" y="392103"/>
                  <a:pt x="4892485" y="425425"/>
                  <a:pt x="4832122" y="452728"/>
                </a:cubicBezTo>
                <a:cubicBezTo>
                  <a:pt x="4809213" y="463091"/>
                  <a:pt x="4785536" y="471418"/>
                  <a:pt x="4761802" y="479606"/>
                </a:cubicBezTo>
                <a:lnTo>
                  <a:pt x="4731676" y="490708"/>
                </a:lnTo>
                <a:lnTo>
                  <a:pt x="4713033" y="493261"/>
                </a:lnTo>
                <a:lnTo>
                  <a:pt x="4706093" y="495336"/>
                </a:lnTo>
                <a:lnTo>
                  <a:pt x="4690367" y="492329"/>
                </a:lnTo>
                <a:lnTo>
                  <a:pt x="4740177" y="472058"/>
                </a:lnTo>
                <a:cubicBezTo>
                  <a:pt x="4759783" y="464078"/>
                  <a:pt x="4779292" y="455880"/>
                  <a:pt x="4798555" y="447141"/>
                </a:cubicBezTo>
                <a:lnTo>
                  <a:pt x="4810663" y="441145"/>
                </a:lnTo>
                <a:lnTo>
                  <a:pt x="4867987" y="418504"/>
                </a:lnTo>
                <a:cubicBezTo>
                  <a:pt x="4910784" y="400959"/>
                  <a:pt x="4953491" y="383162"/>
                  <a:pt x="4996441" y="366047"/>
                </a:cubicBezTo>
                <a:cubicBezTo>
                  <a:pt x="4999564" y="364803"/>
                  <a:pt x="5007412" y="361875"/>
                  <a:pt x="5009454" y="361355"/>
                </a:cubicBezTo>
                <a:close/>
                <a:moveTo>
                  <a:pt x="4441924" y="361131"/>
                </a:moveTo>
                <a:cubicBezTo>
                  <a:pt x="4453805" y="362973"/>
                  <a:pt x="4427167" y="364119"/>
                  <a:pt x="4409631" y="370597"/>
                </a:cubicBezTo>
                <a:lnTo>
                  <a:pt x="4409279" y="370832"/>
                </a:lnTo>
                <a:lnTo>
                  <a:pt x="4403188" y="370083"/>
                </a:lnTo>
                <a:lnTo>
                  <a:pt x="4413361" y="366052"/>
                </a:lnTo>
                <a:cubicBezTo>
                  <a:pt x="4418070" y="364186"/>
                  <a:pt x="4422793" y="362581"/>
                  <a:pt x="4427547" y="361630"/>
                </a:cubicBezTo>
                <a:cubicBezTo>
                  <a:pt x="4432301" y="360679"/>
                  <a:pt x="4437087" y="360383"/>
                  <a:pt x="4441924" y="361131"/>
                </a:cubicBezTo>
                <a:close/>
                <a:moveTo>
                  <a:pt x="3227945" y="345891"/>
                </a:moveTo>
                <a:lnTo>
                  <a:pt x="3224750" y="348009"/>
                </a:lnTo>
                <a:lnTo>
                  <a:pt x="3217775" y="351036"/>
                </a:lnTo>
                <a:lnTo>
                  <a:pt x="3218396" y="350324"/>
                </a:lnTo>
                <a:close/>
                <a:moveTo>
                  <a:pt x="4424557" y="334679"/>
                </a:moveTo>
                <a:cubicBezTo>
                  <a:pt x="4430041" y="336484"/>
                  <a:pt x="4433069" y="340375"/>
                  <a:pt x="4432021" y="347138"/>
                </a:cubicBezTo>
                <a:cubicBezTo>
                  <a:pt x="4430862" y="354624"/>
                  <a:pt x="4426813" y="359646"/>
                  <a:pt x="4420961" y="363130"/>
                </a:cubicBezTo>
                <a:lnTo>
                  <a:pt x="4399787" y="369665"/>
                </a:lnTo>
                <a:lnTo>
                  <a:pt x="4360785" y="364867"/>
                </a:lnTo>
                <a:lnTo>
                  <a:pt x="4359934" y="364786"/>
                </a:lnTo>
                <a:lnTo>
                  <a:pt x="4351328" y="359196"/>
                </a:lnTo>
                <a:cubicBezTo>
                  <a:pt x="4349658" y="357248"/>
                  <a:pt x="4349722" y="355345"/>
                  <a:pt x="4352569" y="353520"/>
                </a:cubicBezTo>
                <a:cubicBezTo>
                  <a:pt x="4363885" y="346257"/>
                  <a:pt x="4384795" y="337898"/>
                  <a:pt x="4402353" y="334736"/>
                </a:cubicBezTo>
                <a:cubicBezTo>
                  <a:pt x="4411132" y="333156"/>
                  <a:pt x="4419073" y="332874"/>
                  <a:pt x="4424557" y="334679"/>
                </a:cubicBezTo>
                <a:close/>
                <a:moveTo>
                  <a:pt x="3912753" y="320341"/>
                </a:moveTo>
                <a:cubicBezTo>
                  <a:pt x="3914655" y="319589"/>
                  <a:pt x="3914944" y="319790"/>
                  <a:pt x="3914184" y="320556"/>
                </a:cubicBezTo>
                <a:cubicBezTo>
                  <a:pt x="3911905" y="322857"/>
                  <a:pt x="3900191" y="330253"/>
                  <a:pt x="3894288" y="332346"/>
                </a:cubicBezTo>
                <a:lnTo>
                  <a:pt x="3879519" y="337020"/>
                </a:lnTo>
                <a:close/>
                <a:moveTo>
                  <a:pt x="2916807" y="310124"/>
                </a:moveTo>
                <a:lnTo>
                  <a:pt x="2918401" y="310587"/>
                </a:lnTo>
                <a:lnTo>
                  <a:pt x="2908345" y="314081"/>
                </a:lnTo>
                <a:cubicBezTo>
                  <a:pt x="2893979" y="318684"/>
                  <a:pt x="2910085" y="311836"/>
                  <a:pt x="2916807" y="310124"/>
                </a:cubicBezTo>
                <a:close/>
                <a:moveTo>
                  <a:pt x="3607185" y="300519"/>
                </a:moveTo>
                <a:cubicBezTo>
                  <a:pt x="3610762" y="299288"/>
                  <a:pt x="3611211" y="299621"/>
                  <a:pt x="3609645" y="300888"/>
                </a:cubicBezTo>
                <a:cubicBezTo>
                  <a:pt x="3604950" y="304693"/>
                  <a:pt x="3582133" y="316914"/>
                  <a:pt x="3571343" y="320562"/>
                </a:cubicBezTo>
                <a:lnTo>
                  <a:pt x="3524669" y="333080"/>
                </a:lnTo>
                <a:close/>
                <a:moveTo>
                  <a:pt x="3315989" y="283269"/>
                </a:moveTo>
                <a:lnTo>
                  <a:pt x="3311363" y="286587"/>
                </a:lnTo>
                <a:lnTo>
                  <a:pt x="3274543" y="301480"/>
                </a:lnTo>
                <a:lnTo>
                  <a:pt x="3278804" y="299072"/>
                </a:lnTo>
                <a:lnTo>
                  <a:pt x="3289386" y="293998"/>
                </a:lnTo>
                <a:close/>
                <a:moveTo>
                  <a:pt x="5600163" y="277462"/>
                </a:moveTo>
                <a:cubicBezTo>
                  <a:pt x="5604797" y="277524"/>
                  <a:pt x="5607300" y="279971"/>
                  <a:pt x="5606355" y="286097"/>
                </a:cubicBezTo>
                <a:cubicBezTo>
                  <a:pt x="5602254" y="312537"/>
                  <a:pt x="5558129" y="306462"/>
                  <a:pt x="5534922" y="318640"/>
                </a:cubicBezTo>
                <a:lnTo>
                  <a:pt x="5212177" y="492915"/>
                </a:lnTo>
                <a:cubicBezTo>
                  <a:pt x="5147703" y="527730"/>
                  <a:pt x="5090598" y="561230"/>
                  <a:pt x="5041301" y="591701"/>
                </a:cubicBezTo>
                <a:lnTo>
                  <a:pt x="5020945" y="604520"/>
                </a:lnTo>
                <a:lnTo>
                  <a:pt x="5039742" y="588118"/>
                </a:lnTo>
                <a:cubicBezTo>
                  <a:pt x="5061281" y="570169"/>
                  <a:pt x="5089984" y="548751"/>
                  <a:pt x="5128955" y="523632"/>
                </a:cubicBezTo>
                <a:cubicBezTo>
                  <a:pt x="5159121" y="504190"/>
                  <a:pt x="5256955" y="464309"/>
                  <a:pt x="5221842" y="469494"/>
                </a:cubicBezTo>
                <a:cubicBezTo>
                  <a:pt x="5211382" y="471038"/>
                  <a:pt x="5190912" y="478329"/>
                  <a:pt x="5165433" y="488801"/>
                </a:cubicBezTo>
                <a:lnTo>
                  <a:pt x="5128437" y="504708"/>
                </a:lnTo>
                <a:lnTo>
                  <a:pt x="5146614" y="494495"/>
                </a:lnTo>
                <a:cubicBezTo>
                  <a:pt x="5211757" y="459975"/>
                  <a:pt x="5302642" y="419301"/>
                  <a:pt x="5536806" y="306472"/>
                </a:cubicBezTo>
                <a:cubicBezTo>
                  <a:pt x="5553199" y="298573"/>
                  <a:pt x="5586259" y="277278"/>
                  <a:pt x="5600163" y="277462"/>
                </a:cubicBezTo>
                <a:close/>
                <a:moveTo>
                  <a:pt x="2779587" y="275308"/>
                </a:moveTo>
                <a:lnTo>
                  <a:pt x="2771962" y="279063"/>
                </a:lnTo>
                <a:lnTo>
                  <a:pt x="2759285" y="284231"/>
                </a:lnTo>
                <a:lnTo>
                  <a:pt x="2745704" y="291323"/>
                </a:lnTo>
                <a:lnTo>
                  <a:pt x="2732603" y="296641"/>
                </a:lnTo>
                <a:cubicBezTo>
                  <a:pt x="2714321" y="303097"/>
                  <a:pt x="2701541" y="305614"/>
                  <a:pt x="2675754" y="322378"/>
                </a:cubicBezTo>
                <a:cubicBezTo>
                  <a:pt x="2732017" y="285797"/>
                  <a:pt x="2696474" y="305241"/>
                  <a:pt x="2756185" y="284001"/>
                </a:cubicBezTo>
                <a:close/>
                <a:moveTo>
                  <a:pt x="3304126" y="266948"/>
                </a:moveTo>
                <a:cubicBezTo>
                  <a:pt x="3306536" y="266646"/>
                  <a:pt x="3307160" y="267118"/>
                  <a:pt x="3304885" y="268791"/>
                </a:cubicBezTo>
                <a:cubicBezTo>
                  <a:pt x="3300183" y="270776"/>
                  <a:pt x="3284704" y="275390"/>
                  <a:pt x="3288597" y="272859"/>
                </a:cubicBezTo>
                <a:lnTo>
                  <a:pt x="3300310" y="267877"/>
                </a:lnTo>
                <a:close/>
                <a:moveTo>
                  <a:pt x="3366334" y="263141"/>
                </a:moveTo>
                <a:cubicBezTo>
                  <a:pt x="3366014" y="263446"/>
                  <a:pt x="3363604" y="264497"/>
                  <a:pt x="3358621" y="266464"/>
                </a:cubicBezTo>
                <a:lnTo>
                  <a:pt x="3316401" y="283103"/>
                </a:lnTo>
                <a:lnTo>
                  <a:pt x="3315989" y="283269"/>
                </a:lnTo>
                <a:lnTo>
                  <a:pt x="3326150" y="275981"/>
                </a:lnTo>
                <a:lnTo>
                  <a:pt x="3347106" y="268934"/>
                </a:lnTo>
                <a:cubicBezTo>
                  <a:pt x="3359268" y="264912"/>
                  <a:pt x="3366976" y="262533"/>
                  <a:pt x="3366334" y="263141"/>
                </a:cubicBezTo>
                <a:close/>
                <a:moveTo>
                  <a:pt x="3345908" y="262050"/>
                </a:moveTo>
                <a:lnTo>
                  <a:pt x="3334234" y="270183"/>
                </a:lnTo>
                <a:lnTo>
                  <a:pt x="3326150" y="275981"/>
                </a:lnTo>
                <a:cubicBezTo>
                  <a:pt x="3326102" y="275997"/>
                  <a:pt x="3326053" y="276013"/>
                  <a:pt x="3326006" y="276029"/>
                </a:cubicBezTo>
                <a:lnTo>
                  <a:pt x="3311816" y="280954"/>
                </a:lnTo>
                <a:lnTo>
                  <a:pt x="3337077" y="267048"/>
                </a:lnTo>
                <a:close/>
                <a:moveTo>
                  <a:pt x="3350093" y="258190"/>
                </a:moveTo>
                <a:lnTo>
                  <a:pt x="3311094" y="281204"/>
                </a:lnTo>
                <a:lnTo>
                  <a:pt x="3307874" y="282322"/>
                </a:lnTo>
                <a:lnTo>
                  <a:pt x="3310495" y="279714"/>
                </a:lnTo>
                <a:cubicBezTo>
                  <a:pt x="3313192" y="277292"/>
                  <a:pt x="3317001" y="274183"/>
                  <a:pt x="3318993" y="272662"/>
                </a:cubicBezTo>
                <a:lnTo>
                  <a:pt x="3328226" y="266659"/>
                </a:lnTo>
                <a:close/>
                <a:moveTo>
                  <a:pt x="3405940" y="255733"/>
                </a:moveTo>
                <a:cubicBezTo>
                  <a:pt x="3409718" y="255205"/>
                  <a:pt x="3410491" y="255827"/>
                  <a:pt x="3406394" y="258231"/>
                </a:cubicBezTo>
                <a:cubicBezTo>
                  <a:pt x="3372832" y="277915"/>
                  <a:pt x="3336319" y="295623"/>
                  <a:pt x="3299099" y="312856"/>
                </a:cubicBezTo>
                <a:lnTo>
                  <a:pt x="3227945" y="345891"/>
                </a:lnTo>
                <a:lnTo>
                  <a:pt x="3237789" y="339363"/>
                </a:lnTo>
                <a:cubicBezTo>
                  <a:pt x="3256382" y="326511"/>
                  <a:pt x="3284631" y="305883"/>
                  <a:pt x="3310123" y="287477"/>
                </a:cubicBezTo>
                <a:lnTo>
                  <a:pt x="3311363" y="286587"/>
                </a:lnTo>
                <a:lnTo>
                  <a:pt x="3341245" y="274501"/>
                </a:lnTo>
                <a:cubicBezTo>
                  <a:pt x="3356237" y="269256"/>
                  <a:pt x="3394609" y="257317"/>
                  <a:pt x="3405940" y="255733"/>
                </a:cubicBezTo>
                <a:close/>
                <a:moveTo>
                  <a:pt x="3358159" y="255114"/>
                </a:moveTo>
                <a:lnTo>
                  <a:pt x="3345908" y="262050"/>
                </a:lnTo>
                <a:lnTo>
                  <a:pt x="3353144" y="257008"/>
                </a:lnTo>
                <a:lnTo>
                  <a:pt x="3357329" y="255387"/>
                </a:lnTo>
                <a:close/>
                <a:moveTo>
                  <a:pt x="3360360" y="252346"/>
                </a:moveTo>
                <a:lnTo>
                  <a:pt x="3353744" y="256589"/>
                </a:lnTo>
                <a:lnTo>
                  <a:pt x="3353144" y="257008"/>
                </a:lnTo>
                <a:lnTo>
                  <a:pt x="3350093" y="258190"/>
                </a:lnTo>
                <a:lnTo>
                  <a:pt x="3359415" y="252689"/>
                </a:lnTo>
                <a:close/>
                <a:moveTo>
                  <a:pt x="3397830" y="241105"/>
                </a:moveTo>
                <a:lnTo>
                  <a:pt x="3384099" y="246584"/>
                </a:lnTo>
                <a:lnTo>
                  <a:pt x="3358159" y="255114"/>
                </a:lnTo>
                <a:lnTo>
                  <a:pt x="3367853" y="249628"/>
                </a:lnTo>
                <a:lnTo>
                  <a:pt x="3369335" y="249090"/>
                </a:lnTo>
                <a:cubicBezTo>
                  <a:pt x="3377585" y="246295"/>
                  <a:pt x="3383674" y="244452"/>
                  <a:pt x="3388228" y="243229"/>
                </a:cubicBezTo>
                <a:close/>
                <a:moveTo>
                  <a:pt x="3543111" y="239428"/>
                </a:moveTo>
                <a:cubicBezTo>
                  <a:pt x="3545885" y="239449"/>
                  <a:pt x="3530395" y="244688"/>
                  <a:pt x="3505133" y="252789"/>
                </a:cubicBezTo>
                <a:lnTo>
                  <a:pt x="3464051" y="265819"/>
                </a:lnTo>
                <a:lnTo>
                  <a:pt x="3469503" y="262942"/>
                </a:lnTo>
                <a:cubicBezTo>
                  <a:pt x="3489406" y="251723"/>
                  <a:pt x="3476534" y="255504"/>
                  <a:pt x="3524190" y="243603"/>
                </a:cubicBezTo>
                <a:cubicBezTo>
                  <a:pt x="3535771" y="240711"/>
                  <a:pt x="3541725" y="239417"/>
                  <a:pt x="3543111" y="239428"/>
                </a:cubicBezTo>
                <a:close/>
                <a:moveTo>
                  <a:pt x="2865801" y="237945"/>
                </a:moveTo>
                <a:cubicBezTo>
                  <a:pt x="2867242" y="237494"/>
                  <a:pt x="2867532" y="237684"/>
                  <a:pt x="2867103" y="238275"/>
                </a:cubicBezTo>
                <a:cubicBezTo>
                  <a:pt x="2865817" y="240047"/>
                  <a:pt x="2858060" y="245424"/>
                  <a:pt x="2855481" y="247918"/>
                </a:cubicBezTo>
                <a:cubicBezTo>
                  <a:pt x="2788919" y="264541"/>
                  <a:pt x="2857676" y="245436"/>
                  <a:pt x="2788155" y="272125"/>
                </a:cubicBezTo>
                <a:lnTo>
                  <a:pt x="2779587" y="275308"/>
                </a:lnTo>
                <a:lnTo>
                  <a:pt x="2781908" y="274165"/>
                </a:lnTo>
                <a:cubicBezTo>
                  <a:pt x="2807155" y="261109"/>
                  <a:pt x="2825745" y="250499"/>
                  <a:pt x="2865801" y="237945"/>
                </a:cubicBezTo>
                <a:close/>
                <a:moveTo>
                  <a:pt x="3116968" y="235333"/>
                </a:moveTo>
                <a:lnTo>
                  <a:pt x="2989514" y="284693"/>
                </a:lnTo>
                <a:lnTo>
                  <a:pt x="2982797" y="287192"/>
                </a:lnTo>
                <a:lnTo>
                  <a:pt x="3026952" y="268399"/>
                </a:lnTo>
                <a:cubicBezTo>
                  <a:pt x="3054803" y="256898"/>
                  <a:pt x="3079447" y="247535"/>
                  <a:pt x="3105427" y="238789"/>
                </a:cubicBezTo>
                <a:close/>
                <a:moveTo>
                  <a:pt x="3400953" y="233022"/>
                </a:moveTo>
                <a:lnTo>
                  <a:pt x="3380354" y="242550"/>
                </a:lnTo>
                <a:lnTo>
                  <a:pt x="3367853" y="249628"/>
                </a:lnTo>
                <a:lnTo>
                  <a:pt x="3360360" y="252346"/>
                </a:lnTo>
                <a:lnTo>
                  <a:pt x="3360717" y="252117"/>
                </a:lnTo>
                <a:cubicBezTo>
                  <a:pt x="3363056" y="250636"/>
                  <a:pt x="3364610" y="249644"/>
                  <a:pt x="3362977" y="250587"/>
                </a:cubicBezTo>
                <a:lnTo>
                  <a:pt x="3359415" y="252689"/>
                </a:lnTo>
                <a:lnTo>
                  <a:pt x="3337457" y="260657"/>
                </a:lnTo>
                <a:lnTo>
                  <a:pt x="3328226" y="266659"/>
                </a:lnTo>
                <a:lnTo>
                  <a:pt x="3280605" y="291785"/>
                </a:lnTo>
                <a:lnTo>
                  <a:pt x="3275443" y="293578"/>
                </a:lnTo>
                <a:cubicBezTo>
                  <a:pt x="3258677" y="299500"/>
                  <a:pt x="3243298" y="305048"/>
                  <a:pt x="3233202" y="308876"/>
                </a:cubicBezTo>
                <a:lnTo>
                  <a:pt x="3181713" y="331049"/>
                </a:lnTo>
                <a:lnTo>
                  <a:pt x="3226147" y="306940"/>
                </a:lnTo>
                <a:cubicBezTo>
                  <a:pt x="3252393" y="294225"/>
                  <a:pt x="3283468" y="284552"/>
                  <a:pt x="3304885" y="268791"/>
                </a:cubicBezTo>
                <a:cubicBezTo>
                  <a:pt x="3319055" y="262811"/>
                  <a:pt x="3325979" y="259501"/>
                  <a:pt x="3329249" y="257605"/>
                </a:cubicBezTo>
                <a:cubicBezTo>
                  <a:pt x="3329252" y="257603"/>
                  <a:pt x="3329255" y="257599"/>
                  <a:pt x="3329258" y="257596"/>
                </a:cubicBezTo>
                <a:lnTo>
                  <a:pt x="3345790" y="252040"/>
                </a:lnTo>
                <a:lnTo>
                  <a:pt x="3355923" y="248651"/>
                </a:lnTo>
                <a:cubicBezTo>
                  <a:pt x="3365835" y="244400"/>
                  <a:pt x="3373735" y="240786"/>
                  <a:pt x="3380078" y="237707"/>
                </a:cubicBezTo>
                <a:lnTo>
                  <a:pt x="3383728" y="235801"/>
                </a:lnTo>
                <a:lnTo>
                  <a:pt x="3387680" y="234487"/>
                </a:lnTo>
                <a:close/>
                <a:moveTo>
                  <a:pt x="3416437" y="232412"/>
                </a:moveTo>
                <a:lnTo>
                  <a:pt x="3409576" y="237034"/>
                </a:lnTo>
                <a:cubicBezTo>
                  <a:pt x="3402487" y="241771"/>
                  <a:pt x="3404271" y="240134"/>
                  <a:pt x="3397921" y="241084"/>
                </a:cubicBezTo>
                <a:cubicBezTo>
                  <a:pt x="3397890" y="241091"/>
                  <a:pt x="3397860" y="241097"/>
                  <a:pt x="3397830" y="241105"/>
                </a:cubicBezTo>
                <a:lnTo>
                  <a:pt x="3408727" y="236756"/>
                </a:lnTo>
                <a:lnTo>
                  <a:pt x="3415582" y="232417"/>
                </a:lnTo>
                <a:close/>
                <a:moveTo>
                  <a:pt x="3430473" y="222993"/>
                </a:moveTo>
                <a:lnTo>
                  <a:pt x="3415582" y="232417"/>
                </a:lnTo>
                <a:lnTo>
                  <a:pt x="3405873" y="232480"/>
                </a:lnTo>
                <a:lnTo>
                  <a:pt x="3400953" y="233022"/>
                </a:lnTo>
                <a:lnTo>
                  <a:pt x="3413980" y="226998"/>
                </a:lnTo>
                <a:lnTo>
                  <a:pt x="3426770" y="223669"/>
                </a:lnTo>
                <a:close/>
                <a:moveTo>
                  <a:pt x="3440626" y="216407"/>
                </a:moveTo>
                <a:lnTo>
                  <a:pt x="3430700" y="222951"/>
                </a:lnTo>
                <a:lnTo>
                  <a:pt x="3430473" y="222993"/>
                </a:lnTo>
                <a:lnTo>
                  <a:pt x="3431393" y="222410"/>
                </a:lnTo>
                <a:cubicBezTo>
                  <a:pt x="3434817" y="219613"/>
                  <a:pt x="3419918" y="224578"/>
                  <a:pt x="3415106" y="226478"/>
                </a:cubicBezTo>
                <a:lnTo>
                  <a:pt x="3413980" y="226998"/>
                </a:lnTo>
                <a:lnTo>
                  <a:pt x="3396600" y="231523"/>
                </a:lnTo>
                <a:lnTo>
                  <a:pt x="3387680" y="234487"/>
                </a:lnTo>
                <a:lnTo>
                  <a:pt x="3385860" y="234688"/>
                </a:lnTo>
                <a:lnTo>
                  <a:pt x="3394893" y="229970"/>
                </a:lnTo>
                <a:cubicBezTo>
                  <a:pt x="3417006" y="217294"/>
                  <a:pt x="3399471" y="220167"/>
                  <a:pt x="3440626" y="216407"/>
                </a:cubicBezTo>
                <a:close/>
                <a:moveTo>
                  <a:pt x="3469134" y="216066"/>
                </a:moveTo>
                <a:lnTo>
                  <a:pt x="3464616" y="218496"/>
                </a:lnTo>
                <a:cubicBezTo>
                  <a:pt x="3460139" y="220883"/>
                  <a:pt x="3451835" y="225084"/>
                  <a:pt x="3436269" y="232284"/>
                </a:cubicBezTo>
                <a:lnTo>
                  <a:pt x="3416437" y="232412"/>
                </a:lnTo>
                <a:lnTo>
                  <a:pt x="3420254" y="229841"/>
                </a:lnTo>
                <a:lnTo>
                  <a:pt x="3430700" y="222951"/>
                </a:lnTo>
                <a:lnTo>
                  <a:pt x="3462507" y="217146"/>
                </a:lnTo>
                <a:close/>
                <a:moveTo>
                  <a:pt x="3470006" y="215598"/>
                </a:moveTo>
                <a:lnTo>
                  <a:pt x="3470720" y="215809"/>
                </a:lnTo>
                <a:lnTo>
                  <a:pt x="3469134" y="216066"/>
                </a:lnTo>
                <a:close/>
                <a:moveTo>
                  <a:pt x="3518794" y="207979"/>
                </a:moveTo>
                <a:cubicBezTo>
                  <a:pt x="3520967" y="207619"/>
                  <a:pt x="3521068" y="207728"/>
                  <a:pt x="3519861" y="208116"/>
                </a:cubicBezTo>
                <a:cubicBezTo>
                  <a:pt x="3516240" y="209282"/>
                  <a:pt x="3500850" y="212962"/>
                  <a:pt x="3494363" y="214080"/>
                </a:cubicBezTo>
                <a:cubicBezTo>
                  <a:pt x="3481922" y="216224"/>
                  <a:pt x="3475963" y="216633"/>
                  <a:pt x="3473048" y="216492"/>
                </a:cubicBezTo>
                <a:lnTo>
                  <a:pt x="3470720" y="215809"/>
                </a:lnTo>
                <a:close/>
                <a:moveTo>
                  <a:pt x="2312392" y="203284"/>
                </a:moveTo>
                <a:lnTo>
                  <a:pt x="2310331" y="204691"/>
                </a:lnTo>
                <a:cubicBezTo>
                  <a:pt x="2309809" y="205032"/>
                  <a:pt x="2309810" y="205012"/>
                  <a:pt x="2310819" y="204328"/>
                </a:cubicBezTo>
                <a:close/>
                <a:moveTo>
                  <a:pt x="3219772" y="170165"/>
                </a:moveTo>
                <a:cubicBezTo>
                  <a:pt x="3223370" y="168918"/>
                  <a:pt x="3226239" y="168376"/>
                  <a:pt x="3225725" y="170247"/>
                </a:cubicBezTo>
                <a:cubicBezTo>
                  <a:pt x="3224416" y="175017"/>
                  <a:pt x="3214483" y="175863"/>
                  <a:pt x="3208349" y="178283"/>
                </a:cubicBezTo>
                <a:cubicBezTo>
                  <a:pt x="3189953" y="185543"/>
                  <a:pt x="3180721" y="188774"/>
                  <a:pt x="3170386" y="191611"/>
                </a:cubicBezTo>
                <a:lnTo>
                  <a:pt x="3155757" y="195283"/>
                </a:lnTo>
                <a:lnTo>
                  <a:pt x="3158399" y="194455"/>
                </a:lnTo>
                <a:cubicBezTo>
                  <a:pt x="3176046" y="188255"/>
                  <a:pt x="3192425" y="181028"/>
                  <a:pt x="3209438" y="174315"/>
                </a:cubicBezTo>
                <a:cubicBezTo>
                  <a:pt x="3211845" y="173365"/>
                  <a:pt x="3216173" y="171413"/>
                  <a:pt x="3219772" y="170165"/>
                </a:cubicBezTo>
                <a:close/>
                <a:moveTo>
                  <a:pt x="3412507" y="152425"/>
                </a:moveTo>
                <a:cubicBezTo>
                  <a:pt x="3413858" y="152171"/>
                  <a:pt x="3414070" y="152342"/>
                  <a:pt x="3412457" y="153194"/>
                </a:cubicBezTo>
                <a:lnTo>
                  <a:pt x="3396310" y="159339"/>
                </a:lnTo>
                <a:lnTo>
                  <a:pt x="3391680" y="160526"/>
                </a:lnTo>
                <a:cubicBezTo>
                  <a:pt x="3365669" y="167539"/>
                  <a:pt x="3331290" y="177160"/>
                  <a:pt x="3313646" y="181567"/>
                </a:cubicBezTo>
                <a:cubicBezTo>
                  <a:pt x="3264166" y="193923"/>
                  <a:pt x="3225102" y="203856"/>
                  <a:pt x="3191912" y="212886"/>
                </a:cubicBezTo>
                <a:lnTo>
                  <a:pt x="3116968" y="235333"/>
                </a:lnTo>
                <a:lnTo>
                  <a:pt x="3150776" y="222240"/>
                </a:lnTo>
                <a:cubicBezTo>
                  <a:pt x="3245715" y="185978"/>
                  <a:pt x="3252883" y="193755"/>
                  <a:pt x="3264304" y="183084"/>
                </a:cubicBezTo>
                <a:cubicBezTo>
                  <a:pt x="3264321" y="183066"/>
                  <a:pt x="3264336" y="183048"/>
                  <a:pt x="3264353" y="183030"/>
                </a:cubicBezTo>
                <a:lnTo>
                  <a:pt x="3323831" y="171462"/>
                </a:lnTo>
                <a:cubicBezTo>
                  <a:pt x="3345703" y="167903"/>
                  <a:pt x="3367621" y="164390"/>
                  <a:pt x="3388026" y="159295"/>
                </a:cubicBezTo>
                <a:cubicBezTo>
                  <a:pt x="3394135" y="157770"/>
                  <a:pt x="3408452" y="153185"/>
                  <a:pt x="3412507" y="152425"/>
                </a:cubicBezTo>
                <a:close/>
                <a:moveTo>
                  <a:pt x="2004059" y="94512"/>
                </a:moveTo>
                <a:lnTo>
                  <a:pt x="2002890" y="95377"/>
                </a:lnTo>
                <a:cubicBezTo>
                  <a:pt x="2000244" y="97695"/>
                  <a:pt x="1997424" y="99866"/>
                  <a:pt x="1993132" y="100937"/>
                </a:cubicBezTo>
                <a:lnTo>
                  <a:pt x="1991790" y="100515"/>
                </a:lnTo>
                <a:lnTo>
                  <a:pt x="2002364" y="94935"/>
                </a:lnTo>
                <a:close/>
                <a:moveTo>
                  <a:pt x="2027884" y="84864"/>
                </a:moveTo>
                <a:lnTo>
                  <a:pt x="2010508" y="92902"/>
                </a:lnTo>
                <a:lnTo>
                  <a:pt x="2004059" y="94512"/>
                </a:lnTo>
                <a:lnTo>
                  <a:pt x="2011598" y="88932"/>
                </a:lnTo>
                <a:cubicBezTo>
                  <a:pt x="2016141" y="86830"/>
                  <a:pt x="2022927" y="86646"/>
                  <a:pt x="2027884" y="84864"/>
                </a:cubicBezTo>
                <a:close/>
                <a:moveTo>
                  <a:pt x="2453657" y="77827"/>
                </a:moveTo>
                <a:cubicBezTo>
                  <a:pt x="2458435" y="77687"/>
                  <a:pt x="2462143" y="77993"/>
                  <a:pt x="2461569" y="80085"/>
                </a:cubicBezTo>
                <a:cubicBezTo>
                  <a:pt x="2460260" y="84856"/>
                  <a:pt x="2445149" y="80488"/>
                  <a:pt x="2438229" y="82217"/>
                </a:cubicBezTo>
                <a:cubicBezTo>
                  <a:pt x="2431308" y="83945"/>
                  <a:pt x="2426845" y="87723"/>
                  <a:pt x="2420853" y="90253"/>
                </a:cubicBezTo>
                <a:cubicBezTo>
                  <a:pt x="2406085" y="96487"/>
                  <a:pt x="2400518" y="98802"/>
                  <a:pt x="2394165" y="100676"/>
                </a:cubicBezTo>
                <a:lnTo>
                  <a:pt x="2386663" y="102601"/>
                </a:lnTo>
                <a:lnTo>
                  <a:pt x="2387190" y="102358"/>
                </a:lnTo>
                <a:lnTo>
                  <a:pt x="2439318" y="78248"/>
                </a:lnTo>
                <a:cubicBezTo>
                  <a:pt x="2443026" y="78555"/>
                  <a:pt x="2448876" y="77967"/>
                  <a:pt x="2453657" y="77827"/>
                </a:cubicBezTo>
                <a:close/>
                <a:moveTo>
                  <a:pt x="2418155" y="72441"/>
                </a:moveTo>
                <a:lnTo>
                  <a:pt x="2418154" y="72442"/>
                </a:lnTo>
                <a:cubicBezTo>
                  <a:pt x="2410492" y="74922"/>
                  <a:pt x="2401386" y="76062"/>
                  <a:pt x="2393724" y="78543"/>
                </a:cubicBezTo>
                <a:cubicBezTo>
                  <a:pt x="2384693" y="81465"/>
                  <a:pt x="2377126" y="85595"/>
                  <a:pt x="2368204" y="88612"/>
                </a:cubicBezTo>
                <a:cubicBezTo>
                  <a:pt x="2374523" y="86340"/>
                  <a:pt x="2379011" y="82634"/>
                  <a:pt x="2385578" y="80575"/>
                </a:cubicBezTo>
                <a:close/>
                <a:moveTo>
                  <a:pt x="2062274" y="70114"/>
                </a:moveTo>
                <a:lnTo>
                  <a:pt x="2053404" y="74795"/>
                </a:lnTo>
                <a:cubicBezTo>
                  <a:pt x="2045371" y="78509"/>
                  <a:pt x="2036113" y="81295"/>
                  <a:pt x="2027884" y="84864"/>
                </a:cubicBezTo>
                <a:cubicBezTo>
                  <a:pt x="2034203" y="82592"/>
                  <a:pt x="2039268" y="79357"/>
                  <a:pt x="2045259" y="76827"/>
                </a:cubicBezTo>
                <a:close/>
                <a:moveTo>
                  <a:pt x="2463871" y="64342"/>
                </a:moveTo>
                <a:cubicBezTo>
                  <a:pt x="2470194" y="63795"/>
                  <a:pt x="2462231" y="64888"/>
                  <a:pt x="2448668" y="68043"/>
                </a:cubicBezTo>
                <a:lnTo>
                  <a:pt x="2437894" y="70952"/>
                </a:lnTo>
                <a:lnTo>
                  <a:pt x="2442585" y="66341"/>
                </a:lnTo>
                <a:close/>
                <a:moveTo>
                  <a:pt x="2443675" y="62371"/>
                </a:moveTo>
                <a:cubicBezTo>
                  <a:pt x="2445404" y="61940"/>
                  <a:pt x="2445545" y="62058"/>
                  <a:pt x="2444693" y="62520"/>
                </a:cubicBezTo>
                <a:cubicBezTo>
                  <a:pt x="2442136" y="63910"/>
                  <a:pt x="2430642" y="68398"/>
                  <a:pt x="2426298" y="70408"/>
                </a:cubicBezTo>
                <a:lnTo>
                  <a:pt x="2418155" y="72441"/>
                </a:lnTo>
                <a:close/>
                <a:moveTo>
                  <a:pt x="2034420" y="61049"/>
                </a:moveTo>
                <a:lnTo>
                  <a:pt x="2017043" y="69085"/>
                </a:lnTo>
                <a:lnTo>
                  <a:pt x="2007424" y="72544"/>
                </a:lnTo>
                <a:lnTo>
                  <a:pt x="2008899" y="71119"/>
                </a:lnTo>
                <a:lnTo>
                  <a:pt x="2027458" y="62787"/>
                </a:lnTo>
                <a:close/>
                <a:moveTo>
                  <a:pt x="2373222" y="57895"/>
                </a:moveTo>
                <a:lnTo>
                  <a:pt x="2370889" y="58659"/>
                </a:lnTo>
                <a:cubicBezTo>
                  <a:pt x="2365776" y="60290"/>
                  <a:pt x="2369023" y="59139"/>
                  <a:pt x="2373213" y="57897"/>
                </a:cubicBezTo>
                <a:close/>
                <a:moveTo>
                  <a:pt x="2050700" y="56983"/>
                </a:moveTo>
                <a:lnTo>
                  <a:pt x="2034420" y="61049"/>
                </a:lnTo>
                <a:lnTo>
                  <a:pt x="2034689" y="60925"/>
                </a:lnTo>
                <a:close/>
                <a:moveTo>
                  <a:pt x="2050705" y="56981"/>
                </a:moveTo>
                <a:lnTo>
                  <a:pt x="2050705" y="56982"/>
                </a:lnTo>
                <a:lnTo>
                  <a:pt x="2050700" y="56983"/>
                </a:lnTo>
                <a:cubicBezTo>
                  <a:pt x="2050702" y="56983"/>
                  <a:pt x="2050704" y="56982"/>
                  <a:pt x="2050705" y="56981"/>
                </a:cubicBezTo>
                <a:close/>
                <a:moveTo>
                  <a:pt x="2103828" y="54808"/>
                </a:moveTo>
                <a:lnTo>
                  <a:pt x="2100679" y="57150"/>
                </a:lnTo>
                <a:cubicBezTo>
                  <a:pt x="2097964" y="58528"/>
                  <a:pt x="2093665" y="60318"/>
                  <a:pt x="2087067" y="62691"/>
                </a:cubicBezTo>
                <a:cubicBezTo>
                  <a:pt x="2082110" y="64473"/>
                  <a:pt x="2075825" y="65051"/>
                  <a:pt x="2070779" y="66758"/>
                </a:cubicBezTo>
                <a:lnTo>
                  <a:pt x="2062274" y="70114"/>
                </a:lnTo>
                <a:lnTo>
                  <a:pt x="2080013" y="60755"/>
                </a:lnTo>
                <a:close/>
                <a:moveTo>
                  <a:pt x="2657652" y="47233"/>
                </a:moveTo>
                <a:cubicBezTo>
                  <a:pt x="2659204" y="47355"/>
                  <a:pt x="2660040" y="47898"/>
                  <a:pt x="2659713" y="49090"/>
                </a:cubicBezTo>
                <a:cubicBezTo>
                  <a:pt x="2658172" y="54704"/>
                  <a:pt x="2643932" y="53701"/>
                  <a:pt x="2635282" y="55192"/>
                </a:cubicBezTo>
                <a:lnTo>
                  <a:pt x="2612927" y="57233"/>
                </a:lnTo>
                <a:lnTo>
                  <a:pt x="2636371" y="51222"/>
                </a:lnTo>
                <a:cubicBezTo>
                  <a:pt x="2641884" y="50272"/>
                  <a:pt x="2652993" y="46865"/>
                  <a:pt x="2657652" y="47233"/>
                </a:cubicBezTo>
                <a:close/>
                <a:moveTo>
                  <a:pt x="2341645" y="47181"/>
                </a:moveTo>
                <a:cubicBezTo>
                  <a:pt x="2330787" y="49893"/>
                  <a:pt x="2319375" y="52085"/>
                  <a:pt x="2309069" y="55314"/>
                </a:cubicBezTo>
                <a:lnTo>
                  <a:pt x="2325358" y="51247"/>
                </a:lnTo>
                <a:close/>
                <a:moveTo>
                  <a:pt x="2420350" y="42643"/>
                </a:moveTo>
                <a:cubicBezTo>
                  <a:pt x="2415099" y="45296"/>
                  <a:pt x="2392659" y="54776"/>
                  <a:pt x="2383971" y="58794"/>
                </a:cubicBezTo>
                <a:lnTo>
                  <a:pt x="2369919" y="62302"/>
                </a:lnTo>
                <a:lnTo>
                  <a:pt x="2373387" y="60783"/>
                </a:lnTo>
                <a:cubicBezTo>
                  <a:pt x="2383062" y="56238"/>
                  <a:pt x="2382552" y="55643"/>
                  <a:pt x="2379276" y="56302"/>
                </a:cubicBezTo>
                <a:lnTo>
                  <a:pt x="2373222" y="57895"/>
                </a:lnTo>
                <a:lnTo>
                  <a:pt x="2385755" y="53787"/>
                </a:lnTo>
                <a:lnTo>
                  <a:pt x="2418723" y="42721"/>
                </a:lnTo>
                <a:cubicBezTo>
                  <a:pt x="2421939" y="41633"/>
                  <a:pt x="2422100" y="41759"/>
                  <a:pt x="2420350" y="42643"/>
                </a:cubicBezTo>
                <a:close/>
                <a:moveTo>
                  <a:pt x="2085458" y="40910"/>
                </a:moveTo>
                <a:cubicBezTo>
                  <a:pt x="2075538" y="44823"/>
                  <a:pt x="2068938" y="51168"/>
                  <a:pt x="2058850" y="54949"/>
                </a:cubicBezTo>
                <a:lnTo>
                  <a:pt x="2050705" y="56981"/>
                </a:lnTo>
                <a:lnTo>
                  <a:pt x="2068081" y="48945"/>
                </a:lnTo>
                <a:lnTo>
                  <a:pt x="2068547" y="48729"/>
                </a:lnTo>
                <a:lnTo>
                  <a:pt x="2068556" y="48727"/>
                </a:lnTo>
                <a:cubicBezTo>
                  <a:pt x="2068559" y="48725"/>
                  <a:pt x="2068563" y="48723"/>
                  <a:pt x="2068567" y="48721"/>
                </a:cubicBezTo>
                <a:close/>
                <a:moveTo>
                  <a:pt x="2138437" y="38981"/>
                </a:moveTo>
                <a:lnTo>
                  <a:pt x="2112585" y="52620"/>
                </a:lnTo>
                <a:lnTo>
                  <a:pt x="2103828" y="54808"/>
                </a:lnTo>
                <a:lnTo>
                  <a:pt x="2104803" y="54082"/>
                </a:lnTo>
                <a:cubicBezTo>
                  <a:pt x="2106164" y="50463"/>
                  <a:pt x="2085956" y="52896"/>
                  <a:pt x="2134020" y="40113"/>
                </a:cubicBezTo>
                <a:close/>
                <a:moveTo>
                  <a:pt x="2129360" y="27633"/>
                </a:moveTo>
                <a:lnTo>
                  <a:pt x="2124530" y="29654"/>
                </a:lnTo>
                <a:cubicBezTo>
                  <a:pt x="2121209" y="30904"/>
                  <a:pt x="2116480" y="32579"/>
                  <a:pt x="2109888" y="34808"/>
                </a:cubicBezTo>
                <a:cubicBezTo>
                  <a:pt x="2102319" y="37368"/>
                  <a:pt x="2092676" y="38061"/>
                  <a:pt x="2085458" y="40910"/>
                </a:cubicBezTo>
                <a:lnTo>
                  <a:pt x="2110977" y="30840"/>
                </a:lnTo>
                <a:lnTo>
                  <a:pt x="2119120" y="28805"/>
                </a:lnTo>
                <a:close/>
                <a:moveTo>
                  <a:pt x="2137023" y="19984"/>
                </a:moveTo>
                <a:cubicBezTo>
                  <a:pt x="2138893" y="19445"/>
                  <a:pt x="2139068" y="19580"/>
                  <a:pt x="2136496" y="20769"/>
                </a:cubicBezTo>
                <a:lnTo>
                  <a:pt x="2110977" y="30840"/>
                </a:lnTo>
                <a:lnTo>
                  <a:pt x="2102834" y="32873"/>
                </a:lnTo>
                <a:cubicBezTo>
                  <a:pt x="2110548" y="29304"/>
                  <a:pt x="2131412" y="21604"/>
                  <a:pt x="2137023" y="19984"/>
                </a:cubicBezTo>
                <a:close/>
                <a:moveTo>
                  <a:pt x="2245059" y="12144"/>
                </a:moveTo>
                <a:cubicBezTo>
                  <a:pt x="2241257" y="16791"/>
                  <a:pt x="2239759" y="22668"/>
                  <a:pt x="2233649" y="26085"/>
                </a:cubicBezTo>
                <a:cubicBezTo>
                  <a:pt x="2227364" y="29601"/>
                  <a:pt x="2216789" y="29626"/>
                  <a:pt x="2209220" y="32186"/>
                </a:cubicBezTo>
                <a:cubicBezTo>
                  <a:pt x="2202786" y="34361"/>
                  <a:pt x="2198163" y="37951"/>
                  <a:pt x="2191843" y="40223"/>
                </a:cubicBezTo>
                <a:cubicBezTo>
                  <a:pt x="2186886" y="42005"/>
                  <a:pt x="2180513" y="42508"/>
                  <a:pt x="2175556" y="44290"/>
                </a:cubicBezTo>
                <a:cubicBezTo>
                  <a:pt x="2169237" y="46562"/>
                  <a:pt x="2164499" y="50055"/>
                  <a:pt x="2158180" y="52326"/>
                </a:cubicBezTo>
                <a:cubicBezTo>
                  <a:pt x="2153224" y="54109"/>
                  <a:pt x="2146851" y="54611"/>
                  <a:pt x="2141893" y="56393"/>
                </a:cubicBezTo>
                <a:cubicBezTo>
                  <a:pt x="2135574" y="58665"/>
                  <a:pt x="2130651" y="62010"/>
                  <a:pt x="2124517" y="64430"/>
                </a:cubicBezTo>
                <a:cubicBezTo>
                  <a:pt x="2113623" y="68729"/>
                  <a:pt x="2101747" y="72235"/>
                  <a:pt x="2090853" y="76534"/>
                </a:cubicBezTo>
                <a:cubicBezTo>
                  <a:pt x="2084720" y="78953"/>
                  <a:pt x="2065000" y="82245"/>
                  <a:pt x="2073478" y="84570"/>
                </a:cubicBezTo>
                <a:cubicBezTo>
                  <a:pt x="2083454" y="87307"/>
                  <a:pt x="2090247" y="80950"/>
                  <a:pt x="2097909" y="78470"/>
                </a:cubicBezTo>
                <a:cubicBezTo>
                  <a:pt x="2106938" y="75546"/>
                  <a:pt x="2114506" y="71416"/>
                  <a:pt x="2123428" y="68399"/>
                </a:cubicBezTo>
                <a:cubicBezTo>
                  <a:pt x="2128475" y="66693"/>
                  <a:pt x="2134606" y="65985"/>
                  <a:pt x="2139714" y="64332"/>
                </a:cubicBezTo>
                <a:cubicBezTo>
                  <a:pt x="2200691" y="44591"/>
                  <a:pt x="2147918" y="58587"/>
                  <a:pt x="2197809" y="46128"/>
                </a:cubicBezTo>
                <a:cubicBezTo>
                  <a:pt x="2179334" y="63976"/>
                  <a:pt x="2195432" y="51784"/>
                  <a:pt x="2153825" y="68203"/>
                </a:cubicBezTo>
                <a:cubicBezTo>
                  <a:pt x="2147691" y="70623"/>
                  <a:pt x="2142441" y="73710"/>
                  <a:pt x="2136448" y="76240"/>
                </a:cubicBezTo>
                <a:cubicBezTo>
                  <a:pt x="2128137" y="79748"/>
                  <a:pt x="2119434" y="82952"/>
                  <a:pt x="2110928" y="86309"/>
                </a:cubicBezTo>
                <a:cubicBezTo>
                  <a:pt x="2110928" y="86309"/>
                  <a:pt x="2133698" y="78505"/>
                  <a:pt x="2144591" y="74206"/>
                </a:cubicBezTo>
                <a:cubicBezTo>
                  <a:pt x="2150725" y="71786"/>
                  <a:pt x="2155649" y="68441"/>
                  <a:pt x="2161967" y="66169"/>
                </a:cubicBezTo>
                <a:cubicBezTo>
                  <a:pt x="2166923" y="64387"/>
                  <a:pt x="2173297" y="63885"/>
                  <a:pt x="2178255" y="62102"/>
                </a:cubicBezTo>
                <a:cubicBezTo>
                  <a:pt x="2225122" y="45250"/>
                  <a:pt x="2162027" y="62457"/>
                  <a:pt x="2220061" y="47965"/>
                </a:cubicBezTo>
                <a:lnTo>
                  <a:pt x="2196165" y="61326"/>
                </a:lnTo>
                <a:lnTo>
                  <a:pt x="2193453" y="62004"/>
                </a:lnTo>
                <a:lnTo>
                  <a:pt x="2191389" y="63998"/>
                </a:lnTo>
                <a:lnTo>
                  <a:pt x="2184220" y="68007"/>
                </a:lnTo>
                <a:cubicBezTo>
                  <a:pt x="2164100" y="74811"/>
                  <a:pt x="2141089" y="75816"/>
                  <a:pt x="2183131" y="71976"/>
                </a:cubicBezTo>
                <a:lnTo>
                  <a:pt x="2191389" y="63998"/>
                </a:lnTo>
                <a:lnTo>
                  <a:pt x="2196165" y="61326"/>
                </a:lnTo>
                <a:lnTo>
                  <a:pt x="2226026" y="53870"/>
                </a:lnTo>
                <a:cubicBezTo>
                  <a:pt x="2237247" y="49835"/>
                  <a:pt x="2247890" y="45299"/>
                  <a:pt x="2259689" y="41766"/>
                </a:cubicBezTo>
                <a:cubicBezTo>
                  <a:pt x="2272720" y="37864"/>
                  <a:pt x="2289048" y="36851"/>
                  <a:pt x="2300407" y="31597"/>
                </a:cubicBezTo>
                <a:cubicBezTo>
                  <a:pt x="2306199" y="28918"/>
                  <a:pt x="2311351" y="25737"/>
                  <a:pt x="2317783" y="23561"/>
                </a:cubicBezTo>
                <a:cubicBezTo>
                  <a:pt x="2325353" y="21001"/>
                  <a:pt x="2343754" y="11847"/>
                  <a:pt x="2342214" y="17460"/>
                </a:cubicBezTo>
                <a:cubicBezTo>
                  <a:pt x="2340398" y="24075"/>
                  <a:pt x="2324726" y="23815"/>
                  <a:pt x="2316694" y="27530"/>
                </a:cubicBezTo>
                <a:cubicBezTo>
                  <a:pt x="2307327" y="31863"/>
                  <a:pt x="2299777" y="37479"/>
                  <a:pt x="2290085" y="41569"/>
                </a:cubicBezTo>
                <a:cubicBezTo>
                  <a:pt x="2285384" y="43554"/>
                  <a:pt x="2278756" y="43855"/>
                  <a:pt x="2273799" y="45637"/>
                </a:cubicBezTo>
                <a:cubicBezTo>
                  <a:pt x="2267479" y="47909"/>
                  <a:pt x="2262555" y="51253"/>
                  <a:pt x="2256422" y="53674"/>
                </a:cubicBezTo>
                <a:cubicBezTo>
                  <a:pt x="2245528" y="57972"/>
                  <a:pt x="2233045" y="61020"/>
                  <a:pt x="2222759" y="65777"/>
                </a:cubicBezTo>
                <a:cubicBezTo>
                  <a:pt x="2173356" y="88627"/>
                  <a:pt x="2242162" y="68326"/>
                  <a:pt x="2171720" y="85918"/>
                </a:cubicBezTo>
                <a:cubicBezTo>
                  <a:pt x="2168280" y="89242"/>
                  <a:pt x="2154233" y="95936"/>
                  <a:pt x="2161398" y="95890"/>
                </a:cubicBezTo>
                <a:cubicBezTo>
                  <a:pt x="2172726" y="95817"/>
                  <a:pt x="2177889" y="88743"/>
                  <a:pt x="2186918" y="85820"/>
                </a:cubicBezTo>
                <a:cubicBezTo>
                  <a:pt x="2218352" y="75643"/>
                  <a:pt x="2207187" y="84545"/>
                  <a:pt x="2236868" y="69648"/>
                </a:cubicBezTo>
                <a:cubicBezTo>
                  <a:pt x="2243818" y="66160"/>
                  <a:pt x="2247353" y="60342"/>
                  <a:pt x="2255333" y="57643"/>
                </a:cubicBezTo>
                <a:cubicBezTo>
                  <a:pt x="2261766" y="55467"/>
                  <a:pt x="2271384" y="56849"/>
                  <a:pt x="2278674" y="55511"/>
                </a:cubicBezTo>
                <a:cubicBezTo>
                  <a:pt x="2290110" y="53411"/>
                  <a:pt x="2320336" y="43173"/>
                  <a:pt x="2311248" y="47376"/>
                </a:cubicBezTo>
                <a:cubicBezTo>
                  <a:pt x="2305457" y="50055"/>
                  <a:pt x="2300191" y="53141"/>
                  <a:pt x="2293873" y="55413"/>
                </a:cubicBezTo>
                <a:cubicBezTo>
                  <a:pt x="2288915" y="57195"/>
                  <a:pt x="2282130" y="57379"/>
                  <a:pt x="2277585" y="59480"/>
                </a:cubicBezTo>
                <a:cubicBezTo>
                  <a:pt x="2270401" y="62803"/>
                  <a:pt x="2265748" y="67780"/>
                  <a:pt x="2259121" y="71486"/>
                </a:cubicBezTo>
                <a:cubicBezTo>
                  <a:pt x="2253778" y="74473"/>
                  <a:pt x="2234824" y="81251"/>
                  <a:pt x="2241744" y="79522"/>
                </a:cubicBezTo>
                <a:cubicBezTo>
                  <a:pt x="2299351" y="65137"/>
                  <a:pt x="2265859" y="68856"/>
                  <a:pt x="2309069" y="55314"/>
                </a:cubicBezTo>
                <a:cubicBezTo>
                  <a:pt x="2290930" y="72839"/>
                  <a:pt x="2309114" y="59621"/>
                  <a:pt x="2274318" y="71388"/>
                </a:cubicBezTo>
                <a:cubicBezTo>
                  <a:pt x="2267884" y="73563"/>
                  <a:pt x="2248774" y="79477"/>
                  <a:pt x="2256943" y="79424"/>
                </a:cubicBezTo>
                <a:cubicBezTo>
                  <a:pt x="2283765" y="79251"/>
                  <a:pt x="2298377" y="64742"/>
                  <a:pt x="2316125" y="57250"/>
                </a:cubicBezTo>
                <a:cubicBezTo>
                  <a:pt x="2320827" y="55267"/>
                  <a:pt x="2327366" y="54889"/>
                  <a:pt x="2332411" y="53183"/>
                </a:cubicBezTo>
                <a:cubicBezTo>
                  <a:pt x="2341332" y="50167"/>
                  <a:pt x="2349010" y="46129"/>
                  <a:pt x="2357931" y="43113"/>
                </a:cubicBezTo>
                <a:cubicBezTo>
                  <a:pt x="2362978" y="41407"/>
                  <a:pt x="2378762" y="36944"/>
                  <a:pt x="2374218" y="39045"/>
                </a:cubicBezTo>
                <a:cubicBezTo>
                  <a:pt x="2362634" y="44403"/>
                  <a:pt x="2351735" y="50278"/>
                  <a:pt x="2339467" y="55119"/>
                </a:cubicBezTo>
                <a:cubicBezTo>
                  <a:pt x="2330959" y="58475"/>
                  <a:pt x="2321717" y="61289"/>
                  <a:pt x="2313947" y="65189"/>
                </a:cubicBezTo>
                <a:cubicBezTo>
                  <a:pt x="2306997" y="68677"/>
                  <a:pt x="2302108" y="73489"/>
                  <a:pt x="2295481" y="77195"/>
                </a:cubicBezTo>
                <a:cubicBezTo>
                  <a:pt x="2290138" y="80183"/>
                  <a:pt x="2270325" y="85942"/>
                  <a:pt x="2278105" y="85231"/>
                </a:cubicBezTo>
                <a:cubicBezTo>
                  <a:pt x="2293363" y="83838"/>
                  <a:pt x="2305250" y="78451"/>
                  <a:pt x="2318823" y="75063"/>
                </a:cubicBezTo>
                <a:lnTo>
                  <a:pt x="2367684" y="62861"/>
                </a:lnTo>
                <a:lnTo>
                  <a:pt x="2369919" y="62302"/>
                </a:lnTo>
                <a:lnTo>
                  <a:pt x="2350308" y="70897"/>
                </a:lnTo>
                <a:cubicBezTo>
                  <a:pt x="2345606" y="72882"/>
                  <a:pt x="2339068" y="73259"/>
                  <a:pt x="2334022" y="74965"/>
                </a:cubicBezTo>
                <a:cubicBezTo>
                  <a:pt x="2325101" y="77982"/>
                  <a:pt x="2317009" y="81678"/>
                  <a:pt x="2308502" y="85035"/>
                </a:cubicBezTo>
                <a:cubicBezTo>
                  <a:pt x="2288948" y="103927"/>
                  <a:pt x="2292110" y="96523"/>
                  <a:pt x="2347041" y="82805"/>
                </a:cubicBezTo>
                <a:cubicBezTo>
                  <a:pt x="2355185" y="80772"/>
                  <a:pt x="2364655" y="79857"/>
                  <a:pt x="2371472" y="76704"/>
                </a:cubicBezTo>
                <a:cubicBezTo>
                  <a:pt x="2377263" y="74025"/>
                  <a:pt x="2382528" y="70939"/>
                  <a:pt x="2388847" y="68667"/>
                </a:cubicBezTo>
                <a:cubicBezTo>
                  <a:pt x="2393804" y="66885"/>
                  <a:pt x="2409678" y="62499"/>
                  <a:pt x="2405134" y="64601"/>
                </a:cubicBezTo>
                <a:cubicBezTo>
                  <a:pt x="2381594" y="75489"/>
                  <a:pt x="2355572" y="88070"/>
                  <a:pt x="2328576" y="94811"/>
                </a:cubicBezTo>
                <a:cubicBezTo>
                  <a:pt x="2305428" y="100592"/>
                  <a:pt x="2312262" y="98187"/>
                  <a:pt x="2286769" y="108948"/>
                </a:cubicBezTo>
                <a:cubicBezTo>
                  <a:pt x="2280777" y="111478"/>
                  <a:pt x="2264323" y="111967"/>
                  <a:pt x="2269390" y="116984"/>
                </a:cubicBezTo>
                <a:cubicBezTo>
                  <a:pt x="2274462" y="122002"/>
                  <a:pt x="2286064" y="116818"/>
                  <a:pt x="2292734" y="114853"/>
                </a:cubicBezTo>
                <a:cubicBezTo>
                  <a:pt x="2313833" y="108640"/>
                  <a:pt x="2330032" y="98146"/>
                  <a:pt x="2351918" y="92680"/>
                </a:cubicBezTo>
                <a:cubicBezTo>
                  <a:pt x="2338966" y="98669"/>
                  <a:pt x="2319003" y="102055"/>
                  <a:pt x="2316076" y="112721"/>
                </a:cubicBezTo>
                <a:cubicBezTo>
                  <a:pt x="2313750" y="121193"/>
                  <a:pt x="2338076" y="104273"/>
                  <a:pt x="2349740" y="100617"/>
                </a:cubicBezTo>
                <a:cubicBezTo>
                  <a:pt x="2403480" y="83778"/>
                  <a:pt x="2341048" y="108766"/>
                  <a:pt x="2407832" y="82413"/>
                </a:cubicBezTo>
                <a:cubicBezTo>
                  <a:pt x="2413965" y="79992"/>
                  <a:pt x="2418640" y="76434"/>
                  <a:pt x="2425209" y="74377"/>
                </a:cubicBezTo>
                <a:lnTo>
                  <a:pt x="2437894" y="70952"/>
                </a:lnTo>
                <a:lnTo>
                  <a:pt x="2433561" y="75211"/>
                </a:lnTo>
                <a:cubicBezTo>
                  <a:pt x="2428849" y="79594"/>
                  <a:pt x="2432102" y="73884"/>
                  <a:pt x="2398600" y="88416"/>
                </a:cubicBezTo>
                <a:cubicBezTo>
                  <a:pt x="2385903" y="93924"/>
                  <a:pt x="2369366" y="105188"/>
                  <a:pt x="2354615" y="110491"/>
                </a:cubicBezTo>
                <a:cubicBezTo>
                  <a:pt x="2338460" y="116301"/>
                  <a:pt x="2321314" y="121272"/>
                  <a:pt x="2304666" y="126663"/>
                </a:cubicBezTo>
                <a:lnTo>
                  <a:pt x="2298985" y="132384"/>
                </a:lnTo>
                <a:lnTo>
                  <a:pt x="2291580" y="134586"/>
                </a:lnTo>
                <a:cubicBezTo>
                  <a:pt x="2283353" y="136093"/>
                  <a:pt x="2291564" y="131457"/>
                  <a:pt x="2279090" y="139910"/>
                </a:cubicBezTo>
                <a:lnTo>
                  <a:pt x="2278536" y="140276"/>
                </a:lnTo>
                <a:lnTo>
                  <a:pt x="2269913" y="142736"/>
                </a:lnTo>
                <a:cubicBezTo>
                  <a:pt x="2263480" y="144911"/>
                  <a:pt x="2253845" y="146001"/>
                  <a:pt x="2252537" y="150772"/>
                </a:cubicBezTo>
                <a:lnTo>
                  <a:pt x="2268824" y="146706"/>
                </a:lnTo>
                <a:lnTo>
                  <a:pt x="2278536" y="140276"/>
                </a:lnTo>
                <a:lnTo>
                  <a:pt x="2287472" y="137725"/>
                </a:lnTo>
                <a:cubicBezTo>
                  <a:pt x="2294416" y="136347"/>
                  <a:pt x="2293697" y="137731"/>
                  <a:pt x="2296477" y="134913"/>
                </a:cubicBezTo>
                <a:lnTo>
                  <a:pt x="2298985" y="132384"/>
                </a:lnTo>
                <a:lnTo>
                  <a:pt x="2311720" y="128599"/>
                </a:lnTo>
                <a:cubicBezTo>
                  <a:pt x="2329420" y="122444"/>
                  <a:pt x="2343565" y="113252"/>
                  <a:pt x="2362759" y="108458"/>
                </a:cubicBezTo>
                <a:cubicBezTo>
                  <a:pt x="2371715" y="106222"/>
                  <a:pt x="2377978" y="104744"/>
                  <a:pt x="2382797" y="103592"/>
                </a:cubicBezTo>
                <a:lnTo>
                  <a:pt x="2386663" y="102601"/>
                </a:lnTo>
                <a:lnTo>
                  <a:pt x="2381758" y="104870"/>
                </a:lnTo>
                <a:lnTo>
                  <a:pt x="2352437" y="118430"/>
                </a:lnTo>
                <a:cubicBezTo>
                  <a:pt x="2341215" y="122464"/>
                  <a:pt x="2329668" y="126235"/>
                  <a:pt x="2318774" y="130534"/>
                </a:cubicBezTo>
                <a:cubicBezTo>
                  <a:pt x="2292427" y="140930"/>
                  <a:pt x="2305991" y="136691"/>
                  <a:pt x="2299006" y="141658"/>
                </a:cubicBezTo>
                <a:lnTo>
                  <a:pt x="2282986" y="150546"/>
                </a:lnTo>
                <a:lnTo>
                  <a:pt x="2282086" y="150660"/>
                </a:lnTo>
                <a:cubicBezTo>
                  <a:pt x="2280951" y="150800"/>
                  <a:pt x="2279838" y="151100"/>
                  <a:pt x="2277501" y="152208"/>
                </a:cubicBezTo>
                <a:lnTo>
                  <a:pt x="2273891" y="154144"/>
                </a:lnTo>
                <a:lnTo>
                  <a:pt x="2257413" y="160646"/>
                </a:lnTo>
                <a:cubicBezTo>
                  <a:pt x="2253973" y="163971"/>
                  <a:pt x="2241021" y="172133"/>
                  <a:pt x="2247090" y="170617"/>
                </a:cubicBezTo>
                <a:cubicBezTo>
                  <a:pt x="2255675" y="168476"/>
                  <a:pt x="2258930" y="162318"/>
                  <a:pt x="2265557" y="158613"/>
                </a:cubicBezTo>
                <a:lnTo>
                  <a:pt x="2273891" y="154144"/>
                </a:lnTo>
                <a:lnTo>
                  <a:pt x="2282932" y="150577"/>
                </a:lnTo>
                <a:cubicBezTo>
                  <a:pt x="2282951" y="150566"/>
                  <a:pt x="2282968" y="150557"/>
                  <a:pt x="2282986" y="150546"/>
                </a:cubicBezTo>
                <a:lnTo>
                  <a:pt x="2286824" y="150062"/>
                </a:lnTo>
                <a:cubicBezTo>
                  <a:pt x="2289263" y="149588"/>
                  <a:pt x="2292977" y="148620"/>
                  <a:pt x="2299220" y="146509"/>
                </a:cubicBezTo>
                <a:cubicBezTo>
                  <a:pt x="2308141" y="143493"/>
                  <a:pt x="2316429" y="139947"/>
                  <a:pt x="2324739" y="136439"/>
                </a:cubicBezTo>
                <a:cubicBezTo>
                  <a:pt x="2381820" y="112346"/>
                  <a:pt x="2275153" y="148377"/>
                  <a:pt x="2426818" y="96158"/>
                </a:cubicBezTo>
                <a:cubicBezTo>
                  <a:pt x="2506196" y="68827"/>
                  <a:pt x="2416882" y="106669"/>
                  <a:pt x="2484911" y="77954"/>
                </a:cubicBezTo>
                <a:cubicBezTo>
                  <a:pt x="2505524" y="69253"/>
                  <a:pt x="2511294" y="62644"/>
                  <a:pt x="2543006" y="59749"/>
                </a:cubicBezTo>
                <a:cubicBezTo>
                  <a:pt x="2550786" y="59038"/>
                  <a:pt x="2572139" y="54939"/>
                  <a:pt x="2566346" y="57617"/>
                </a:cubicBezTo>
                <a:cubicBezTo>
                  <a:pt x="2554987" y="62870"/>
                  <a:pt x="2536987" y="62531"/>
                  <a:pt x="2525628" y="67785"/>
                </a:cubicBezTo>
                <a:cubicBezTo>
                  <a:pt x="2511877" y="74146"/>
                  <a:pt x="2498223" y="80877"/>
                  <a:pt x="2482733" y="85892"/>
                </a:cubicBezTo>
                <a:cubicBezTo>
                  <a:pt x="2475071" y="88372"/>
                  <a:pt x="2466447" y="89959"/>
                  <a:pt x="2458302" y="91992"/>
                </a:cubicBezTo>
                <a:cubicBezTo>
                  <a:pt x="2452148" y="95996"/>
                  <a:pt x="2447022" y="100676"/>
                  <a:pt x="2439837" y="103999"/>
                </a:cubicBezTo>
                <a:cubicBezTo>
                  <a:pt x="2423774" y="111429"/>
                  <a:pt x="2402562" y="115191"/>
                  <a:pt x="2388798" y="124139"/>
                </a:cubicBezTo>
                <a:cubicBezTo>
                  <a:pt x="2382643" y="128140"/>
                  <a:pt x="2377630" y="132904"/>
                  <a:pt x="2370332" y="136144"/>
                </a:cubicBezTo>
                <a:cubicBezTo>
                  <a:pt x="2345863" y="147016"/>
                  <a:pt x="2320061" y="156903"/>
                  <a:pt x="2293775" y="166355"/>
                </a:cubicBezTo>
                <a:cubicBezTo>
                  <a:pt x="2286339" y="169029"/>
                  <a:pt x="2277006" y="169975"/>
                  <a:pt x="2269344" y="172456"/>
                </a:cubicBezTo>
                <a:cubicBezTo>
                  <a:pt x="2260313" y="175380"/>
                  <a:pt x="2252053" y="178956"/>
                  <a:pt x="2243825" y="182526"/>
                </a:cubicBezTo>
                <a:cubicBezTo>
                  <a:pt x="2231956" y="187674"/>
                  <a:pt x="2195232" y="202055"/>
                  <a:pt x="2209072" y="198599"/>
                </a:cubicBezTo>
                <a:cubicBezTo>
                  <a:pt x="2219930" y="195887"/>
                  <a:pt x="2231733" y="194028"/>
                  <a:pt x="2241646" y="190464"/>
                </a:cubicBezTo>
                <a:cubicBezTo>
                  <a:pt x="2254282" y="185921"/>
                  <a:pt x="2262557" y="177849"/>
                  <a:pt x="2276398" y="174392"/>
                </a:cubicBezTo>
                <a:cubicBezTo>
                  <a:pt x="2301563" y="168108"/>
                  <a:pt x="2304057" y="168530"/>
                  <a:pt x="2326348" y="158220"/>
                </a:cubicBezTo>
                <a:cubicBezTo>
                  <a:pt x="2335715" y="153888"/>
                  <a:pt x="2343141" y="148178"/>
                  <a:pt x="2352957" y="144181"/>
                </a:cubicBezTo>
                <a:cubicBezTo>
                  <a:pt x="2374514" y="135405"/>
                  <a:pt x="2400802" y="130250"/>
                  <a:pt x="2420283" y="119974"/>
                </a:cubicBezTo>
                <a:cubicBezTo>
                  <a:pt x="2459476" y="99294"/>
                  <a:pt x="2481027" y="86318"/>
                  <a:pt x="2539739" y="71657"/>
                </a:cubicBezTo>
                <a:cubicBezTo>
                  <a:pt x="2547882" y="69623"/>
                  <a:pt x="2556599" y="68116"/>
                  <a:pt x="2564168" y="65555"/>
                </a:cubicBezTo>
                <a:cubicBezTo>
                  <a:pt x="2570602" y="63380"/>
                  <a:pt x="2574193" y="58786"/>
                  <a:pt x="2581544" y="57519"/>
                </a:cubicBezTo>
                <a:cubicBezTo>
                  <a:pt x="2590663" y="55947"/>
                  <a:pt x="2602004" y="57753"/>
                  <a:pt x="2611940" y="57323"/>
                </a:cubicBezTo>
                <a:lnTo>
                  <a:pt x="2612927" y="57233"/>
                </a:lnTo>
                <a:lnTo>
                  <a:pt x="2610002" y="57983"/>
                </a:lnTo>
                <a:lnTo>
                  <a:pt x="2589616" y="66119"/>
                </a:lnTo>
                <a:lnTo>
                  <a:pt x="2588493" y="66514"/>
                </a:lnTo>
                <a:lnTo>
                  <a:pt x="2587487" y="66968"/>
                </a:lnTo>
                <a:lnTo>
                  <a:pt x="2586420" y="67394"/>
                </a:lnTo>
                <a:lnTo>
                  <a:pt x="2581380" y="69725"/>
                </a:lnTo>
                <a:lnTo>
                  <a:pt x="2576615" y="71876"/>
                </a:lnTo>
                <a:cubicBezTo>
                  <a:pt x="2573174" y="73514"/>
                  <a:pt x="2570451" y="74850"/>
                  <a:pt x="2569044" y="75429"/>
                </a:cubicBezTo>
                <a:cubicBezTo>
                  <a:pt x="2558150" y="79728"/>
                  <a:pt x="2545667" y="82775"/>
                  <a:pt x="2535382" y="87534"/>
                </a:cubicBezTo>
                <a:lnTo>
                  <a:pt x="2530768" y="90534"/>
                </a:lnTo>
                <a:lnTo>
                  <a:pt x="2518004" y="95570"/>
                </a:lnTo>
                <a:lnTo>
                  <a:pt x="2498329" y="104181"/>
                </a:lnTo>
                <a:lnTo>
                  <a:pt x="2492486" y="105640"/>
                </a:lnTo>
                <a:lnTo>
                  <a:pt x="2487320" y="108999"/>
                </a:lnTo>
                <a:lnTo>
                  <a:pt x="2478172" y="113002"/>
                </a:lnTo>
                <a:cubicBezTo>
                  <a:pt x="2408037" y="144101"/>
                  <a:pt x="2484055" y="113685"/>
                  <a:pt x="2422982" y="137786"/>
                </a:cubicBezTo>
                <a:lnTo>
                  <a:pt x="2414984" y="141800"/>
                </a:lnTo>
                <a:lnTo>
                  <a:pt x="2371943" y="157926"/>
                </a:lnTo>
                <a:cubicBezTo>
                  <a:pt x="2365809" y="160347"/>
                  <a:pt x="2359529" y="162737"/>
                  <a:pt x="2354567" y="165963"/>
                </a:cubicBezTo>
                <a:cubicBezTo>
                  <a:pt x="2350214" y="168792"/>
                  <a:pt x="2338176" y="177451"/>
                  <a:pt x="2344245" y="175935"/>
                </a:cubicBezTo>
                <a:cubicBezTo>
                  <a:pt x="2352828" y="173792"/>
                  <a:pt x="2355526" y="167251"/>
                  <a:pt x="2362709" y="163929"/>
                </a:cubicBezTo>
                <a:cubicBezTo>
                  <a:pt x="2367254" y="161827"/>
                  <a:pt x="2374341" y="161881"/>
                  <a:pt x="2378997" y="159861"/>
                </a:cubicBezTo>
                <a:lnTo>
                  <a:pt x="2414984" y="141800"/>
                </a:lnTo>
                <a:lnTo>
                  <a:pt x="2431125" y="135753"/>
                </a:lnTo>
                <a:cubicBezTo>
                  <a:pt x="2437259" y="133333"/>
                  <a:pt x="2442508" y="130246"/>
                  <a:pt x="2448500" y="127716"/>
                </a:cubicBezTo>
                <a:cubicBezTo>
                  <a:pt x="2456812" y="124207"/>
                  <a:pt x="2466250" y="121546"/>
                  <a:pt x="2474021" y="117646"/>
                </a:cubicBezTo>
                <a:lnTo>
                  <a:pt x="2487320" y="108999"/>
                </a:lnTo>
                <a:lnTo>
                  <a:pt x="2498329" y="104181"/>
                </a:lnTo>
                <a:lnTo>
                  <a:pt x="2516915" y="99539"/>
                </a:lnTo>
                <a:lnTo>
                  <a:pt x="2530768" y="90534"/>
                </a:lnTo>
                <a:lnTo>
                  <a:pt x="2569044" y="75429"/>
                </a:lnTo>
                <a:lnTo>
                  <a:pt x="2581380" y="69725"/>
                </a:lnTo>
                <a:lnTo>
                  <a:pt x="2587487" y="66968"/>
                </a:lnTo>
                <a:lnTo>
                  <a:pt x="2589616" y="66119"/>
                </a:lnTo>
                <a:lnTo>
                  <a:pt x="2601099" y="62075"/>
                </a:lnTo>
                <a:cubicBezTo>
                  <a:pt x="2605025" y="61052"/>
                  <a:pt x="2608475" y="60641"/>
                  <a:pt x="2610851" y="61293"/>
                </a:cubicBezTo>
                <a:cubicBezTo>
                  <a:pt x="2619330" y="63619"/>
                  <a:pt x="2599467" y="66798"/>
                  <a:pt x="2593475" y="69329"/>
                </a:cubicBezTo>
                <a:cubicBezTo>
                  <a:pt x="2570867" y="78871"/>
                  <a:pt x="2545749" y="86589"/>
                  <a:pt x="2525060" y="97506"/>
                </a:cubicBezTo>
                <a:cubicBezTo>
                  <a:pt x="2507321" y="106865"/>
                  <a:pt x="2490234" y="116674"/>
                  <a:pt x="2471842" y="125584"/>
                </a:cubicBezTo>
                <a:cubicBezTo>
                  <a:pt x="2463958" y="129404"/>
                  <a:pt x="2454355" y="131939"/>
                  <a:pt x="2446322" y="135654"/>
                </a:cubicBezTo>
                <a:cubicBezTo>
                  <a:pt x="2436956" y="139987"/>
                  <a:pt x="2429312" y="145531"/>
                  <a:pt x="2419715" y="149694"/>
                </a:cubicBezTo>
                <a:cubicBezTo>
                  <a:pt x="2366640" y="172716"/>
                  <a:pt x="2393923" y="150157"/>
                  <a:pt x="2332833" y="189876"/>
                </a:cubicBezTo>
                <a:lnTo>
                  <a:pt x="2317352" y="199991"/>
                </a:lnTo>
                <a:lnTo>
                  <a:pt x="2312392" y="203284"/>
                </a:lnTo>
                <a:lnTo>
                  <a:pt x="2312986" y="202879"/>
                </a:lnTo>
                <a:cubicBezTo>
                  <a:pt x="2317331" y="199815"/>
                  <a:pt x="2322320" y="195756"/>
                  <a:pt x="2296994" y="209919"/>
                </a:cubicBezTo>
                <a:cubicBezTo>
                  <a:pt x="2290366" y="213625"/>
                  <a:pt x="2269943" y="224068"/>
                  <a:pt x="2278528" y="221924"/>
                </a:cubicBezTo>
                <a:cubicBezTo>
                  <a:pt x="2289718" y="219130"/>
                  <a:pt x="2296117" y="212463"/>
                  <a:pt x="2305136" y="207885"/>
                </a:cubicBezTo>
                <a:cubicBezTo>
                  <a:pt x="2334312" y="193067"/>
                  <a:pt x="2361003" y="176400"/>
                  <a:pt x="2393106" y="163733"/>
                </a:cubicBezTo>
                <a:cubicBezTo>
                  <a:pt x="2401613" y="160376"/>
                  <a:pt x="2410740" y="157484"/>
                  <a:pt x="2418626" y="153663"/>
                </a:cubicBezTo>
                <a:cubicBezTo>
                  <a:pt x="2437015" y="144752"/>
                  <a:pt x="2452863" y="134070"/>
                  <a:pt x="2471842" y="125584"/>
                </a:cubicBezTo>
                <a:cubicBezTo>
                  <a:pt x="2490398" y="117288"/>
                  <a:pt x="2511398" y="110882"/>
                  <a:pt x="2531026" y="103411"/>
                </a:cubicBezTo>
                <a:cubicBezTo>
                  <a:pt x="2539633" y="100134"/>
                  <a:pt x="2548514" y="97056"/>
                  <a:pt x="2556544" y="93340"/>
                </a:cubicBezTo>
                <a:cubicBezTo>
                  <a:pt x="2562337" y="90662"/>
                  <a:pt x="2567310" y="87323"/>
                  <a:pt x="2573921" y="85304"/>
                </a:cubicBezTo>
                <a:cubicBezTo>
                  <a:pt x="2615167" y="72701"/>
                  <a:pt x="2610647" y="74210"/>
                  <a:pt x="2646123" y="70970"/>
                </a:cubicBezTo>
                <a:cubicBezTo>
                  <a:pt x="2640331" y="73649"/>
                  <a:pt x="2634740" y="76477"/>
                  <a:pt x="2628748" y="79007"/>
                </a:cubicBezTo>
                <a:cubicBezTo>
                  <a:pt x="2620437" y="82515"/>
                  <a:pt x="2610637" y="84934"/>
                  <a:pt x="2603228" y="89077"/>
                </a:cubicBezTo>
                <a:cubicBezTo>
                  <a:pt x="2598543" y="91697"/>
                  <a:pt x="2597987" y="96699"/>
                  <a:pt x="2592906" y="99049"/>
                </a:cubicBezTo>
                <a:cubicBezTo>
                  <a:pt x="2586091" y="102201"/>
                  <a:pt x="2575130" y="101883"/>
                  <a:pt x="2568476" y="105149"/>
                </a:cubicBezTo>
                <a:cubicBezTo>
                  <a:pt x="2554444" y="112036"/>
                  <a:pt x="2545730" y="122384"/>
                  <a:pt x="2531545" y="129161"/>
                </a:cubicBezTo>
                <a:cubicBezTo>
                  <a:pt x="2507757" y="140527"/>
                  <a:pt x="2475632" y="145949"/>
                  <a:pt x="2454987" y="159372"/>
                </a:cubicBezTo>
                <a:cubicBezTo>
                  <a:pt x="2426597" y="177831"/>
                  <a:pt x="2443707" y="168054"/>
                  <a:pt x="2401769" y="187450"/>
                </a:cubicBezTo>
                <a:cubicBezTo>
                  <a:pt x="2395977" y="190129"/>
                  <a:pt x="2388316" y="191697"/>
                  <a:pt x="2384393" y="195487"/>
                </a:cubicBezTo>
                <a:cubicBezTo>
                  <a:pt x="2380952" y="198811"/>
                  <a:pt x="2366906" y="205504"/>
                  <a:pt x="2374070" y="205458"/>
                </a:cubicBezTo>
                <a:cubicBezTo>
                  <a:pt x="2385398" y="205386"/>
                  <a:pt x="2390562" y="198313"/>
                  <a:pt x="2399590" y="195389"/>
                </a:cubicBezTo>
                <a:lnTo>
                  <a:pt x="2417781" y="189704"/>
                </a:lnTo>
                <a:lnTo>
                  <a:pt x="2415337" y="191166"/>
                </a:lnTo>
                <a:cubicBezTo>
                  <a:pt x="2412385" y="194342"/>
                  <a:pt x="2446026" y="181363"/>
                  <a:pt x="2421816" y="188444"/>
                </a:cubicBezTo>
                <a:lnTo>
                  <a:pt x="2417781" y="189704"/>
                </a:lnTo>
                <a:lnTo>
                  <a:pt x="2422254" y="187032"/>
                </a:lnTo>
                <a:cubicBezTo>
                  <a:pt x="2426527" y="184814"/>
                  <a:pt x="2433020" y="181661"/>
                  <a:pt x="2442487" y="177282"/>
                </a:cubicBezTo>
                <a:cubicBezTo>
                  <a:pt x="2458551" y="169852"/>
                  <a:pt x="2478315" y="165168"/>
                  <a:pt x="2493525" y="157141"/>
                </a:cubicBezTo>
                <a:cubicBezTo>
                  <a:pt x="2502395" y="152463"/>
                  <a:pt x="2510887" y="147520"/>
                  <a:pt x="2520135" y="143102"/>
                </a:cubicBezTo>
                <a:cubicBezTo>
                  <a:pt x="2548725" y="129443"/>
                  <a:pt x="2578054" y="116313"/>
                  <a:pt x="2607015" y="102920"/>
                </a:cubicBezTo>
                <a:cubicBezTo>
                  <a:pt x="2612807" y="100241"/>
                  <a:pt x="2617471" y="96612"/>
                  <a:pt x="2624392" y="94884"/>
                </a:cubicBezTo>
                <a:lnTo>
                  <a:pt x="2673253" y="82682"/>
                </a:lnTo>
                <a:cubicBezTo>
                  <a:pt x="2684111" y="79969"/>
                  <a:pt x="2693619" y="75662"/>
                  <a:pt x="2705825" y="74547"/>
                </a:cubicBezTo>
                <a:cubicBezTo>
                  <a:pt x="2713607" y="73837"/>
                  <a:pt x="2720689" y="70089"/>
                  <a:pt x="2729167" y="72415"/>
                </a:cubicBezTo>
                <a:cubicBezTo>
                  <a:pt x="2735818" y="74240"/>
                  <a:pt x="2717871" y="74730"/>
                  <a:pt x="2712881" y="76483"/>
                </a:cubicBezTo>
                <a:cubicBezTo>
                  <a:pt x="2681464" y="87521"/>
                  <a:pt x="2648636" y="97532"/>
                  <a:pt x="2620035" y="110760"/>
                </a:cubicBezTo>
                <a:cubicBezTo>
                  <a:pt x="2586593" y="126227"/>
                  <a:pt x="2608797" y="116374"/>
                  <a:pt x="2551619" y="138937"/>
                </a:cubicBezTo>
                <a:cubicBezTo>
                  <a:pt x="2534607" y="145651"/>
                  <a:pt x="2512684" y="149189"/>
                  <a:pt x="2500580" y="159077"/>
                </a:cubicBezTo>
                <a:lnTo>
                  <a:pt x="2489590" y="168057"/>
                </a:lnTo>
                <a:lnTo>
                  <a:pt x="2470831" y="176691"/>
                </a:lnTo>
                <a:lnTo>
                  <a:pt x="2452166" y="187480"/>
                </a:lnTo>
                <a:lnTo>
                  <a:pt x="2429386" y="197288"/>
                </a:lnTo>
                <a:cubicBezTo>
                  <a:pt x="2383314" y="215297"/>
                  <a:pt x="2361151" y="219778"/>
                  <a:pt x="2427808" y="203131"/>
                </a:cubicBezTo>
                <a:cubicBezTo>
                  <a:pt x="2436561" y="197440"/>
                  <a:pt x="2443725" y="192698"/>
                  <a:pt x="2450497" y="188445"/>
                </a:cubicBezTo>
                <a:lnTo>
                  <a:pt x="2452166" y="187480"/>
                </a:lnTo>
                <a:lnTo>
                  <a:pt x="2481026" y="175053"/>
                </a:lnTo>
                <a:lnTo>
                  <a:pt x="2489590" y="168057"/>
                </a:lnTo>
                <a:lnTo>
                  <a:pt x="2495989" y="165110"/>
                </a:lnTo>
                <a:cubicBezTo>
                  <a:pt x="2505979" y="160972"/>
                  <a:pt x="2517968" y="156403"/>
                  <a:pt x="2533155" y="150943"/>
                </a:cubicBezTo>
                <a:cubicBezTo>
                  <a:pt x="2544374" y="146908"/>
                  <a:pt x="2556236" y="143377"/>
                  <a:pt x="2566817" y="138839"/>
                </a:cubicBezTo>
                <a:cubicBezTo>
                  <a:pt x="2609858" y="120378"/>
                  <a:pt x="2652813" y="95180"/>
                  <a:pt x="2703647" y="82486"/>
                </a:cubicBezTo>
                <a:cubicBezTo>
                  <a:pt x="2722650" y="77741"/>
                  <a:pt x="2742333" y="73645"/>
                  <a:pt x="2760653" y="68250"/>
                </a:cubicBezTo>
                <a:cubicBezTo>
                  <a:pt x="2769904" y="65525"/>
                  <a:pt x="2776179" y="60164"/>
                  <a:pt x="2786173" y="58180"/>
                </a:cubicBezTo>
                <a:cubicBezTo>
                  <a:pt x="2800584" y="55319"/>
                  <a:pt x="2845492" y="49372"/>
                  <a:pt x="2832855" y="53916"/>
                </a:cubicBezTo>
                <a:cubicBezTo>
                  <a:pt x="2821633" y="57951"/>
                  <a:pt x="2810086" y="61721"/>
                  <a:pt x="2799191" y="66020"/>
                </a:cubicBezTo>
                <a:cubicBezTo>
                  <a:pt x="2793058" y="68440"/>
                  <a:pt x="2788248" y="71881"/>
                  <a:pt x="2781816" y="74057"/>
                </a:cubicBezTo>
                <a:cubicBezTo>
                  <a:pt x="2774246" y="76617"/>
                  <a:pt x="2764821" y="77485"/>
                  <a:pt x="2757386" y="80158"/>
                </a:cubicBezTo>
                <a:lnTo>
                  <a:pt x="2647626" y="122294"/>
                </a:lnTo>
                <a:lnTo>
                  <a:pt x="2641535" y="123899"/>
                </a:lnTo>
                <a:cubicBezTo>
                  <a:pt x="2609190" y="131909"/>
                  <a:pt x="2606187" y="131490"/>
                  <a:pt x="2484814" y="188895"/>
                </a:cubicBezTo>
                <a:lnTo>
                  <a:pt x="2482952" y="190417"/>
                </a:lnTo>
                <a:lnTo>
                  <a:pt x="2467438" y="196932"/>
                </a:lnTo>
                <a:cubicBezTo>
                  <a:pt x="2463590" y="199433"/>
                  <a:pt x="2457935" y="203251"/>
                  <a:pt x="2451831" y="207397"/>
                </a:cubicBezTo>
                <a:lnTo>
                  <a:pt x="2450358" y="208396"/>
                </a:lnTo>
                <a:lnTo>
                  <a:pt x="2447191" y="209146"/>
                </a:lnTo>
                <a:cubicBezTo>
                  <a:pt x="2435718" y="211848"/>
                  <a:pt x="2439790" y="211819"/>
                  <a:pt x="2421273" y="226946"/>
                </a:cubicBezTo>
                <a:cubicBezTo>
                  <a:pt x="2414509" y="232475"/>
                  <a:pt x="2422203" y="227472"/>
                  <a:pt x="2433511" y="219837"/>
                </a:cubicBezTo>
                <a:lnTo>
                  <a:pt x="2450358" y="208396"/>
                </a:lnTo>
                <a:lnTo>
                  <a:pt x="2465260" y="204871"/>
                </a:lnTo>
                <a:lnTo>
                  <a:pt x="2482952" y="190417"/>
                </a:lnTo>
                <a:lnTo>
                  <a:pt x="2495806" y="185020"/>
                </a:lnTo>
                <a:cubicBezTo>
                  <a:pt x="2506272" y="181751"/>
                  <a:pt x="2517143" y="178758"/>
                  <a:pt x="2526620" y="174758"/>
                </a:cubicBezTo>
                <a:cubicBezTo>
                  <a:pt x="2536312" y="170668"/>
                  <a:pt x="2543631" y="164881"/>
                  <a:pt x="2553227" y="160718"/>
                </a:cubicBezTo>
                <a:cubicBezTo>
                  <a:pt x="2563768" y="156147"/>
                  <a:pt x="2575670" y="152649"/>
                  <a:pt x="2586892" y="148615"/>
                </a:cubicBezTo>
                <a:cubicBezTo>
                  <a:pt x="2608282" y="140924"/>
                  <a:pt x="2626518" y="130762"/>
                  <a:pt x="2647164" y="122472"/>
                </a:cubicBezTo>
                <a:lnTo>
                  <a:pt x="2647626" y="122294"/>
                </a:lnTo>
                <a:lnTo>
                  <a:pt x="2665645" y="117550"/>
                </a:lnTo>
                <a:cubicBezTo>
                  <a:pt x="2685641" y="111937"/>
                  <a:pt x="2715058" y="102854"/>
                  <a:pt x="2763351" y="86063"/>
                </a:cubicBezTo>
                <a:cubicBezTo>
                  <a:pt x="2784685" y="78645"/>
                  <a:pt x="2867494" y="48962"/>
                  <a:pt x="2896913" y="41616"/>
                </a:cubicBezTo>
                <a:cubicBezTo>
                  <a:pt x="2926773" y="34160"/>
                  <a:pt x="2952923" y="22312"/>
                  <a:pt x="2986493" y="19246"/>
                </a:cubicBezTo>
                <a:cubicBezTo>
                  <a:pt x="2994273" y="18536"/>
                  <a:pt x="3001356" y="14788"/>
                  <a:pt x="3009835" y="17115"/>
                </a:cubicBezTo>
                <a:cubicBezTo>
                  <a:pt x="3016486" y="18940"/>
                  <a:pt x="2998464" y="19367"/>
                  <a:pt x="2993547" y="21183"/>
                </a:cubicBezTo>
                <a:cubicBezTo>
                  <a:pt x="2993522" y="21191"/>
                  <a:pt x="2948881" y="38807"/>
                  <a:pt x="2916987" y="51392"/>
                </a:cubicBezTo>
                <a:lnTo>
                  <a:pt x="2898657" y="58625"/>
                </a:lnTo>
                <a:lnTo>
                  <a:pt x="2898264" y="58295"/>
                </a:lnTo>
                <a:lnTo>
                  <a:pt x="2893833" y="60529"/>
                </a:lnTo>
                <a:lnTo>
                  <a:pt x="2891468" y="61462"/>
                </a:lnTo>
                <a:lnTo>
                  <a:pt x="2858271" y="74562"/>
                </a:lnTo>
                <a:lnTo>
                  <a:pt x="2839273" y="80189"/>
                </a:lnTo>
                <a:cubicBezTo>
                  <a:pt x="2823734" y="83404"/>
                  <a:pt x="2807587" y="86107"/>
                  <a:pt x="2792658" y="89836"/>
                </a:cubicBezTo>
                <a:cubicBezTo>
                  <a:pt x="2756293" y="98917"/>
                  <a:pt x="2686738" y="124665"/>
                  <a:pt x="2648773" y="144253"/>
                </a:cubicBezTo>
                <a:lnTo>
                  <a:pt x="2634185" y="152214"/>
                </a:lnTo>
                <a:lnTo>
                  <a:pt x="2603628" y="163390"/>
                </a:lnTo>
                <a:cubicBezTo>
                  <a:pt x="2551545" y="182217"/>
                  <a:pt x="2606546" y="161156"/>
                  <a:pt x="2564343" y="185875"/>
                </a:cubicBezTo>
                <a:lnTo>
                  <a:pt x="2563113" y="186550"/>
                </a:lnTo>
                <a:lnTo>
                  <a:pt x="2556510" y="187592"/>
                </a:lnTo>
                <a:cubicBezTo>
                  <a:pt x="2544569" y="186315"/>
                  <a:pt x="2571754" y="164064"/>
                  <a:pt x="2507585" y="216484"/>
                </a:cubicBezTo>
                <a:cubicBezTo>
                  <a:pt x="2500527" y="222250"/>
                  <a:pt x="2525324" y="207124"/>
                  <a:pt x="2534194" y="202444"/>
                </a:cubicBezTo>
                <a:lnTo>
                  <a:pt x="2563113" y="186550"/>
                </a:lnTo>
                <a:lnTo>
                  <a:pt x="2566343" y="186040"/>
                </a:lnTo>
                <a:cubicBezTo>
                  <a:pt x="2571111" y="184645"/>
                  <a:pt x="2577570" y="182224"/>
                  <a:pt x="2586323" y="178336"/>
                </a:cubicBezTo>
                <a:lnTo>
                  <a:pt x="2634185" y="152214"/>
                </a:lnTo>
                <a:lnTo>
                  <a:pt x="2639540" y="150256"/>
                </a:lnTo>
                <a:cubicBezTo>
                  <a:pt x="2661799" y="142037"/>
                  <a:pt x="2684424" y="134118"/>
                  <a:pt x="2706866" y="126049"/>
                </a:cubicBezTo>
                <a:cubicBezTo>
                  <a:pt x="2740530" y="113946"/>
                  <a:pt x="2773427" y="101195"/>
                  <a:pt x="2807856" y="89738"/>
                </a:cubicBezTo>
                <a:cubicBezTo>
                  <a:pt x="2817993" y="86364"/>
                  <a:pt x="2829570" y="84315"/>
                  <a:pt x="2840430" y="81604"/>
                </a:cubicBezTo>
                <a:lnTo>
                  <a:pt x="2858271" y="74562"/>
                </a:lnTo>
                <a:lnTo>
                  <a:pt x="2882236" y="67465"/>
                </a:lnTo>
                <a:cubicBezTo>
                  <a:pt x="2885132" y="66126"/>
                  <a:pt x="2889803" y="62924"/>
                  <a:pt x="2893587" y="60654"/>
                </a:cubicBezTo>
                <a:lnTo>
                  <a:pt x="2893833" y="60529"/>
                </a:lnTo>
                <a:lnTo>
                  <a:pt x="2898657" y="58625"/>
                </a:lnTo>
                <a:lnTo>
                  <a:pt x="2899612" y="59429"/>
                </a:lnTo>
                <a:cubicBezTo>
                  <a:pt x="2897316" y="67797"/>
                  <a:pt x="2887674" y="73714"/>
                  <a:pt x="2878968" y="79373"/>
                </a:cubicBezTo>
                <a:cubicBezTo>
                  <a:pt x="2875076" y="81905"/>
                  <a:pt x="2867638" y="81658"/>
                  <a:pt x="2862681" y="83440"/>
                </a:cubicBezTo>
                <a:cubicBezTo>
                  <a:pt x="2856362" y="85712"/>
                  <a:pt x="2851818" y="89369"/>
                  <a:pt x="2845306" y="91477"/>
                </a:cubicBezTo>
                <a:cubicBezTo>
                  <a:pt x="2818458" y="100169"/>
                  <a:pt x="2788832" y="106415"/>
                  <a:pt x="2762781" y="115783"/>
                </a:cubicBezTo>
                <a:cubicBezTo>
                  <a:pt x="2754944" y="118601"/>
                  <a:pt x="2751266" y="124300"/>
                  <a:pt x="2744317" y="127788"/>
                </a:cubicBezTo>
                <a:cubicBezTo>
                  <a:pt x="2736545" y="131688"/>
                  <a:pt x="2726829" y="134143"/>
                  <a:pt x="2718797" y="137859"/>
                </a:cubicBezTo>
                <a:cubicBezTo>
                  <a:pt x="2703642" y="144867"/>
                  <a:pt x="2690202" y="153097"/>
                  <a:pt x="2674813" y="159934"/>
                </a:cubicBezTo>
                <a:cubicBezTo>
                  <a:pt x="2610391" y="188554"/>
                  <a:pt x="2624514" y="173074"/>
                  <a:pt x="2561323" y="214157"/>
                </a:cubicBezTo>
                <a:cubicBezTo>
                  <a:pt x="2548338" y="222599"/>
                  <a:pt x="2590381" y="199253"/>
                  <a:pt x="2605308" y="192080"/>
                </a:cubicBezTo>
                <a:cubicBezTo>
                  <a:pt x="2622423" y="183857"/>
                  <a:pt x="2640060" y="176007"/>
                  <a:pt x="2657437" y="167971"/>
                </a:cubicBezTo>
                <a:cubicBezTo>
                  <a:pt x="2686333" y="154606"/>
                  <a:pt x="2732355" y="132709"/>
                  <a:pt x="2760603" y="123721"/>
                </a:cubicBezTo>
                <a:cubicBezTo>
                  <a:pt x="2796618" y="112263"/>
                  <a:pt x="2834303" y="102213"/>
                  <a:pt x="2868647" y="89346"/>
                </a:cubicBezTo>
                <a:cubicBezTo>
                  <a:pt x="3019283" y="32907"/>
                  <a:pt x="2848811" y="94043"/>
                  <a:pt x="2976692" y="54969"/>
                </a:cubicBezTo>
                <a:cubicBezTo>
                  <a:pt x="2983301" y="52950"/>
                  <a:pt x="2987147" y="48662"/>
                  <a:pt x="2994066" y="46933"/>
                </a:cubicBezTo>
                <a:cubicBezTo>
                  <a:pt x="3000987" y="45205"/>
                  <a:pt x="3022371" y="41575"/>
                  <a:pt x="3017408" y="44801"/>
                </a:cubicBezTo>
                <a:lnTo>
                  <a:pt x="3003222" y="52408"/>
                </a:lnTo>
                <a:lnTo>
                  <a:pt x="2987857" y="57383"/>
                </a:lnTo>
                <a:lnTo>
                  <a:pt x="2986745" y="57667"/>
                </a:lnTo>
                <a:cubicBezTo>
                  <a:pt x="2978981" y="58727"/>
                  <a:pt x="2971757" y="58532"/>
                  <a:pt x="2959315" y="63006"/>
                </a:cubicBezTo>
                <a:lnTo>
                  <a:pt x="2933793" y="73077"/>
                </a:lnTo>
                <a:lnTo>
                  <a:pt x="2925652" y="75110"/>
                </a:lnTo>
                <a:cubicBezTo>
                  <a:pt x="2886472" y="86842"/>
                  <a:pt x="2847095" y="98434"/>
                  <a:pt x="2809464" y="111519"/>
                </a:cubicBezTo>
                <a:lnTo>
                  <a:pt x="2780887" y="124737"/>
                </a:lnTo>
                <a:lnTo>
                  <a:pt x="2756828" y="132832"/>
                </a:lnTo>
                <a:cubicBezTo>
                  <a:pt x="2739647" y="138612"/>
                  <a:pt x="2722815" y="144663"/>
                  <a:pt x="2707386" y="151800"/>
                </a:cubicBezTo>
                <a:lnTo>
                  <a:pt x="2637882" y="183945"/>
                </a:lnTo>
                <a:cubicBezTo>
                  <a:pt x="2637020" y="184344"/>
                  <a:pt x="2596076" y="202351"/>
                  <a:pt x="2602040" y="203988"/>
                </a:cubicBezTo>
                <a:cubicBezTo>
                  <a:pt x="2615343" y="207638"/>
                  <a:pt x="2623756" y="198566"/>
                  <a:pt x="2634615" y="195853"/>
                </a:cubicBezTo>
                <a:cubicBezTo>
                  <a:pt x="2652052" y="184516"/>
                  <a:pt x="2675879" y="167357"/>
                  <a:pt x="2698154" y="157802"/>
                </a:cubicBezTo>
                <a:cubicBezTo>
                  <a:pt x="2722944" y="147170"/>
                  <a:pt x="2749647" y="138015"/>
                  <a:pt x="2774713" y="127592"/>
                </a:cubicBezTo>
                <a:lnTo>
                  <a:pt x="2780887" y="124737"/>
                </a:lnTo>
                <a:lnTo>
                  <a:pt x="2808375" y="115489"/>
                </a:lnTo>
                <a:cubicBezTo>
                  <a:pt x="2830817" y="107419"/>
                  <a:pt x="2852575" y="98769"/>
                  <a:pt x="2875701" y="91281"/>
                </a:cubicBezTo>
                <a:cubicBezTo>
                  <a:pt x="2885917" y="87974"/>
                  <a:pt x="2898183" y="86560"/>
                  <a:pt x="2908275" y="83146"/>
                </a:cubicBezTo>
                <a:lnTo>
                  <a:pt x="2933793" y="73077"/>
                </a:lnTo>
                <a:lnTo>
                  <a:pt x="2958225" y="66976"/>
                </a:lnTo>
                <a:lnTo>
                  <a:pt x="2987857" y="57383"/>
                </a:lnTo>
                <a:lnTo>
                  <a:pt x="2999515" y="54396"/>
                </a:lnTo>
                <a:lnTo>
                  <a:pt x="3003222" y="52408"/>
                </a:lnTo>
                <a:lnTo>
                  <a:pt x="3008176" y="50804"/>
                </a:lnTo>
                <a:cubicBezTo>
                  <a:pt x="3021304" y="46990"/>
                  <a:pt x="3035322" y="44025"/>
                  <a:pt x="3048895" y="40636"/>
                </a:cubicBezTo>
                <a:lnTo>
                  <a:pt x="3065180" y="36568"/>
                </a:lnTo>
                <a:cubicBezTo>
                  <a:pt x="3058663" y="41893"/>
                  <a:pt x="3053606" y="48082"/>
                  <a:pt x="3045627" y="52544"/>
                </a:cubicBezTo>
                <a:cubicBezTo>
                  <a:pt x="3041436" y="54888"/>
                  <a:pt x="3034296" y="54829"/>
                  <a:pt x="3029340" y="56611"/>
                </a:cubicBezTo>
                <a:cubicBezTo>
                  <a:pt x="3023019" y="58883"/>
                  <a:pt x="3018202" y="62310"/>
                  <a:pt x="3011963" y="64647"/>
                </a:cubicBezTo>
                <a:cubicBezTo>
                  <a:pt x="2998450" y="69710"/>
                  <a:pt x="2983516" y="73598"/>
                  <a:pt x="2970157" y="78785"/>
                </a:cubicBezTo>
                <a:lnTo>
                  <a:pt x="2943158" y="89302"/>
                </a:lnTo>
                <a:lnTo>
                  <a:pt x="2925479" y="93857"/>
                </a:lnTo>
                <a:cubicBezTo>
                  <a:pt x="2894267" y="103463"/>
                  <a:pt x="2852778" y="120005"/>
                  <a:pt x="2814126" y="136485"/>
                </a:cubicBezTo>
                <a:lnTo>
                  <a:pt x="2757811" y="161397"/>
                </a:lnTo>
                <a:lnTo>
                  <a:pt x="2703349" y="181475"/>
                </a:lnTo>
                <a:cubicBezTo>
                  <a:pt x="2685599" y="188619"/>
                  <a:pt x="2668823" y="196439"/>
                  <a:pt x="2654689" y="205629"/>
                </a:cubicBezTo>
                <a:cubicBezTo>
                  <a:pt x="2645456" y="211632"/>
                  <a:pt x="2629427" y="214762"/>
                  <a:pt x="2626991" y="223638"/>
                </a:cubicBezTo>
                <a:cubicBezTo>
                  <a:pt x="2625682" y="228408"/>
                  <a:pt x="2642553" y="222217"/>
                  <a:pt x="2650332" y="221506"/>
                </a:cubicBezTo>
                <a:cubicBezTo>
                  <a:pt x="2656123" y="218827"/>
                  <a:pt x="2662746" y="216695"/>
                  <a:pt x="2667708" y="213470"/>
                </a:cubicBezTo>
                <a:cubicBezTo>
                  <a:pt x="2681263" y="204656"/>
                  <a:pt x="2690376" y="193140"/>
                  <a:pt x="2705729" y="185489"/>
                </a:cubicBezTo>
                <a:cubicBezTo>
                  <a:pt x="2710912" y="182905"/>
                  <a:pt x="2725128" y="176148"/>
                  <a:pt x="2744489" y="167290"/>
                </a:cubicBezTo>
                <a:lnTo>
                  <a:pt x="2757811" y="161397"/>
                </a:lnTo>
                <a:cubicBezTo>
                  <a:pt x="2757826" y="161391"/>
                  <a:pt x="2757841" y="161385"/>
                  <a:pt x="2757857" y="161380"/>
                </a:cubicBezTo>
                <a:cubicBezTo>
                  <a:pt x="2903129" y="109146"/>
                  <a:pt x="2742541" y="167706"/>
                  <a:pt x="2928212" y="95123"/>
                </a:cubicBezTo>
                <a:lnTo>
                  <a:pt x="2943158" y="89302"/>
                </a:lnTo>
                <a:lnTo>
                  <a:pt x="2952780" y="86821"/>
                </a:lnTo>
                <a:cubicBezTo>
                  <a:pt x="2971420" y="83400"/>
                  <a:pt x="2989676" y="79530"/>
                  <a:pt x="3008696" y="76555"/>
                </a:cubicBezTo>
                <a:cubicBezTo>
                  <a:pt x="3055829" y="69182"/>
                  <a:pt x="3009656" y="83711"/>
                  <a:pt x="3079810" y="66191"/>
                </a:cubicBezTo>
                <a:cubicBezTo>
                  <a:pt x="3086730" y="64462"/>
                  <a:pt x="3090265" y="59883"/>
                  <a:pt x="3097185" y="58154"/>
                </a:cubicBezTo>
                <a:cubicBezTo>
                  <a:pt x="3104106" y="56427"/>
                  <a:pt x="3124449" y="52232"/>
                  <a:pt x="3120526" y="56023"/>
                </a:cubicBezTo>
                <a:cubicBezTo>
                  <a:pt x="3107450" y="68656"/>
                  <a:pt x="3087871" y="65610"/>
                  <a:pt x="3070576" y="72194"/>
                </a:cubicBezTo>
                <a:cubicBezTo>
                  <a:pt x="3047161" y="81107"/>
                  <a:pt x="3025474" y="91374"/>
                  <a:pt x="3002161" y="100370"/>
                </a:cubicBezTo>
                <a:cubicBezTo>
                  <a:pt x="2980213" y="108841"/>
                  <a:pt x="2955408" y="115063"/>
                  <a:pt x="2934835" y="124578"/>
                </a:cubicBezTo>
                <a:cubicBezTo>
                  <a:pt x="2923252" y="129936"/>
                  <a:pt x="2912409" y="135856"/>
                  <a:pt x="2900084" y="140651"/>
                </a:cubicBezTo>
                <a:cubicBezTo>
                  <a:pt x="2841615" y="163398"/>
                  <a:pt x="2781495" y="184819"/>
                  <a:pt x="2722535" y="207172"/>
                </a:cubicBezTo>
                <a:cubicBezTo>
                  <a:pt x="2705298" y="213708"/>
                  <a:pt x="2671496" y="227313"/>
                  <a:pt x="2671496" y="227313"/>
                </a:cubicBezTo>
                <a:cubicBezTo>
                  <a:pt x="2664616" y="233962"/>
                  <a:pt x="2660082" y="241925"/>
                  <a:pt x="2650853" y="247257"/>
                </a:cubicBezTo>
                <a:cubicBezTo>
                  <a:pt x="2640644" y="253156"/>
                  <a:pt x="2599299" y="255836"/>
                  <a:pt x="2649765" y="251228"/>
                </a:cubicBezTo>
                <a:cubicBezTo>
                  <a:pt x="2665805" y="235728"/>
                  <a:pt x="2663179" y="236358"/>
                  <a:pt x="2695926" y="221212"/>
                </a:cubicBezTo>
                <a:cubicBezTo>
                  <a:pt x="2782881" y="180995"/>
                  <a:pt x="2822686" y="170298"/>
                  <a:pt x="2931568" y="136486"/>
                </a:cubicBezTo>
                <a:cubicBezTo>
                  <a:pt x="2941898" y="133279"/>
                  <a:pt x="2953675" y="131434"/>
                  <a:pt x="2964142" y="128351"/>
                </a:cubicBezTo>
                <a:cubicBezTo>
                  <a:pt x="3028719" y="109330"/>
                  <a:pt x="2991023" y="114286"/>
                  <a:pt x="3037433" y="110048"/>
                </a:cubicBezTo>
                <a:cubicBezTo>
                  <a:pt x="3043226" y="107369"/>
                  <a:pt x="3060466" y="99236"/>
                  <a:pt x="3054809" y="102012"/>
                </a:cubicBezTo>
                <a:cubicBezTo>
                  <a:pt x="3028701" y="114825"/>
                  <a:pt x="3005240" y="129674"/>
                  <a:pt x="2976073" y="140161"/>
                </a:cubicBezTo>
                <a:cubicBezTo>
                  <a:pt x="2917304" y="161291"/>
                  <a:pt x="2873833" y="175162"/>
                  <a:pt x="2828178" y="193904"/>
                </a:cubicBezTo>
                <a:lnTo>
                  <a:pt x="2801118" y="205881"/>
                </a:lnTo>
                <a:lnTo>
                  <a:pt x="2798525" y="206683"/>
                </a:lnTo>
                <a:cubicBezTo>
                  <a:pt x="2763968" y="219107"/>
                  <a:pt x="2758373" y="222601"/>
                  <a:pt x="2756408" y="225501"/>
                </a:cubicBezTo>
                <a:cubicBezTo>
                  <a:pt x="2756035" y="226045"/>
                  <a:pt x="2755663" y="226589"/>
                  <a:pt x="2755290" y="227133"/>
                </a:cubicBezTo>
                <a:lnTo>
                  <a:pt x="2727020" y="240946"/>
                </a:lnTo>
                <a:cubicBezTo>
                  <a:pt x="2709157" y="249813"/>
                  <a:pt x="2697571" y="255959"/>
                  <a:pt x="2710556" y="250834"/>
                </a:cubicBezTo>
                <a:cubicBezTo>
                  <a:pt x="2719062" y="247477"/>
                  <a:pt x="2728304" y="244664"/>
                  <a:pt x="2736076" y="240764"/>
                </a:cubicBezTo>
                <a:cubicBezTo>
                  <a:pt x="2746092" y="235737"/>
                  <a:pt x="2750683" y="232646"/>
                  <a:pt x="2753017" y="230450"/>
                </a:cubicBezTo>
                <a:lnTo>
                  <a:pt x="2755290" y="227133"/>
                </a:lnTo>
                <a:lnTo>
                  <a:pt x="2756237" y="226670"/>
                </a:lnTo>
                <a:lnTo>
                  <a:pt x="2781149" y="214718"/>
                </a:lnTo>
                <a:lnTo>
                  <a:pt x="2801118" y="205881"/>
                </a:lnTo>
                <a:lnTo>
                  <a:pt x="2922856" y="168239"/>
                </a:lnTo>
                <a:cubicBezTo>
                  <a:pt x="2962590" y="157125"/>
                  <a:pt x="3004291" y="147903"/>
                  <a:pt x="3045008" y="137735"/>
                </a:cubicBezTo>
                <a:lnTo>
                  <a:pt x="3077582" y="129599"/>
                </a:lnTo>
                <a:cubicBezTo>
                  <a:pt x="3083012" y="128244"/>
                  <a:pt x="3098681" y="123633"/>
                  <a:pt x="3093869" y="125533"/>
                </a:cubicBezTo>
                <a:cubicBezTo>
                  <a:pt x="3085363" y="128890"/>
                  <a:pt x="3077112" y="132453"/>
                  <a:pt x="3068350" y="135603"/>
                </a:cubicBezTo>
                <a:cubicBezTo>
                  <a:pt x="3026741" y="150563"/>
                  <a:pt x="3022401" y="149072"/>
                  <a:pt x="2983647" y="167848"/>
                </a:cubicBezTo>
                <a:cubicBezTo>
                  <a:pt x="2944700" y="186718"/>
                  <a:pt x="2909013" y="207883"/>
                  <a:pt x="2869068" y="226038"/>
                </a:cubicBezTo>
                <a:cubicBezTo>
                  <a:pt x="2836722" y="240739"/>
                  <a:pt x="2798073" y="250719"/>
                  <a:pt x="2766991" y="266318"/>
                </a:cubicBezTo>
                <a:cubicBezTo>
                  <a:pt x="2737668" y="281036"/>
                  <a:pt x="2707722" y="295329"/>
                  <a:pt x="2679022" y="310470"/>
                </a:cubicBezTo>
                <a:cubicBezTo>
                  <a:pt x="2670153" y="315150"/>
                  <a:pt x="2654530" y="316795"/>
                  <a:pt x="2652413" y="324510"/>
                </a:cubicBezTo>
                <a:cubicBezTo>
                  <a:pt x="2651104" y="329281"/>
                  <a:pt x="2667974" y="323089"/>
                  <a:pt x="2675754" y="322378"/>
                </a:cubicBezTo>
                <a:cubicBezTo>
                  <a:pt x="2666942" y="328109"/>
                  <a:pt x="2698910" y="314870"/>
                  <a:pt x="2709417" y="310274"/>
                </a:cubicBezTo>
                <a:lnTo>
                  <a:pt x="2745704" y="291323"/>
                </a:lnTo>
                <a:lnTo>
                  <a:pt x="2753402" y="288199"/>
                </a:lnTo>
                <a:lnTo>
                  <a:pt x="2771962" y="279063"/>
                </a:lnTo>
                <a:lnTo>
                  <a:pt x="2813673" y="262055"/>
                </a:lnTo>
                <a:cubicBezTo>
                  <a:pt x="2819103" y="260700"/>
                  <a:pt x="2833384" y="255191"/>
                  <a:pt x="2829960" y="257988"/>
                </a:cubicBezTo>
                <a:cubicBezTo>
                  <a:pt x="2823443" y="263313"/>
                  <a:pt x="2818598" y="269641"/>
                  <a:pt x="2810406" y="273963"/>
                </a:cubicBezTo>
                <a:cubicBezTo>
                  <a:pt x="2796019" y="281553"/>
                  <a:pt x="2753047" y="289494"/>
                  <a:pt x="2749046" y="304076"/>
                </a:cubicBezTo>
                <a:cubicBezTo>
                  <a:pt x="2747231" y="310691"/>
                  <a:pt x="2766255" y="297513"/>
                  <a:pt x="2774566" y="294005"/>
                </a:cubicBezTo>
                <a:cubicBezTo>
                  <a:pt x="2783621" y="290183"/>
                  <a:pt x="2812332" y="274492"/>
                  <a:pt x="2824515" y="277834"/>
                </a:cubicBezTo>
                <a:cubicBezTo>
                  <a:pt x="2836273" y="281061"/>
                  <a:pt x="2806881" y="284084"/>
                  <a:pt x="2798997" y="287904"/>
                </a:cubicBezTo>
                <a:cubicBezTo>
                  <a:pt x="2780606" y="296815"/>
                  <a:pt x="2762508" y="305965"/>
                  <a:pt x="2745779" y="315984"/>
                </a:cubicBezTo>
                <a:cubicBezTo>
                  <a:pt x="2741242" y="318699"/>
                  <a:pt x="2730201" y="328174"/>
                  <a:pt x="2735456" y="325955"/>
                </a:cubicBezTo>
                <a:cubicBezTo>
                  <a:pt x="2754841" y="317773"/>
                  <a:pt x="2769291" y="306058"/>
                  <a:pt x="2788674" y="297876"/>
                </a:cubicBezTo>
                <a:cubicBezTo>
                  <a:pt x="2798077" y="293908"/>
                  <a:pt x="2811033" y="293049"/>
                  <a:pt x="2821248" y="289741"/>
                </a:cubicBezTo>
                <a:cubicBezTo>
                  <a:pt x="2827760" y="287633"/>
                  <a:pt x="2844005" y="278743"/>
                  <a:pt x="2838624" y="281706"/>
                </a:cubicBezTo>
                <a:cubicBezTo>
                  <a:pt x="2800489" y="302705"/>
                  <a:pt x="2758127" y="320999"/>
                  <a:pt x="2722957" y="343866"/>
                </a:cubicBezTo>
                <a:cubicBezTo>
                  <a:pt x="2716802" y="347868"/>
                  <a:pt x="2696883" y="358874"/>
                  <a:pt x="2704493" y="355872"/>
                </a:cubicBezTo>
                <a:cubicBezTo>
                  <a:pt x="2720543" y="349538"/>
                  <a:pt x="2734278" y="341469"/>
                  <a:pt x="2748477" y="333795"/>
                </a:cubicBezTo>
                <a:cubicBezTo>
                  <a:pt x="2783147" y="315061"/>
                  <a:pt x="2814670" y="292494"/>
                  <a:pt x="2854910" y="277638"/>
                </a:cubicBezTo>
                <a:cubicBezTo>
                  <a:pt x="2894320" y="263088"/>
                  <a:pt x="2936681" y="250985"/>
                  <a:pt x="2979243" y="239195"/>
                </a:cubicBezTo>
                <a:cubicBezTo>
                  <a:pt x="3027030" y="225958"/>
                  <a:pt x="3076963" y="214791"/>
                  <a:pt x="3125825" y="202590"/>
                </a:cubicBezTo>
                <a:cubicBezTo>
                  <a:pt x="3137223" y="199743"/>
                  <a:pt x="3145781" y="197708"/>
                  <a:pt x="3152780" y="196030"/>
                </a:cubicBezTo>
                <a:lnTo>
                  <a:pt x="3155757" y="195283"/>
                </a:lnTo>
                <a:lnTo>
                  <a:pt x="3100306" y="212659"/>
                </a:lnTo>
                <a:lnTo>
                  <a:pt x="3060418" y="229930"/>
                </a:lnTo>
                <a:lnTo>
                  <a:pt x="2926025" y="267274"/>
                </a:lnTo>
                <a:cubicBezTo>
                  <a:pt x="2815995" y="297846"/>
                  <a:pt x="2797523" y="308802"/>
                  <a:pt x="2792785" y="317930"/>
                </a:cubicBezTo>
                <a:lnTo>
                  <a:pt x="2786720" y="331418"/>
                </a:lnTo>
                <a:lnTo>
                  <a:pt x="2718600" y="359743"/>
                </a:lnTo>
                <a:cubicBezTo>
                  <a:pt x="2712608" y="362273"/>
                  <a:pt x="2694305" y="369507"/>
                  <a:pt x="2701225" y="367780"/>
                </a:cubicBezTo>
                <a:cubicBezTo>
                  <a:pt x="2714797" y="364390"/>
                  <a:pt x="2730189" y="362572"/>
                  <a:pt x="2741942" y="357611"/>
                </a:cubicBezTo>
                <a:cubicBezTo>
                  <a:pt x="2769491" y="345982"/>
                  <a:pt x="2781017" y="338344"/>
                  <a:pt x="2786247" y="332471"/>
                </a:cubicBezTo>
                <a:lnTo>
                  <a:pt x="2786720" y="331418"/>
                </a:lnTo>
                <a:lnTo>
                  <a:pt x="2829912" y="313459"/>
                </a:lnTo>
                <a:cubicBezTo>
                  <a:pt x="2855863" y="304009"/>
                  <a:pt x="2884928" y="297256"/>
                  <a:pt x="2912437" y="289154"/>
                </a:cubicBezTo>
                <a:cubicBezTo>
                  <a:pt x="2946856" y="279017"/>
                  <a:pt x="2977870" y="266034"/>
                  <a:pt x="3008257" y="252516"/>
                </a:cubicBezTo>
                <a:lnTo>
                  <a:pt x="3060418" y="229930"/>
                </a:lnTo>
                <a:lnTo>
                  <a:pt x="3188794" y="194259"/>
                </a:lnTo>
                <a:cubicBezTo>
                  <a:pt x="3208633" y="188620"/>
                  <a:pt x="3227796" y="182360"/>
                  <a:pt x="3246889" y="176053"/>
                </a:cubicBezTo>
                <a:cubicBezTo>
                  <a:pt x="3258389" y="172255"/>
                  <a:pt x="3280551" y="163950"/>
                  <a:pt x="3280551" y="163950"/>
                </a:cubicBezTo>
                <a:cubicBezTo>
                  <a:pt x="3276472" y="168935"/>
                  <a:pt x="3273360" y="172830"/>
                  <a:pt x="3270795" y="175922"/>
                </a:cubicBezTo>
                <a:lnTo>
                  <a:pt x="3264353" y="183030"/>
                </a:lnTo>
                <a:lnTo>
                  <a:pt x="3259908" y="183895"/>
                </a:lnTo>
                <a:cubicBezTo>
                  <a:pt x="3158873" y="210241"/>
                  <a:pt x="3063618" y="239330"/>
                  <a:pt x="2976495" y="276853"/>
                </a:cubicBezTo>
                <a:cubicBezTo>
                  <a:pt x="2946747" y="289667"/>
                  <a:pt x="2918954" y="303920"/>
                  <a:pt x="2889614" y="317037"/>
                </a:cubicBezTo>
                <a:cubicBezTo>
                  <a:pt x="2877938" y="322256"/>
                  <a:pt x="2829574" y="337471"/>
                  <a:pt x="2835307" y="349084"/>
                </a:cubicBezTo>
                <a:cubicBezTo>
                  <a:pt x="2839963" y="358509"/>
                  <a:pt x="2858874" y="341873"/>
                  <a:pt x="2868971" y="336981"/>
                </a:cubicBezTo>
                <a:cubicBezTo>
                  <a:pt x="2903569" y="320218"/>
                  <a:pt x="2916284" y="313108"/>
                  <a:pt x="2918926" y="310738"/>
                </a:cubicBezTo>
                <a:lnTo>
                  <a:pt x="2918401" y="310587"/>
                </a:lnTo>
                <a:lnTo>
                  <a:pt x="2934345" y="305047"/>
                </a:lnTo>
                <a:cubicBezTo>
                  <a:pt x="2940862" y="302700"/>
                  <a:pt x="2948596" y="299882"/>
                  <a:pt x="2957730" y="296516"/>
                </a:cubicBezTo>
                <a:lnTo>
                  <a:pt x="2982797" y="287192"/>
                </a:lnTo>
                <a:lnTo>
                  <a:pt x="2982204" y="287444"/>
                </a:lnTo>
                <a:cubicBezTo>
                  <a:pt x="2966109" y="294453"/>
                  <a:pt x="2948644" y="302188"/>
                  <a:pt x="2929243" y="310837"/>
                </a:cubicBezTo>
                <a:cubicBezTo>
                  <a:pt x="2910244" y="319307"/>
                  <a:pt x="2888713" y="326658"/>
                  <a:pt x="2876025" y="338916"/>
                </a:cubicBezTo>
                <a:cubicBezTo>
                  <a:pt x="2866665" y="347959"/>
                  <a:pt x="2904624" y="326845"/>
                  <a:pt x="2918921" y="320809"/>
                </a:cubicBezTo>
                <a:cubicBezTo>
                  <a:pt x="2951915" y="306883"/>
                  <a:pt x="2991607" y="298460"/>
                  <a:pt x="3026965" y="286434"/>
                </a:cubicBezTo>
                <a:cubicBezTo>
                  <a:pt x="3114323" y="256722"/>
                  <a:pt x="3199535" y="225196"/>
                  <a:pt x="3287037" y="195606"/>
                </a:cubicBezTo>
                <a:cubicBezTo>
                  <a:pt x="3308012" y="188513"/>
                  <a:pt x="3330335" y="182675"/>
                  <a:pt x="3351931" y="176228"/>
                </a:cubicBezTo>
                <a:lnTo>
                  <a:pt x="3396310" y="159339"/>
                </a:lnTo>
                <a:lnTo>
                  <a:pt x="3421284" y="152938"/>
                </a:lnTo>
                <a:cubicBezTo>
                  <a:pt x="3426970" y="151713"/>
                  <a:pt x="3427424" y="152118"/>
                  <a:pt x="3419512" y="155129"/>
                </a:cubicBezTo>
                <a:cubicBezTo>
                  <a:pt x="3296386" y="201999"/>
                  <a:pt x="3336776" y="187068"/>
                  <a:pt x="3174637" y="245858"/>
                </a:cubicBezTo>
                <a:cubicBezTo>
                  <a:pt x="3129867" y="262092"/>
                  <a:pt x="3080164" y="274557"/>
                  <a:pt x="3039986" y="294274"/>
                </a:cubicBezTo>
                <a:lnTo>
                  <a:pt x="3015646" y="306217"/>
                </a:lnTo>
                <a:lnTo>
                  <a:pt x="3005232" y="310347"/>
                </a:lnTo>
                <a:lnTo>
                  <a:pt x="2984785" y="321363"/>
                </a:lnTo>
                <a:lnTo>
                  <a:pt x="2978623" y="324385"/>
                </a:lnTo>
                <a:cubicBezTo>
                  <a:pt x="2971820" y="327975"/>
                  <a:pt x="2953356" y="339982"/>
                  <a:pt x="2960158" y="336392"/>
                </a:cubicBezTo>
                <a:cubicBezTo>
                  <a:pt x="2967991" y="332261"/>
                  <a:pt x="2974879" y="327478"/>
                  <a:pt x="2982001" y="322863"/>
                </a:cubicBezTo>
                <a:lnTo>
                  <a:pt x="2984785" y="321363"/>
                </a:lnTo>
                <a:lnTo>
                  <a:pt x="3015646" y="306217"/>
                </a:lnTo>
                <a:lnTo>
                  <a:pt x="3059515" y="288824"/>
                </a:lnTo>
                <a:cubicBezTo>
                  <a:pt x="3160020" y="248839"/>
                  <a:pt x="3099741" y="272816"/>
                  <a:pt x="3346740" y="199183"/>
                </a:cubicBezTo>
                <a:cubicBezTo>
                  <a:pt x="3368956" y="192561"/>
                  <a:pt x="3389864" y="184716"/>
                  <a:pt x="3412977" y="178945"/>
                </a:cubicBezTo>
                <a:cubicBezTo>
                  <a:pt x="3431978" y="174200"/>
                  <a:pt x="3446702" y="158322"/>
                  <a:pt x="3469982" y="164709"/>
                </a:cubicBezTo>
                <a:cubicBezTo>
                  <a:pt x="3488940" y="169911"/>
                  <a:pt x="3447855" y="179339"/>
                  <a:pt x="3434139" y="184752"/>
                </a:cubicBezTo>
                <a:cubicBezTo>
                  <a:pt x="3371169" y="209599"/>
                  <a:pt x="3304983" y="231864"/>
                  <a:pt x="3240305" y="255340"/>
                </a:cubicBezTo>
                <a:cubicBezTo>
                  <a:pt x="3121368" y="298513"/>
                  <a:pt x="3213624" y="262041"/>
                  <a:pt x="3137294" y="300263"/>
                </a:cubicBezTo>
                <a:lnTo>
                  <a:pt x="3128343" y="304604"/>
                </a:lnTo>
                <a:lnTo>
                  <a:pt x="3110736" y="310493"/>
                </a:lnTo>
                <a:cubicBezTo>
                  <a:pt x="3097865" y="315460"/>
                  <a:pt x="3088152" y="319960"/>
                  <a:pt x="3078862" y="324706"/>
                </a:cubicBezTo>
                <a:lnTo>
                  <a:pt x="3055728" y="337080"/>
                </a:lnTo>
                <a:lnTo>
                  <a:pt x="3024739" y="349843"/>
                </a:lnTo>
                <a:cubicBezTo>
                  <a:pt x="3017553" y="353166"/>
                  <a:pt x="2999089" y="365171"/>
                  <a:pt x="3006273" y="361849"/>
                </a:cubicBezTo>
                <a:cubicBezTo>
                  <a:pt x="3024830" y="353266"/>
                  <a:pt x="3038332" y="346354"/>
                  <a:pt x="3049517" y="340402"/>
                </a:cubicBezTo>
                <a:lnTo>
                  <a:pt x="3055728" y="337080"/>
                </a:lnTo>
                <a:lnTo>
                  <a:pt x="3093154" y="321666"/>
                </a:lnTo>
                <a:lnTo>
                  <a:pt x="3128343" y="304604"/>
                </a:lnTo>
                <a:lnTo>
                  <a:pt x="3161568" y="293489"/>
                </a:lnTo>
                <a:cubicBezTo>
                  <a:pt x="3203204" y="280944"/>
                  <a:pt x="3249017" y="272367"/>
                  <a:pt x="3291864" y="260952"/>
                </a:cubicBezTo>
                <a:cubicBezTo>
                  <a:pt x="3330150" y="250750"/>
                  <a:pt x="3348018" y="241010"/>
                  <a:pt x="3374899" y="235898"/>
                </a:cubicBezTo>
                <a:lnTo>
                  <a:pt x="3385860" y="234688"/>
                </a:lnTo>
                <a:lnTo>
                  <a:pt x="3383728" y="235801"/>
                </a:lnTo>
                <a:lnTo>
                  <a:pt x="3357013" y="244682"/>
                </a:lnTo>
                <a:cubicBezTo>
                  <a:pt x="3329660" y="254192"/>
                  <a:pt x="3330799" y="254239"/>
                  <a:pt x="3331689" y="254898"/>
                </a:cubicBezTo>
                <a:lnTo>
                  <a:pt x="3329258" y="257596"/>
                </a:lnTo>
                <a:lnTo>
                  <a:pt x="3324430" y="259219"/>
                </a:lnTo>
                <a:cubicBezTo>
                  <a:pt x="3316566" y="261907"/>
                  <a:pt x="3308520" y="264723"/>
                  <a:pt x="3301985" y="267165"/>
                </a:cubicBezTo>
                <a:lnTo>
                  <a:pt x="3300310" y="267877"/>
                </a:lnTo>
                <a:lnTo>
                  <a:pt x="3292645" y="269743"/>
                </a:lnTo>
                <a:cubicBezTo>
                  <a:pt x="3282897" y="272583"/>
                  <a:pt x="3270442" y="276799"/>
                  <a:pt x="3264167" y="278960"/>
                </a:cubicBezTo>
                <a:cubicBezTo>
                  <a:pt x="3237539" y="288127"/>
                  <a:pt x="3211703" y="298026"/>
                  <a:pt x="3187608" y="309170"/>
                </a:cubicBezTo>
                <a:cubicBezTo>
                  <a:pt x="3142143" y="330198"/>
                  <a:pt x="3101764" y="354842"/>
                  <a:pt x="3055654" y="375399"/>
                </a:cubicBezTo>
                <a:lnTo>
                  <a:pt x="3051613" y="376803"/>
                </a:lnTo>
                <a:lnTo>
                  <a:pt x="3074120" y="363392"/>
                </a:lnTo>
                <a:cubicBezTo>
                  <a:pt x="3085585" y="355573"/>
                  <a:pt x="3096114" y="347075"/>
                  <a:pt x="3103995" y="337445"/>
                </a:cubicBezTo>
                <a:cubicBezTo>
                  <a:pt x="3108121" y="332405"/>
                  <a:pt x="3091685" y="345449"/>
                  <a:pt x="3085530" y="349451"/>
                </a:cubicBezTo>
                <a:cubicBezTo>
                  <a:pt x="3056889" y="368070"/>
                  <a:pt x="3014701" y="377470"/>
                  <a:pt x="2982362" y="393700"/>
                </a:cubicBezTo>
                <a:cubicBezTo>
                  <a:pt x="2970526" y="399641"/>
                  <a:pt x="2956339" y="405602"/>
                  <a:pt x="2953575" y="415678"/>
                </a:cubicBezTo>
                <a:cubicBezTo>
                  <a:pt x="2951458" y="423392"/>
                  <a:pt x="2970263" y="405553"/>
                  <a:pt x="2980184" y="401639"/>
                </a:cubicBezTo>
                <a:lnTo>
                  <a:pt x="3051613" y="376803"/>
                </a:lnTo>
                <a:lnTo>
                  <a:pt x="3029044" y="390250"/>
                </a:lnTo>
                <a:cubicBezTo>
                  <a:pt x="2991034" y="409874"/>
                  <a:pt x="2978062" y="409572"/>
                  <a:pt x="3024690" y="405314"/>
                </a:cubicBezTo>
                <a:cubicBezTo>
                  <a:pt x="3061178" y="387237"/>
                  <a:pt x="3093250" y="370731"/>
                  <a:pt x="3126227" y="354943"/>
                </a:cubicBezTo>
                <a:lnTo>
                  <a:pt x="3181713" y="331049"/>
                </a:lnTo>
                <a:lnTo>
                  <a:pt x="3116147" y="366621"/>
                </a:lnTo>
                <a:lnTo>
                  <a:pt x="3110480" y="369100"/>
                </a:lnTo>
                <a:lnTo>
                  <a:pt x="3108308" y="370876"/>
                </a:lnTo>
                <a:lnTo>
                  <a:pt x="3074639" y="389143"/>
                </a:lnTo>
                <a:cubicBezTo>
                  <a:pt x="3070511" y="391528"/>
                  <a:pt x="3086735" y="387420"/>
                  <a:pt x="3090926" y="385076"/>
                </a:cubicBezTo>
                <a:lnTo>
                  <a:pt x="3108308" y="370876"/>
                </a:lnTo>
                <a:lnTo>
                  <a:pt x="3116147" y="366621"/>
                </a:lnTo>
                <a:lnTo>
                  <a:pt x="3248400" y="308778"/>
                </a:lnTo>
                <a:lnTo>
                  <a:pt x="3280605" y="291785"/>
                </a:lnTo>
                <a:lnTo>
                  <a:pt x="3307874" y="282322"/>
                </a:lnTo>
                <a:cubicBezTo>
                  <a:pt x="3307801" y="282396"/>
                  <a:pt x="3307725" y="282470"/>
                  <a:pt x="3307651" y="282545"/>
                </a:cubicBezTo>
                <a:cubicBezTo>
                  <a:pt x="3307225" y="283127"/>
                  <a:pt x="3307443" y="283251"/>
                  <a:pt x="3308671" y="282635"/>
                </a:cubicBezTo>
                <a:lnTo>
                  <a:pt x="3311094" y="281204"/>
                </a:lnTo>
                <a:lnTo>
                  <a:pt x="3311816" y="280954"/>
                </a:lnTo>
                <a:lnTo>
                  <a:pt x="3306416" y="283926"/>
                </a:lnTo>
                <a:lnTo>
                  <a:pt x="3285445" y="295317"/>
                </a:lnTo>
                <a:lnTo>
                  <a:pt x="3278804" y="299072"/>
                </a:lnTo>
                <a:lnTo>
                  <a:pt x="3269665" y="303453"/>
                </a:lnTo>
                <a:lnTo>
                  <a:pt x="3221791" y="322817"/>
                </a:lnTo>
                <a:cubicBezTo>
                  <a:pt x="3111203" y="372260"/>
                  <a:pt x="3120611" y="372137"/>
                  <a:pt x="3032264" y="433001"/>
                </a:cubicBezTo>
                <a:cubicBezTo>
                  <a:pt x="3021504" y="440414"/>
                  <a:pt x="3055882" y="419457"/>
                  <a:pt x="3068104" y="412959"/>
                </a:cubicBezTo>
                <a:cubicBezTo>
                  <a:pt x="3191630" y="347274"/>
                  <a:pt x="3229542" y="324351"/>
                  <a:pt x="3253932" y="310998"/>
                </a:cubicBezTo>
                <a:lnTo>
                  <a:pt x="3269665" y="303453"/>
                </a:lnTo>
                <a:lnTo>
                  <a:pt x="3274543" y="301480"/>
                </a:lnTo>
                <a:lnTo>
                  <a:pt x="3271231" y="303353"/>
                </a:lnTo>
                <a:cubicBezTo>
                  <a:pt x="3255485" y="312778"/>
                  <a:pt x="3249954" y="318945"/>
                  <a:pt x="3223400" y="344598"/>
                </a:cubicBezTo>
                <a:lnTo>
                  <a:pt x="3218396" y="350324"/>
                </a:lnTo>
                <a:lnTo>
                  <a:pt x="3203929" y="357042"/>
                </a:lnTo>
                <a:lnTo>
                  <a:pt x="3144663" y="382747"/>
                </a:lnTo>
                <a:cubicBezTo>
                  <a:pt x="3129412" y="390468"/>
                  <a:pt x="3110220" y="397699"/>
                  <a:pt x="3106645" y="410729"/>
                </a:cubicBezTo>
                <a:cubicBezTo>
                  <a:pt x="3103398" y="422563"/>
                  <a:pt x="3131264" y="394721"/>
                  <a:pt x="3143573" y="386718"/>
                </a:cubicBezTo>
                <a:cubicBezTo>
                  <a:pt x="3156558" y="378275"/>
                  <a:pt x="3172737" y="371888"/>
                  <a:pt x="3187559" y="364641"/>
                </a:cubicBezTo>
                <a:lnTo>
                  <a:pt x="3203929" y="357042"/>
                </a:lnTo>
                <a:lnTo>
                  <a:pt x="3217775" y="351036"/>
                </a:lnTo>
                <a:cubicBezTo>
                  <a:pt x="3217569" y="351269"/>
                  <a:pt x="3217365" y="351505"/>
                  <a:pt x="3217159" y="351739"/>
                </a:cubicBezTo>
                <a:cubicBezTo>
                  <a:pt x="3217225" y="352391"/>
                  <a:pt x="3219283" y="351439"/>
                  <a:pt x="3222876" y="349254"/>
                </a:cubicBezTo>
                <a:lnTo>
                  <a:pt x="3224750" y="348009"/>
                </a:lnTo>
                <a:lnTo>
                  <a:pt x="3265207" y="330462"/>
                </a:lnTo>
                <a:cubicBezTo>
                  <a:pt x="3307250" y="315047"/>
                  <a:pt x="3395159" y="287548"/>
                  <a:pt x="3460975" y="266795"/>
                </a:cubicBezTo>
                <a:lnTo>
                  <a:pt x="3464051" y="265819"/>
                </a:lnTo>
                <a:lnTo>
                  <a:pt x="3452881" y="271717"/>
                </a:lnTo>
                <a:lnTo>
                  <a:pt x="3446996" y="274531"/>
                </a:lnTo>
                <a:lnTo>
                  <a:pt x="3397681" y="289986"/>
                </a:lnTo>
                <a:cubicBezTo>
                  <a:pt x="3352872" y="306588"/>
                  <a:pt x="3310173" y="324931"/>
                  <a:pt x="3268994" y="344305"/>
                </a:cubicBezTo>
                <a:lnTo>
                  <a:pt x="3223855" y="368696"/>
                </a:lnTo>
                <a:lnTo>
                  <a:pt x="3213358" y="373211"/>
                </a:lnTo>
                <a:cubicBezTo>
                  <a:pt x="3194032" y="382249"/>
                  <a:pt x="3176416" y="391452"/>
                  <a:pt x="3162559" y="400462"/>
                </a:cubicBezTo>
                <a:cubicBezTo>
                  <a:pt x="3157597" y="403689"/>
                  <a:pt x="3174452" y="395320"/>
                  <a:pt x="3179936" y="392426"/>
                </a:cubicBezTo>
                <a:lnTo>
                  <a:pt x="3223855" y="368696"/>
                </a:lnTo>
                <a:lnTo>
                  <a:pt x="3274413" y="346946"/>
                </a:lnTo>
                <a:cubicBezTo>
                  <a:pt x="3315803" y="330243"/>
                  <a:pt x="3355838" y="315628"/>
                  <a:pt x="3378127" y="305960"/>
                </a:cubicBezTo>
                <a:cubicBezTo>
                  <a:pt x="3396691" y="297908"/>
                  <a:pt x="3411706" y="291191"/>
                  <a:pt x="3423915" y="285567"/>
                </a:cubicBezTo>
                <a:lnTo>
                  <a:pt x="3446996" y="274531"/>
                </a:lnTo>
                <a:lnTo>
                  <a:pt x="3513867" y="253575"/>
                </a:lnTo>
                <a:cubicBezTo>
                  <a:pt x="3526927" y="249699"/>
                  <a:pt x="3557153" y="234052"/>
                  <a:pt x="3554586" y="243408"/>
                </a:cubicBezTo>
                <a:cubicBezTo>
                  <a:pt x="3551751" y="253740"/>
                  <a:pt x="3525634" y="251969"/>
                  <a:pt x="3512779" y="257545"/>
                </a:cubicBezTo>
                <a:cubicBezTo>
                  <a:pt x="3445217" y="286850"/>
                  <a:pt x="3379440" y="317481"/>
                  <a:pt x="3313498" y="347980"/>
                </a:cubicBezTo>
                <a:cubicBezTo>
                  <a:pt x="3286762" y="360345"/>
                  <a:pt x="3261096" y="373475"/>
                  <a:pt x="3234762" y="386129"/>
                </a:cubicBezTo>
                <a:cubicBezTo>
                  <a:pt x="3229057" y="388870"/>
                  <a:pt x="3211066" y="396437"/>
                  <a:pt x="3217385" y="394166"/>
                </a:cubicBezTo>
                <a:cubicBezTo>
                  <a:pt x="3334451" y="352073"/>
                  <a:pt x="3102359" y="436370"/>
                  <a:pt x="3406345" y="313702"/>
                </a:cubicBezTo>
                <a:cubicBezTo>
                  <a:pt x="3441154" y="299656"/>
                  <a:pt x="3479914" y="288807"/>
                  <a:pt x="3515477" y="275357"/>
                </a:cubicBezTo>
                <a:cubicBezTo>
                  <a:pt x="3527917" y="270652"/>
                  <a:pt x="3536387" y="262741"/>
                  <a:pt x="3550230" y="259284"/>
                </a:cubicBezTo>
                <a:cubicBezTo>
                  <a:pt x="3556299" y="257768"/>
                  <a:pt x="3544987" y="266906"/>
                  <a:pt x="3539907" y="269256"/>
                </a:cubicBezTo>
                <a:cubicBezTo>
                  <a:pt x="3469499" y="301820"/>
                  <a:pt x="3391010" y="328582"/>
                  <a:pt x="3324340" y="363758"/>
                </a:cubicBezTo>
                <a:cubicBezTo>
                  <a:pt x="3297732" y="377798"/>
                  <a:pt x="3270437" y="391382"/>
                  <a:pt x="3244516" y="405877"/>
                </a:cubicBezTo>
                <a:cubicBezTo>
                  <a:pt x="3230535" y="413695"/>
                  <a:pt x="3273209" y="390711"/>
                  <a:pt x="3288499" y="383801"/>
                </a:cubicBezTo>
                <a:cubicBezTo>
                  <a:pt x="3328066" y="365918"/>
                  <a:pt x="3368110" y="348372"/>
                  <a:pt x="3409043" y="331515"/>
                </a:cubicBezTo>
                <a:cubicBezTo>
                  <a:pt x="3459342" y="310799"/>
                  <a:pt x="3504577" y="285474"/>
                  <a:pt x="3562160" y="271094"/>
                </a:cubicBezTo>
                <a:cubicBezTo>
                  <a:pt x="3570303" y="269060"/>
                  <a:pt x="3593339" y="261792"/>
                  <a:pt x="3586589" y="264993"/>
                </a:cubicBezTo>
                <a:cubicBezTo>
                  <a:pt x="3530554" y="291565"/>
                  <a:pt x="3470783" y="315414"/>
                  <a:pt x="3413919" y="341389"/>
                </a:cubicBezTo>
                <a:cubicBezTo>
                  <a:pt x="3369595" y="361636"/>
                  <a:pt x="3326814" y="382993"/>
                  <a:pt x="3283054" y="403647"/>
                </a:cubicBezTo>
                <a:cubicBezTo>
                  <a:pt x="3265816" y="411782"/>
                  <a:pt x="3212948" y="435346"/>
                  <a:pt x="3230926" y="427757"/>
                </a:cubicBezTo>
                <a:cubicBezTo>
                  <a:pt x="3275716" y="408850"/>
                  <a:pt x="3416400" y="343322"/>
                  <a:pt x="3454636" y="331220"/>
                </a:cubicBezTo>
                <a:cubicBezTo>
                  <a:pt x="3510016" y="313694"/>
                  <a:pt x="3562270" y="293250"/>
                  <a:pt x="3620774" y="278639"/>
                </a:cubicBezTo>
                <a:cubicBezTo>
                  <a:pt x="3652256" y="270778"/>
                  <a:pt x="3563479" y="299488"/>
                  <a:pt x="3536072" y="310884"/>
                </a:cubicBezTo>
                <a:cubicBezTo>
                  <a:pt x="3489252" y="330352"/>
                  <a:pt x="3441932" y="349517"/>
                  <a:pt x="3398152" y="371207"/>
                </a:cubicBezTo>
                <a:lnTo>
                  <a:pt x="3292806" y="423395"/>
                </a:lnTo>
                <a:cubicBezTo>
                  <a:pt x="3283744" y="427943"/>
                  <a:pt x="3256831" y="441766"/>
                  <a:pt x="3266197" y="437434"/>
                </a:cubicBezTo>
                <a:cubicBezTo>
                  <a:pt x="3324119" y="410646"/>
                  <a:pt x="3378013" y="380795"/>
                  <a:pt x="3439959" y="357069"/>
                </a:cubicBezTo>
                <a:cubicBezTo>
                  <a:pt x="3460013" y="349389"/>
                  <a:pt x="3482445" y="343783"/>
                  <a:pt x="3505072" y="338337"/>
                </a:cubicBezTo>
                <a:lnTo>
                  <a:pt x="3524669" y="333080"/>
                </a:lnTo>
                <a:lnTo>
                  <a:pt x="3454067" y="360940"/>
                </a:lnTo>
                <a:cubicBezTo>
                  <a:pt x="3412602" y="380118"/>
                  <a:pt x="3229850" y="455475"/>
                  <a:pt x="3164640" y="503466"/>
                </a:cubicBezTo>
                <a:cubicBezTo>
                  <a:pt x="3158206" y="508201"/>
                  <a:pt x="3182417" y="497315"/>
                  <a:pt x="3190159" y="493396"/>
                </a:cubicBezTo>
                <a:cubicBezTo>
                  <a:pt x="3235306" y="470543"/>
                  <a:pt x="3276368" y="444861"/>
                  <a:pt x="3323202" y="423199"/>
                </a:cubicBezTo>
                <a:cubicBezTo>
                  <a:pt x="3434306" y="371813"/>
                  <a:pt x="3612661" y="302483"/>
                  <a:pt x="3738571" y="264012"/>
                </a:cubicBezTo>
                <a:cubicBezTo>
                  <a:pt x="3773601" y="253309"/>
                  <a:pt x="3813386" y="247180"/>
                  <a:pt x="3851490" y="239510"/>
                </a:cubicBezTo>
                <a:cubicBezTo>
                  <a:pt x="3864260" y="236939"/>
                  <a:pt x="3893442" y="224839"/>
                  <a:pt x="3891118" y="233312"/>
                </a:cubicBezTo>
                <a:cubicBezTo>
                  <a:pt x="3887995" y="244693"/>
                  <a:pt x="3863207" y="245924"/>
                  <a:pt x="3848223" y="251418"/>
                </a:cubicBezTo>
                <a:cubicBezTo>
                  <a:pt x="3821012" y="261394"/>
                  <a:pt x="3790868" y="268960"/>
                  <a:pt x="3764609" y="279693"/>
                </a:cubicBezTo>
                <a:cubicBezTo>
                  <a:pt x="3651260" y="326018"/>
                  <a:pt x="3525089" y="363831"/>
                  <a:pt x="3429587" y="422512"/>
                </a:cubicBezTo>
                <a:cubicBezTo>
                  <a:pt x="3426679" y="424301"/>
                  <a:pt x="3422778" y="426762"/>
                  <a:pt x="3418094" y="429731"/>
                </a:cubicBezTo>
                <a:lnTo>
                  <a:pt x="3411727" y="433765"/>
                </a:lnTo>
                <a:lnTo>
                  <a:pt x="3385603" y="444588"/>
                </a:lnTo>
                <a:cubicBezTo>
                  <a:pt x="3353293" y="458783"/>
                  <a:pt x="3325039" y="475895"/>
                  <a:pt x="3296544" y="492709"/>
                </a:cubicBezTo>
                <a:cubicBezTo>
                  <a:pt x="3288765" y="497300"/>
                  <a:pt x="3267381" y="511933"/>
                  <a:pt x="3276991" y="508684"/>
                </a:cubicBezTo>
                <a:cubicBezTo>
                  <a:pt x="3308907" y="497892"/>
                  <a:pt x="3365696" y="462860"/>
                  <a:pt x="3401911" y="439985"/>
                </a:cubicBezTo>
                <a:lnTo>
                  <a:pt x="3411727" y="433765"/>
                </a:lnTo>
                <a:lnTo>
                  <a:pt x="3745055" y="295669"/>
                </a:lnTo>
                <a:cubicBezTo>
                  <a:pt x="3777525" y="282607"/>
                  <a:pt x="3808264" y="267638"/>
                  <a:pt x="3846045" y="259356"/>
                </a:cubicBezTo>
                <a:cubicBezTo>
                  <a:pt x="3886399" y="250512"/>
                  <a:pt x="3998320" y="216353"/>
                  <a:pt x="3967108" y="232821"/>
                </a:cubicBezTo>
                <a:cubicBezTo>
                  <a:pt x="3865784" y="286281"/>
                  <a:pt x="3737482" y="320260"/>
                  <a:pt x="3633176" y="371671"/>
                </a:cubicBezTo>
                <a:lnTo>
                  <a:pt x="3405110" y="484085"/>
                </a:lnTo>
                <a:cubicBezTo>
                  <a:pt x="3401624" y="485823"/>
                  <a:pt x="3392324" y="491778"/>
                  <a:pt x="3395875" y="490088"/>
                </a:cubicBezTo>
                <a:cubicBezTo>
                  <a:pt x="3536465" y="423204"/>
                  <a:pt x="3774449" y="306814"/>
                  <a:pt x="3902480" y="274841"/>
                </a:cubicBezTo>
                <a:cubicBezTo>
                  <a:pt x="3924196" y="269419"/>
                  <a:pt x="3943880" y="261713"/>
                  <a:pt x="3967629" y="258572"/>
                </a:cubicBezTo>
                <a:cubicBezTo>
                  <a:pt x="3981069" y="256794"/>
                  <a:pt x="3944622" y="266193"/>
                  <a:pt x="3933964" y="270676"/>
                </a:cubicBezTo>
                <a:cubicBezTo>
                  <a:pt x="3793113" y="329912"/>
                  <a:pt x="3629626" y="373978"/>
                  <a:pt x="3513152" y="449709"/>
                </a:cubicBezTo>
                <a:cubicBezTo>
                  <a:pt x="3500842" y="457713"/>
                  <a:pt x="3461853" y="480366"/>
                  <a:pt x="3476222" y="473720"/>
                </a:cubicBezTo>
                <a:cubicBezTo>
                  <a:pt x="3725967" y="358213"/>
                  <a:pt x="3575226" y="404959"/>
                  <a:pt x="3863372" y="306792"/>
                </a:cubicBezTo>
                <a:cubicBezTo>
                  <a:pt x="3886035" y="299070"/>
                  <a:pt x="3954181" y="277098"/>
                  <a:pt x="3936664" y="288488"/>
                </a:cubicBezTo>
                <a:cubicBezTo>
                  <a:pt x="3895054" y="315542"/>
                  <a:pt x="3839000" y="333029"/>
                  <a:pt x="3789510" y="354813"/>
                </a:cubicBezTo>
                <a:lnTo>
                  <a:pt x="3558485" y="455023"/>
                </a:lnTo>
                <a:lnTo>
                  <a:pt x="3522904" y="469457"/>
                </a:lnTo>
                <a:lnTo>
                  <a:pt x="3490919" y="485093"/>
                </a:lnTo>
                <a:lnTo>
                  <a:pt x="3456290" y="500719"/>
                </a:lnTo>
                <a:lnTo>
                  <a:pt x="3401271" y="525712"/>
                </a:lnTo>
                <a:cubicBezTo>
                  <a:pt x="3369135" y="556763"/>
                  <a:pt x="3385375" y="539789"/>
                  <a:pt x="3446689" y="506715"/>
                </a:cubicBezTo>
                <a:lnTo>
                  <a:pt x="3490919" y="485093"/>
                </a:lnTo>
                <a:lnTo>
                  <a:pt x="3504553" y="478940"/>
                </a:lnTo>
                <a:lnTo>
                  <a:pt x="3548425" y="459387"/>
                </a:lnTo>
                <a:lnTo>
                  <a:pt x="3558485" y="455023"/>
                </a:lnTo>
                <a:lnTo>
                  <a:pt x="3736294" y="382893"/>
                </a:lnTo>
                <a:cubicBezTo>
                  <a:pt x="3761557" y="373565"/>
                  <a:pt x="3788266" y="365462"/>
                  <a:pt x="3815055" y="357425"/>
                </a:cubicBezTo>
                <a:lnTo>
                  <a:pt x="3879519" y="337020"/>
                </a:lnTo>
                <a:lnTo>
                  <a:pt x="3868768" y="342416"/>
                </a:lnTo>
                <a:cubicBezTo>
                  <a:pt x="3789116" y="377803"/>
                  <a:pt x="3704793" y="409765"/>
                  <a:pt x="3627681" y="446988"/>
                </a:cubicBezTo>
                <a:cubicBezTo>
                  <a:pt x="3611226" y="454932"/>
                  <a:pt x="3587704" y="467625"/>
                  <a:pt x="3562573" y="481614"/>
                </a:cubicBezTo>
                <a:lnTo>
                  <a:pt x="3528244" y="501082"/>
                </a:lnTo>
                <a:lnTo>
                  <a:pt x="3468029" y="531225"/>
                </a:lnTo>
                <a:cubicBezTo>
                  <a:pt x="3457632" y="536478"/>
                  <a:pt x="3449565" y="543231"/>
                  <a:pt x="3440331" y="549234"/>
                </a:cubicBezTo>
                <a:cubicBezTo>
                  <a:pt x="3411651" y="567881"/>
                  <a:pt x="3442034" y="550263"/>
                  <a:pt x="3487813" y="524012"/>
                </a:cubicBezTo>
                <a:lnTo>
                  <a:pt x="3528244" y="501082"/>
                </a:lnTo>
                <a:lnTo>
                  <a:pt x="3542886" y="493753"/>
                </a:lnTo>
                <a:cubicBezTo>
                  <a:pt x="3701289" y="415665"/>
                  <a:pt x="3761394" y="397324"/>
                  <a:pt x="4049534" y="319457"/>
                </a:cubicBezTo>
                <a:cubicBezTo>
                  <a:pt x="4130023" y="297706"/>
                  <a:pt x="3892452" y="367109"/>
                  <a:pt x="3823124" y="398181"/>
                </a:cubicBezTo>
                <a:lnTo>
                  <a:pt x="3561683" y="514781"/>
                </a:lnTo>
                <a:lnTo>
                  <a:pt x="3559177" y="515879"/>
                </a:lnTo>
                <a:lnTo>
                  <a:pt x="3553639" y="518256"/>
                </a:lnTo>
                <a:cubicBezTo>
                  <a:pt x="3546371" y="521413"/>
                  <a:pt x="3542611" y="523113"/>
                  <a:pt x="3547417" y="521030"/>
                </a:cubicBezTo>
                <a:lnTo>
                  <a:pt x="3559177" y="515879"/>
                </a:lnTo>
                <a:lnTo>
                  <a:pt x="3566541" y="512718"/>
                </a:lnTo>
                <a:cubicBezTo>
                  <a:pt x="3590321" y="502637"/>
                  <a:pt x="3620218" y="490717"/>
                  <a:pt x="3577192" y="513282"/>
                </a:cubicBezTo>
                <a:lnTo>
                  <a:pt x="3557531" y="523321"/>
                </a:lnTo>
                <a:lnTo>
                  <a:pt x="3423476" y="583021"/>
                </a:lnTo>
                <a:lnTo>
                  <a:pt x="3416494" y="587753"/>
                </a:lnTo>
                <a:lnTo>
                  <a:pt x="3429576" y="584323"/>
                </a:lnTo>
                <a:lnTo>
                  <a:pt x="3439994" y="581417"/>
                </a:lnTo>
                <a:lnTo>
                  <a:pt x="3485503" y="559242"/>
                </a:lnTo>
                <a:cubicBezTo>
                  <a:pt x="3508304" y="548048"/>
                  <a:pt x="3526924" y="538815"/>
                  <a:pt x="3541995" y="531252"/>
                </a:cubicBezTo>
                <a:lnTo>
                  <a:pt x="3557531" y="523321"/>
                </a:lnTo>
                <a:lnTo>
                  <a:pt x="3558517" y="522881"/>
                </a:lnTo>
                <a:cubicBezTo>
                  <a:pt x="3604030" y="503207"/>
                  <a:pt x="3650321" y="484132"/>
                  <a:pt x="3698226" y="466344"/>
                </a:cubicBezTo>
                <a:cubicBezTo>
                  <a:pt x="3805312" y="426580"/>
                  <a:pt x="3918593" y="391939"/>
                  <a:pt x="4031590" y="357214"/>
                </a:cubicBezTo>
                <a:cubicBezTo>
                  <a:pt x="4059054" y="348775"/>
                  <a:pt x="3980491" y="377307"/>
                  <a:pt x="3955031" y="387425"/>
                </a:cubicBezTo>
                <a:lnTo>
                  <a:pt x="3840179" y="430848"/>
                </a:lnTo>
                <a:lnTo>
                  <a:pt x="3836665" y="431772"/>
                </a:lnTo>
                <a:cubicBezTo>
                  <a:pt x="3794720" y="445297"/>
                  <a:pt x="3754435" y="460240"/>
                  <a:pt x="3715052" y="475914"/>
                </a:cubicBezTo>
                <a:lnTo>
                  <a:pt x="3675009" y="492635"/>
                </a:lnTo>
                <a:lnTo>
                  <a:pt x="3660232" y="497760"/>
                </a:lnTo>
                <a:cubicBezTo>
                  <a:pt x="3587338" y="523233"/>
                  <a:pt x="3501556" y="554392"/>
                  <a:pt x="3511221" y="557994"/>
                </a:cubicBezTo>
                <a:lnTo>
                  <a:pt x="3518475" y="557430"/>
                </a:lnTo>
                <a:lnTo>
                  <a:pt x="3518305" y="559724"/>
                </a:lnTo>
                <a:lnTo>
                  <a:pt x="3528658" y="556862"/>
                </a:lnTo>
                <a:lnTo>
                  <a:pt x="3530928" y="556195"/>
                </a:lnTo>
                <a:lnTo>
                  <a:pt x="3529341" y="556584"/>
                </a:lnTo>
                <a:lnTo>
                  <a:pt x="3518475" y="557430"/>
                </a:lnTo>
                <a:cubicBezTo>
                  <a:pt x="3518523" y="556779"/>
                  <a:pt x="3518572" y="556128"/>
                  <a:pt x="3518620" y="555477"/>
                </a:cubicBezTo>
                <a:cubicBezTo>
                  <a:pt x="3527203" y="545420"/>
                  <a:pt x="3578860" y="533010"/>
                  <a:pt x="3598845" y="524438"/>
                </a:cubicBezTo>
                <a:lnTo>
                  <a:pt x="3675009" y="492635"/>
                </a:lnTo>
                <a:lnTo>
                  <a:pt x="3701555" y="483427"/>
                </a:lnTo>
                <a:lnTo>
                  <a:pt x="3734587" y="472053"/>
                </a:lnTo>
                <a:lnTo>
                  <a:pt x="3738990" y="470660"/>
                </a:lnTo>
                <a:lnTo>
                  <a:pt x="3605900" y="526373"/>
                </a:lnTo>
                <a:lnTo>
                  <a:pt x="3588213" y="539077"/>
                </a:lnTo>
                <a:lnTo>
                  <a:pt x="3591668" y="538015"/>
                </a:lnTo>
                <a:cubicBezTo>
                  <a:pt x="3601406" y="534995"/>
                  <a:pt x="3612524" y="531524"/>
                  <a:pt x="3625490" y="527455"/>
                </a:cubicBezTo>
                <a:cubicBezTo>
                  <a:pt x="3646177" y="520965"/>
                  <a:pt x="3664537" y="515187"/>
                  <a:pt x="3680831" y="510046"/>
                </a:cubicBezTo>
                <a:lnTo>
                  <a:pt x="3718018" y="498273"/>
                </a:lnTo>
                <a:lnTo>
                  <a:pt x="3741831" y="489524"/>
                </a:lnTo>
                <a:cubicBezTo>
                  <a:pt x="3782378" y="474105"/>
                  <a:pt x="3823796" y="459509"/>
                  <a:pt x="3869759" y="449389"/>
                </a:cubicBezTo>
                <a:cubicBezTo>
                  <a:pt x="3888008" y="445371"/>
                  <a:pt x="3909981" y="440231"/>
                  <a:pt x="3934456" y="434338"/>
                </a:cubicBezTo>
                <a:lnTo>
                  <a:pt x="3942383" y="432393"/>
                </a:lnTo>
                <a:lnTo>
                  <a:pt x="4068242" y="396690"/>
                </a:lnTo>
                <a:lnTo>
                  <a:pt x="4132197" y="385205"/>
                </a:lnTo>
                <a:lnTo>
                  <a:pt x="4189291" y="370897"/>
                </a:lnTo>
                <a:lnTo>
                  <a:pt x="4192897" y="370010"/>
                </a:lnTo>
                <a:lnTo>
                  <a:pt x="4197092" y="368693"/>
                </a:lnTo>
                <a:cubicBezTo>
                  <a:pt x="4208604" y="364741"/>
                  <a:pt x="4216290" y="361777"/>
                  <a:pt x="4228478" y="359996"/>
                </a:cubicBezTo>
                <a:lnTo>
                  <a:pt x="4235141" y="359606"/>
                </a:lnTo>
                <a:lnTo>
                  <a:pt x="4270047" y="351011"/>
                </a:lnTo>
                <a:cubicBezTo>
                  <a:pt x="4344867" y="332912"/>
                  <a:pt x="4398217" y="321279"/>
                  <a:pt x="4397106" y="326044"/>
                </a:cubicBezTo>
                <a:cubicBezTo>
                  <a:pt x="4396682" y="327860"/>
                  <a:pt x="4388355" y="332056"/>
                  <a:pt x="4370299" y="339180"/>
                </a:cubicBezTo>
                <a:lnTo>
                  <a:pt x="4316038" y="360592"/>
                </a:lnTo>
                <a:lnTo>
                  <a:pt x="4359934" y="364786"/>
                </a:lnTo>
                <a:lnTo>
                  <a:pt x="4360504" y="365157"/>
                </a:lnTo>
                <a:cubicBezTo>
                  <a:pt x="4364602" y="367171"/>
                  <a:pt x="4369400" y="369206"/>
                  <a:pt x="4373848" y="371231"/>
                </a:cubicBezTo>
                <a:lnTo>
                  <a:pt x="4376302" y="372544"/>
                </a:lnTo>
                <a:lnTo>
                  <a:pt x="4372853" y="372947"/>
                </a:lnTo>
                <a:cubicBezTo>
                  <a:pt x="4364113" y="373966"/>
                  <a:pt x="4355734" y="375294"/>
                  <a:pt x="4348799" y="377855"/>
                </a:cubicBezTo>
                <a:cubicBezTo>
                  <a:pt x="4324280" y="380286"/>
                  <a:pt x="4298270" y="375972"/>
                  <a:pt x="4275242" y="385148"/>
                </a:cubicBezTo>
                <a:cubicBezTo>
                  <a:pt x="4265749" y="388932"/>
                  <a:pt x="4311279" y="388693"/>
                  <a:pt x="4303769" y="395798"/>
                </a:cubicBezTo>
                <a:cubicBezTo>
                  <a:pt x="4280484" y="417830"/>
                  <a:pt x="4247033" y="424388"/>
                  <a:pt x="4218663" y="438682"/>
                </a:cubicBezTo>
                <a:cubicBezTo>
                  <a:pt x="4194773" y="437058"/>
                  <a:pt x="4133926" y="454636"/>
                  <a:pt x="4146991" y="433809"/>
                </a:cubicBezTo>
                <a:lnTo>
                  <a:pt x="4151170" y="429541"/>
                </a:lnTo>
                <a:lnTo>
                  <a:pt x="4202866" y="423776"/>
                </a:lnTo>
                <a:cubicBezTo>
                  <a:pt x="4218818" y="411711"/>
                  <a:pt x="4270157" y="384090"/>
                  <a:pt x="4250722" y="387580"/>
                </a:cubicBezTo>
                <a:lnTo>
                  <a:pt x="4244326" y="388890"/>
                </a:lnTo>
                <a:lnTo>
                  <a:pt x="4242701" y="389531"/>
                </a:lnTo>
                <a:lnTo>
                  <a:pt x="4167276" y="413477"/>
                </a:lnTo>
                <a:lnTo>
                  <a:pt x="4166627" y="413754"/>
                </a:lnTo>
                <a:lnTo>
                  <a:pt x="4151170" y="429541"/>
                </a:lnTo>
                <a:lnTo>
                  <a:pt x="4120125" y="433002"/>
                </a:lnTo>
                <a:lnTo>
                  <a:pt x="4125148" y="430601"/>
                </a:lnTo>
                <a:lnTo>
                  <a:pt x="4132754" y="424438"/>
                </a:lnTo>
                <a:lnTo>
                  <a:pt x="4100050" y="434821"/>
                </a:lnTo>
                <a:lnTo>
                  <a:pt x="4117113" y="433338"/>
                </a:lnTo>
                <a:lnTo>
                  <a:pt x="4120125" y="433002"/>
                </a:lnTo>
                <a:lnTo>
                  <a:pt x="4086908" y="448884"/>
                </a:lnTo>
                <a:cubicBezTo>
                  <a:pt x="4060256" y="459470"/>
                  <a:pt x="4032058" y="467920"/>
                  <a:pt x="4006952" y="480643"/>
                </a:cubicBezTo>
                <a:lnTo>
                  <a:pt x="3954711" y="492991"/>
                </a:lnTo>
                <a:lnTo>
                  <a:pt x="3958614" y="491623"/>
                </a:lnTo>
                <a:cubicBezTo>
                  <a:pt x="3969957" y="486483"/>
                  <a:pt x="3980624" y="480125"/>
                  <a:pt x="3990212" y="471820"/>
                </a:cubicBezTo>
                <a:lnTo>
                  <a:pt x="3992824" y="469036"/>
                </a:lnTo>
                <a:lnTo>
                  <a:pt x="3921626" y="492122"/>
                </a:lnTo>
                <a:lnTo>
                  <a:pt x="3926557" y="493108"/>
                </a:lnTo>
                <a:cubicBezTo>
                  <a:pt x="3929443" y="494468"/>
                  <a:pt x="3930915" y="495900"/>
                  <a:pt x="3931238" y="497391"/>
                </a:cubicBezTo>
                <a:lnTo>
                  <a:pt x="3930619" y="498686"/>
                </a:lnTo>
                <a:lnTo>
                  <a:pt x="3926397" y="499684"/>
                </a:lnTo>
                <a:lnTo>
                  <a:pt x="3882104" y="506217"/>
                </a:lnTo>
                <a:lnTo>
                  <a:pt x="3839282" y="522316"/>
                </a:lnTo>
                <a:lnTo>
                  <a:pt x="3849229" y="524737"/>
                </a:lnTo>
                <a:cubicBezTo>
                  <a:pt x="3872726" y="515918"/>
                  <a:pt x="3898385" y="510994"/>
                  <a:pt x="3922963" y="504122"/>
                </a:cubicBezTo>
                <a:lnTo>
                  <a:pt x="3929041" y="501992"/>
                </a:lnTo>
                <a:lnTo>
                  <a:pt x="3929025" y="502024"/>
                </a:lnTo>
                <a:cubicBezTo>
                  <a:pt x="3918767" y="511585"/>
                  <a:pt x="3876695" y="522763"/>
                  <a:pt x="3860076" y="532647"/>
                </a:cubicBezTo>
                <a:cubicBezTo>
                  <a:pt x="3860076" y="532647"/>
                  <a:pt x="3822497" y="536351"/>
                  <a:pt x="3790118" y="542095"/>
                </a:cubicBezTo>
                <a:lnTo>
                  <a:pt x="3786332" y="542924"/>
                </a:lnTo>
                <a:lnTo>
                  <a:pt x="3738303" y="563409"/>
                </a:lnTo>
                <a:lnTo>
                  <a:pt x="3742780" y="564216"/>
                </a:lnTo>
                <a:lnTo>
                  <a:pt x="3752302" y="567663"/>
                </a:lnTo>
                <a:lnTo>
                  <a:pt x="3756181" y="566241"/>
                </a:lnTo>
                <a:cubicBezTo>
                  <a:pt x="3769281" y="564168"/>
                  <a:pt x="3782904" y="563263"/>
                  <a:pt x="3795479" y="560020"/>
                </a:cubicBezTo>
                <a:cubicBezTo>
                  <a:pt x="3810372" y="561289"/>
                  <a:pt x="3825502" y="561213"/>
                  <a:pt x="3840513" y="561809"/>
                </a:cubicBezTo>
                <a:lnTo>
                  <a:pt x="3851285" y="563225"/>
                </a:lnTo>
                <a:lnTo>
                  <a:pt x="3846546" y="568563"/>
                </a:lnTo>
                <a:cubicBezTo>
                  <a:pt x="3845604" y="570620"/>
                  <a:pt x="3845757" y="572599"/>
                  <a:pt x="3847584" y="574321"/>
                </a:cubicBezTo>
                <a:lnTo>
                  <a:pt x="3853185" y="575842"/>
                </a:lnTo>
                <a:lnTo>
                  <a:pt x="3796235" y="592097"/>
                </a:lnTo>
                <a:lnTo>
                  <a:pt x="3777167" y="601826"/>
                </a:lnTo>
                <a:lnTo>
                  <a:pt x="3774755" y="603218"/>
                </a:lnTo>
                <a:lnTo>
                  <a:pt x="3776086" y="603322"/>
                </a:lnTo>
                <a:cubicBezTo>
                  <a:pt x="3821985" y="599791"/>
                  <a:pt x="4002170" y="567679"/>
                  <a:pt x="4074151" y="553352"/>
                </a:cubicBezTo>
                <a:cubicBezTo>
                  <a:pt x="4162668" y="535733"/>
                  <a:pt x="4162328" y="523709"/>
                  <a:pt x="4221027" y="501347"/>
                </a:cubicBezTo>
                <a:lnTo>
                  <a:pt x="4374740" y="444171"/>
                </a:lnTo>
                <a:cubicBezTo>
                  <a:pt x="4393050" y="442855"/>
                  <a:pt x="4442431" y="426514"/>
                  <a:pt x="4429672" y="440223"/>
                </a:cubicBezTo>
                <a:cubicBezTo>
                  <a:pt x="4420299" y="450291"/>
                  <a:pt x="4412081" y="458998"/>
                  <a:pt x="4404783" y="466481"/>
                </a:cubicBezTo>
                <a:lnTo>
                  <a:pt x="4398657" y="472464"/>
                </a:lnTo>
                <a:lnTo>
                  <a:pt x="4390734" y="473495"/>
                </a:lnTo>
                <a:cubicBezTo>
                  <a:pt x="4362928" y="478929"/>
                  <a:pt x="4334939" y="486806"/>
                  <a:pt x="4307315" y="489795"/>
                </a:cubicBezTo>
                <a:cubicBezTo>
                  <a:pt x="4342046" y="508101"/>
                  <a:pt x="4351327" y="516374"/>
                  <a:pt x="4385431" y="485383"/>
                </a:cubicBezTo>
                <a:lnTo>
                  <a:pt x="4398657" y="472464"/>
                </a:lnTo>
                <a:lnTo>
                  <a:pt x="4432238" y="468096"/>
                </a:lnTo>
                <a:lnTo>
                  <a:pt x="4440849" y="468890"/>
                </a:lnTo>
                <a:lnTo>
                  <a:pt x="4440293" y="469717"/>
                </a:lnTo>
                <a:lnTo>
                  <a:pt x="4440147" y="476450"/>
                </a:lnTo>
                <a:lnTo>
                  <a:pt x="4433666" y="476714"/>
                </a:lnTo>
                <a:cubicBezTo>
                  <a:pt x="4429869" y="477048"/>
                  <a:pt x="4429829" y="477625"/>
                  <a:pt x="4435805" y="478551"/>
                </a:cubicBezTo>
                <a:lnTo>
                  <a:pt x="4440108" y="478194"/>
                </a:lnTo>
                <a:lnTo>
                  <a:pt x="4440023" y="482059"/>
                </a:lnTo>
                <a:lnTo>
                  <a:pt x="4424221" y="484247"/>
                </a:lnTo>
                <a:cubicBezTo>
                  <a:pt x="4390834" y="489038"/>
                  <a:pt x="4356748" y="495377"/>
                  <a:pt x="4371209" y="505923"/>
                </a:cubicBezTo>
                <a:cubicBezTo>
                  <a:pt x="4386822" y="517310"/>
                  <a:pt x="4405604" y="512951"/>
                  <a:pt x="4425179" y="504656"/>
                </a:cubicBezTo>
                <a:lnTo>
                  <a:pt x="4442691" y="496438"/>
                </a:lnTo>
                <a:lnTo>
                  <a:pt x="4444865" y="500072"/>
                </a:lnTo>
                <a:cubicBezTo>
                  <a:pt x="4461097" y="513337"/>
                  <a:pt x="4510084" y="505554"/>
                  <a:pt x="4519270" y="488444"/>
                </a:cubicBezTo>
                <a:lnTo>
                  <a:pt x="4519959" y="481635"/>
                </a:lnTo>
                <a:lnTo>
                  <a:pt x="4545670" y="470651"/>
                </a:lnTo>
                <a:lnTo>
                  <a:pt x="4539911" y="468397"/>
                </a:lnTo>
                <a:lnTo>
                  <a:pt x="4567161" y="460658"/>
                </a:lnTo>
                <a:cubicBezTo>
                  <a:pt x="4586921" y="455872"/>
                  <a:pt x="4606863" y="452438"/>
                  <a:pt x="4627007" y="452102"/>
                </a:cubicBezTo>
                <a:cubicBezTo>
                  <a:pt x="4629058" y="452069"/>
                  <a:pt x="4629681" y="453028"/>
                  <a:pt x="4629411" y="454607"/>
                </a:cubicBezTo>
                <a:lnTo>
                  <a:pt x="4628192" y="457180"/>
                </a:lnTo>
                <a:lnTo>
                  <a:pt x="4581035" y="476130"/>
                </a:lnTo>
                <a:cubicBezTo>
                  <a:pt x="4570705" y="480836"/>
                  <a:pt x="4542435" y="497001"/>
                  <a:pt x="4553690" y="496813"/>
                </a:cubicBezTo>
                <a:cubicBezTo>
                  <a:pt x="4564812" y="496628"/>
                  <a:pt x="4575421" y="493079"/>
                  <a:pt x="4585902" y="488690"/>
                </a:cubicBezTo>
                <a:lnTo>
                  <a:pt x="4603441" y="481346"/>
                </a:lnTo>
                <a:lnTo>
                  <a:pt x="4598209" y="488326"/>
                </a:lnTo>
                <a:lnTo>
                  <a:pt x="4590779" y="497207"/>
                </a:lnTo>
                <a:lnTo>
                  <a:pt x="4544967" y="514151"/>
                </a:lnTo>
                <a:lnTo>
                  <a:pt x="4542114" y="518984"/>
                </a:lnTo>
                <a:lnTo>
                  <a:pt x="4538261" y="520566"/>
                </a:lnTo>
                <a:cubicBezTo>
                  <a:pt x="4535712" y="522278"/>
                  <a:pt x="4535140" y="523912"/>
                  <a:pt x="4537189" y="525406"/>
                </a:cubicBezTo>
                <a:lnTo>
                  <a:pt x="4538135" y="525729"/>
                </a:lnTo>
                <a:lnTo>
                  <a:pt x="4535920" y="529484"/>
                </a:lnTo>
                <a:cubicBezTo>
                  <a:pt x="4532903" y="534594"/>
                  <a:pt x="4531293" y="538498"/>
                  <a:pt x="4535303" y="537573"/>
                </a:cubicBezTo>
                <a:lnTo>
                  <a:pt x="4555309" y="531596"/>
                </a:lnTo>
                <a:lnTo>
                  <a:pt x="4556286" y="531930"/>
                </a:lnTo>
                <a:cubicBezTo>
                  <a:pt x="4563153" y="532351"/>
                  <a:pt x="4570431" y="531311"/>
                  <a:pt x="4577873" y="529686"/>
                </a:cubicBezTo>
                <a:lnTo>
                  <a:pt x="4585850" y="527654"/>
                </a:lnTo>
                <a:lnTo>
                  <a:pt x="4579519" y="531079"/>
                </a:lnTo>
                <a:cubicBezTo>
                  <a:pt x="4571075" y="535706"/>
                  <a:pt x="4565535" y="539000"/>
                  <a:pt x="4571611" y="536969"/>
                </a:cubicBezTo>
                <a:lnTo>
                  <a:pt x="4615142" y="521276"/>
                </a:lnTo>
                <a:lnTo>
                  <a:pt x="4622535" y="519938"/>
                </a:lnTo>
                <a:lnTo>
                  <a:pt x="4660683" y="504411"/>
                </a:lnTo>
                <a:lnTo>
                  <a:pt x="4660128" y="507403"/>
                </a:lnTo>
                <a:lnTo>
                  <a:pt x="4613909" y="525790"/>
                </a:lnTo>
                <a:cubicBezTo>
                  <a:pt x="4598303" y="531998"/>
                  <a:pt x="4583136" y="538994"/>
                  <a:pt x="4569726" y="549135"/>
                </a:cubicBezTo>
                <a:cubicBezTo>
                  <a:pt x="4559924" y="556549"/>
                  <a:pt x="4595716" y="555153"/>
                  <a:pt x="4606034" y="548531"/>
                </a:cubicBezTo>
                <a:cubicBezTo>
                  <a:pt x="4623336" y="537424"/>
                  <a:pt x="4650068" y="524788"/>
                  <a:pt x="4660082" y="507655"/>
                </a:cubicBezTo>
                <a:lnTo>
                  <a:pt x="4660128" y="507403"/>
                </a:lnTo>
                <a:lnTo>
                  <a:pt x="4660728" y="507164"/>
                </a:lnTo>
                <a:cubicBezTo>
                  <a:pt x="4667349" y="506632"/>
                  <a:pt x="4676064" y="504315"/>
                  <a:pt x="4685308" y="501551"/>
                </a:cubicBezTo>
                <a:lnTo>
                  <a:pt x="4706093" y="495336"/>
                </a:lnTo>
                <a:lnTo>
                  <a:pt x="4710708" y="496218"/>
                </a:lnTo>
                <a:lnTo>
                  <a:pt x="4712330" y="497838"/>
                </a:lnTo>
                <a:lnTo>
                  <a:pt x="4691140" y="505646"/>
                </a:lnTo>
                <a:cubicBezTo>
                  <a:pt x="4672677" y="513470"/>
                  <a:pt x="4620596" y="544310"/>
                  <a:pt x="4638332" y="534844"/>
                </a:cubicBezTo>
                <a:cubicBezTo>
                  <a:pt x="4659442" y="523578"/>
                  <a:pt x="4717397" y="512139"/>
                  <a:pt x="4715479" y="500982"/>
                </a:cubicBezTo>
                <a:lnTo>
                  <a:pt x="4712330" y="497838"/>
                </a:lnTo>
                <a:lnTo>
                  <a:pt x="4731676" y="490708"/>
                </a:lnTo>
                <a:lnTo>
                  <a:pt x="4734467" y="490326"/>
                </a:lnTo>
                <a:cubicBezTo>
                  <a:pt x="4739516" y="491133"/>
                  <a:pt x="4741944" y="494173"/>
                  <a:pt x="4740179" y="500783"/>
                </a:cubicBezTo>
                <a:lnTo>
                  <a:pt x="4736815" y="506153"/>
                </a:lnTo>
                <a:lnTo>
                  <a:pt x="4733506" y="507273"/>
                </a:lnTo>
                <a:cubicBezTo>
                  <a:pt x="4723736" y="510579"/>
                  <a:pt x="4714581" y="513431"/>
                  <a:pt x="4707880" y="514469"/>
                </a:cubicBezTo>
                <a:cubicBezTo>
                  <a:pt x="4664188" y="536773"/>
                  <a:pt x="4616142" y="551628"/>
                  <a:pt x="4576803" y="581381"/>
                </a:cubicBezTo>
                <a:cubicBezTo>
                  <a:pt x="4562199" y="592426"/>
                  <a:pt x="4596377" y="581482"/>
                  <a:pt x="4623562" y="570790"/>
                </a:cubicBezTo>
                <a:lnTo>
                  <a:pt x="4625997" y="569746"/>
                </a:lnTo>
                <a:lnTo>
                  <a:pt x="4626783" y="570434"/>
                </a:lnTo>
                <a:lnTo>
                  <a:pt x="4627755" y="570468"/>
                </a:lnTo>
                <a:lnTo>
                  <a:pt x="4621670" y="573996"/>
                </a:lnTo>
                <a:cubicBezTo>
                  <a:pt x="4612796" y="580443"/>
                  <a:pt x="4604879" y="587965"/>
                  <a:pt x="4598494" y="597202"/>
                </a:cubicBezTo>
                <a:cubicBezTo>
                  <a:pt x="4591159" y="607812"/>
                  <a:pt x="4604106" y="607316"/>
                  <a:pt x="4621724" y="602744"/>
                </a:cubicBezTo>
                <a:lnTo>
                  <a:pt x="4627605" y="600843"/>
                </a:lnTo>
                <a:lnTo>
                  <a:pt x="4631688" y="602866"/>
                </a:lnTo>
                <a:cubicBezTo>
                  <a:pt x="4634708" y="603837"/>
                  <a:pt x="4637603" y="604203"/>
                  <a:pt x="4639753" y="603593"/>
                </a:cubicBezTo>
                <a:lnTo>
                  <a:pt x="4684713" y="582938"/>
                </a:lnTo>
                <a:lnTo>
                  <a:pt x="4693116" y="582458"/>
                </a:lnTo>
                <a:cubicBezTo>
                  <a:pt x="4709877" y="580318"/>
                  <a:pt x="4726294" y="576505"/>
                  <a:pt x="4741601" y="569532"/>
                </a:cubicBezTo>
                <a:lnTo>
                  <a:pt x="4742555" y="566393"/>
                </a:lnTo>
                <a:lnTo>
                  <a:pt x="4743874" y="566309"/>
                </a:lnTo>
                <a:cubicBezTo>
                  <a:pt x="4751912" y="565696"/>
                  <a:pt x="4757955" y="564861"/>
                  <a:pt x="4775540" y="562465"/>
                </a:cubicBezTo>
                <a:lnTo>
                  <a:pt x="4789056" y="560637"/>
                </a:lnTo>
                <a:lnTo>
                  <a:pt x="4778530" y="565512"/>
                </a:lnTo>
                <a:cubicBezTo>
                  <a:pt x="4769004" y="570657"/>
                  <a:pt x="4759909" y="576517"/>
                  <a:pt x="4751504" y="583526"/>
                </a:cubicBezTo>
                <a:cubicBezTo>
                  <a:pt x="4738974" y="593973"/>
                  <a:pt x="4785237" y="592253"/>
                  <a:pt x="4799599" y="584747"/>
                </a:cubicBezTo>
                <a:cubicBezTo>
                  <a:pt x="4806944" y="580907"/>
                  <a:pt x="4798183" y="567914"/>
                  <a:pt x="4797475" y="559498"/>
                </a:cubicBezTo>
                <a:lnTo>
                  <a:pt x="4789056" y="560637"/>
                </a:lnTo>
                <a:lnTo>
                  <a:pt x="4808138" y="551800"/>
                </a:lnTo>
                <a:cubicBezTo>
                  <a:pt x="4828394" y="543518"/>
                  <a:pt x="4849340" y="536384"/>
                  <a:pt x="4868908" y="526956"/>
                </a:cubicBezTo>
                <a:cubicBezTo>
                  <a:pt x="4880185" y="525588"/>
                  <a:pt x="4900407" y="518753"/>
                  <a:pt x="4916156" y="514652"/>
                </a:cubicBezTo>
                <a:lnTo>
                  <a:pt x="4923912" y="513370"/>
                </a:lnTo>
                <a:lnTo>
                  <a:pt x="4916853" y="518456"/>
                </a:lnTo>
                <a:lnTo>
                  <a:pt x="4888125" y="528737"/>
                </a:lnTo>
                <a:cubicBezTo>
                  <a:pt x="4855059" y="541146"/>
                  <a:pt x="4828831" y="551897"/>
                  <a:pt x="4828831" y="551897"/>
                </a:cubicBezTo>
                <a:cubicBezTo>
                  <a:pt x="4838063" y="556763"/>
                  <a:pt x="4846385" y="561505"/>
                  <a:pt x="4854431" y="564785"/>
                </a:cubicBezTo>
                <a:lnTo>
                  <a:pt x="4876777" y="568631"/>
                </a:lnTo>
                <a:lnTo>
                  <a:pt x="4846677" y="581051"/>
                </a:lnTo>
                <a:lnTo>
                  <a:pt x="4846989" y="580255"/>
                </a:lnTo>
                <a:cubicBezTo>
                  <a:pt x="4846549" y="579518"/>
                  <a:pt x="4845203" y="579068"/>
                  <a:pt x="4842744" y="578971"/>
                </a:cubicBezTo>
                <a:cubicBezTo>
                  <a:pt x="4807192" y="577566"/>
                  <a:pt x="4774130" y="599568"/>
                  <a:pt x="4740897" y="613031"/>
                </a:cubicBezTo>
                <a:cubicBezTo>
                  <a:pt x="4733016" y="616225"/>
                  <a:pt x="4712405" y="631454"/>
                  <a:pt x="4720386" y="628544"/>
                </a:cubicBezTo>
                <a:lnTo>
                  <a:pt x="4745219" y="619449"/>
                </a:lnTo>
                <a:lnTo>
                  <a:pt x="4688089" y="642230"/>
                </a:lnTo>
                <a:cubicBezTo>
                  <a:pt x="4675531" y="647014"/>
                  <a:pt x="4636907" y="658294"/>
                  <a:pt x="4649896" y="655002"/>
                </a:cubicBezTo>
                <a:cubicBezTo>
                  <a:pt x="4698459" y="642696"/>
                  <a:pt x="4746556" y="628444"/>
                  <a:pt x="4794887" y="615165"/>
                </a:cubicBezTo>
                <a:cubicBezTo>
                  <a:pt x="4798875" y="612149"/>
                  <a:pt x="4805090" y="608428"/>
                  <a:pt x="4811860" y="604530"/>
                </a:cubicBezTo>
                <a:lnTo>
                  <a:pt x="4825031" y="596949"/>
                </a:lnTo>
                <a:lnTo>
                  <a:pt x="4830649" y="599133"/>
                </a:lnTo>
                <a:lnTo>
                  <a:pt x="4835634" y="603328"/>
                </a:lnTo>
                <a:lnTo>
                  <a:pt x="4826243" y="607564"/>
                </a:lnTo>
                <a:cubicBezTo>
                  <a:pt x="4809174" y="614660"/>
                  <a:pt x="4761215" y="634869"/>
                  <a:pt x="4779329" y="637675"/>
                </a:cubicBezTo>
                <a:cubicBezTo>
                  <a:pt x="4802242" y="641224"/>
                  <a:pt x="4822394" y="619427"/>
                  <a:pt x="4843926" y="610302"/>
                </a:cubicBezTo>
                <a:lnTo>
                  <a:pt x="4835634" y="603328"/>
                </a:lnTo>
                <a:lnTo>
                  <a:pt x="4873045" y="586451"/>
                </a:lnTo>
                <a:cubicBezTo>
                  <a:pt x="4888901" y="580192"/>
                  <a:pt x="4904993" y="576155"/>
                  <a:pt x="4921254" y="578673"/>
                </a:cubicBezTo>
                <a:cubicBezTo>
                  <a:pt x="4933930" y="580637"/>
                  <a:pt x="4914065" y="593913"/>
                  <a:pt x="4898269" y="605775"/>
                </a:cubicBezTo>
                <a:lnTo>
                  <a:pt x="4896863" y="606949"/>
                </a:lnTo>
                <a:lnTo>
                  <a:pt x="4886127" y="610611"/>
                </a:lnTo>
                <a:cubicBezTo>
                  <a:pt x="4861383" y="618885"/>
                  <a:pt x="4818790" y="616713"/>
                  <a:pt x="4814693" y="643153"/>
                </a:cubicBezTo>
                <a:cubicBezTo>
                  <a:pt x="4810758" y="668564"/>
                  <a:pt x="4861688" y="625514"/>
                  <a:pt x="4885184" y="616694"/>
                </a:cubicBezTo>
                <a:lnTo>
                  <a:pt x="4896863" y="606949"/>
                </a:lnTo>
                <a:lnTo>
                  <a:pt x="4932626" y="594749"/>
                </a:lnTo>
                <a:lnTo>
                  <a:pt x="4953354" y="589916"/>
                </a:lnTo>
                <a:lnTo>
                  <a:pt x="4936108" y="599664"/>
                </a:lnTo>
                <a:cubicBezTo>
                  <a:pt x="4913050" y="613904"/>
                  <a:pt x="4857934" y="630097"/>
                  <a:pt x="4873636" y="652284"/>
                </a:cubicBezTo>
                <a:cubicBezTo>
                  <a:pt x="4889509" y="674717"/>
                  <a:pt x="4922577" y="627838"/>
                  <a:pt x="4946011" y="613658"/>
                </a:cubicBezTo>
                <a:cubicBezTo>
                  <a:pt x="4958194" y="606286"/>
                  <a:pt x="4994239" y="588519"/>
                  <a:pt x="4980195" y="587804"/>
                </a:cubicBezTo>
                <a:cubicBezTo>
                  <a:pt x="4972173" y="587396"/>
                  <a:pt x="4964199" y="587977"/>
                  <a:pt x="4956271" y="589237"/>
                </a:cubicBezTo>
                <a:lnTo>
                  <a:pt x="4953354" y="589916"/>
                </a:lnTo>
                <a:lnTo>
                  <a:pt x="4958693" y="586900"/>
                </a:lnTo>
                <a:cubicBezTo>
                  <a:pt x="4997148" y="566217"/>
                  <a:pt x="5065627" y="532600"/>
                  <a:pt x="5124090" y="506576"/>
                </a:cubicBezTo>
                <a:lnTo>
                  <a:pt x="5128437" y="504708"/>
                </a:lnTo>
                <a:lnTo>
                  <a:pt x="5100747" y="520262"/>
                </a:lnTo>
                <a:cubicBezTo>
                  <a:pt x="5056035" y="546938"/>
                  <a:pt x="5009277" y="579435"/>
                  <a:pt x="4910886" y="645596"/>
                </a:cubicBezTo>
                <a:lnTo>
                  <a:pt x="4926732" y="652350"/>
                </a:lnTo>
                <a:lnTo>
                  <a:pt x="4875759" y="677533"/>
                </a:lnTo>
                <a:cubicBezTo>
                  <a:pt x="4858049" y="696202"/>
                  <a:pt x="4844650" y="710220"/>
                  <a:pt x="4835434" y="720097"/>
                </a:cubicBezTo>
                <a:lnTo>
                  <a:pt x="4826748" y="729647"/>
                </a:lnTo>
                <a:lnTo>
                  <a:pt x="4817291" y="734420"/>
                </a:lnTo>
                <a:cubicBezTo>
                  <a:pt x="4785590" y="750604"/>
                  <a:pt x="4742756" y="773534"/>
                  <a:pt x="4739027" y="780947"/>
                </a:cubicBezTo>
                <a:cubicBezTo>
                  <a:pt x="4732860" y="793207"/>
                  <a:pt x="4765084" y="774022"/>
                  <a:pt x="4777220" y="768175"/>
                </a:cubicBezTo>
                <a:cubicBezTo>
                  <a:pt x="4790787" y="761637"/>
                  <a:pt x="4804547" y="755258"/>
                  <a:pt x="4817937" y="748229"/>
                </a:cubicBezTo>
                <a:lnTo>
                  <a:pt x="4826511" y="742916"/>
                </a:lnTo>
                <a:lnTo>
                  <a:pt x="4836691" y="739469"/>
                </a:lnTo>
                <a:lnTo>
                  <a:pt x="4836344" y="739687"/>
                </a:lnTo>
                <a:lnTo>
                  <a:pt x="4835922" y="739889"/>
                </a:lnTo>
                <a:cubicBezTo>
                  <a:pt x="4834120" y="741252"/>
                  <a:pt x="4834485" y="740940"/>
                  <a:pt x="4836125" y="739822"/>
                </a:cubicBezTo>
                <a:lnTo>
                  <a:pt x="4836344" y="739687"/>
                </a:lnTo>
                <a:lnTo>
                  <a:pt x="4837030" y="739354"/>
                </a:lnTo>
                <a:lnTo>
                  <a:pt x="4843555" y="737144"/>
                </a:lnTo>
                <a:lnTo>
                  <a:pt x="4857327" y="730802"/>
                </a:lnTo>
                <a:lnTo>
                  <a:pt x="4861383" y="731375"/>
                </a:lnTo>
                <a:lnTo>
                  <a:pt x="4861366" y="731917"/>
                </a:lnTo>
                <a:lnTo>
                  <a:pt x="4860077" y="732573"/>
                </a:lnTo>
                <a:cubicBezTo>
                  <a:pt x="4835226" y="744557"/>
                  <a:pt x="4804414" y="758576"/>
                  <a:pt x="4821306" y="756314"/>
                </a:cubicBezTo>
                <a:lnTo>
                  <a:pt x="4825139" y="755189"/>
                </a:lnTo>
                <a:lnTo>
                  <a:pt x="4814469" y="761486"/>
                </a:lnTo>
                <a:cubicBezTo>
                  <a:pt x="4809598" y="766961"/>
                  <a:pt x="4792770" y="776813"/>
                  <a:pt x="4799854" y="777911"/>
                </a:cubicBezTo>
                <a:cubicBezTo>
                  <a:pt x="4806570" y="778951"/>
                  <a:pt x="4826358" y="768033"/>
                  <a:pt x="4844475" y="756839"/>
                </a:cubicBezTo>
                <a:lnTo>
                  <a:pt x="4865311" y="743393"/>
                </a:lnTo>
                <a:lnTo>
                  <a:pt x="4868678" y="742405"/>
                </a:lnTo>
                <a:lnTo>
                  <a:pt x="4865933" y="743804"/>
                </a:lnTo>
                <a:cubicBezTo>
                  <a:pt x="4840221" y="757910"/>
                  <a:pt x="4878969" y="748094"/>
                  <a:pt x="4933057" y="736247"/>
                </a:cubicBezTo>
                <a:cubicBezTo>
                  <a:pt x="4951052" y="725703"/>
                  <a:pt x="4967675" y="716157"/>
                  <a:pt x="4982561" y="707676"/>
                </a:cubicBezTo>
                <a:lnTo>
                  <a:pt x="4987793" y="704704"/>
                </a:lnTo>
                <a:lnTo>
                  <a:pt x="4989274" y="704119"/>
                </a:lnTo>
                <a:lnTo>
                  <a:pt x="4989699" y="703622"/>
                </a:lnTo>
                <a:lnTo>
                  <a:pt x="5021630" y="685488"/>
                </a:lnTo>
                <a:cubicBezTo>
                  <a:pt x="5043703" y="672912"/>
                  <a:pt x="5057352" y="664853"/>
                  <a:pt x="5059628" y="661828"/>
                </a:cubicBezTo>
                <a:lnTo>
                  <a:pt x="5055940" y="661361"/>
                </a:lnTo>
                <a:lnTo>
                  <a:pt x="5066018" y="657168"/>
                </a:lnTo>
                <a:cubicBezTo>
                  <a:pt x="5087695" y="648179"/>
                  <a:pt x="5138302" y="619141"/>
                  <a:pt x="5134624" y="642877"/>
                </a:cubicBezTo>
                <a:cubicBezTo>
                  <a:pt x="5133785" y="648280"/>
                  <a:pt x="5131546" y="652707"/>
                  <a:pt x="5128296" y="656429"/>
                </a:cubicBezTo>
                <a:lnTo>
                  <a:pt x="5117061" y="664892"/>
                </a:lnTo>
                <a:lnTo>
                  <a:pt x="5114061" y="666456"/>
                </a:lnTo>
                <a:lnTo>
                  <a:pt x="5082445" y="678367"/>
                </a:lnTo>
                <a:lnTo>
                  <a:pt x="5066738" y="685218"/>
                </a:lnTo>
                <a:lnTo>
                  <a:pt x="5048574" y="691844"/>
                </a:lnTo>
                <a:cubicBezTo>
                  <a:pt x="5044274" y="693064"/>
                  <a:pt x="5057459" y="689931"/>
                  <a:pt x="5061307" y="687588"/>
                </a:cubicBezTo>
                <a:lnTo>
                  <a:pt x="5066738" y="685218"/>
                </a:lnTo>
                <a:lnTo>
                  <a:pt x="5104505" y="671439"/>
                </a:lnTo>
                <a:lnTo>
                  <a:pt x="5102277" y="672600"/>
                </a:lnTo>
                <a:cubicBezTo>
                  <a:pt x="5096258" y="677568"/>
                  <a:pt x="5092064" y="683837"/>
                  <a:pt x="5090778" y="692153"/>
                </a:cubicBezTo>
                <a:lnTo>
                  <a:pt x="5093803" y="698507"/>
                </a:lnTo>
                <a:lnTo>
                  <a:pt x="4991425" y="751426"/>
                </a:lnTo>
                <a:lnTo>
                  <a:pt x="4995926" y="750294"/>
                </a:lnTo>
                <a:cubicBezTo>
                  <a:pt x="4999452" y="749407"/>
                  <a:pt x="5002091" y="749126"/>
                  <a:pt x="5001184" y="751265"/>
                </a:cubicBezTo>
                <a:cubicBezTo>
                  <a:pt x="4999114" y="756146"/>
                  <a:pt x="4992958" y="761745"/>
                  <a:pt x="4987318" y="766124"/>
                </a:cubicBezTo>
                <a:lnTo>
                  <a:pt x="4987154" y="766241"/>
                </a:lnTo>
                <a:lnTo>
                  <a:pt x="4984293" y="767052"/>
                </a:lnTo>
                <a:lnTo>
                  <a:pt x="4955886" y="778413"/>
                </a:lnTo>
                <a:lnTo>
                  <a:pt x="4952879" y="779071"/>
                </a:lnTo>
                <a:cubicBezTo>
                  <a:pt x="4950561" y="779547"/>
                  <a:pt x="4952480" y="779081"/>
                  <a:pt x="4954603" y="778829"/>
                </a:cubicBezTo>
                <a:lnTo>
                  <a:pt x="4954931" y="778821"/>
                </a:lnTo>
                <a:lnTo>
                  <a:pt x="4954034" y="781860"/>
                </a:lnTo>
                <a:lnTo>
                  <a:pt x="4951960" y="783030"/>
                </a:lnTo>
                <a:cubicBezTo>
                  <a:pt x="4948799" y="784523"/>
                  <a:pt x="4944180" y="786504"/>
                  <a:pt x="4937599" y="789113"/>
                </a:cubicBezTo>
                <a:cubicBezTo>
                  <a:pt x="4930847" y="791791"/>
                  <a:pt x="4922930" y="791941"/>
                  <a:pt x="4915979" y="794245"/>
                </a:cubicBezTo>
                <a:lnTo>
                  <a:pt x="4894331" y="802082"/>
                </a:lnTo>
                <a:lnTo>
                  <a:pt x="4830412" y="836938"/>
                </a:lnTo>
                <a:lnTo>
                  <a:pt x="4839681" y="834821"/>
                </a:lnTo>
                <a:cubicBezTo>
                  <a:pt x="4847355" y="833069"/>
                  <a:pt x="4854788" y="830465"/>
                  <a:pt x="4862704" y="829564"/>
                </a:cubicBezTo>
                <a:lnTo>
                  <a:pt x="4863102" y="829519"/>
                </a:lnTo>
                <a:lnTo>
                  <a:pt x="4863080" y="829610"/>
                </a:lnTo>
                <a:cubicBezTo>
                  <a:pt x="4862406" y="829920"/>
                  <a:pt x="4858796" y="830573"/>
                  <a:pt x="4841583" y="834658"/>
                </a:cubicBezTo>
                <a:lnTo>
                  <a:pt x="4838647" y="836405"/>
                </a:lnTo>
                <a:lnTo>
                  <a:pt x="4843330" y="834341"/>
                </a:lnTo>
                <a:cubicBezTo>
                  <a:pt x="4844429" y="834237"/>
                  <a:pt x="4839603" y="837273"/>
                  <a:pt x="4830906" y="842362"/>
                </a:cubicBezTo>
                <a:lnTo>
                  <a:pt x="4827453" y="844331"/>
                </a:lnTo>
                <a:lnTo>
                  <a:pt x="4829521" y="843880"/>
                </a:lnTo>
                <a:lnTo>
                  <a:pt x="4856629" y="840790"/>
                </a:lnTo>
                <a:lnTo>
                  <a:pt x="4867215" y="833627"/>
                </a:lnTo>
                <a:lnTo>
                  <a:pt x="4863971" y="834160"/>
                </a:lnTo>
                <a:lnTo>
                  <a:pt x="4868184" y="832971"/>
                </a:lnTo>
                <a:lnTo>
                  <a:pt x="4874013" y="829027"/>
                </a:lnTo>
                <a:lnTo>
                  <a:pt x="4873603" y="829102"/>
                </a:lnTo>
                <a:lnTo>
                  <a:pt x="4874190" y="828907"/>
                </a:lnTo>
                <a:lnTo>
                  <a:pt x="4876717" y="827197"/>
                </a:lnTo>
                <a:lnTo>
                  <a:pt x="4921979" y="816224"/>
                </a:lnTo>
                <a:lnTo>
                  <a:pt x="4900774" y="818641"/>
                </a:lnTo>
                <a:lnTo>
                  <a:pt x="4901413" y="818390"/>
                </a:lnTo>
                <a:lnTo>
                  <a:pt x="4906073" y="816807"/>
                </a:lnTo>
                <a:lnTo>
                  <a:pt x="4912223" y="815825"/>
                </a:lnTo>
                <a:lnTo>
                  <a:pt x="4925647" y="810157"/>
                </a:lnTo>
                <a:lnTo>
                  <a:pt x="4941799" y="804668"/>
                </a:lnTo>
                <a:lnTo>
                  <a:pt x="4967023" y="798682"/>
                </a:lnTo>
                <a:lnTo>
                  <a:pt x="4989401" y="795108"/>
                </a:lnTo>
                <a:lnTo>
                  <a:pt x="4978564" y="793136"/>
                </a:lnTo>
                <a:lnTo>
                  <a:pt x="4977834" y="792134"/>
                </a:lnTo>
                <a:lnTo>
                  <a:pt x="4961994" y="797806"/>
                </a:lnTo>
                <a:lnTo>
                  <a:pt x="4941799" y="804668"/>
                </a:lnTo>
                <a:lnTo>
                  <a:pt x="4934594" y="806377"/>
                </a:lnTo>
                <a:lnTo>
                  <a:pt x="4925647" y="810157"/>
                </a:lnTo>
                <a:lnTo>
                  <a:pt x="4906073" y="816807"/>
                </a:lnTo>
                <a:lnTo>
                  <a:pt x="4885574" y="820080"/>
                </a:lnTo>
                <a:lnTo>
                  <a:pt x="4873946" y="823704"/>
                </a:lnTo>
                <a:lnTo>
                  <a:pt x="4873519" y="823721"/>
                </a:lnTo>
                <a:lnTo>
                  <a:pt x="4875395" y="822891"/>
                </a:lnTo>
                <a:cubicBezTo>
                  <a:pt x="4879328" y="821264"/>
                  <a:pt x="4884518" y="819218"/>
                  <a:pt x="4891355" y="816639"/>
                </a:cubicBezTo>
                <a:cubicBezTo>
                  <a:pt x="4911216" y="809146"/>
                  <a:pt x="4931513" y="802445"/>
                  <a:pt x="4951935" y="796056"/>
                </a:cubicBezTo>
                <a:lnTo>
                  <a:pt x="4963746" y="792370"/>
                </a:lnTo>
                <a:lnTo>
                  <a:pt x="4970965" y="792078"/>
                </a:lnTo>
                <a:lnTo>
                  <a:pt x="4976645" y="790501"/>
                </a:lnTo>
                <a:lnTo>
                  <a:pt x="4975370" y="788752"/>
                </a:lnTo>
                <a:lnTo>
                  <a:pt x="4970569" y="790241"/>
                </a:lnTo>
                <a:lnTo>
                  <a:pt x="4963746" y="792370"/>
                </a:lnTo>
                <a:lnTo>
                  <a:pt x="4957716" y="792615"/>
                </a:lnTo>
                <a:cubicBezTo>
                  <a:pt x="4955166" y="791786"/>
                  <a:pt x="4953395" y="788971"/>
                  <a:pt x="4952799" y="786043"/>
                </a:cubicBezTo>
                <a:lnTo>
                  <a:pt x="4954034" y="781860"/>
                </a:lnTo>
                <a:lnTo>
                  <a:pt x="4957567" y="779866"/>
                </a:lnTo>
                <a:cubicBezTo>
                  <a:pt x="4958313" y="779202"/>
                  <a:pt x="4958102" y="778880"/>
                  <a:pt x="4957441" y="778754"/>
                </a:cubicBezTo>
                <a:lnTo>
                  <a:pt x="4954931" y="778821"/>
                </a:lnTo>
                <a:lnTo>
                  <a:pt x="4954941" y="778791"/>
                </a:lnTo>
                <a:lnTo>
                  <a:pt x="4955886" y="778413"/>
                </a:lnTo>
                <a:lnTo>
                  <a:pt x="4960033" y="777506"/>
                </a:lnTo>
                <a:cubicBezTo>
                  <a:pt x="4963812" y="776652"/>
                  <a:pt x="4969154" y="775418"/>
                  <a:pt x="4976560" y="773660"/>
                </a:cubicBezTo>
                <a:cubicBezTo>
                  <a:pt x="4976560" y="773660"/>
                  <a:pt x="4977840" y="772871"/>
                  <a:pt x="4979825" y="771534"/>
                </a:cubicBezTo>
                <a:lnTo>
                  <a:pt x="4987154" y="766241"/>
                </a:lnTo>
                <a:lnTo>
                  <a:pt x="5015521" y="758207"/>
                </a:lnTo>
                <a:cubicBezTo>
                  <a:pt x="5015523" y="758205"/>
                  <a:pt x="5070319" y="741064"/>
                  <a:pt x="5070321" y="741064"/>
                </a:cubicBezTo>
                <a:lnTo>
                  <a:pt x="5095143" y="736545"/>
                </a:lnTo>
                <a:lnTo>
                  <a:pt x="5141941" y="712539"/>
                </a:lnTo>
                <a:cubicBezTo>
                  <a:pt x="5174067" y="698722"/>
                  <a:pt x="5190547" y="693196"/>
                  <a:pt x="5197602" y="692800"/>
                </a:cubicBezTo>
                <a:cubicBezTo>
                  <a:pt x="5203480" y="692468"/>
                  <a:pt x="5202819" y="695701"/>
                  <a:pt x="5199217" y="700666"/>
                </a:cubicBezTo>
                <a:lnTo>
                  <a:pt x="5188355" y="713052"/>
                </a:lnTo>
                <a:lnTo>
                  <a:pt x="5210848" y="707714"/>
                </a:lnTo>
                <a:cubicBezTo>
                  <a:pt x="5221658" y="705148"/>
                  <a:pt x="5232680" y="703106"/>
                  <a:pt x="5243279" y="700017"/>
                </a:cubicBezTo>
                <a:cubicBezTo>
                  <a:pt x="5268752" y="692593"/>
                  <a:pt x="5293714" y="683909"/>
                  <a:pt x="5319699" y="677743"/>
                </a:cubicBezTo>
                <a:cubicBezTo>
                  <a:pt x="5334112" y="674323"/>
                  <a:pt x="5348004" y="669076"/>
                  <a:pt x="5362937" y="667482"/>
                </a:cubicBezTo>
                <a:cubicBezTo>
                  <a:pt x="5373498" y="666355"/>
                  <a:pt x="5403234" y="658972"/>
                  <a:pt x="5394617" y="664101"/>
                </a:cubicBezTo>
                <a:cubicBezTo>
                  <a:pt x="5384982" y="669836"/>
                  <a:pt x="5376468" y="677211"/>
                  <a:pt x="5365711" y="681305"/>
                </a:cubicBezTo>
                <a:cubicBezTo>
                  <a:pt x="5358912" y="683895"/>
                  <a:pt x="5351703" y="685604"/>
                  <a:pt x="5344398" y="687095"/>
                </a:cubicBezTo>
                <a:lnTo>
                  <a:pt x="5332130" y="689597"/>
                </a:lnTo>
                <a:lnTo>
                  <a:pt x="5326731" y="690383"/>
                </a:lnTo>
                <a:lnTo>
                  <a:pt x="5323242" y="691410"/>
                </a:lnTo>
                <a:lnTo>
                  <a:pt x="5322474" y="691567"/>
                </a:lnTo>
                <a:lnTo>
                  <a:pt x="5300855" y="696698"/>
                </a:lnTo>
                <a:cubicBezTo>
                  <a:pt x="5293645" y="698408"/>
                  <a:pt x="5286091" y="699344"/>
                  <a:pt x="5279235" y="701829"/>
                </a:cubicBezTo>
                <a:lnTo>
                  <a:pt x="5270085" y="705140"/>
                </a:lnTo>
                <a:lnTo>
                  <a:pt x="5249401" y="709024"/>
                </a:lnTo>
                <a:cubicBezTo>
                  <a:pt x="5231406" y="712473"/>
                  <a:pt x="5213381" y="716233"/>
                  <a:pt x="5203565" y="719787"/>
                </a:cubicBezTo>
                <a:cubicBezTo>
                  <a:pt x="5195306" y="722777"/>
                  <a:pt x="5221286" y="716779"/>
                  <a:pt x="5230216" y="715531"/>
                </a:cubicBezTo>
                <a:lnTo>
                  <a:pt x="5238135" y="714686"/>
                </a:lnTo>
                <a:lnTo>
                  <a:pt x="5208596" y="720662"/>
                </a:lnTo>
                <a:lnTo>
                  <a:pt x="5224059" y="721130"/>
                </a:lnTo>
                <a:lnTo>
                  <a:pt x="5218653" y="722413"/>
                </a:lnTo>
                <a:lnTo>
                  <a:pt x="5229210" y="721286"/>
                </a:lnTo>
                <a:lnTo>
                  <a:pt x="5239523" y="721598"/>
                </a:lnTo>
                <a:cubicBezTo>
                  <a:pt x="5261380" y="719632"/>
                  <a:pt x="5301940" y="712028"/>
                  <a:pt x="5325247" y="705389"/>
                </a:cubicBezTo>
                <a:cubicBezTo>
                  <a:pt x="5343721" y="700130"/>
                  <a:pt x="5360813" y="691319"/>
                  <a:pt x="5380051" y="688247"/>
                </a:cubicBezTo>
                <a:cubicBezTo>
                  <a:pt x="5399083" y="685207"/>
                  <a:pt x="5410470" y="684063"/>
                  <a:pt x="5428319" y="678860"/>
                </a:cubicBezTo>
                <a:cubicBezTo>
                  <a:pt x="5434015" y="677201"/>
                  <a:pt x="5439378" y="674857"/>
                  <a:pt x="5444908" y="672854"/>
                </a:cubicBezTo>
                <a:cubicBezTo>
                  <a:pt x="5460749" y="671164"/>
                  <a:pt x="5507286" y="663136"/>
                  <a:pt x="5492426" y="667785"/>
                </a:cubicBezTo>
                <a:cubicBezTo>
                  <a:pt x="5472665" y="673965"/>
                  <a:pt x="5463188" y="677639"/>
                  <a:pt x="5443404" y="681487"/>
                </a:cubicBezTo>
                <a:lnTo>
                  <a:pt x="5443364" y="681493"/>
                </a:lnTo>
                <a:lnTo>
                  <a:pt x="5443200" y="681510"/>
                </a:lnTo>
                <a:lnTo>
                  <a:pt x="5443121" y="681532"/>
                </a:lnTo>
                <a:lnTo>
                  <a:pt x="5416758" y="685743"/>
                </a:lnTo>
                <a:cubicBezTo>
                  <a:pt x="5407362" y="687972"/>
                  <a:pt x="5398755" y="692084"/>
                  <a:pt x="5389358" y="694314"/>
                </a:cubicBezTo>
                <a:cubicBezTo>
                  <a:pt x="5299973" y="715527"/>
                  <a:pt x="5435748" y="677587"/>
                  <a:pt x="5330280" y="706265"/>
                </a:cubicBezTo>
                <a:lnTo>
                  <a:pt x="5309590" y="712738"/>
                </a:lnTo>
                <a:lnTo>
                  <a:pt x="5287040" y="716528"/>
                </a:lnTo>
                <a:lnTo>
                  <a:pt x="5253878" y="724397"/>
                </a:lnTo>
                <a:lnTo>
                  <a:pt x="5250836" y="724730"/>
                </a:lnTo>
                <a:cubicBezTo>
                  <a:pt x="5241367" y="726064"/>
                  <a:pt x="5232197" y="727802"/>
                  <a:pt x="5227962" y="728479"/>
                </a:cubicBezTo>
                <a:cubicBezTo>
                  <a:pt x="5228884" y="733086"/>
                  <a:pt x="5227547" y="738433"/>
                  <a:pt x="5230737" y="742303"/>
                </a:cubicBezTo>
                <a:cubicBezTo>
                  <a:pt x="5233926" y="746172"/>
                  <a:pt x="5239772" y="748322"/>
                  <a:pt x="5245074" y="749245"/>
                </a:cubicBezTo>
                <a:cubicBezTo>
                  <a:pt x="5253025" y="750629"/>
                  <a:pt x="5289506" y="751976"/>
                  <a:pt x="5301899" y="750241"/>
                </a:cubicBezTo>
                <a:lnTo>
                  <a:pt x="5311055" y="748068"/>
                </a:lnTo>
                <a:lnTo>
                  <a:pt x="5306927" y="751117"/>
                </a:lnTo>
                <a:cubicBezTo>
                  <a:pt x="5296173" y="755658"/>
                  <a:pt x="5284501" y="758587"/>
                  <a:pt x="5273745" y="763128"/>
                </a:cubicBezTo>
                <a:lnTo>
                  <a:pt x="5273052" y="763376"/>
                </a:lnTo>
                <a:lnTo>
                  <a:pt x="5269833" y="763753"/>
                </a:lnTo>
                <a:lnTo>
                  <a:pt x="5263698" y="764315"/>
                </a:lnTo>
                <a:lnTo>
                  <a:pt x="5254577" y="763775"/>
                </a:lnTo>
                <a:cubicBezTo>
                  <a:pt x="5249504" y="763417"/>
                  <a:pt x="5249859" y="763418"/>
                  <a:pt x="5257909" y="764819"/>
                </a:cubicBezTo>
                <a:cubicBezTo>
                  <a:pt x="5257909" y="764819"/>
                  <a:pt x="5259235" y="764712"/>
                  <a:pt x="5261389" y="764524"/>
                </a:cubicBezTo>
                <a:lnTo>
                  <a:pt x="5263698" y="764315"/>
                </a:lnTo>
                <a:lnTo>
                  <a:pt x="5265971" y="764449"/>
                </a:lnTo>
                <a:lnTo>
                  <a:pt x="5269784" y="764540"/>
                </a:lnTo>
                <a:lnTo>
                  <a:pt x="5264913" y="766278"/>
                </a:lnTo>
                <a:cubicBezTo>
                  <a:pt x="5262060" y="767456"/>
                  <a:pt x="5260225" y="768731"/>
                  <a:pt x="5262186" y="770011"/>
                </a:cubicBezTo>
                <a:cubicBezTo>
                  <a:pt x="5268235" y="773954"/>
                  <a:pt x="5273407" y="777159"/>
                  <a:pt x="5277813" y="779709"/>
                </a:cubicBezTo>
                <a:lnTo>
                  <a:pt x="5286545" y="784281"/>
                </a:lnTo>
                <a:lnTo>
                  <a:pt x="5274269" y="789900"/>
                </a:lnTo>
                <a:cubicBezTo>
                  <a:pt x="5242989" y="805470"/>
                  <a:pt x="5282549" y="790004"/>
                  <a:pt x="5290109" y="788211"/>
                </a:cubicBezTo>
                <a:cubicBezTo>
                  <a:pt x="5285754" y="793382"/>
                  <a:pt x="5271429" y="799069"/>
                  <a:pt x="5277043" y="803723"/>
                </a:cubicBezTo>
                <a:cubicBezTo>
                  <a:pt x="5282540" y="808276"/>
                  <a:pt x="5304665" y="799433"/>
                  <a:pt x="5317410" y="793872"/>
                </a:cubicBezTo>
                <a:lnTo>
                  <a:pt x="5324729" y="790616"/>
                </a:lnTo>
                <a:lnTo>
                  <a:pt x="5329391" y="794510"/>
                </a:lnTo>
                <a:cubicBezTo>
                  <a:pt x="5334211" y="798122"/>
                  <a:pt x="5339473" y="801249"/>
                  <a:pt x="5344679" y="802155"/>
                </a:cubicBezTo>
                <a:cubicBezTo>
                  <a:pt x="5353228" y="803643"/>
                  <a:pt x="5365983" y="808340"/>
                  <a:pt x="5370579" y="802216"/>
                </a:cubicBezTo>
                <a:cubicBezTo>
                  <a:pt x="5377398" y="793128"/>
                  <a:pt x="5380952" y="782630"/>
                  <a:pt x="5383690" y="771779"/>
                </a:cubicBezTo>
                <a:lnTo>
                  <a:pt x="5384582" y="768249"/>
                </a:lnTo>
                <a:lnTo>
                  <a:pt x="5391681" y="767497"/>
                </a:lnTo>
                <a:cubicBezTo>
                  <a:pt x="5407984" y="765786"/>
                  <a:pt x="5379650" y="768838"/>
                  <a:pt x="5424106" y="762617"/>
                </a:cubicBezTo>
                <a:cubicBezTo>
                  <a:pt x="5429346" y="761883"/>
                  <a:pt x="5434700" y="761660"/>
                  <a:pt x="5439942" y="760926"/>
                </a:cubicBezTo>
                <a:lnTo>
                  <a:pt x="5444520" y="760196"/>
                </a:lnTo>
                <a:lnTo>
                  <a:pt x="5455030" y="763552"/>
                </a:lnTo>
                <a:lnTo>
                  <a:pt x="5460723" y="757608"/>
                </a:lnTo>
                <a:lnTo>
                  <a:pt x="5466593" y="756671"/>
                </a:lnTo>
                <a:cubicBezTo>
                  <a:pt x="5471844" y="755983"/>
                  <a:pt x="5479765" y="755139"/>
                  <a:pt x="5486373" y="754465"/>
                </a:cubicBezTo>
                <a:lnTo>
                  <a:pt x="5488486" y="754255"/>
                </a:lnTo>
                <a:lnTo>
                  <a:pt x="5487459" y="755856"/>
                </a:lnTo>
                <a:cubicBezTo>
                  <a:pt x="5488293" y="758098"/>
                  <a:pt x="5490957" y="757911"/>
                  <a:pt x="5494061" y="757046"/>
                </a:cubicBezTo>
                <a:lnTo>
                  <a:pt x="5499135" y="755465"/>
                </a:lnTo>
                <a:lnTo>
                  <a:pt x="5501159" y="760559"/>
                </a:lnTo>
                <a:lnTo>
                  <a:pt x="5501141" y="761753"/>
                </a:lnTo>
                <a:lnTo>
                  <a:pt x="5496769" y="761923"/>
                </a:lnTo>
                <a:lnTo>
                  <a:pt x="5485208" y="768805"/>
                </a:lnTo>
                <a:cubicBezTo>
                  <a:pt x="5488398" y="772675"/>
                  <a:pt x="5497968" y="770771"/>
                  <a:pt x="5501048" y="767115"/>
                </a:cubicBezTo>
                <a:lnTo>
                  <a:pt x="5501141" y="761753"/>
                </a:lnTo>
                <a:lnTo>
                  <a:pt x="5517635" y="761108"/>
                </a:lnTo>
                <a:cubicBezTo>
                  <a:pt x="5525051" y="760071"/>
                  <a:pt x="5531791" y="756774"/>
                  <a:pt x="5539257" y="755977"/>
                </a:cubicBezTo>
                <a:lnTo>
                  <a:pt x="5544649" y="755459"/>
                </a:lnTo>
                <a:lnTo>
                  <a:pt x="5548565" y="762044"/>
                </a:lnTo>
                <a:cubicBezTo>
                  <a:pt x="5561467" y="757374"/>
                  <a:pt x="5579633" y="752501"/>
                  <a:pt x="5553375" y="754620"/>
                </a:cubicBezTo>
                <a:lnTo>
                  <a:pt x="5544649" y="755459"/>
                </a:lnTo>
                <a:lnTo>
                  <a:pt x="5542723" y="752218"/>
                </a:lnTo>
                <a:cubicBezTo>
                  <a:pt x="5540775" y="748943"/>
                  <a:pt x="5539599" y="745774"/>
                  <a:pt x="5541511" y="743029"/>
                </a:cubicBezTo>
                <a:lnTo>
                  <a:pt x="5555137" y="741575"/>
                </a:lnTo>
                <a:lnTo>
                  <a:pt x="5562380" y="742215"/>
                </a:lnTo>
                <a:lnTo>
                  <a:pt x="5562417" y="742206"/>
                </a:lnTo>
                <a:lnTo>
                  <a:pt x="5563202" y="742340"/>
                </a:lnTo>
                <a:lnTo>
                  <a:pt x="5561627" y="746530"/>
                </a:lnTo>
                <a:cubicBezTo>
                  <a:pt x="5565264" y="750942"/>
                  <a:pt x="5573042" y="743102"/>
                  <a:pt x="5578219" y="740525"/>
                </a:cubicBezTo>
                <a:cubicBezTo>
                  <a:pt x="5603307" y="728036"/>
                  <a:pt x="5610110" y="716345"/>
                  <a:pt x="5588274" y="742274"/>
                </a:cubicBezTo>
                <a:lnTo>
                  <a:pt x="5640299" y="711308"/>
                </a:lnTo>
                <a:lnTo>
                  <a:pt x="5651862" y="704427"/>
                </a:lnTo>
                <a:cubicBezTo>
                  <a:pt x="5657140" y="703863"/>
                  <a:pt x="5662400" y="701814"/>
                  <a:pt x="5667702" y="702737"/>
                </a:cubicBezTo>
                <a:cubicBezTo>
                  <a:pt x="5670351" y="703197"/>
                  <a:pt x="5674640" y="703979"/>
                  <a:pt x="5677915" y="705122"/>
                </a:cubicBezTo>
                <a:lnTo>
                  <a:pt x="5680806" y="706630"/>
                </a:lnTo>
                <a:lnTo>
                  <a:pt x="5677041" y="708255"/>
                </a:lnTo>
                <a:cubicBezTo>
                  <a:pt x="5661158" y="716408"/>
                  <a:pt x="5645984" y="725610"/>
                  <a:pt x="5630766" y="736330"/>
                </a:cubicBezTo>
                <a:cubicBezTo>
                  <a:pt x="5626146" y="739584"/>
                  <a:pt x="5641825" y="732325"/>
                  <a:pt x="5647353" y="730323"/>
                </a:cubicBezTo>
                <a:cubicBezTo>
                  <a:pt x="5653861" y="727968"/>
                  <a:pt x="5660644" y="725368"/>
                  <a:pt x="5666742" y="722076"/>
                </a:cubicBezTo>
                <a:lnTo>
                  <a:pt x="5674749" y="715589"/>
                </a:lnTo>
                <a:lnTo>
                  <a:pt x="5674946" y="715543"/>
                </a:lnTo>
                <a:cubicBezTo>
                  <a:pt x="5699431" y="709895"/>
                  <a:pt x="5653684" y="721109"/>
                  <a:pt x="5703657" y="704548"/>
                </a:cubicBezTo>
                <a:cubicBezTo>
                  <a:pt x="5742315" y="691737"/>
                  <a:pt x="5709103" y="709907"/>
                  <a:pt x="5753430" y="686530"/>
                </a:cubicBezTo>
                <a:cubicBezTo>
                  <a:pt x="5763425" y="681258"/>
                  <a:pt x="5772695" y="675059"/>
                  <a:pt x="5782332" y="669326"/>
                </a:cubicBezTo>
                <a:cubicBezTo>
                  <a:pt x="5788111" y="665884"/>
                  <a:pt x="5793026" y="661082"/>
                  <a:pt x="5799671" y="659003"/>
                </a:cubicBezTo>
                <a:lnTo>
                  <a:pt x="5827074" y="650432"/>
                </a:lnTo>
                <a:cubicBezTo>
                  <a:pt x="5834030" y="650160"/>
                  <a:pt x="5841108" y="650574"/>
                  <a:pt x="5847940" y="649616"/>
                </a:cubicBezTo>
                <a:cubicBezTo>
                  <a:pt x="5855355" y="648579"/>
                  <a:pt x="5874652" y="639857"/>
                  <a:pt x="5869559" y="644486"/>
                </a:cubicBezTo>
                <a:cubicBezTo>
                  <a:pt x="5854463" y="658218"/>
                  <a:pt x="5794526" y="672999"/>
                  <a:pt x="5780827" y="677957"/>
                </a:cubicBezTo>
                <a:cubicBezTo>
                  <a:pt x="5776492" y="679528"/>
                  <a:pt x="5773486" y="683058"/>
                  <a:pt x="5769268" y="684839"/>
                </a:cubicBezTo>
                <a:cubicBezTo>
                  <a:pt x="5758511" y="689381"/>
                  <a:pt x="5747147" y="692848"/>
                  <a:pt x="5736085" y="696851"/>
                </a:cubicBezTo>
                <a:lnTo>
                  <a:pt x="5752678" y="690846"/>
                </a:lnTo>
                <a:cubicBezTo>
                  <a:pt x="5758209" y="688844"/>
                  <a:pt x="5763249" y="685483"/>
                  <a:pt x="5769268" y="684839"/>
                </a:cubicBezTo>
                <a:cubicBezTo>
                  <a:pt x="5774548" y="684276"/>
                  <a:pt x="5783445" y="678668"/>
                  <a:pt x="5785105" y="683148"/>
                </a:cubicBezTo>
                <a:cubicBezTo>
                  <a:pt x="5787004" y="688259"/>
                  <a:pt x="5776898" y="690614"/>
                  <a:pt x="5772796" y="694347"/>
                </a:cubicBezTo>
                <a:cubicBezTo>
                  <a:pt x="5752352" y="702647"/>
                  <a:pt x="5731998" y="711103"/>
                  <a:pt x="5711463" y="719247"/>
                </a:cubicBezTo>
                <a:cubicBezTo>
                  <a:pt x="5711641" y="718229"/>
                  <a:pt x="5711292" y="718084"/>
                  <a:pt x="5710594" y="718452"/>
                </a:cubicBezTo>
                <a:lnTo>
                  <a:pt x="5707912" y="720558"/>
                </a:lnTo>
                <a:lnTo>
                  <a:pt x="5701127" y="723059"/>
                </a:lnTo>
                <a:cubicBezTo>
                  <a:pt x="5697658" y="724290"/>
                  <a:pt x="5694870" y="725253"/>
                  <a:pt x="5694870" y="725253"/>
                </a:cubicBezTo>
                <a:cubicBezTo>
                  <a:pt x="5684565" y="724941"/>
                  <a:pt x="5674030" y="722906"/>
                  <a:pt x="5663946" y="724317"/>
                </a:cubicBezTo>
                <a:cubicBezTo>
                  <a:pt x="5659258" y="724973"/>
                  <a:pt x="5647640" y="730372"/>
                  <a:pt x="5652385" y="731200"/>
                </a:cubicBezTo>
                <a:cubicBezTo>
                  <a:pt x="5661413" y="732770"/>
                  <a:pt x="5670044" y="727902"/>
                  <a:pt x="5679034" y="726943"/>
                </a:cubicBezTo>
                <a:cubicBezTo>
                  <a:pt x="5685918" y="726208"/>
                  <a:pt x="5693257" y="727706"/>
                  <a:pt x="5699901" y="726129"/>
                </a:cubicBezTo>
                <a:cubicBezTo>
                  <a:pt x="5702181" y="725587"/>
                  <a:pt x="5705246" y="722849"/>
                  <a:pt x="5707657" y="720756"/>
                </a:cubicBezTo>
                <a:lnTo>
                  <a:pt x="5707912" y="720558"/>
                </a:lnTo>
                <a:lnTo>
                  <a:pt x="5711463" y="719247"/>
                </a:lnTo>
                <a:cubicBezTo>
                  <a:pt x="5710344" y="725682"/>
                  <a:pt x="5702754" y="729589"/>
                  <a:pt x="5698399" y="734761"/>
                </a:cubicBezTo>
                <a:cubicBezTo>
                  <a:pt x="5693833" y="736189"/>
                  <a:pt x="5688966" y="737149"/>
                  <a:pt x="5684254" y="738345"/>
                </a:cubicBezTo>
                <a:lnTo>
                  <a:pt x="5676237" y="741361"/>
                </a:lnTo>
                <a:lnTo>
                  <a:pt x="5665969" y="742456"/>
                </a:lnTo>
                <a:cubicBezTo>
                  <a:pt x="5660161" y="743836"/>
                  <a:pt x="5643391" y="749247"/>
                  <a:pt x="5649380" y="748463"/>
                </a:cubicBezTo>
                <a:lnTo>
                  <a:pt x="5672109" y="744324"/>
                </a:lnTo>
                <a:lnTo>
                  <a:pt x="5675485" y="744108"/>
                </a:lnTo>
                <a:cubicBezTo>
                  <a:pt x="5679377" y="743584"/>
                  <a:pt x="5684414" y="742521"/>
                  <a:pt x="5686839" y="741642"/>
                </a:cubicBezTo>
                <a:lnTo>
                  <a:pt x="5724298" y="734821"/>
                </a:lnTo>
                <a:cubicBezTo>
                  <a:pt x="5728200" y="734162"/>
                  <a:pt x="5737302" y="731804"/>
                  <a:pt x="5740004" y="731970"/>
                </a:cubicBezTo>
                <a:lnTo>
                  <a:pt x="5740109" y="732883"/>
                </a:lnTo>
                <a:lnTo>
                  <a:pt x="5734731" y="734414"/>
                </a:lnTo>
                <a:cubicBezTo>
                  <a:pt x="5731004" y="735989"/>
                  <a:pt x="5727147" y="738282"/>
                  <a:pt x="5723547" y="739138"/>
                </a:cubicBezTo>
                <a:cubicBezTo>
                  <a:pt x="5711927" y="741895"/>
                  <a:pt x="5700189" y="745301"/>
                  <a:pt x="5690366" y="751150"/>
                </a:cubicBezTo>
                <a:cubicBezTo>
                  <a:pt x="5686056" y="753714"/>
                  <a:pt x="5700923" y="750021"/>
                  <a:pt x="5706206" y="749459"/>
                </a:cubicBezTo>
                <a:cubicBezTo>
                  <a:pt x="5717516" y="744017"/>
                  <a:pt x="5730717" y="740754"/>
                  <a:pt x="5740137" y="733132"/>
                </a:cubicBezTo>
                <a:lnTo>
                  <a:pt x="5740109" y="732883"/>
                </a:lnTo>
                <a:lnTo>
                  <a:pt x="5740181" y="732860"/>
                </a:lnTo>
                <a:cubicBezTo>
                  <a:pt x="5741939" y="732704"/>
                  <a:pt x="5743614" y="732996"/>
                  <a:pt x="5745166" y="734006"/>
                </a:cubicBezTo>
                <a:cubicBezTo>
                  <a:pt x="5750167" y="737267"/>
                  <a:pt x="5736957" y="741471"/>
                  <a:pt x="5732851" y="745203"/>
                </a:cubicBezTo>
                <a:cubicBezTo>
                  <a:pt x="5713496" y="752210"/>
                  <a:pt x="5707255" y="753348"/>
                  <a:pt x="5703286" y="755066"/>
                </a:cubicBezTo>
                <a:lnTo>
                  <a:pt x="5701400" y="756351"/>
                </a:lnTo>
                <a:lnTo>
                  <a:pt x="5698897" y="756571"/>
                </a:lnTo>
                <a:cubicBezTo>
                  <a:pt x="5695447" y="757344"/>
                  <a:pt x="5691289" y="758904"/>
                  <a:pt x="5688863" y="759781"/>
                </a:cubicBezTo>
                <a:cubicBezTo>
                  <a:pt x="5657796" y="771030"/>
                  <a:pt x="5667879" y="770752"/>
                  <a:pt x="5678319" y="769542"/>
                </a:cubicBezTo>
                <a:lnTo>
                  <a:pt x="5681939" y="769090"/>
                </a:lnTo>
                <a:lnTo>
                  <a:pt x="5670017" y="778735"/>
                </a:lnTo>
                <a:lnTo>
                  <a:pt x="5680392" y="777676"/>
                </a:lnTo>
                <a:lnTo>
                  <a:pt x="5658458" y="785618"/>
                </a:lnTo>
                <a:cubicBezTo>
                  <a:pt x="5652929" y="787619"/>
                  <a:pt x="5647885" y="790980"/>
                  <a:pt x="5641868" y="791623"/>
                </a:cubicBezTo>
                <a:cubicBezTo>
                  <a:pt x="5636589" y="792187"/>
                  <a:pt x="5630337" y="790749"/>
                  <a:pt x="5626028" y="793313"/>
                </a:cubicBezTo>
                <a:lnTo>
                  <a:pt x="5624431" y="795333"/>
                </a:lnTo>
                <a:lnTo>
                  <a:pt x="5620249" y="796755"/>
                </a:lnTo>
                <a:cubicBezTo>
                  <a:pt x="5613008" y="800239"/>
                  <a:pt x="5603405" y="804199"/>
                  <a:pt x="5602154" y="811393"/>
                </a:cubicBezTo>
                <a:cubicBezTo>
                  <a:pt x="5601254" y="816580"/>
                  <a:pt x="5613215" y="807389"/>
                  <a:pt x="5618747" y="805387"/>
                </a:cubicBezTo>
                <a:cubicBezTo>
                  <a:pt x="5619960" y="803375"/>
                  <a:pt x="5620703" y="800997"/>
                  <a:pt x="5621683" y="798803"/>
                </a:cubicBezTo>
                <a:lnTo>
                  <a:pt x="5624431" y="795333"/>
                </a:lnTo>
                <a:lnTo>
                  <a:pt x="5630181" y="793376"/>
                </a:lnTo>
                <a:cubicBezTo>
                  <a:pt x="5633669" y="792662"/>
                  <a:pt x="5636484" y="792790"/>
                  <a:pt x="5636085" y="795064"/>
                </a:cubicBezTo>
                <a:cubicBezTo>
                  <a:pt x="5633988" y="807130"/>
                  <a:pt x="5610994" y="811319"/>
                  <a:pt x="5601405" y="815709"/>
                </a:cubicBezTo>
                <a:cubicBezTo>
                  <a:pt x="5597260" y="817607"/>
                  <a:pt x="5585285" y="823672"/>
                  <a:pt x="5589844" y="822591"/>
                </a:cubicBezTo>
                <a:cubicBezTo>
                  <a:pt x="5605043" y="818981"/>
                  <a:pt x="5618928" y="812356"/>
                  <a:pt x="5633835" y="808013"/>
                </a:cubicBezTo>
                <a:cubicBezTo>
                  <a:pt x="5646570" y="804300"/>
                  <a:pt x="5660855" y="789583"/>
                  <a:pt x="5672044" y="796876"/>
                </a:cubicBezTo>
                <a:cubicBezTo>
                  <a:pt x="5686375" y="806216"/>
                  <a:pt x="5623336" y="818642"/>
                  <a:pt x="5621519" y="819209"/>
                </a:cubicBezTo>
                <a:cubicBezTo>
                  <a:pt x="5610227" y="822744"/>
                  <a:pt x="5599093" y="826679"/>
                  <a:pt x="5588341" y="831223"/>
                </a:cubicBezTo>
                <a:cubicBezTo>
                  <a:pt x="5584123" y="833004"/>
                  <a:pt x="5580842" y="836083"/>
                  <a:pt x="5576778" y="838103"/>
                </a:cubicBezTo>
                <a:cubicBezTo>
                  <a:pt x="5567587" y="842680"/>
                  <a:pt x="5558010" y="846694"/>
                  <a:pt x="5548629" y="850991"/>
                </a:cubicBezTo>
                <a:cubicBezTo>
                  <a:pt x="5543350" y="851555"/>
                  <a:pt x="5537744" y="851132"/>
                  <a:pt x="5532787" y="852681"/>
                </a:cubicBezTo>
                <a:cubicBezTo>
                  <a:pt x="5529467" y="853721"/>
                  <a:pt x="5522085" y="856167"/>
                  <a:pt x="5520508" y="858005"/>
                </a:cubicBezTo>
                <a:lnTo>
                  <a:pt x="5520590" y="858179"/>
                </a:lnTo>
                <a:lnTo>
                  <a:pt x="5506560" y="857229"/>
                </a:lnTo>
                <a:cubicBezTo>
                  <a:pt x="5496023" y="857175"/>
                  <a:pt x="5488574" y="858326"/>
                  <a:pt x="5495330" y="859503"/>
                </a:cubicBezTo>
                <a:cubicBezTo>
                  <a:pt x="5504935" y="861174"/>
                  <a:pt x="5513235" y="862276"/>
                  <a:pt x="5520853" y="862966"/>
                </a:cubicBezTo>
                <a:lnTo>
                  <a:pt x="5531152" y="863441"/>
                </a:lnTo>
                <a:lnTo>
                  <a:pt x="5521645" y="865875"/>
                </a:lnTo>
                <a:cubicBezTo>
                  <a:pt x="5513289" y="868270"/>
                  <a:pt x="5507901" y="870584"/>
                  <a:pt x="5513943" y="871635"/>
                </a:cubicBezTo>
                <a:cubicBezTo>
                  <a:pt x="5518457" y="872421"/>
                  <a:pt x="5522932" y="872446"/>
                  <a:pt x="5527384" y="872002"/>
                </a:cubicBezTo>
                <a:lnTo>
                  <a:pt x="5532336" y="871087"/>
                </a:lnTo>
                <a:lnTo>
                  <a:pt x="5523254" y="877703"/>
                </a:lnTo>
                <a:cubicBezTo>
                  <a:pt x="5512296" y="886848"/>
                  <a:pt x="5496797" y="892003"/>
                  <a:pt x="5487819" y="902664"/>
                </a:cubicBezTo>
                <a:cubicBezTo>
                  <a:pt x="5480934" y="910839"/>
                  <a:pt x="5506633" y="890605"/>
                  <a:pt x="5516722" y="885459"/>
                </a:cubicBezTo>
                <a:cubicBezTo>
                  <a:pt x="5521864" y="882835"/>
                  <a:pt x="5528028" y="881873"/>
                  <a:pt x="5533311" y="879454"/>
                </a:cubicBezTo>
                <a:cubicBezTo>
                  <a:pt x="5543340" y="874862"/>
                  <a:pt x="5546925" y="872916"/>
                  <a:pt x="5547454" y="872292"/>
                </a:cubicBezTo>
                <a:lnTo>
                  <a:pt x="5543281" y="873055"/>
                </a:lnTo>
                <a:lnTo>
                  <a:pt x="5547237" y="871675"/>
                </a:lnTo>
                <a:cubicBezTo>
                  <a:pt x="5550476" y="870524"/>
                  <a:pt x="5555080" y="868877"/>
                  <a:pt x="5561464" y="866566"/>
                </a:cubicBezTo>
                <a:cubicBezTo>
                  <a:pt x="5566744" y="866003"/>
                  <a:pt x="5574112" y="861006"/>
                  <a:pt x="5577302" y="864876"/>
                </a:cubicBezTo>
                <a:cubicBezTo>
                  <a:pt x="5580155" y="868337"/>
                  <a:pt x="5560970" y="871944"/>
                  <a:pt x="5565739" y="871757"/>
                </a:cubicBezTo>
                <a:cubicBezTo>
                  <a:pt x="5577059" y="871315"/>
                  <a:pt x="5587995" y="867992"/>
                  <a:pt x="5598171" y="864061"/>
                </a:cubicBezTo>
                <a:cubicBezTo>
                  <a:pt x="5606751" y="860746"/>
                  <a:pt x="5621292" y="850298"/>
                  <a:pt x="5621292" y="850298"/>
                </a:cubicBezTo>
                <a:lnTo>
                  <a:pt x="5599893" y="855377"/>
                </a:lnTo>
                <a:lnTo>
                  <a:pt x="5604489" y="852651"/>
                </a:lnTo>
                <a:cubicBezTo>
                  <a:pt x="5611067" y="848478"/>
                  <a:pt x="5590018" y="858421"/>
                  <a:pt x="5557185" y="861374"/>
                </a:cubicBezTo>
                <a:cubicBezTo>
                  <a:pt x="5551264" y="861908"/>
                  <a:pt x="5545095" y="862459"/>
                  <a:pt x="5538995" y="862375"/>
                </a:cubicBezTo>
                <a:lnTo>
                  <a:pt x="5536801" y="862028"/>
                </a:lnTo>
                <a:lnTo>
                  <a:pt x="5547126" y="859624"/>
                </a:lnTo>
                <a:cubicBezTo>
                  <a:pt x="5633431" y="839143"/>
                  <a:pt x="5560541" y="864204"/>
                  <a:pt x="5606205" y="847672"/>
                </a:cubicBezTo>
                <a:cubicBezTo>
                  <a:pt x="5608845" y="847390"/>
                  <a:pt x="5611480" y="846737"/>
                  <a:pt x="5614114" y="846269"/>
                </a:cubicBezTo>
                <a:lnTo>
                  <a:pt x="5621869" y="845988"/>
                </a:lnTo>
                <a:lnTo>
                  <a:pt x="5616264" y="849423"/>
                </a:lnTo>
                <a:cubicBezTo>
                  <a:pt x="5623095" y="849870"/>
                  <a:pt x="5629987" y="850953"/>
                  <a:pt x="5636848" y="851718"/>
                </a:cubicBezTo>
                <a:lnTo>
                  <a:pt x="5637238" y="851724"/>
                </a:lnTo>
                <a:lnTo>
                  <a:pt x="5646440" y="854674"/>
                </a:lnTo>
                <a:cubicBezTo>
                  <a:pt x="5653680" y="854972"/>
                  <a:pt x="5660762" y="853981"/>
                  <a:pt x="5667804" y="852668"/>
                </a:cubicBezTo>
                <a:lnTo>
                  <a:pt x="5687352" y="849022"/>
                </a:lnTo>
                <a:lnTo>
                  <a:pt x="5688970" y="852299"/>
                </a:lnTo>
                <a:cubicBezTo>
                  <a:pt x="5689340" y="855933"/>
                  <a:pt x="5689449" y="859817"/>
                  <a:pt x="5691701" y="862552"/>
                </a:cubicBezTo>
                <a:cubicBezTo>
                  <a:pt x="5694890" y="866421"/>
                  <a:pt x="5689853" y="853337"/>
                  <a:pt x="5688927" y="848728"/>
                </a:cubicBezTo>
                <a:lnTo>
                  <a:pt x="5687352" y="849022"/>
                </a:lnTo>
                <a:lnTo>
                  <a:pt x="5685520" y="845302"/>
                </a:lnTo>
                <a:lnTo>
                  <a:pt x="5689693" y="844079"/>
                </a:lnTo>
                <a:cubicBezTo>
                  <a:pt x="5701263" y="840337"/>
                  <a:pt x="5712955" y="835986"/>
                  <a:pt x="5722860" y="832401"/>
                </a:cubicBezTo>
                <a:cubicBezTo>
                  <a:pt x="5723785" y="837009"/>
                  <a:pt x="5720282" y="846211"/>
                  <a:pt x="5725635" y="846224"/>
                </a:cubicBezTo>
                <a:cubicBezTo>
                  <a:pt x="5735212" y="846247"/>
                  <a:pt x="5739642" y="834625"/>
                  <a:pt x="5748758" y="832461"/>
                </a:cubicBezTo>
                <a:lnTo>
                  <a:pt x="5758377" y="831669"/>
                </a:lnTo>
                <a:lnTo>
                  <a:pt x="5753787" y="833337"/>
                </a:lnTo>
                <a:cubicBezTo>
                  <a:pt x="5734495" y="848944"/>
                  <a:pt x="5729269" y="849876"/>
                  <a:pt x="5744747" y="847564"/>
                </a:cubicBezTo>
                <a:lnTo>
                  <a:pt x="5766879" y="844658"/>
                </a:lnTo>
                <a:lnTo>
                  <a:pt x="5771775" y="845673"/>
                </a:lnTo>
                <a:lnTo>
                  <a:pt x="5772585" y="845443"/>
                </a:lnTo>
                <a:lnTo>
                  <a:pt x="5778315" y="844614"/>
                </a:lnTo>
                <a:cubicBezTo>
                  <a:pt x="5780879" y="843679"/>
                  <a:pt x="5783881" y="842223"/>
                  <a:pt x="5786849" y="840633"/>
                </a:cubicBezTo>
                <a:lnTo>
                  <a:pt x="5791241" y="838117"/>
                </a:lnTo>
                <a:lnTo>
                  <a:pt x="5792664" y="837383"/>
                </a:lnTo>
                <a:lnTo>
                  <a:pt x="5792746" y="837333"/>
                </a:lnTo>
                <a:lnTo>
                  <a:pt x="5787487" y="848096"/>
                </a:lnTo>
                <a:cubicBezTo>
                  <a:pt x="5786424" y="854200"/>
                  <a:pt x="5799050" y="841215"/>
                  <a:pt x="5804831" y="837774"/>
                </a:cubicBezTo>
                <a:cubicBezTo>
                  <a:pt x="5808282" y="832816"/>
                  <a:pt x="5819247" y="825632"/>
                  <a:pt x="5820825" y="821231"/>
                </a:cubicBezTo>
                <a:lnTo>
                  <a:pt x="5819805" y="819693"/>
                </a:lnTo>
                <a:lnTo>
                  <a:pt x="5844543" y="818005"/>
                </a:lnTo>
                <a:cubicBezTo>
                  <a:pt x="5870205" y="813332"/>
                  <a:pt x="5894990" y="806033"/>
                  <a:pt x="5920212" y="800047"/>
                </a:cubicBezTo>
                <a:cubicBezTo>
                  <a:pt x="5927419" y="798337"/>
                  <a:pt x="5934365" y="795712"/>
                  <a:pt x="5941832" y="794916"/>
                </a:cubicBezTo>
                <a:cubicBezTo>
                  <a:pt x="5947112" y="794353"/>
                  <a:pt x="5962677" y="791799"/>
                  <a:pt x="5957672" y="793226"/>
                </a:cubicBezTo>
                <a:cubicBezTo>
                  <a:pt x="5943479" y="794740"/>
                  <a:pt x="5929905" y="798307"/>
                  <a:pt x="5916485" y="802386"/>
                </a:cubicBezTo>
                <a:lnTo>
                  <a:pt x="5914477" y="802997"/>
                </a:lnTo>
                <a:lnTo>
                  <a:pt x="5905389" y="805050"/>
                </a:lnTo>
                <a:cubicBezTo>
                  <a:pt x="5887878" y="808783"/>
                  <a:pt x="5870613" y="812995"/>
                  <a:pt x="5854599" y="819754"/>
                </a:cubicBezTo>
                <a:cubicBezTo>
                  <a:pt x="5847142" y="822903"/>
                  <a:pt x="5840003" y="826627"/>
                  <a:pt x="5832229" y="829202"/>
                </a:cubicBezTo>
                <a:cubicBezTo>
                  <a:pt x="5825280" y="831505"/>
                  <a:pt x="5816705" y="830707"/>
                  <a:pt x="5810609" y="834332"/>
                </a:cubicBezTo>
                <a:cubicBezTo>
                  <a:pt x="5806302" y="836897"/>
                  <a:pt x="5821473" y="834138"/>
                  <a:pt x="5826451" y="832643"/>
                </a:cubicBezTo>
                <a:cubicBezTo>
                  <a:pt x="5843476" y="827527"/>
                  <a:pt x="5858947" y="819163"/>
                  <a:pt x="5876220" y="814624"/>
                </a:cubicBezTo>
                <a:lnTo>
                  <a:pt x="5914477" y="802997"/>
                </a:lnTo>
                <a:lnTo>
                  <a:pt x="5957672" y="793226"/>
                </a:lnTo>
                <a:cubicBezTo>
                  <a:pt x="5962951" y="792662"/>
                  <a:pt x="5968415" y="792745"/>
                  <a:pt x="5973508" y="791535"/>
                </a:cubicBezTo>
                <a:cubicBezTo>
                  <a:pt x="5979318" y="790156"/>
                  <a:pt x="5984657" y="787688"/>
                  <a:pt x="5990101" y="785529"/>
                </a:cubicBezTo>
                <a:cubicBezTo>
                  <a:pt x="6012967" y="776460"/>
                  <a:pt x="6008321" y="776949"/>
                  <a:pt x="6029059" y="770075"/>
                </a:cubicBezTo>
                <a:cubicBezTo>
                  <a:pt x="6052785" y="762213"/>
                  <a:pt x="6074964" y="749645"/>
                  <a:pt x="6100452" y="746927"/>
                </a:cubicBezTo>
                <a:cubicBezTo>
                  <a:pt x="6105732" y="746364"/>
                  <a:pt x="6120601" y="742673"/>
                  <a:pt x="6116292" y="745237"/>
                </a:cubicBezTo>
                <a:cubicBezTo>
                  <a:pt x="6106464" y="751084"/>
                  <a:pt x="6093948" y="752848"/>
                  <a:pt x="6083111" y="757249"/>
                </a:cubicBezTo>
                <a:cubicBezTo>
                  <a:pt x="6073487" y="761156"/>
                  <a:pt x="6064654" y="766351"/>
                  <a:pt x="6054957" y="770136"/>
                </a:cubicBezTo>
                <a:lnTo>
                  <a:pt x="6006169" y="787801"/>
                </a:lnTo>
                <a:lnTo>
                  <a:pt x="6002178" y="788733"/>
                </a:lnTo>
                <a:lnTo>
                  <a:pt x="5989692" y="792478"/>
                </a:lnTo>
                <a:lnTo>
                  <a:pt x="5985493" y="793398"/>
                </a:lnTo>
                <a:lnTo>
                  <a:pt x="5981654" y="794890"/>
                </a:lnTo>
                <a:lnTo>
                  <a:pt x="5966979" y="799293"/>
                </a:lnTo>
                <a:cubicBezTo>
                  <a:pt x="5957266" y="803045"/>
                  <a:pt x="5948211" y="807884"/>
                  <a:pt x="5938828" y="812180"/>
                </a:cubicBezTo>
                <a:cubicBezTo>
                  <a:pt x="5930901" y="815808"/>
                  <a:pt x="5939195" y="812804"/>
                  <a:pt x="5951547" y="808144"/>
                </a:cubicBezTo>
                <a:lnTo>
                  <a:pt x="5970488" y="800950"/>
                </a:lnTo>
                <a:lnTo>
                  <a:pt x="5965474" y="807924"/>
                </a:lnTo>
                <a:cubicBezTo>
                  <a:pt x="5962897" y="822737"/>
                  <a:pt x="5998425" y="799382"/>
                  <a:pt x="6014495" y="794223"/>
                </a:cubicBezTo>
                <a:cubicBezTo>
                  <a:pt x="6031378" y="788800"/>
                  <a:pt x="6047676" y="782210"/>
                  <a:pt x="6064267" y="776204"/>
                </a:cubicBezTo>
                <a:cubicBezTo>
                  <a:pt x="6068862" y="774540"/>
                  <a:pt x="6098432" y="763108"/>
                  <a:pt x="6102477" y="765066"/>
                </a:cubicBezTo>
                <a:cubicBezTo>
                  <a:pt x="6107257" y="767380"/>
                  <a:pt x="6097622" y="773116"/>
                  <a:pt x="6095192" y="777139"/>
                </a:cubicBezTo>
                <a:cubicBezTo>
                  <a:pt x="6073324" y="783709"/>
                  <a:pt x="6051304" y="789956"/>
                  <a:pt x="6029583" y="796848"/>
                </a:cubicBezTo>
                <a:cubicBezTo>
                  <a:pt x="6010277" y="802975"/>
                  <a:pt x="5991382" y="810045"/>
                  <a:pt x="5972338" y="816764"/>
                </a:cubicBezTo>
                <a:lnTo>
                  <a:pt x="5954198" y="822322"/>
                </a:lnTo>
                <a:lnTo>
                  <a:pt x="5956157" y="820925"/>
                </a:lnTo>
                <a:cubicBezTo>
                  <a:pt x="5956575" y="820629"/>
                  <a:pt x="5956136" y="820931"/>
                  <a:pt x="5955093" y="821637"/>
                </a:cubicBezTo>
                <a:lnTo>
                  <a:pt x="5953911" y="822410"/>
                </a:lnTo>
                <a:lnTo>
                  <a:pt x="5914202" y="834575"/>
                </a:lnTo>
                <a:cubicBezTo>
                  <a:pt x="5905310" y="836686"/>
                  <a:pt x="5870743" y="844362"/>
                  <a:pt x="5865183" y="848277"/>
                </a:cubicBezTo>
                <a:cubicBezTo>
                  <a:pt x="5859901" y="851998"/>
                  <a:pt x="5859827" y="859204"/>
                  <a:pt x="5857150" y="864667"/>
                </a:cubicBezTo>
                <a:cubicBezTo>
                  <a:pt x="5853292" y="866960"/>
                  <a:pt x="5849683" y="869577"/>
                  <a:pt x="5845588" y="871548"/>
                </a:cubicBezTo>
                <a:cubicBezTo>
                  <a:pt x="5838347" y="875033"/>
                  <a:pt x="5824470" y="873802"/>
                  <a:pt x="5823218" y="880996"/>
                </a:cubicBezTo>
                <a:cubicBezTo>
                  <a:pt x="5822095" y="887429"/>
                  <a:pt x="5837547" y="877339"/>
                  <a:pt x="5844837" y="875864"/>
                </a:cubicBezTo>
                <a:cubicBezTo>
                  <a:pt x="5857249" y="873353"/>
                  <a:pt x="5870133" y="872239"/>
                  <a:pt x="5882296" y="869044"/>
                </a:cubicBezTo>
                <a:cubicBezTo>
                  <a:pt x="5897361" y="865085"/>
                  <a:pt x="5939137" y="846814"/>
                  <a:pt x="5926286" y="854466"/>
                </a:cubicBezTo>
                <a:lnTo>
                  <a:pt x="5903208" y="866058"/>
                </a:lnTo>
                <a:lnTo>
                  <a:pt x="5887325" y="869918"/>
                </a:lnTo>
                <a:cubicBezTo>
                  <a:pt x="5881515" y="871297"/>
                  <a:pt x="5876383" y="874158"/>
                  <a:pt x="5870735" y="875925"/>
                </a:cubicBezTo>
                <a:cubicBezTo>
                  <a:pt x="5858104" y="879875"/>
                  <a:pt x="5845153" y="883111"/>
                  <a:pt x="5832522" y="887061"/>
                </a:cubicBezTo>
                <a:cubicBezTo>
                  <a:pt x="5826877" y="888828"/>
                  <a:pt x="5821465" y="891066"/>
                  <a:pt x="5815934" y="893069"/>
                </a:cubicBezTo>
                <a:cubicBezTo>
                  <a:pt x="5813765" y="893854"/>
                  <a:pt x="5807874" y="897049"/>
                  <a:pt x="5810151" y="896508"/>
                </a:cubicBezTo>
                <a:cubicBezTo>
                  <a:pt x="5815963" y="895130"/>
                  <a:pt x="5821095" y="892269"/>
                  <a:pt x="5826744" y="890502"/>
                </a:cubicBezTo>
                <a:cubicBezTo>
                  <a:pt x="5853019" y="882282"/>
                  <a:pt x="5877961" y="876785"/>
                  <a:pt x="5902222" y="866551"/>
                </a:cubicBezTo>
                <a:lnTo>
                  <a:pt x="5903208" y="866058"/>
                </a:lnTo>
                <a:lnTo>
                  <a:pt x="5921302" y="861658"/>
                </a:lnTo>
                <a:cubicBezTo>
                  <a:pt x="5937356" y="857718"/>
                  <a:pt x="5940939" y="856994"/>
                  <a:pt x="5936397" y="860013"/>
                </a:cubicBezTo>
                <a:lnTo>
                  <a:pt x="5929691" y="864026"/>
                </a:lnTo>
                <a:lnTo>
                  <a:pt x="5918904" y="867936"/>
                </a:lnTo>
                <a:lnTo>
                  <a:pt x="5914631" y="868369"/>
                </a:lnTo>
                <a:cubicBezTo>
                  <a:pt x="5900910" y="869702"/>
                  <a:pt x="5914281" y="868266"/>
                  <a:pt x="5893537" y="876821"/>
                </a:cubicBezTo>
                <a:lnTo>
                  <a:pt x="5889569" y="878342"/>
                </a:lnTo>
                <a:lnTo>
                  <a:pt x="5854514" y="890282"/>
                </a:lnTo>
                <a:lnTo>
                  <a:pt x="5847263" y="892116"/>
                </a:lnTo>
                <a:cubicBezTo>
                  <a:pt x="5840971" y="893364"/>
                  <a:pt x="5835632" y="893949"/>
                  <a:pt x="5820213" y="898259"/>
                </a:cubicBezTo>
                <a:cubicBezTo>
                  <a:pt x="5810955" y="900845"/>
                  <a:pt x="5801876" y="903827"/>
                  <a:pt x="5792811" y="906831"/>
                </a:cubicBezTo>
                <a:cubicBezTo>
                  <a:pt x="5787208" y="908687"/>
                  <a:pt x="5770174" y="911785"/>
                  <a:pt x="5776219" y="912837"/>
                </a:cubicBezTo>
                <a:cubicBezTo>
                  <a:pt x="5783719" y="914142"/>
                  <a:pt x="5790724" y="909642"/>
                  <a:pt x="5797842" y="907706"/>
                </a:cubicBezTo>
                <a:cubicBezTo>
                  <a:pt x="5810671" y="904216"/>
                  <a:pt x="5823466" y="900610"/>
                  <a:pt x="5836049" y="896569"/>
                </a:cubicBezTo>
                <a:lnTo>
                  <a:pt x="5854514" y="890282"/>
                </a:lnTo>
                <a:lnTo>
                  <a:pt x="5858799" y="889198"/>
                </a:lnTo>
                <a:cubicBezTo>
                  <a:pt x="5863799" y="887691"/>
                  <a:pt x="5870421" y="885473"/>
                  <a:pt x="5880039" y="881991"/>
                </a:cubicBezTo>
                <a:lnTo>
                  <a:pt x="5889569" y="878342"/>
                </a:lnTo>
                <a:lnTo>
                  <a:pt x="5899738" y="874879"/>
                </a:lnTo>
                <a:lnTo>
                  <a:pt x="5918904" y="867936"/>
                </a:lnTo>
                <a:lnTo>
                  <a:pt x="5924033" y="867414"/>
                </a:lnTo>
                <a:lnTo>
                  <a:pt x="5929691" y="864026"/>
                </a:lnTo>
                <a:lnTo>
                  <a:pt x="5962993" y="851961"/>
                </a:lnTo>
                <a:cubicBezTo>
                  <a:pt x="5976071" y="847227"/>
                  <a:pt x="5985752" y="843673"/>
                  <a:pt x="5992794" y="841054"/>
                </a:cubicBezTo>
                <a:lnTo>
                  <a:pt x="5998233" y="838985"/>
                </a:lnTo>
                <a:lnTo>
                  <a:pt x="5994986" y="840788"/>
                </a:lnTo>
                <a:cubicBezTo>
                  <a:pt x="5994085" y="841827"/>
                  <a:pt x="5997741" y="841643"/>
                  <a:pt x="6012014" y="838259"/>
                </a:cubicBezTo>
                <a:cubicBezTo>
                  <a:pt x="6017824" y="836879"/>
                  <a:pt x="6023602" y="828991"/>
                  <a:pt x="6028601" y="832251"/>
                </a:cubicBezTo>
                <a:cubicBezTo>
                  <a:pt x="6032990" y="835112"/>
                  <a:pt x="6023749" y="840300"/>
                  <a:pt x="6021320" y="844325"/>
                </a:cubicBezTo>
                <a:cubicBezTo>
                  <a:pt x="6015791" y="846326"/>
                  <a:pt x="6010105" y="848060"/>
                  <a:pt x="6004731" y="850331"/>
                </a:cubicBezTo>
                <a:cubicBezTo>
                  <a:pt x="5995180" y="854363"/>
                  <a:pt x="5986660" y="860191"/>
                  <a:pt x="5976580" y="863218"/>
                </a:cubicBezTo>
                <a:cubicBezTo>
                  <a:pt x="5964589" y="866820"/>
                  <a:pt x="5951049" y="866308"/>
                  <a:pt x="5939120" y="870040"/>
                </a:cubicBezTo>
                <a:cubicBezTo>
                  <a:pt x="5932475" y="872118"/>
                  <a:pt x="5928405" y="878245"/>
                  <a:pt x="5921778" y="880362"/>
                </a:cubicBezTo>
                <a:cubicBezTo>
                  <a:pt x="5886121" y="891748"/>
                  <a:pt x="5849054" y="899971"/>
                  <a:pt x="5812930" y="910332"/>
                </a:cubicBezTo>
                <a:cubicBezTo>
                  <a:pt x="5807220" y="911967"/>
                  <a:pt x="5790449" y="917485"/>
                  <a:pt x="5796339" y="916338"/>
                </a:cubicBezTo>
                <a:cubicBezTo>
                  <a:pt x="5892272" y="897683"/>
                  <a:pt x="5829181" y="907614"/>
                  <a:pt x="5905189" y="886368"/>
                </a:cubicBezTo>
                <a:cubicBezTo>
                  <a:pt x="5922933" y="881408"/>
                  <a:pt x="5974470" y="864474"/>
                  <a:pt x="5959237" y="873541"/>
                </a:cubicBezTo>
                <a:cubicBezTo>
                  <a:pt x="5951530" y="878129"/>
                  <a:pt x="5944553" y="883742"/>
                  <a:pt x="5936113" y="887303"/>
                </a:cubicBezTo>
                <a:cubicBezTo>
                  <a:pt x="5929443" y="890120"/>
                  <a:pt x="5921561" y="890375"/>
                  <a:pt x="5914494" y="892434"/>
                </a:cubicBezTo>
                <a:cubicBezTo>
                  <a:pt x="5884184" y="901270"/>
                  <a:pt x="5911281" y="897336"/>
                  <a:pt x="5870505" y="907012"/>
                </a:cubicBezTo>
                <a:cubicBezTo>
                  <a:pt x="5865408" y="908221"/>
                  <a:pt x="5859762" y="907494"/>
                  <a:pt x="5854664" y="908702"/>
                </a:cubicBezTo>
                <a:lnTo>
                  <a:pt x="5844289" y="912119"/>
                </a:lnTo>
                <a:lnTo>
                  <a:pt x="5833225" y="912064"/>
                </a:lnTo>
                <a:cubicBezTo>
                  <a:pt x="5827886" y="913216"/>
                  <a:pt x="5822487" y="914961"/>
                  <a:pt x="5817205" y="915523"/>
                </a:cubicBezTo>
                <a:cubicBezTo>
                  <a:pt x="5817205" y="915523"/>
                  <a:pt x="5800874" y="922591"/>
                  <a:pt x="5805647" y="922405"/>
                </a:cubicBezTo>
                <a:cubicBezTo>
                  <a:pt x="5829235" y="921484"/>
                  <a:pt x="5831947" y="917339"/>
                  <a:pt x="5841627" y="912996"/>
                </a:cubicBezTo>
                <a:lnTo>
                  <a:pt x="5844289" y="912119"/>
                </a:lnTo>
                <a:lnTo>
                  <a:pt x="5848886" y="912143"/>
                </a:lnTo>
                <a:cubicBezTo>
                  <a:pt x="5853928" y="913941"/>
                  <a:pt x="5846074" y="921859"/>
                  <a:pt x="5841603" y="924217"/>
                </a:cubicBezTo>
                <a:cubicBezTo>
                  <a:pt x="5826312" y="932280"/>
                  <a:pt x="5808527" y="936430"/>
                  <a:pt x="5791831" y="942235"/>
                </a:cubicBezTo>
                <a:cubicBezTo>
                  <a:pt x="5777271" y="947297"/>
                  <a:pt x="5763042" y="953205"/>
                  <a:pt x="5747841" y="956812"/>
                </a:cubicBezTo>
                <a:cubicBezTo>
                  <a:pt x="5740635" y="958522"/>
                  <a:pt x="5718724" y="960638"/>
                  <a:pt x="5726222" y="961944"/>
                </a:cubicBezTo>
                <a:cubicBezTo>
                  <a:pt x="5735250" y="963515"/>
                  <a:pt x="5744192" y="959747"/>
                  <a:pt x="5752871" y="957688"/>
                </a:cubicBezTo>
                <a:cubicBezTo>
                  <a:pt x="5758681" y="956308"/>
                  <a:pt x="5772968" y="947512"/>
                  <a:pt x="5769460" y="951682"/>
                </a:cubicBezTo>
                <a:cubicBezTo>
                  <a:pt x="5763953" y="958223"/>
                  <a:pt x="5754410" y="961327"/>
                  <a:pt x="5746340" y="965445"/>
                </a:cubicBezTo>
                <a:lnTo>
                  <a:pt x="5732771" y="971172"/>
                </a:lnTo>
                <a:lnTo>
                  <a:pt x="5729749" y="971451"/>
                </a:lnTo>
                <a:lnTo>
                  <a:pt x="5727219" y="972666"/>
                </a:lnTo>
                <a:lnTo>
                  <a:pt x="5722649" y="969419"/>
                </a:lnTo>
                <a:cubicBezTo>
                  <a:pt x="5716139" y="966130"/>
                  <a:pt x="5708980" y="965960"/>
                  <a:pt x="5703100" y="975706"/>
                </a:cubicBezTo>
                <a:cubicBezTo>
                  <a:pt x="5701885" y="977718"/>
                  <a:pt x="5704433" y="978670"/>
                  <a:pt x="5707806" y="979512"/>
                </a:cubicBezTo>
                <a:lnTo>
                  <a:pt x="5710902" y="980520"/>
                </a:lnTo>
                <a:lnTo>
                  <a:pt x="5695816" y="987779"/>
                </a:lnTo>
                <a:cubicBezTo>
                  <a:pt x="5690904" y="990703"/>
                  <a:pt x="5707121" y="984191"/>
                  <a:pt x="5712408" y="981773"/>
                </a:cubicBezTo>
                <a:lnTo>
                  <a:pt x="5713235" y="981280"/>
                </a:lnTo>
                <a:lnTo>
                  <a:pt x="5717434" y="982647"/>
                </a:lnTo>
                <a:lnTo>
                  <a:pt x="5721682" y="987799"/>
                </a:lnTo>
                <a:lnTo>
                  <a:pt x="5714618" y="992356"/>
                </a:lnTo>
                <a:lnTo>
                  <a:pt x="5713485" y="993056"/>
                </a:lnTo>
                <a:lnTo>
                  <a:pt x="5710151" y="994720"/>
                </a:lnTo>
                <a:lnTo>
                  <a:pt x="5701688" y="1000232"/>
                </a:lnTo>
                <a:lnTo>
                  <a:pt x="5692813" y="1005044"/>
                </a:lnTo>
                <a:lnTo>
                  <a:pt x="5659404" y="1017139"/>
                </a:lnTo>
                <a:lnTo>
                  <a:pt x="5642042" y="1020729"/>
                </a:lnTo>
                <a:cubicBezTo>
                  <a:pt x="5635885" y="1022134"/>
                  <a:pt x="5630632" y="1023510"/>
                  <a:pt x="5627202" y="1024752"/>
                </a:cubicBezTo>
                <a:cubicBezTo>
                  <a:pt x="5622351" y="1026508"/>
                  <a:pt x="5638062" y="1024557"/>
                  <a:pt x="5643038" y="1023062"/>
                </a:cubicBezTo>
                <a:lnTo>
                  <a:pt x="5659404" y="1017139"/>
                </a:lnTo>
                <a:lnTo>
                  <a:pt x="5662310" y="1016537"/>
                </a:lnTo>
                <a:cubicBezTo>
                  <a:pt x="5669358" y="1015185"/>
                  <a:pt x="5676390" y="1013910"/>
                  <a:pt x="5682495" y="1012825"/>
                </a:cubicBezTo>
                <a:lnTo>
                  <a:pt x="5685671" y="1012261"/>
                </a:lnTo>
                <a:lnTo>
                  <a:pt x="5674720" y="1019682"/>
                </a:lnTo>
                <a:lnTo>
                  <a:pt x="5669276" y="1023008"/>
                </a:lnTo>
                <a:lnTo>
                  <a:pt x="5667590" y="1023286"/>
                </a:lnTo>
                <a:cubicBezTo>
                  <a:pt x="5663947" y="1023712"/>
                  <a:pt x="5659478" y="1024132"/>
                  <a:pt x="5653098" y="1024813"/>
                </a:cubicBezTo>
                <a:cubicBezTo>
                  <a:pt x="5648996" y="1028546"/>
                  <a:pt x="5634743" y="1034959"/>
                  <a:pt x="5640788" y="1036011"/>
                </a:cubicBezTo>
                <a:cubicBezTo>
                  <a:pt x="5644567" y="1036668"/>
                  <a:pt x="5658284" y="1029453"/>
                  <a:pt x="5667517" y="1024081"/>
                </a:cubicBezTo>
                <a:lnTo>
                  <a:pt x="5669276" y="1023008"/>
                </a:lnTo>
                <a:lnTo>
                  <a:pt x="5677107" y="1021714"/>
                </a:lnTo>
                <a:cubicBezTo>
                  <a:pt x="5683232" y="1020293"/>
                  <a:pt x="5690368" y="1017768"/>
                  <a:pt x="5707148" y="1011985"/>
                </a:cubicBezTo>
                <a:cubicBezTo>
                  <a:pt x="5704722" y="1016010"/>
                  <a:pt x="5694562" y="1023134"/>
                  <a:pt x="5699865" y="1024059"/>
                </a:cubicBezTo>
                <a:cubicBezTo>
                  <a:pt x="5706979" y="1025296"/>
                  <a:pt x="5711427" y="1017177"/>
                  <a:pt x="5717205" y="1013736"/>
                </a:cubicBezTo>
                <a:lnTo>
                  <a:pt x="5721005" y="1012361"/>
                </a:lnTo>
                <a:lnTo>
                  <a:pt x="5719140" y="1014511"/>
                </a:lnTo>
                <a:lnTo>
                  <a:pt x="5717440" y="1015152"/>
                </a:lnTo>
                <a:cubicBezTo>
                  <a:pt x="5714007" y="1016600"/>
                  <a:pt x="5711207" y="1018441"/>
                  <a:pt x="5710675" y="1021493"/>
                </a:cubicBezTo>
                <a:cubicBezTo>
                  <a:pt x="5710450" y="1022790"/>
                  <a:pt x="5711053" y="1023227"/>
                  <a:pt x="5712164" y="1023112"/>
                </a:cubicBezTo>
                <a:lnTo>
                  <a:pt x="5713379" y="1022659"/>
                </a:lnTo>
                <a:lnTo>
                  <a:pt x="5712219" y="1024519"/>
                </a:lnTo>
                <a:cubicBezTo>
                  <a:pt x="5711590" y="1026821"/>
                  <a:pt x="5712035" y="1029004"/>
                  <a:pt x="5714202" y="1031001"/>
                </a:cubicBezTo>
                <a:cubicBezTo>
                  <a:pt x="5715297" y="1032008"/>
                  <a:pt x="5718955" y="1031386"/>
                  <a:pt x="5723849" y="1029750"/>
                </a:cubicBezTo>
                <a:lnTo>
                  <a:pt x="5730667" y="1026822"/>
                </a:lnTo>
                <a:lnTo>
                  <a:pt x="5736324" y="1025210"/>
                </a:lnTo>
                <a:lnTo>
                  <a:pt x="5735820" y="1025869"/>
                </a:lnTo>
                <a:cubicBezTo>
                  <a:pt x="5735466" y="1027903"/>
                  <a:pt x="5737392" y="1026757"/>
                  <a:pt x="5739890" y="1024815"/>
                </a:cubicBezTo>
                <a:lnTo>
                  <a:pt x="5741158" y="1023832"/>
                </a:lnTo>
                <a:lnTo>
                  <a:pt x="5753604" y="1020282"/>
                </a:lnTo>
                <a:cubicBezTo>
                  <a:pt x="5762050" y="1017784"/>
                  <a:pt x="5770093" y="1015145"/>
                  <a:pt x="5779813" y="1011292"/>
                </a:cubicBezTo>
                <a:cubicBezTo>
                  <a:pt x="5787362" y="1008297"/>
                  <a:pt x="5794633" y="1004838"/>
                  <a:pt x="5802181" y="1001844"/>
                </a:cubicBezTo>
                <a:cubicBezTo>
                  <a:pt x="5807627" y="999686"/>
                  <a:pt x="5819678" y="990651"/>
                  <a:pt x="5818775" y="995839"/>
                </a:cubicBezTo>
                <a:cubicBezTo>
                  <a:pt x="5817523" y="1003032"/>
                  <a:pt x="5807494" y="1006422"/>
                  <a:pt x="5800682" y="1010478"/>
                </a:cubicBezTo>
                <a:lnTo>
                  <a:pt x="5792445" y="1014308"/>
                </a:lnTo>
                <a:lnTo>
                  <a:pt x="5768250" y="1018173"/>
                </a:lnTo>
                <a:cubicBezTo>
                  <a:pt x="5760004" y="1019491"/>
                  <a:pt x="5737499" y="1026161"/>
                  <a:pt x="5745881" y="1027620"/>
                </a:cubicBezTo>
                <a:cubicBezTo>
                  <a:pt x="5752685" y="1028805"/>
                  <a:pt x="5775069" y="1021570"/>
                  <a:pt x="5789615" y="1015628"/>
                </a:cubicBezTo>
                <a:lnTo>
                  <a:pt x="5792445" y="1014308"/>
                </a:lnTo>
                <a:lnTo>
                  <a:pt x="5794901" y="1013917"/>
                </a:lnTo>
                <a:cubicBezTo>
                  <a:pt x="5800708" y="1012538"/>
                  <a:pt x="5815001" y="1003742"/>
                  <a:pt x="5811492" y="1007911"/>
                </a:cubicBezTo>
                <a:cubicBezTo>
                  <a:pt x="5803886" y="1016943"/>
                  <a:pt x="5791722" y="1022259"/>
                  <a:pt x="5781838" y="1029432"/>
                </a:cubicBezTo>
                <a:cubicBezTo>
                  <a:pt x="5776558" y="1029995"/>
                  <a:pt x="5770995" y="1029665"/>
                  <a:pt x="5765998" y="1031122"/>
                </a:cubicBezTo>
                <a:cubicBezTo>
                  <a:pt x="5758097" y="1033423"/>
                  <a:pt x="5735245" y="1039109"/>
                  <a:pt x="5743627" y="1040568"/>
                </a:cubicBezTo>
                <a:cubicBezTo>
                  <a:pt x="5754873" y="1042526"/>
                  <a:pt x="5765099" y="1035004"/>
                  <a:pt x="5776054" y="1032872"/>
                </a:cubicBezTo>
                <a:cubicBezTo>
                  <a:pt x="5781220" y="1031867"/>
                  <a:pt x="5796202" y="1028617"/>
                  <a:pt x="5791895" y="1031183"/>
                </a:cubicBezTo>
                <a:cubicBezTo>
                  <a:pt x="5783952" y="1035911"/>
                  <a:pt x="5773192" y="1036081"/>
                  <a:pt x="5764495" y="1039754"/>
                </a:cubicBezTo>
                <a:cubicBezTo>
                  <a:pt x="5758168" y="1042425"/>
                  <a:pt x="5753247" y="1047044"/>
                  <a:pt x="5747152" y="1050075"/>
                </a:cubicBezTo>
                <a:cubicBezTo>
                  <a:pt x="5718420" y="1064379"/>
                  <a:pt x="5730010" y="1054366"/>
                  <a:pt x="5718835" y="1064844"/>
                </a:cubicBezTo>
                <a:lnTo>
                  <a:pt x="5714874" y="1068503"/>
                </a:lnTo>
                <a:lnTo>
                  <a:pt x="5701662" y="1073285"/>
                </a:lnTo>
                <a:lnTo>
                  <a:pt x="5693311" y="1075267"/>
                </a:lnTo>
                <a:lnTo>
                  <a:pt x="5690848" y="1075851"/>
                </a:lnTo>
                <a:lnTo>
                  <a:pt x="5658420" y="1083546"/>
                </a:lnTo>
                <a:cubicBezTo>
                  <a:pt x="5653468" y="1085097"/>
                  <a:pt x="5669163" y="1083066"/>
                  <a:pt x="5674262" y="1081858"/>
                </a:cubicBezTo>
                <a:lnTo>
                  <a:pt x="5690848" y="1075851"/>
                </a:lnTo>
                <a:lnTo>
                  <a:pt x="5690849" y="1075851"/>
                </a:lnTo>
                <a:lnTo>
                  <a:pt x="5693311" y="1075267"/>
                </a:lnTo>
                <a:lnTo>
                  <a:pt x="5701659" y="1073286"/>
                </a:lnTo>
                <a:lnTo>
                  <a:pt x="5701662" y="1073285"/>
                </a:lnTo>
                <a:lnTo>
                  <a:pt x="5712472" y="1070720"/>
                </a:lnTo>
                <a:lnTo>
                  <a:pt x="5714874" y="1068503"/>
                </a:lnTo>
                <a:lnTo>
                  <a:pt x="5734842" y="1061274"/>
                </a:lnTo>
                <a:cubicBezTo>
                  <a:pt x="5739861" y="1059871"/>
                  <a:pt x="5745586" y="1060792"/>
                  <a:pt x="5750678" y="1059583"/>
                </a:cubicBezTo>
                <a:cubicBezTo>
                  <a:pt x="5760075" y="1057353"/>
                  <a:pt x="5768685" y="1053241"/>
                  <a:pt x="5778082" y="1051012"/>
                </a:cubicBezTo>
                <a:cubicBezTo>
                  <a:pt x="5783178" y="1049803"/>
                  <a:pt x="5798459" y="1047061"/>
                  <a:pt x="5793921" y="1049322"/>
                </a:cubicBezTo>
                <a:cubicBezTo>
                  <a:pt x="5776392" y="1058046"/>
                  <a:pt x="5755000" y="1060882"/>
                  <a:pt x="5738370" y="1070781"/>
                </a:cubicBezTo>
                <a:lnTo>
                  <a:pt x="5726809" y="1077662"/>
                </a:lnTo>
                <a:cubicBezTo>
                  <a:pt x="5719601" y="1079372"/>
                  <a:pt x="5706308" y="1076359"/>
                  <a:pt x="5705189" y="1082794"/>
                </a:cubicBezTo>
                <a:cubicBezTo>
                  <a:pt x="5704153" y="1088724"/>
                  <a:pt x="5719413" y="1083555"/>
                  <a:pt x="5726058" y="1081979"/>
                </a:cubicBezTo>
                <a:cubicBezTo>
                  <a:pt x="5741260" y="1078370"/>
                  <a:pt x="5754846" y="1071009"/>
                  <a:pt x="5770047" y="1067400"/>
                </a:cubicBezTo>
                <a:cubicBezTo>
                  <a:pt x="5778102" y="1065487"/>
                  <a:pt x="5754856" y="1073274"/>
                  <a:pt x="5747676" y="1076848"/>
                </a:cubicBezTo>
                <a:cubicBezTo>
                  <a:pt x="5741585" y="1079880"/>
                  <a:pt x="5723498" y="1088793"/>
                  <a:pt x="5730335" y="1087170"/>
                </a:cubicBezTo>
                <a:cubicBezTo>
                  <a:pt x="5737541" y="1085460"/>
                  <a:pt x="5744889" y="1084099"/>
                  <a:pt x="5751955" y="1082040"/>
                </a:cubicBezTo>
                <a:cubicBezTo>
                  <a:pt x="5757648" y="1080378"/>
                  <a:pt x="5772056" y="1071864"/>
                  <a:pt x="5768546" y="1076033"/>
                </a:cubicBezTo>
                <a:cubicBezTo>
                  <a:pt x="5763021" y="1082593"/>
                  <a:pt x="5732283" y="1096184"/>
                  <a:pt x="5723053" y="1099243"/>
                </a:cubicBezTo>
                <a:cubicBezTo>
                  <a:pt x="5716100" y="1101546"/>
                  <a:pt x="5707780" y="1101075"/>
                  <a:pt x="5701433" y="1104374"/>
                </a:cubicBezTo>
                <a:lnTo>
                  <a:pt x="5678972" y="1116511"/>
                </a:lnTo>
                <a:lnTo>
                  <a:pt x="5668608" y="1120338"/>
                </a:lnTo>
                <a:lnTo>
                  <a:pt x="5664524" y="1121922"/>
                </a:lnTo>
                <a:lnTo>
                  <a:pt x="5662429" y="1122498"/>
                </a:lnTo>
                <a:cubicBezTo>
                  <a:pt x="5657832" y="1123974"/>
                  <a:pt x="5653778" y="1125502"/>
                  <a:pt x="5649788" y="1127173"/>
                </a:cubicBezTo>
                <a:lnTo>
                  <a:pt x="5643466" y="1130077"/>
                </a:lnTo>
                <a:lnTo>
                  <a:pt x="5637965" y="1132210"/>
                </a:lnTo>
                <a:cubicBezTo>
                  <a:pt x="5627760" y="1136189"/>
                  <a:pt x="5618331" y="1139851"/>
                  <a:pt x="5611949" y="1142161"/>
                </a:cubicBezTo>
                <a:cubicBezTo>
                  <a:pt x="5604281" y="1144937"/>
                  <a:pt x="5590831" y="1144415"/>
                  <a:pt x="5589579" y="1151608"/>
                </a:cubicBezTo>
                <a:lnTo>
                  <a:pt x="5591064" y="1153324"/>
                </a:lnTo>
                <a:lnTo>
                  <a:pt x="5562175" y="1160178"/>
                </a:lnTo>
                <a:cubicBezTo>
                  <a:pt x="5550199" y="1164516"/>
                  <a:pt x="5516267" y="1180846"/>
                  <a:pt x="5528245" y="1176509"/>
                </a:cubicBezTo>
                <a:cubicBezTo>
                  <a:pt x="5552313" y="1167794"/>
                  <a:pt x="5584530" y="1156007"/>
                  <a:pt x="5605415" y="1149918"/>
                </a:cubicBezTo>
                <a:cubicBezTo>
                  <a:pt x="5630891" y="1142493"/>
                  <a:pt x="5657107" y="1136597"/>
                  <a:pt x="5681838" y="1127645"/>
                </a:cubicBezTo>
                <a:cubicBezTo>
                  <a:pt x="5692897" y="1123640"/>
                  <a:pt x="5703722" y="1119166"/>
                  <a:pt x="5715019" y="1115632"/>
                </a:cubicBezTo>
                <a:cubicBezTo>
                  <a:pt x="5731144" y="1110587"/>
                  <a:pt x="5778066" y="1093580"/>
                  <a:pt x="5764038" y="1101929"/>
                </a:cubicBezTo>
                <a:cubicBezTo>
                  <a:pt x="5736788" y="1118149"/>
                  <a:pt x="5706783" y="1132068"/>
                  <a:pt x="5674555" y="1139717"/>
                </a:cubicBezTo>
                <a:cubicBezTo>
                  <a:pt x="5660566" y="1143037"/>
                  <a:pt x="5607369" y="1154897"/>
                  <a:pt x="5593105" y="1161116"/>
                </a:cubicBezTo>
                <a:cubicBezTo>
                  <a:pt x="5580535" y="1166596"/>
                  <a:pt x="5571076" y="1176416"/>
                  <a:pt x="5558421" y="1181760"/>
                </a:cubicBezTo>
                <a:cubicBezTo>
                  <a:pt x="5550965" y="1184910"/>
                  <a:pt x="5527704" y="1192098"/>
                  <a:pt x="5536051" y="1191207"/>
                </a:cubicBezTo>
                <a:cubicBezTo>
                  <a:pt x="5549512" y="1189772"/>
                  <a:pt x="5561676" y="1184111"/>
                  <a:pt x="5574261" y="1180070"/>
                </a:cubicBezTo>
                <a:cubicBezTo>
                  <a:pt x="5594613" y="1173534"/>
                  <a:pt x="5613997" y="1164901"/>
                  <a:pt x="5634843" y="1159486"/>
                </a:cubicBezTo>
                <a:cubicBezTo>
                  <a:pt x="5644954" y="1156860"/>
                  <a:pt x="5656015" y="1157481"/>
                  <a:pt x="5666521" y="1156106"/>
                </a:cubicBezTo>
                <a:cubicBezTo>
                  <a:pt x="5675466" y="1154935"/>
                  <a:pt x="5694518" y="1144103"/>
                  <a:pt x="5693170" y="1151851"/>
                </a:cubicBezTo>
                <a:cubicBezTo>
                  <a:pt x="5691565" y="1161062"/>
                  <a:pt x="5674772" y="1161059"/>
                  <a:pt x="5665016" y="1164737"/>
                </a:cubicBezTo>
                <a:cubicBezTo>
                  <a:pt x="5645156" y="1172230"/>
                  <a:pt x="5622201" y="1174748"/>
                  <a:pt x="5604437" y="1185322"/>
                </a:cubicBezTo>
                <a:lnTo>
                  <a:pt x="5587093" y="1195644"/>
                </a:lnTo>
                <a:cubicBezTo>
                  <a:pt x="5562386" y="1201508"/>
                  <a:pt x="5558136" y="1202037"/>
                  <a:pt x="5539888" y="1209104"/>
                </a:cubicBezTo>
                <a:lnTo>
                  <a:pt x="5533449" y="1211685"/>
                </a:lnTo>
                <a:lnTo>
                  <a:pt x="5534487" y="1210181"/>
                </a:lnTo>
                <a:cubicBezTo>
                  <a:pt x="5534729" y="1209320"/>
                  <a:pt x="5534371" y="1208702"/>
                  <a:pt x="5533047" y="1208472"/>
                </a:cubicBezTo>
                <a:cubicBezTo>
                  <a:pt x="5524665" y="1207012"/>
                  <a:pt x="5517773" y="1214229"/>
                  <a:pt x="5510675" y="1217918"/>
                </a:cubicBezTo>
                <a:cubicBezTo>
                  <a:pt x="5508167" y="1219222"/>
                  <a:pt x="5504787" y="1220349"/>
                  <a:pt x="5501209" y="1221456"/>
                </a:cubicBezTo>
                <a:lnTo>
                  <a:pt x="5493218" y="1224017"/>
                </a:lnTo>
                <a:lnTo>
                  <a:pt x="5478247" y="1225614"/>
                </a:lnTo>
                <a:lnTo>
                  <a:pt x="5482685" y="1229354"/>
                </a:lnTo>
                <a:lnTo>
                  <a:pt x="5481774" y="1235123"/>
                </a:lnTo>
                <a:lnTo>
                  <a:pt x="5486636" y="1236096"/>
                </a:lnTo>
                <a:lnTo>
                  <a:pt x="5482429" y="1238631"/>
                </a:lnTo>
                <a:cubicBezTo>
                  <a:pt x="5476109" y="1240458"/>
                  <a:pt x="5465978" y="1240294"/>
                  <a:pt x="5470212" y="1242004"/>
                </a:cubicBezTo>
                <a:cubicBezTo>
                  <a:pt x="5475748" y="1244238"/>
                  <a:pt x="5481742" y="1244638"/>
                  <a:pt x="5487849" y="1244505"/>
                </a:cubicBezTo>
                <a:lnTo>
                  <a:pt x="5503951" y="1243898"/>
                </a:lnTo>
                <a:lnTo>
                  <a:pt x="5500388" y="1247255"/>
                </a:lnTo>
                <a:cubicBezTo>
                  <a:pt x="5499934" y="1249848"/>
                  <a:pt x="5502805" y="1249012"/>
                  <a:pt x="5506426" y="1247195"/>
                </a:cubicBezTo>
                <a:lnTo>
                  <a:pt x="5515668" y="1241986"/>
                </a:lnTo>
                <a:lnTo>
                  <a:pt x="5519607" y="1241229"/>
                </a:lnTo>
                <a:cubicBezTo>
                  <a:pt x="5524083" y="1240269"/>
                  <a:pt x="5527554" y="1240035"/>
                  <a:pt x="5527038" y="1243000"/>
                </a:cubicBezTo>
                <a:cubicBezTo>
                  <a:pt x="5525783" y="1250193"/>
                  <a:pt x="5512124" y="1249298"/>
                  <a:pt x="5504666" y="1252447"/>
                </a:cubicBezTo>
                <a:cubicBezTo>
                  <a:pt x="5499384" y="1253010"/>
                  <a:pt x="5493725" y="1252473"/>
                  <a:pt x="5488827" y="1254137"/>
                </a:cubicBezTo>
                <a:cubicBezTo>
                  <a:pt x="5478314" y="1257709"/>
                  <a:pt x="5470823" y="1260672"/>
                  <a:pt x="5464936" y="1263240"/>
                </a:cubicBezTo>
                <a:lnTo>
                  <a:pt x="5453543" y="1268618"/>
                </a:lnTo>
                <a:lnTo>
                  <a:pt x="5444837" y="1268715"/>
                </a:lnTo>
                <a:cubicBezTo>
                  <a:pt x="5454221" y="1264419"/>
                  <a:pt x="5466754" y="1263231"/>
                  <a:pt x="5472985" y="1255826"/>
                </a:cubicBezTo>
                <a:cubicBezTo>
                  <a:pt x="5477342" y="1250655"/>
                  <a:pt x="5458466" y="1258974"/>
                  <a:pt x="5451368" y="1260958"/>
                </a:cubicBezTo>
                <a:cubicBezTo>
                  <a:pt x="5448175" y="1261850"/>
                  <a:pt x="5414447" y="1272132"/>
                  <a:pt x="5407378" y="1275536"/>
                </a:cubicBezTo>
                <a:cubicBezTo>
                  <a:pt x="5401233" y="1278492"/>
                  <a:pt x="5384150" y="1282021"/>
                  <a:pt x="5390035" y="1285858"/>
                </a:cubicBezTo>
                <a:cubicBezTo>
                  <a:pt x="5397509" y="1290728"/>
                  <a:pt x="5408006" y="1283662"/>
                  <a:pt x="5416682" y="1281602"/>
                </a:cubicBezTo>
                <a:cubicBezTo>
                  <a:pt x="5434898" y="1277280"/>
                  <a:pt x="5442420" y="1273986"/>
                  <a:pt x="5450646" y="1269986"/>
                </a:cubicBezTo>
                <a:lnTo>
                  <a:pt x="5453543" y="1268618"/>
                </a:lnTo>
                <a:lnTo>
                  <a:pt x="5465719" y="1268484"/>
                </a:lnTo>
                <a:lnTo>
                  <a:pt x="5472382" y="1269450"/>
                </a:lnTo>
                <a:lnTo>
                  <a:pt x="5468471" y="1271255"/>
                </a:lnTo>
                <a:cubicBezTo>
                  <a:pt x="5464899" y="1273382"/>
                  <a:pt x="5461829" y="1276118"/>
                  <a:pt x="5464203" y="1276532"/>
                </a:cubicBezTo>
                <a:lnTo>
                  <a:pt x="5467825" y="1276305"/>
                </a:lnTo>
                <a:lnTo>
                  <a:pt x="5463165" y="1279970"/>
                </a:lnTo>
                <a:lnTo>
                  <a:pt x="5446860" y="1286854"/>
                </a:lnTo>
                <a:cubicBezTo>
                  <a:pt x="5441328" y="1288856"/>
                  <a:pt x="5424460" y="1294239"/>
                  <a:pt x="5430271" y="1292861"/>
                </a:cubicBezTo>
                <a:cubicBezTo>
                  <a:pt x="5439664" y="1290631"/>
                  <a:pt x="5448608" y="1287292"/>
                  <a:pt x="5457670" y="1284289"/>
                </a:cubicBezTo>
                <a:cubicBezTo>
                  <a:pt x="5455491" y="1286875"/>
                  <a:pt x="5459232" y="1286296"/>
                  <a:pt x="5464344" y="1284718"/>
                </a:cubicBezTo>
                <a:lnTo>
                  <a:pt x="5465588" y="1284257"/>
                </a:lnTo>
                <a:lnTo>
                  <a:pt x="5461948" y="1289480"/>
                </a:lnTo>
                <a:cubicBezTo>
                  <a:pt x="5461389" y="1292698"/>
                  <a:pt x="5463797" y="1290241"/>
                  <a:pt x="5466770" y="1286269"/>
                </a:cubicBezTo>
                <a:lnTo>
                  <a:pt x="5469091" y="1282953"/>
                </a:lnTo>
                <a:lnTo>
                  <a:pt x="5479290" y="1279158"/>
                </a:lnTo>
                <a:lnTo>
                  <a:pt x="5488890" y="1274325"/>
                </a:lnTo>
                <a:lnTo>
                  <a:pt x="5504319" y="1268702"/>
                </a:lnTo>
                <a:cubicBezTo>
                  <a:pt x="5509774" y="1266599"/>
                  <a:pt x="5515304" y="1264260"/>
                  <a:pt x="5524030" y="1260263"/>
                </a:cubicBezTo>
                <a:cubicBezTo>
                  <a:pt x="5529756" y="1257644"/>
                  <a:pt x="5537748" y="1256370"/>
                  <a:pt x="5544554" y="1254347"/>
                </a:cubicBezTo>
                <a:lnTo>
                  <a:pt x="5548729" y="1252539"/>
                </a:lnTo>
                <a:lnTo>
                  <a:pt x="5551433" y="1251693"/>
                </a:lnTo>
                <a:cubicBezTo>
                  <a:pt x="5558640" y="1249982"/>
                  <a:pt x="5572876" y="1246174"/>
                  <a:pt x="5583599" y="1243416"/>
                </a:cubicBezTo>
                <a:lnTo>
                  <a:pt x="5593073" y="1241107"/>
                </a:lnTo>
                <a:lnTo>
                  <a:pt x="5578082" y="1247437"/>
                </a:lnTo>
                <a:cubicBezTo>
                  <a:pt x="5572702" y="1249707"/>
                  <a:pt x="5589140" y="1243433"/>
                  <a:pt x="5594669" y="1241430"/>
                </a:cubicBezTo>
                <a:cubicBezTo>
                  <a:pt x="5598102" y="1240189"/>
                  <a:pt x="5598014" y="1239996"/>
                  <a:pt x="5595727" y="1240457"/>
                </a:cubicBezTo>
                <a:lnTo>
                  <a:pt x="5593073" y="1241107"/>
                </a:lnTo>
                <a:lnTo>
                  <a:pt x="5600453" y="1237990"/>
                </a:lnTo>
                <a:cubicBezTo>
                  <a:pt x="5605668" y="1237787"/>
                  <a:pt x="5613581" y="1234143"/>
                  <a:pt x="5618124" y="1234799"/>
                </a:cubicBezTo>
                <a:lnTo>
                  <a:pt x="5618652" y="1235192"/>
                </a:lnTo>
                <a:lnTo>
                  <a:pt x="5593921" y="1245747"/>
                </a:lnTo>
                <a:cubicBezTo>
                  <a:pt x="5581870" y="1251546"/>
                  <a:pt x="5594778" y="1247208"/>
                  <a:pt x="5613894" y="1240267"/>
                </a:cubicBezTo>
                <a:lnTo>
                  <a:pt x="5621225" y="1237562"/>
                </a:lnTo>
                <a:lnTo>
                  <a:pt x="5620417" y="1240910"/>
                </a:lnTo>
                <a:cubicBezTo>
                  <a:pt x="5617292" y="1243965"/>
                  <a:pt x="5608588" y="1245280"/>
                  <a:pt x="5603980" y="1247498"/>
                </a:cubicBezTo>
                <a:cubicBezTo>
                  <a:pt x="5598758" y="1250010"/>
                  <a:pt x="5581344" y="1252452"/>
                  <a:pt x="5587388" y="1253504"/>
                </a:cubicBezTo>
                <a:lnTo>
                  <a:pt x="5596310" y="1253735"/>
                </a:lnTo>
                <a:lnTo>
                  <a:pt x="5586638" y="1257819"/>
                </a:lnTo>
                <a:cubicBezTo>
                  <a:pt x="5579825" y="1260390"/>
                  <a:pt x="5571930" y="1260570"/>
                  <a:pt x="5565015" y="1262950"/>
                </a:cubicBezTo>
                <a:cubicBezTo>
                  <a:pt x="5546152" y="1269451"/>
                  <a:pt x="5489796" y="1289078"/>
                  <a:pt x="5509464" y="1284409"/>
                </a:cubicBezTo>
                <a:cubicBezTo>
                  <a:pt x="5597721" y="1263466"/>
                  <a:pt x="5587388" y="1266966"/>
                  <a:pt x="5683175" y="1239047"/>
                </a:cubicBezTo>
                <a:cubicBezTo>
                  <a:pt x="5701599" y="1233677"/>
                  <a:pt x="5753864" y="1212446"/>
                  <a:pt x="5737975" y="1221904"/>
                </a:cubicBezTo>
                <a:cubicBezTo>
                  <a:pt x="5732194" y="1225345"/>
                  <a:pt x="5727142" y="1229870"/>
                  <a:pt x="5720631" y="1232225"/>
                </a:cubicBezTo>
                <a:cubicBezTo>
                  <a:pt x="5632334" y="1264194"/>
                  <a:pt x="5682447" y="1243357"/>
                  <a:pt x="5633405" y="1257066"/>
                </a:cubicBezTo>
                <a:cubicBezTo>
                  <a:pt x="5624150" y="1259652"/>
                  <a:pt x="5615016" y="1262532"/>
                  <a:pt x="5606001" y="1265636"/>
                </a:cubicBezTo>
                <a:cubicBezTo>
                  <a:pt x="5589285" y="1271398"/>
                  <a:pt x="5573660" y="1279519"/>
                  <a:pt x="5556233" y="1283656"/>
                </a:cubicBezTo>
                <a:cubicBezTo>
                  <a:pt x="5549396" y="1285279"/>
                  <a:pt x="5580411" y="1271711"/>
                  <a:pt x="5573574" y="1273334"/>
                </a:cubicBezTo>
                <a:cubicBezTo>
                  <a:pt x="5490397" y="1293074"/>
                  <a:pt x="5549091" y="1282829"/>
                  <a:pt x="5506461" y="1301675"/>
                </a:cubicBezTo>
                <a:cubicBezTo>
                  <a:pt x="5495809" y="1306383"/>
                  <a:pt x="5461192" y="1311583"/>
                  <a:pt x="5473281" y="1313687"/>
                </a:cubicBezTo>
                <a:cubicBezTo>
                  <a:pt x="5489791" y="1316560"/>
                  <a:pt x="5511618" y="1292249"/>
                  <a:pt x="5521550" y="1304301"/>
                </a:cubicBezTo>
                <a:cubicBezTo>
                  <a:pt x="5530847" y="1315581"/>
                  <a:pt x="5495074" y="1317480"/>
                  <a:pt x="5481838" y="1324070"/>
                </a:cubicBezTo>
                <a:cubicBezTo>
                  <a:pt x="5487118" y="1323507"/>
                  <a:pt x="5494489" y="1318510"/>
                  <a:pt x="5497675" y="1322379"/>
                </a:cubicBezTo>
                <a:cubicBezTo>
                  <a:pt x="5500526" y="1325840"/>
                  <a:pt x="5481373" y="1328435"/>
                  <a:pt x="5486116" y="1329261"/>
                </a:cubicBezTo>
                <a:cubicBezTo>
                  <a:pt x="5492160" y="1330313"/>
                  <a:pt x="5497173" y="1325256"/>
                  <a:pt x="5502705" y="1323254"/>
                </a:cubicBezTo>
                <a:cubicBezTo>
                  <a:pt x="5533542" y="1319965"/>
                  <a:pt x="5513160" y="1320900"/>
                  <a:pt x="5501952" y="1327570"/>
                </a:cubicBezTo>
                <a:lnTo>
                  <a:pt x="5489399" y="1337729"/>
                </a:lnTo>
                <a:lnTo>
                  <a:pt x="5484982" y="1339490"/>
                </a:lnTo>
                <a:lnTo>
                  <a:pt x="5480729" y="1343287"/>
                </a:lnTo>
                <a:lnTo>
                  <a:pt x="5471784" y="1344383"/>
                </a:lnTo>
                <a:cubicBezTo>
                  <a:pt x="5454621" y="1346242"/>
                  <a:pt x="5462850" y="1344083"/>
                  <a:pt x="5434839" y="1355911"/>
                </a:cubicBezTo>
                <a:cubicBezTo>
                  <a:pt x="5445148" y="1356222"/>
                  <a:pt x="5455564" y="1357662"/>
                  <a:pt x="5465768" y="1356847"/>
                </a:cubicBezTo>
                <a:cubicBezTo>
                  <a:pt x="5473272" y="1356248"/>
                  <a:pt x="5480406" y="1353957"/>
                  <a:pt x="5487388" y="1351717"/>
                </a:cubicBezTo>
                <a:cubicBezTo>
                  <a:pt x="5513370" y="1343374"/>
                  <a:pt x="5538894" y="1334104"/>
                  <a:pt x="5564557" y="1325126"/>
                </a:cubicBezTo>
                <a:lnTo>
                  <a:pt x="5593479" y="1314656"/>
                </a:lnTo>
                <a:lnTo>
                  <a:pt x="5610649" y="1310393"/>
                </a:lnTo>
                <a:lnTo>
                  <a:pt x="5635182" y="1303311"/>
                </a:lnTo>
                <a:lnTo>
                  <a:pt x="5651790" y="1300287"/>
                </a:lnTo>
                <a:lnTo>
                  <a:pt x="5695026" y="1290027"/>
                </a:lnTo>
                <a:lnTo>
                  <a:pt x="5667629" y="1298597"/>
                </a:lnTo>
                <a:cubicBezTo>
                  <a:pt x="5661301" y="1301269"/>
                  <a:pt x="5656856" y="1306686"/>
                  <a:pt x="5650287" y="1308919"/>
                </a:cubicBezTo>
                <a:lnTo>
                  <a:pt x="5628667" y="1314050"/>
                </a:lnTo>
                <a:lnTo>
                  <a:pt x="5666127" y="1307229"/>
                </a:lnTo>
                <a:cubicBezTo>
                  <a:pt x="5702751" y="1299620"/>
                  <a:pt x="5707058" y="1291801"/>
                  <a:pt x="5686242" y="1310730"/>
                </a:cubicBezTo>
                <a:cubicBezTo>
                  <a:pt x="5648335" y="1324454"/>
                  <a:pt x="5684016" y="1311258"/>
                  <a:pt x="5697054" y="1308165"/>
                </a:cubicBezTo>
                <a:cubicBezTo>
                  <a:pt x="5701393" y="1307135"/>
                  <a:pt x="5710119" y="1305323"/>
                  <a:pt x="5716730" y="1304144"/>
                </a:cubicBezTo>
                <a:lnTo>
                  <a:pt x="5717503" y="1304027"/>
                </a:lnTo>
                <a:lnTo>
                  <a:pt x="5715009" y="1304782"/>
                </a:lnTo>
                <a:cubicBezTo>
                  <a:pt x="5709879" y="1306386"/>
                  <a:pt x="5705172" y="1307921"/>
                  <a:pt x="5702083" y="1309041"/>
                </a:cubicBezTo>
                <a:cubicBezTo>
                  <a:pt x="5699914" y="1309826"/>
                  <a:pt x="5695884" y="1311816"/>
                  <a:pt x="5692967" y="1313476"/>
                </a:cubicBezTo>
                <a:lnTo>
                  <a:pt x="5692615" y="1313704"/>
                </a:lnTo>
                <a:lnTo>
                  <a:pt x="5652313" y="1327059"/>
                </a:lnTo>
                <a:cubicBezTo>
                  <a:pt x="5622985" y="1336777"/>
                  <a:pt x="5534777" y="1365460"/>
                  <a:pt x="5564328" y="1356214"/>
                </a:cubicBezTo>
                <a:cubicBezTo>
                  <a:pt x="5594290" y="1346842"/>
                  <a:pt x="5678216" y="1318227"/>
                  <a:pt x="5704859" y="1322864"/>
                </a:cubicBezTo>
                <a:cubicBezTo>
                  <a:pt x="5715091" y="1324645"/>
                  <a:pt x="5705947" y="1328437"/>
                  <a:pt x="5691872" y="1332571"/>
                </a:cubicBezTo>
                <a:lnTo>
                  <a:pt x="5674849" y="1337193"/>
                </a:lnTo>
                <a:lnTo>
                  <a:pt x="5676687" y="1335774"/>
                </a:lnTo>
                <a:cubicBezTo>
                  <a:pt x="5677714" y="1334546"/>
                  <a:pt x="5674307" y="1335761"/>
                  <a:pt x="5666727" y="1338557"/>
                </a:cubicBezTo>
                <a:lnTo>
                  <a:pt x="5656315" y="1342349"/>
                </a:lnTo>
                <a:lnTo>
                  <a:pt x="5649308" y="1344323"/>
                </a:lnTo>
                <a:cubicBezTo>
                  <a:pt x="5644910" y="1345780"/>
                  <a:pt x="5665385" y="1336254"/>
                  <a:pt x="5660866" y="1337441"/>
                </a:cubicBezTo>
                <a:cubicBezTo>
                  <a:pt x="5629369" y="1345717"/>
                  <a:pt x="5598670" y="1355884"/>
                  <a:pt x="5567855" y="1365721"/>
                </a:cubicBezTo>
                <a:lnTo>
                  <a:pt x="5550956" y="1371839"/>
                </a:lnTo>
                <a:lnTo>
                  <a:pt x="5528393" y="1377253"/>
                </a:lnTo>
                <a:cubicBezTo>
                  <a:pt x="5519963" y="1379515"/>
                  <a:pt x="5511330" y="1382142"/>
                  <a:pt x="5502245" y="1385429"/>
                </a:cubicBezTo>
                <a:cubicBezTo>
                  <a:pt x="5491960" y="1389156"/>
                  <a:pt x="5524118" y="1380907"/>
                  <a:pt x="5534675" y="1377734"/>
                </a:cubicBezTo>
                <a:lnTo>
                  <a:pt x="5550956" y="1371839"/>
                </a:lnTo>
                <a:lnTo>
                  <a:pt x="5553309" y="1371276"/>
                </a:lnTo>
                <a:cubicBezTo>
                  <a:pt x="5569838" y="1367636"/>
                  <a:pt x="5586521" y="1364290"/>
                  <a:pt x="5605316" y="1358900"/>
                </a:cubicBezTo>
                <a:cubicBezTo>
                  <a:pt x="5624834" y="1353303"/>
                  <a:pt x="5640567" y="1347992"/>
                  <a:pt x="5652258" y="1343831"/>
                </a:cubicBezTo>
                <a:lnTo>
                  <a:pt x="5656315" y="1342349"/>
                </a:lnTo>
                <a:lnTo>
                  <a:pt x="5668869" y="1338819"/>
                </a:lnTo>
                <a:lnTo>
                  <a:pt x="5674849" y="1337193"/>
                </a:lnTo>
                <a:lnTo>
                  <a:pt x="5671793" y="1339559"/>
                </a:lnTo>
                <a:cubicBezTo>
                  <a:pt x="5666268" y="1343446"/>
                  <a:pt x="5656183" y="1350210"/>
                  <a:pt x="5641274" y="1360712"/>
                </a:cubicBezTo>
                <a:cubicBezTo>
                  <a:pt x="5632391" y="1362131"/>
                  <a:pt x="5623302" y="1362908"/>
                  <a:pt x="5614625" y="1364968"/>
                </a:cubicBezTo>
                <a:cubicBezTo>
                  <a:pt x="5608815" y="1366347"/>
                  <a:pt x="5592086" y="1371923"/>
                  <a:pt x="5598031" y="1370973"/>
                </a:cubicBezTo>
                <a:cubicBezTo>
                  <a:pt x="5612788" y="1368618"/>
                  <a:pt x="5626860" y="1364132"/>
                  <a:pt x="5641274" y="1360712"/>
                </a:cubicBezTo>
                <a:cubicBezTo>
                  <a:pt x="5648230" y="1360440"/>
                  <a:pt x="5656421" y="1356168"/>
                  <a:pt x="5662142" y="1359898"/>
                </a:cubicBezTo>
                <a:cubicBezTo>
                  <a:pt x="5666067" y="1362456"/>
                  <a:pt x="5654937" y="1365243"/>
                  <a:pt x="5650580" y="1366779"/>
                </a:cubicBezTo>
                <a:lnTo>
                  <a:pt x="5583724" y="1388934"/>
                </a:lnTo>
                <a:lnTo>
                  <a:pt x="5583832" y="1388764"/>
                </a:lnTo>
                <a:cubicBezTo>
                  <a:pt x="5586277" y="1384756"/>
                  <a:pt x="5585054" y="1385466"/>
                  <a:pt x="5577948" y="1388927"/>
                </a:cubicBezTo>
                <a:lnTo>
                  <a:pt x="5562600" y="1395932"/>
                </a:lnTo>
                <a:lnTo>
                  <a:pt x="5518609" y="1410512"/>
                </a:lnTo>
                <a:cubicBezTo>
                  <a:pt x="5503943" y="1415371"/>
                  <a:pt x="5548529" y="1401876"/>
                  <a:pt x="5562600" y="1395935"/>
                </a:cubicBezTo>
                <a:lnTo>
                  <a:pt x="5562600" y="1395932"/>
                </a:lnTo>
                <a:lnTo>
                  <a:pt x="5583724" y="1388934"/>
                </a:lnTo>
                <a:lnTo>
                  <a:pt x="5577688" y="1398560"/>
                </a:lnTo>
                <a:cubicBezTo>
                  <a:pt x="5588747" y="1394556"/>
                  <a:pt x="5621624" y="1382007"/>
                  <a:pt x="5610869" y="1386548"/>
                </a:cubicBezTo>
                <a:cubicBezTo>
                  <a:pt x="5603412" y="1389697"/>
                  <a:pt x="5596083" y="1393065"/>
                  <a:pt x="5588498" y="1395995"/>
                </a:cubicBezTo>
                <a:cubicBezTo>
                  <a:pt x="5577558" y="1400221"/>
                  <a:pt x="5565966" y="1403298"/>
                  <a:pt x="5555317" y="1408008"/>
                </a:cubicBezTo>
                <a:cubicBezTo>
                  <a:pt x="5549050" y="1410777"/>
                  <a:pt x="5544190" y="1415482"/>
                  <a:pt x="5537976" y="1418329"/>
                </a:cubicBezTo>
                <a:cubicBezTo>
                  <a:pt x="5525368" y="1424101"/>
                  <a:pt x="5512207" y="1429005"/>
                  <a:pt x="5499014" y="1433783"/>
                </a:cubicBezTo>
                <a:cubicBezTo>
                  <a:pt x="5484544" y="1439021"/>
                  <a:pt x="5439822" y="1451968"/>
                  <a:pt x="5455024" y="1448360"/>
                </a:cubicBezTo>
                <a:cubicBezTo>
                  <a:pt x="5473038" y="1444084"/>
                  <a:pt x="5491218" y="1440225"/>
                  <a:pt x="5509070" y="1435532"/>
                </a:cubicBezTo>
                <a:cubicBezTo>
                  <a:pt x="5518385" y="1433086"/>
                  <a:pt x="5537933" y="1418573"/>
                  <a:pt x="5536473" y="1426961"/>
                </a:cubicBezTo>
                <a:lnTo>
                  <a:pt x="5532268" y="1431048"/>
                </a:lnTo>
                <a:lnTo>
                  <a:pt x="5520953" y="1435368"/>
                </a:lnTo>
                <a:cubicBezTo>
                  <a:pt x="5516060" y="1437239"/>
                  <a:pt x="5511506" y="1438921"/>
                  <a:pt x="5508319" y="1439849"/>
                </a:cubicBezTo>
                <a:cubicBezTo>
                  <a:pt x="5500735" y="1442060"/>
                  <a:pt x="5519462" y="1438887"/>
                  <a:pt x="5529976" y="1433276"/>
                </a:cubicBezTo>
                <a:lnTo>
                  <a:pt x="5532268" y="1431048"/>
                </a:lnTo>
                <a:lnTo>
                  <a:pt x="5535643" y="1429759"/>
                </a:lnTo>
                <a:cubicBezTo>
                  <a:pt x="5544752" y="1426396"/>
                  <a:pt x="5551120" y="1424540"/>
                  <a:pt x="5546531" y="1428712"/>
                </a:cubicBezTo>
                <a:cubicBezTo>
                  <a:pt x="5533551" y="1440515"/>
                  <a:pt x="5512380" y="1442897"/>
                  <a:pt x="5496009" y="1451047"/>
                </a:cubicBezTo>
                <a:cubicBezTo>
                  <a:pt x="5492796" y="1452645"/>
                  <a:pt x="5510097" y="1446982"/>
                  <a:pt x="5506820" y="1448481"/>
                </a:cubicBezTo>
                <a:cubicBezTo>
                  <a:pt x="5497436" y="1452777"/>
                  <a:pt x="5487859" y="1456791"/>
                  <a:pt x="5478665" y="1461369"/>
                </a:cubicBezTo>
                <a:cubicBezTo>
                  <a:pt x="5474607" y="1463391"/>
                  <a:pt x="5471251" y="1466352"/>
                  <a:pt x="5467107" y="1468251"/>
                </a:cubicBezTo>
                <a:lnTo>
                  <a:pt x="5438955" y="1481138"/>
                </a:lnTo>
                <a:cubicBezTo>
                  <a:pt x="5444233" y="1480574"/>
                  <a:pt x="5457873" y="1475791"/>
                  <a:pt x="5454795" y="1479448"/>
                </a:cubicBezTo>
                <a:cubicBezTo>
                  <a:pt x="5449927" y="1485230"/>
                  <a:pt x="5440193" y="1486319"/>
                  <a:pt x="5432424" y="1488895"/>
                </a:cubicBezTo>
                <a:cubicBezTo>
                  <a:pt x="5425473" y="1491198"/>
                  <a:pt x="5403307" y="1492721"/>
                  <a:pt x="5410804" y="1494026"/>
                </a:cubicBezTo>
                <a:cubicBezTo>
                  <a:pt x="5421406" y="1495871"/>
                  <a:pt x="5433707" y="1484926"/>
                  <a:pt x="5442479" y="1490644"/>
                </a:cubicBezTo>
                <a:cubicBezTo>
                  <a:pt x="5443794" y="1491502"/>
                  <a:pt x="5427230" y="1497596"/>
                  <a:pt x="5411674" y="1503111"/>
                </a:cubicBezTo>
                <a:lnTo>
                  <a:pt x="5399756" y="1507304"/>
                </a:lnTo>
                <a:lnTo>
                  <a:pt x="5398491" y="1505223"/>
                </a:lnTo>
                <a:lnTo>
                  <a:pt x="5397168" y="1508214"/>
                </a:lnTo>
                <a:lnTo>
                  <a:pt x="5391460" y="1510223"/>
                </a:lnTo>
                <a:cubicBezTo>
                  <a:pt x="5386549" y="1511964"/>
                  <a:pt x="5384252" y="1512833"/>
                  <a:pt x="5386930" y="1512105"/>
                </a:cubicBezTo>
                <a:lnTo>
                  <a:pt x="5396767" y="1509113"/>
                </a:lnTo>
                <a:lnTo>
                  <a:pt x="5395634" y="1511674"/>
                </a:lnTo>
                <a:lnTo>
                  <a:pt x="5393708" y="1512240"/>
                </a:lnTo>
                <a:cubicBezTo>
                  <a:pt x="5379311" y="1516560"/>
                  <a:pt x="5373210" y="1518783"/>
                  <a:pt x="5386180" y="1516420"/>
                </a:cubicBezTo>
                <a:lnTo>
                  <a:pt x="5394180" y="1514964"/>
                </a:lnTo>
                <a:lnTo>
                  <a:pt x="5391207" y="1521676"/>
                </a:lnTo>
                <a:lnTo>
                  <a:pt x="5389673" y="1525095"/>
                </a:lnTo>
                <a:lnTo>
                  <a:pt x="5373868" y="1527619"/>
                </a:lnTo>
                <a:lnTo>
                  <a:pt x="5388511" y="1527682"/>
                </a:lnTo>
                <a:lnTo>
                  <a:pt x="5382665" y="1540702"/>
                </a:lnTo>
                <a:lnTo>
                  <a:pt x="5382540" y="1543504"/>
                </a:lnTo>
                <a:lnTo>
                  <a:pt x="5381271" y="1543633"/>
                </a:lnTo>
                <a:cubicBezTo>
                  <a:pt x="5366204" y="1545038"/>
                  <a:pt x="5368549" y="1544606"/>
                  <a:pt x="5377643" y="1545463"/>
                </a:cubicBezTo>
                <a:lnTo>
                  <a:pt x="5382417" y="1546328"/>
                </a:lnTo>
                <a:lnTo>
                  <a:pt x="5382234" y="1550460"/>
                </a:lnTo>
                <a:lnTo>
                  <a:pt x="5380171" y="1550950"/>
                </a:lnTo>
                <a:cubicBezTo>
                  <a:pt x="5375737" y="1552335"/>
                  <a:pt x="5363866" y="1557006"/>
                  <a:pt x="5368608" y="1557831"/>
                </a:cubicBezTo>
                <a:lnTo>
                  <a:pt x="5381951" y="1556826"/>
                </a:lnTo>
                <a:lnTo>
                  <a:pt x="5381923" y="1557532"/>
                </a:lnTo>
                <a:lnTo>
                  <a:pt x="5383886" y="1559757"/>
                </a:lnTo>
                <a:lnTo>
                  <a:pt x="5382333" y="1561219"/>
                </a:lnTo>
                <a:cubicBezTo>
                  <a:pt x="5381619" y="1561887"/>
                  <a:pt x="5381340" y="1562148"/>
                  <a:pt x="5381428" y="1562107"/>
                </a:cubicBezTo>
                <a:lnTo>
                  <a:pt x="5384209" y="1560123"/>
                </a:lnTo>
                <a:lnTo>
                  <a:pt x="5387305" y="1563634"/>
                </a:lnTo>
                <a:lnTo>
                  <a:pt x="5393001" y="1565633"/>
                </a:lnTo>
                <a:lnTo>
                  <a:pt x="5376415" y="1572531"/>
                </a:lnTo>
                <a:cubicBezTo>
                  <a:pt x="5368810" y="1575425"/>
                  <a:pt x="5345659" y="1580517"/>
                  <a:pt x="5354043" y="1581977"/>
                </a:cubicBezTo>
                <a:cubicBezTo>
                  <a:pt x="5368367" y="1584470"/>
                  <a:pt x="5382366" y="1578012"/>
                  <a:pt x="5396532" y="1576031"/>
                </a:cubicBezTo>
                <a:cubicBezTo>
                  <a:pt x="5405915" y="1571736"/>
                  <a:pt x="5431139" y="1570978"/>
                  <a:pt x="5424682" y="1563143"/>
                </a:cubicBezTo>
                <a:lnTo>
                  <a:pt x="5421115" y="1560300"/>
                </a:lnTo>
                <a:lnTo>
                  <a:pt x="5423785" y="1558307"/>
                </a:lnTo>
                <a:cubicBezTo>
                  <a:pt x="5427086" y="1555839"/>
                  <a:pt x="5429139" y="1553973"/>
                  <a:pt x="5426186" y="1554511"/>
                </a:cubicBezTo>
                <a:lnTo>
                  <a:pt x="5417307" y="1557265"/>
                </a:lnTo>
                <a:lnTo>
                  <a:pt x="5414479" y="1555010"/>
                </a:lnTo>
                <a:lnTo>
                  <a:pt x="5403539" y="1550577"/>
                </a:lnTo>
                <a:lnTo>
                  <a:pt x="5411847" y="1547569"/>
                </a:lnTo>
                <a:cubicBezTo>
                  <a:pt x="5424477" y="1543619"/>
                  <a:pt x="5439072" y="1542971"/>
                  <a:pt x="5450058" y="1536433"/>
                </a:cubicBezTo>
                <a:cubicBezTo>
                  <a:pt x="5457393" y="1532064"/>
                  <a:pt x="5432172" y="1538868"/>
                  <a:pt x="5423407" y="1540687"/>
                </a:cubicBezTo>
                <a:lnTo>
                  <a:pt x="5420705" y="1541328"/>
                </a:lnTo>
                <a:lnTo>
                  <a:pt x="5429190" y="1537247"/>
                </a:lnTo>
                <a:cubicBezTo>
                  <a:pt x="5441623" y="1532898"/>
                  <a:pt x="5454937" y="1530210"/>
                  <a:pt x="5468043" y="1527170"/>
                </a:cubicBezTo>
                <a:lnTo>
                  <a:pt x="5472254" y="1525801"/>
                </a:lnTo>
                <a:lnTo>
                  <a:pt x="5482485" y="1528735"/>
                </a:lnTo>
                <a:cubicBezTo>
                  <a:pt x="5489695" y="1527025"/>
                  <a:pt x="5510202" y="1519978"/>
                  <a:pt x="5504108" y="1523605"/>
                </a:cubicBezTo>
                <a:cubicBezTo>
                  <a:pt x="5496161" y="1528333"/>
                  <a:pt x="5485079" y="1528009"/>
                  <a:pt x="5476708" y="1532177"/>
                </a:cubicBezTo>
                <a:cubicBezTo>
                  <a:pt x="5471531" y="1534754"/>
                  <a:pt x="5469054" y="1540163"/>
                  <a:pt x="5464394" y="1543374"/>
                </a:cubicBezTo>
                <a:cubicBezTo>
                  <a:pt x="5455256" y="1549672"/>
                  <a:pt x="5443542" y="1553258"/>
                  <a:pt x="5435492" y="1560578"/>
                </a:cubicBezTo>
                <a:cubicBezTo>
                  <a:pt x="5431388" y="1564311"/>
                  <a:pt x="5427743" y="1568465"/>
                  <a:pt x="5423178" y="1571775"/>
                </a:cubicBezTo>
                <a:cubicBezTo>
                  <a:pt x="5385122" y="1599395"/>
                  <a:pt x="5424100" y="1565492"/>
                  <a:pt x="5393526" y="1593295"/>
                </a:cubicBezTo>
                <a:lnTo>
                  <a:pt x="5393941" y="1594819"/>
                </a:lnTo>
                <a:lnTo>
                  <a:pt x="5381963" y="1600177"/>
                </a:lnTo>
                <a:cubicBezTo>
                  <a:pt x="5380595" y="1601122"/>
                  <a:pt x="5380348" y="1602782"/>
                  <a:pt x="5380845" y="1604689"/>
                </a:cubicBezTo>
                <a:lnTo>
                  <a:pt x="5383498" y="1609479"/>
                </a:lnTo>
                <a:lnTo>
                  <a:pt x="5377770" y="1614490"/>
                </a:lnTo>
                <a:cubicBezTo>
                  <a:pt x="5373241" y="1618731"/>
                  <a:pt x="5369584" y="1622336"/>
                  <a:pt x="5367397" y="1624322"/>
                </a:cubicBezTo>
                <a:cubicBezTo>
                  <a:pt x="5374357" y="1624051"/>
                  <a:pt x="5389300" y="1617576"/>
                  <a:pt x="5388268" y="1623508"/>
                </a:cubicBezTo>
                <a:cubicBezTo>
                  <a:pt x="5387590" y="1627407"/>
                  <a:pt x="5334099" y="1630961"/>
                  <a:pt x="5339249" y="1637211"/>
                </a:cubicBezTo>
                <a:cubicBezTo>
                  <a:pt x="5346971" y="1646581"/>
                  <a:pt x="5405898" y="1619062"/>
                  <a:pt x="5348557" y="1643277"/>
                </a:cubicBezTo>
                <a:cubicBezTo>
                  <a:pt x="5374880" y="1640469"/>
                  <a:pt x="5364142" y="1639509"/>
                  <a:pt x="5347054" y="1651910"/>
                </a:cubicBezTo>
                <a:cubicBezTo>
                  <a:pt x="5342491" y="1655221"/>
                  <a:pt x="5338846" y="1659374"/>
                  <a:pt x="5334741" y="1663107"/>
                </a:cubicBezTo>
                <a:cubicBezTo>
                  <a:pt x="5345050" y="1663419"/>
                  <a:pt x="5357229" y="1658541"/>
                  <a:pt x="5365669" y="1664043"/>
                </a:cubicBezTo>
                <a:cubicBezTo>
                  <a:pt x="5371874" y="1668087"/>
                  <a:pt x="5351114" y="1667114"/>
                  <a:pt x="5344049" y="1669174"/>
                </a:cubicBezTo>
                <a:cubicBezTo>
                  <a:pt x="5338350" y="1670833"/>
                  <a:pt x="5332988" y="1673177"/>
                  <a:pt x="5327458" y="1675180"/>
                </a:cubicBezTo>
                <a:cubicBezTo>
                  <a:pt x="5337767" y="1675492"/>
                  <a:pt x="5348189" y="1674341"/>
                  <a:pt x="5358386" y="1676116"/>
                </a:cubicBezTo>
                <a:lnTo>
                  <a:pt x="5357630" y="1676637"/>
                </a:lnTo>
                <a:lnTo>
                  <a:pt x="5342631" y="1677799"/>
                </a:lnTo>
                <a:lnTo>
                  <a:pt x="5342481" y="1677807"/>
                </a:lnTo>
                <a:cubicBezTo>
                  <a:pt x="5341665" y="1677843"/>
                  <a:pt x="5341546" y="1677845"/>
                  <a:pt x="5342546" y="1677806"/>
                </a:cubicBezTo>
                <a:lnTo>
                  <a:pt x="5342631" y="1677799"/>
                </a:lnTo>
                <a:lnTo>
                  <a:pt x="5346612" y="1677607"/>
                </a:lnTo>
                <a:cubicBezTo>
                  <a:pt x="5350205" y="1677417"/>
                  <a:pt x="5354918" y="1677125"/>
                  <a:pt x="5357398" y="1676799"/>
                </a:cubicBezTo>
                <a:lnTo>
                  <a:pt x="5357630" y="1676637"/>
                </a:lnTo>
                <a:lnTo>
                  <a:pt x="5366189" y="1675973"/>
                </a:lnTo>
                <a:cubicBezTo>
                  <a:pt x="5384017" y="1673874"/>
                  <a:pt x="5384436" y="1672215"/>
                  <a:pt x="5367693" y="1682183"/>
                </a:cubicBezTo>
                <a:cubicBezTo>
                  <a:pt x="5372472" y="1684497"/>
                  <a:pt x="5383846" y="1684844"/>
                  <a:pt x="5382027" y="1689124"/>
                </a:cubicBezTo>
                <a:cubicBezTo>
                  <a:pt x="5378781" y="1696781"/>
                  <a:pt x="5358908" y="1702887"/>
                  <a:pt x="5358908" y="1702887"/>
                </a:cubicBezTo>
                <a:cubicBezTo>
                  <a:pt x="5353628" y="1703450"/>
                  <a:pt x="5346257" y="1708447"/>
                  <a:pt x="5343069" y="1704578"/>
                </a:cubicBezTo>
                <a:cubicBezTo>
                  <a:pt x="5340216" y="1701116"/>
                  <a:pt x="5359371" y="1698521"/>
                  <a:pt x="5354630" y="1697696"/>
                </a:cubicBezTo>
                <a:cubicBezTo>
                  <a:pt x="5348586" y="1696644"/>
                  <a:pt x="5343258" y="1701189"/>
                  <a:pt x="5338037" y="1703702"/>
                </a:cubicBezTo>
                <a:cubicBezTo>
                  <a:pt x="5294501" y="1724654"/>
                  <a:pt x="5345294" y="1705121"/>
                  <a:pt x="5304108" y="1720030"/>
                </a:cubicBezTo>
                <a:cubicBezTo>
                  <a:pt x="5297152" y="1720302"/>
                  <a:pt x="5290227" y="1721133"/>
                  <a:pt x="5283239" y="1720845"/>
                </a:cubicBezTo>
                <a:cubicBezTo>
                  <a:pt x="5267890" y="1720216"/>
                  <a:pt x="5251495" y="1713042"/>
                  <a:pt x="5237221" y="1717283"/>
                </a:cubicBezTo>
                <a:cubicBezTo>
                  <a:pt x="5116302" y="1753210"/>
                  <a:pt x="5245776" y="1754075"/>
                  <a:pt x="5112303" y="1780030"/>
                </a:cubicBezTo>
                <a:cubicBezTo>
                  <a:pt x="5079694" y="1786373"/>
                  <a:pt x="5049064" y="1792160"/>
                  <a:pt x="5018303" y="1798808"/>
                </a:cubicBezTo>
                <a:lnTo>
                  <a:pt x="4937647" y="1819195"/>
                </a:lnTo>
                <a:lnTo>
                  <a:pt x="4954723" y="1832341"/>
                </a:lnTo>
                <a:cubicBezTo>
                  <a:pt x="5004848" y="1883443"/>
                  <a:pt x="4875109" y="1862446"/>
                  <a:pt x="4831785" y="1870690"/>
                </a:cubicBezTo>
                <a:lnTo>
                  <a:pt x="4739738" y="1881712"/>
                </a:lnTo>
                <a:lnTo>
                  <a:pt x="4718754" y="1890239"/>
                </a:lnTo>
                <a:lnTo>
                  <a:pt x="4716239" y="1891426"/>
                </a:lnTo>
                <a:lnTo>
                  <a:pt x="4846768" y="1878262"/>
                </a:lnTo>
                <a:cubicBezTo>
                  <a:pt x="5188807" y="1853403"/>
                  <a:pt x="4998510" y="1869810"/>
                  <a:pt x="4895134" y="1898686"/>
                </a:cubicBezTo>
                <a:cubicBezTo>
                  <a:pt x="4889333" y="1900306"/>
                  <a:pt x="4889592" y="1901204"/>
                  <a:pt x="4893018" y="1901650"/>
                </a:cubicBezTo>
                <a:lnTo>
                  <a:pt x="4902216" y="1901793"/>
                </a:lnTo>
                <a:lnTo>
                  <a:pt x="4851623" y="1903385"/>
                </a:lnTo>
                <a:cubicBezTo>
                  <a:pt x="4825070" y="1904220"/>
                  <a:pt x="4798798" y="1905680"/>
                  <a:pt x="4773658" y="1909639"/>
                </a:cubicBezTo>
                <a:cubicBezTo>
                  <a:pt x="4739299" y="1915051"/>
                  <a:pt x="4687768" y="1895192"/>
                  <a:pt x="4670582" y="1925874"/>
                </a:cubicBezTo>
                <a:cubicBezTo>
                  <a:pt x="4664115" y="1937420"/>
                  <a:pt x="4679012" y="1940375"/>
                  <a:pt x="4698988" y="1940462"/>
                </a:cubicBezTo>
                <a:lnTo>
                  <a:pt x="4719306" y="1939624"/>
                </a:lnTo>
                <a:lnTo>
                  <a:pt x="4723695" y="1946999"/>
                </a:lnTo>
                <a:cubicBezTo>
                  <a:pt x="4728464" y="1951316"/>
                  <a:pt x="4734719" y="1956278"/>
                  <a:pt x="4738003" y="1959946"/>
                </a:cubicBezTo>
                <a:cubicBezTo>
                  <a:pt x="4954033" y="1942863"/>
                  <a:pt x="4728027" y="1958023"/>
                  <a:pt x="4685408" y="1977576"/>
                </a:cubicBezTo>
                <a:cubicBezTo>
                  <a:pt x="4657562" y="1990354"/>
                  <a:pt x="4752674" y="1974764"/>
                  <a:pt x="4785718" y="1972001"/>
                </a:cubicBezTo>
                <a:cubicBezTo>
                  <a:pt x="4827753" y="1968490"/>
                  <a:pt x="4861007" y="1923223"/>
                  <a:pt x="4910613" y="1958757"/>
                </a:cubicBezTo>
                <a:lnTo>
                  <a:pt x="4917793" y="1966132"/>
                </a:lnTo>
                <a:lnTo>
                  <a:pt x="4911585" y="1965930"/>
                </a:lnTo>
                <a:cubicBezTo>
                  <a:pt x="4885416" y="1968148"/>
                  <a:pt x="4784539" y="1984748"/>
                  <a:pt x="4744033" y="1991128"/>
                </a:cubicBezTo>
                <a:cubicBezTo>
                  <a:pt x="4724372" y="1994224"/>
                  <a:pt x="4785432" y="1989409"/>
                  <a:pt x="4804772" y="1985651"/>
                </a:cubicBezTo>
                <a:cubicBezTo>
                  <a:pt x="4813834" y="1983890"/>
                  <a:pt x="4827788" y="1983339"/>
                  <a:pt x="4842919" y="1983002"/>
                </a:cubicBezTo>
                <a:lnTo>
                  <a:pt x="4853095" y="1982692"/>
                </a:lnTo>
                <a:lnTo>
                  <a:pt x="4840591" y="1985641"/>
                </a:lnTo>
                <a:cubicBezTo>
                  <a:pt x="4760821" y="2004229"/>
                  <a:pt x="4662279" y="2026367"/>
                  <a:pt x="4713913" y="2020116"/>
                </a:cubicBezTo>
                <a:cubicBezTo>
                  <a:pt x="4788763" y="2011054"/>
                  <a:pt x="5010783" y="1978558"/>
                  <a:pt x="4938465" y="1992928"/>
                </a:cubicBezTo>
                <a:cubicBezTo>
                  <a:pt x="4869966" y="2006541"/>
                  <a:pt x="4661699" y="2041542"/>
                  <a:pt x="4732967" y="2033765"/>
                </a:cubicBezTo>
                <a:cubicBezTo>
                  <a:pt x="4811454" y="2025200"/>
                  <a:pt x="5039054" y="1983898"/>
                  <a:pt x="4968431" y="2008073"/>
                </a:cubicBezTo>
                <a:cubicBezTo>
                  <a:pt x="4941563" y="2017269"/>
                  <a:pt x="4916435" y="2029774"/>
                  <a:pt x="4887829" y="2035665"/>
                </a:cubicBezTo>
                <a:cubicBezTo>
                  <a:pt x="4842795" y="2044937"/>
                  <a:pt x="4784729" y="2032072"/>
                  <a:pt x="4740908" y="2042660"/>
                </a:cubicBezTo>
                <a:lnTo>
                  <a:pt x="4720742" y="2053305"/>
                </a:lnTo>
                <a:lnTo>
                  <a:pt x="4720699" y="2053298"/>
                </a:lnTo>
                <a:cubicBezTo>
                  <a:pt x="4673459" y="2047045"/>
                  <a:pt x="4638887" y="2052013"/>
                  <a:pt x="4655629" y="2103198"/>
                </a:cubicBezTo>
                <a:lnTo>
                  <a:pt x="4659028" y="2109415"/>
                </a:lnTo>
                <a:lnTo>
                  <a:pt x="4643588" y="2108021"/>
                </a:lnTo>
                <a:cubicBezTo>
                  <a:pt x="4625161" y="2107330"/>
                  <a:pt x="4617772" y="2111075"/>
                  <a:pt x="4635766" y="2125313"/>
                </a:cubicBezTo>
                <a:lnTo>
                  <a:pt x="4639714" y="2127627"/>
                </a:lnTo>
                <a:lnTo>
                  <a:pt x="4628705" y="2129421"/>
                </a:lnTo>
                <a:cubicBezTo>
                  <a:pt x="4610881" y="2132351"/>
                  <a:pt x="4599048" y="2134408"/>
                  <a:pt x="4611179" y="2132982"/>
                </a:cubicBezTo>
                <a:lnTo>
                  <a:pt x="4642553" y="2129292"/>
                </a:lnTo>
                <a:lnTo>
                  <a:pt x="4646786" y="2131775"/>
                </a:lnTo>
                <a:lnTo>
                  <a:pt x="4631852" y="2133624"/>
                </a:lnTo>
                <a:cubicBezTo>
                  <a:pt x="4592365" y="2138583"/>
                  <a:pt x="4553259" y="2144324"/>
                  <a:pt x="4515594" y="2153002"/>
                </a:cubicBezTo>
                <a:cubicBezTo>
                  <a:pt x="4495566" y="2157617"/>
                  <a:pt x="4431516" y="2161301"/>
                  <a:pt x="4455509" y="2166847"/>
                </a:cubicBezTo>
                <a:cubicBezTo>
                  <a:pt x="4498459" y="2176774"/>
                  <a:pt x="4535769" y="2169322"/>
                  <a:pt x="4574219" y="2166553"/>
                </a:cubicBezTo>
                <a:lnTo>
                  <a:pt x="4641736" y="2159577"/>
                </a:lnTo>
                <a:lnTo>
                  <a:pt x="4652561" y="2162222"/>
                </a:lnTo>
                <a:lnTo>
                  <a:pt x="4583674" y="2169732"/>
                </a:lnTo>
                <a:cubicBezTo>
                  <a:pt x="4547047" y="2172762"/>
                  <a:pt x="4510335" y="2175610"/>
                  <a:pt x="4474563" y="2180495"/>
                </a:cubicBezTo>
                <a:cubicBezTo>
                  <a:pt x="4463452" y="2182013"/>
                  <a:pt x="4499062" y="2182977"/>
                  <a:pt x="4510714" y="2182689"/>
                </a:cubicBezTo>
                <a:lnTo>
                  <a:pt x="4690501" y="2175888"/>
                </a:lnTo>
                <a:lnTo>
                  <a:pt x="4692071" y="2177686"/>
                </a:lnTo>
                <a:lnTo>
                  <a:pt x="4686744" y="2179209"/>
                </a:lnTo>
                <a:lnTo>
                  <a:pt x="4687275" y="2179867"/>
                </a:lnTo>
                <a:lnTo>
                  <a:pt x="4511367" y="2191058"/>
                </a:lnTo>
                <a:cubicBezTo>
                  <a:pt x="4492893" y="2192577"/>
                  <a:pt x="4439057" y="2200451"/>
                  <a:pt x="4458120" y="2200320"/>
                </a:cubicBezTo>
                <a:cubicBezTo>
                  <a:pt x="4629076" y="2199143"/>
                  <a:pt x="4658016" y="2195429"/>
                  <a:pt x="4687839" y="2189060"/>
                </a:cubicBezTo>
                <a:lnTo>
                  <a:pt x="4693691" y="2187814"/>
                </a:lnTo>
                <a:lnTo>
                  <a:pt x="4704463" y="2201160"/>
                </a:lnTo>
                <a:cubicBezTo>
                  <a:pt x="4711396" y="2208846"/>
                  <a:pt x="4718884" y="2215161"/>
                  <a:pt x="4725506" y="2214876"/>
                </a:cubicBezTo>
                <a:cubicBezTo>
                  <a:pt x="4799444" y="2211687"/>
                  <a:pt x="4831078" y="2210193"/>
                  <a:pt x="4857252" y="2205226"/>
                </a:cubicBezTo>
                <a:lnTo>
                  <a:pt x="4866086" y="2202848"/>
                </a:lnTo>
                <a:lnTo>
                  <a:pt x="4873869" y="2207950"/>
                </a:lnTo>
                <a:cubicBezTo>
                  <a:pt x="4879362" y="2211881"/>
                  <a:pt x="4883169" y="2215465"/>
                  <a:pt x="4880366" y="2216774"/>
                </a:cubicBezTo>
                <a:cubicBezTo>
                  <a:pt x="4880187" y="2216837"/>
                  <a:pt x="4880008" y="2216898"/>
                  <a:pt x="4879828" y="2216961"/>
                </a:cubicBezTo>
                <a:lnTo>
                  <a:pt x="4841589" y="2219489"/>
                </a:lnTo>
                <a:cubicBezTo>
                  <a:pt x="4805297" y="2220144"/>
                  <a:pt x="4768030" y="2218925"/>
                  <a:pt x="4734586" y="2224806"/>
                </a:cubicBezTo>
                <a:lnTo>
                  <a:pt x="4725796" y="2227682"/>
                </a:lnTo>
                <a:lnTo>
                  <a:pt x="4719304" y="2227995"/>
                </a:lnTo>
                <a:cubicBezTo>
                  <a:pt x="4679494" y="2229898"/>
                  <a:pt x="4662288" y="2231029"/>
                  <a:pt x="4698152" y="2233204"/>
                </a:cubicBezTo>
                <a:lnTo>
                  <a:pt x="4707073" y="2233804"/>
                </a:lnTo>
                <a:lnTo>
                  <a:pt x="4687894" y="2240078"/>
                </a:lnTo>
                <a:cubicBezTo>
                  <a:pt x="4652044" y="2259288"/>
                  <a:pt x="4783930" y="2252393"/>
                  <a:pt x="4829078" y="2251141"/>
                </a:cubicBezTo>
                <a:cubicBezTo>
                  <a:pt x="4884699" y="2249600"/>
                  <a:pt x="4931258" y="2226517"/>
                  <a:pt x="4989473" y="2231722"/>
                </a:cubicBezTo>
                <a:cubicBezTo>
                  <a:pt x="5028678" y="2235227"/>
                  <a:pt x="4922899" y="2251620"/>
                  <a:pt x="4887051" y="2256325"/>
                </a:cubicBezTo>
                <a:cubicBezTo>
                  <a:pt x="4830171" y="2263787"/>
                  <a:pt x="4756007" y="2238466"/>
                  <a:pt x="4711673" y="2268172"/>
                </a:cubicBezTo>
                <a:cubicBezTo>
                  <a:pt x="4695870" y="2278762"/>
                  <a:pt x="4718588" y="2282278"/>
                  <a:pt x="4750692" y="2283344"/>
                </a:cubicBezTo>
                <a:lnTo>
                  <a:pt x="4788745" y="2283595"/>
                </a:lnTo>
                <a:lnTo>
                  <a:pt x="4760692" y="2296964"/>
                </a:lnTo>
                <a:cubicBezTo>
                  <a:pt x="4733885" y="2322763"/>
                  <a:pt x="4849577" y="2313430"/>
                  <a:pt x="4891619" y="2314902"/>
                </a:cubicBezTo>
                <a:lnTo>
                  <a:pt x="4908130" y="2314372"/>
                </a:lnTo>
                <a:lnTo>
                  <a:pt x="4871969" y="2326585"/>
                </a:lnTo>
                <a:lnTo>
                  <a:pt x="4850728" y="2328482"/>
                </a:lnTo>
                <a:cubicBezTo>
                  <a:pt x="4822605" y="2330928"/>
                  <a:pt x="4788117" y="2334148"/>
                  <a:pt x="4806946" y="2336417"/>
                </a:cubicBezTo>
                <a:cubicBezTo>
                  <a:pt x="4827067" y="2338841"/>
                  <a:pt x="4847571" y="2334381"/>
                  <a:pt x="4868065" y="2327903"/>
                </a:cubicBezTo>
                <a:lnTo>
                  <a:pt x="4871969" y="2326585"/>
                </a:lnTo>
                <a:lnTo>
                  <a:pt x="4874523" y="2326357"/>
                </a:lnTo>
                <a:cubicBezTo>
                  <a:pt x="4891981" y="2324596"/>
                  <a:pt x="4910532" y="2324840"/>
                  <a:pt x="4929379" y="2325632"/>
                </a:cubicBezTo>
                <a:lnTo>
                  <a:pt x="4963857" y="2327198"/>
                </a:lnTo>
                <a:lnTo>
                  <a:pt x="4972530" y="2329637"/>
                </a:lnTo>
                <a:cubicBezTo>
                  <a:pt x="4981713" y="2332095"/>
                  <a:pt x="4993921" y="2335234"/>
                  <a:pt x="5000080" y="2337008"/>
                </a:cubicBezTo>
                <a:lnTo>
                  <a:pt x="5011656" y="2337498"/>
                </a:lnTo>
                <a:lnTo>
                  <a:pt x="5031970" y="2342903"/>
                </a:lnTo>
                <a:lnTo>
                  <a:pt x="5038614" y="2343184"/>
                </a:lnTo>
                <a:lnTo>
                  <a:pt x="5041601" y="2346487"/>
                </a:lnTo>
                <a:lnTo>
                  <a:pt x="5046204" y="2356435"/>
                </a:lnTo>
                <a:lnTo>
                  <a:pt x="5038564" y="2356812"/>
                </a:lnTo>
                <a:lnTo>
                  <a:pt x="5027039" y="2356325"/>
                </a:lnTo>
                <a:cubicBezTo>
                  <a:pt x="5020878" y="2354548"/>
                  <a:pt x="5014549" y="2352105"/>
                  <a:pt x="5008563" y="2350998"/>
                </a:cubicBezTo>
                <a:cubicBezTo>
                  <a:pt x="5003868" y="2350131"/>
                  <a:pt x="4990317" y="2349037"/>
                  <a:pt x="4995149" y="2350430"/>
                </a:cubicBezTo>
                <a:lnTo>
                  <a:pt x="5021251" y="2357670"/>
                </a:lnTo>
                <a:lnTo>
                  <a:pt x="4991357" y="2359150"/>
                </a:lnTo>
                <a:lnTo>
                  <a:pt x="4979846" y="2360332"/>
                </a:lnTo>
                <a:lnTo>
                  <a:pt x="4971741" y="2358526"/>
                </a:lnTo>
                <a:cubicBezTo>
                  <a:pt x="4968891" y="2358406"/>
                  <a:pt x="4971970" y="2359293"/>
                  <a:pt x="4976532" y="2360434"/>
                </a:cubicBezTo>
                <a:lnTo>
                  <a:pt x="4977211" y="2360603"/>
                </a:lnTo>
                <a:lnTo>
                  <a:pt x="4888696" y="2369693"/>
                </a:lnTo>
                <a:cubicBezTo>
                  <a:pt x="4868996" y="2370634"/>
                  <a:pt x="4847770" y="2367765"/>
                  <a:pt x="4827305" y="2366801"/>
                </a:cubicBezTo>
                <a:cubicBezTo>
                  <a:pt x="4808383" y="2365910"/>
                  <a:pt x="4816395" y="2370283"/>
                  <a:pt x="4838036" y="2375821"/>
                </a:cubicBezTo>
                <a:lnTo>
                  <a:pt x="4873353" y="2383283"/>
                </a:lnTo>
                <a:lnTo>
                  <a:pt x="4786274" y="2394295"/>
                </a:lnTo>
                <a:cubicBezTo>
                  <a:pt x="4760641" y="2400808"/>
                  <a:pt x="4816397" y="2397533"/>
                  <a:pt x="4862313" y="2396345"/>
                </a:cubicBezTo>
                <a:lnTo>
                  <a:pt x="4866287" y="2396277"/>
                </a:lnTo>
                <a:lnTo>
                  <a:pt x="4845068" y="2398977"/>
                </a:lnTo>
                <a:lnTo>
                  <a:pt x="4844907" y="2398995"/>
                </a:lnTo>
                <a:lnTo>
                  <a:pt x="4842857" y="2398992"/>
                </a:lnTo>
                <a:cubicBezTo>
                  <a:pt x="4842792" y="2399071"/>
                  <a:pt x="4842729" y="2399150"/>
                  <a:pt x="4842663" y="2399228"/>
                </a:cubicBezTo>
                <a:lnTo>
                  <a:pt x="4789183" y="2404803"/>
                </a:lnTo>
                <a:lnTo>
                  <a:pt x="4781356" y="2407084"/>
                </a:lnTo>
                <a:lnTo>
                  <a:pt x="4780089" y="2407246"/>
                </a:lnTo>
                <a:cubicBezTo>
                  <a:pt x="4779069" y="2407613"/>
                  <a:pt x="4778046" y="2407979"/>
                  <a:pt x="4777025" y="2408346"/>
                </a:cubicBezTo>
                <a:cubicBezTo>
                  <a:pt x="4776755" y="2408426"/>
                  <a:pt x="4776484" y="2408504"/>
                  <a:pt x="4776214" y="2408583"/>
                </a:cubicBezTo>
                <a:lnTo>
                  <a:pt x="4772909" y="2408896"/>
                </a:lnTo>
                <a:cubicBezTo>
                  <a:pt x="4770137" y="2409201"/>
                  <a:pt x="4768780" y="2409423"/>
                  <a:pt x="4769265" y="2409538"/>
                </a:cubicBezTo>
                <a:lnTo>
                  <a:pt x="4772943" y="2409537"/>
                </a:lnTo>
                <a:lnTo>
                  <a:pt x="4709745" y="2427964"/>
                </a:lnTo>
                <a:cubicBezTo>
                  <a:pt x="4691176" y="2436133"/>
                  <a:pt x="4693673" y="2441224"/>
                  <a:pt x="4709131" y="2443945"/>
                </a:cubicBezTo>
                <a:lnTo>
                  <a:pt x="4728093" y="2445366"/>
                </a:lnTo>
                <a:lnTo>
                  <a:pt x="4698232" y="2447234"/>
                </a:lnTo>
                <a:cubicBezTo>
                  <a:pt x="4660349" y="2449549"/>
                  <a:pt x="4635152" y="2451253"/>
                  <a:pt x="4661222" y="2451671"/>
                </a:cubicBezTo>
                <a:lnTo>
                  <a:pt x="4779676" y="2449850"/>
                </a:lnTo>
                <a:lnTo>
                  <a:pt x="4772587" y="2451288"/>
                </a:lnTo>
                <a:lnTo>
                  <a:pt x="4770270" y="2451518"/>
                </a:lnTo>
                <a:cubicBezTo>
                  <a:pt x="4765993" y="2452099"/>
                  <a:pt x="4761451" y="2452854"/>
                  <a:pt x="4757628" y="2453664"/>
                </a:cubicBezTo>
                <a:lnTo>
                  <a:pt x="4750692" y="2455729"/>
                </a:lnTo>
                <a:lnTo>
                  <a:pt x="4749428" y="2455986"/>
                </a:lnTo>
                <a:lnTo>
                  <a:pt x="4692762" y="2454042"/>
                </a:lnTo>
                <a:cubicBezTo>
                  <a:pt x="4661476" y="2453805"/>
                  <a:pt x="4630629" y="2454629"/>
                  <a:pt x="4600484" y="2457148"/>
                </a:cubicBezTo>
                <a:cubicBezTo>
                  <a:pt x="4573936" y="2459367"/>
                  <a:pt x="4588640" y="2461848"/>
                  <a:pt x="4621434" y="2464574"/>
                </a:cubicBezTo>
                <a:lnTo>
                  <a:pt x="4646869" y="2466455"/>
                </a:lnTo>
                <a:lnTo>
                  <a:pt x="4667237" y="2470993"/>
                </a:lnTo>
                <a:lnTo>
                  <a:pt x="4655689" y="2472990"/>
                </a:lnTo>
                <a:cubicBezTo>
                  <a:pt x="4644040" y="2474835"/>
                  <a:pt x="4683536" y="2481465"/>
                  <a:pt x="4695912" y="2481260"/>
                </a:cubicBezTo>
                <a:lnTo>
                  <a:pt x="4711803" y="2480921"/>
                </a:lnTo>
                <a:lnTo>
                  <a:pt x="4720828" y="2482932"/>
                </a:lnTo>
                <a:lnTo>
                  <a:pt x="4721215" y="2484228"/>
                </a:lnTo>
                <a:cubicBezTo>
                  <a:pt x="4731889" y="2494260"/>
                  <a:pt x="4743784" y="2499075"/>
                  <a:pt x="4754882" y="2503828"/>
                </a:cubicBezTo>
                <a:cubicBezTo>
                  <a:pt x="4759845" y="2505955"/>
                  <a:pt x="4763600" y="2503528"/>
                  <a:pt x="4768296" y="2504396"/>
                </a:cubicBezTo>
                <a:lnTo>
                  <a:pt x="4772699" y="2505666"/>
                </a:lnTo>
                <a:lnTo>
                  <a:pt x="4754166" y="2506654"/>
                </a:lnTo>
                <a:lnTo>
                  <a:pt x="4741760" y="2507515"/>
                </a:lnTo>
                <a:lnTo>
                  <a:pt x="4730474" y="2505210"/>
                </a:lnTo>
                <a:cubicBezTo>
                  <a:pt x="4721976" y="2503445"/>
                  <a:pt x="4716275" y="2502231"/>
                  <a:pt x="4712613" y="2501436"/>
                </a:cubicBezTo>
                <a:lnTo>
                  <a:pt x="4709242" y="2500680"/>
                </a:lnTo>
                <a:lnTo>
                  <a:pt x="4709007" y="2500619"/>
                </a:lnTo>
                <a:cubicBezTo>
                  <a:pt x="4707561" y="2500274"/>
                  <a:pt x="4706631" y="2500081"/>
                  <a:pt x="4706978" y="2500173"/>
                </a:cubicBezTo>
                <a:lnTo>
                  <a:pt x="4709242" y="2500680"/>
                </a:lnTo>
                <a:lnTo>
                  <a:pt x="4714137" y="2501971"/>
                </a:lnTo>
                <a:cubicBezTo>
                  <a:pt x="4721017" y="2504025"/>
                  <a:pt x="4723996" y="2506358"/>
                  <a:pt x="4674398" y="2500420"/>
                </a:cubicBezTo>
                <a:cubicBezTo>
                  <a:pt x="4668538" y="2499717"/>
                  <a:pt x="4661620" y="2495335"/>
                  <a:pt x="4655921" y="2495093"/>
                </a:cubicBezTo>
                <a:cubicBezTo>
                  <a:pt x="4650222" y="2494853"/>
                  <a:pt x="4634538" y="2496290"/>
                  <a:pt x="4640864" y="2499000"/>
                </a:cubicBezTo>
                <a:lnTo>
                  <a:pt x="4657126" y="2504683"/>
                </a:lnTo>
                <a:lnTo>
                  <a:pt x="4652633" y="2504041"/>
                </a:lnTo>
                <a:cubicBezTo>
                  <a:pt x="4641219" y="2502900"/>
                  <a:pt x="4630277" y="2503095"/>
                  <a:pt x="4619099" y="2502621"/>
                </a:cubicBezTo>
                <a:lnTo>
                  <a:pt x="4605684" y="2502053"/>
                </a:lnTo>
                <a:lnTo>
                  <a:pt x="4632321" y="2515875"/>
                </a:lnTo>
                <a:lnTo>
                  <a:pt x="4615963" y="2517220"/>
                </a:lnTo>
                <a:cubicBezTo>
                  <a:pt x="4593550" y="2519185"/>
                  <a:pt x="4617282" y="2520398"/>
                  <a:pt x="4652319" y="2520850"/>
                </a:cubicBezTo>
                <a:lnTo>
                  <a:pt x="4659496" y="2520863"/>
                </a:lnTo>
                <a:lnTo>
                  <a:pt x="4666179" y="2522791"/>
                </a:lnTo>
                <a:cubicBezTo>
                  <a:pt x="4679212" y="2525417"/>
                  <a:pt x="4691689" y="2526140"/>
                  <a:pt x="4704776" y="2528968"/>
                </a:cubicBezTo>
                <a:lnTo>
                  <a:pt x="4706505" y="2529345"/>
                </a:lnTo>
                <a:lnTo>
                  <a:pt x="4635018" y="2530869"/>
                </a:lnTo>
                <a:cubicBezTo>
                  <a:pt x="4627554" y="2531493"/>
                  <a:pt x="4636579" y="2535878"/>
                  <a:pt x="4649432" y="2540181"/>
                </a:cubicBezTo>
                <a:lnTo>
                  <a:pt x="4661851" y="2543753"/>
                </a:lnTo>
                <a:lnTo>
                  <a:pt x="4658594" y="2544528"/>
                </a:lnTo>
                <a:cubicBezTo>
                  <a:pt x="4653823" y="2544756"/>
                  <a:pt x="4645577" y="2544636"/>
                  <a:pt x="4631132" y="2544025"/>
                </a:cubicBezTo>
                <a:cubicBezTo>
                  <a:pt x="4625432" y="2543783"/>
                  <a:pt x="4618354" y="2538939"/>
                  <a:pt x="4612655" y="2538698"/>
                </a:cubicBezTo>
                <a:cubicBezTo>
                  <a:pt x="4606955" y="2538456"/>
                  <a:pt x="4591200" y="2538880"/>
                  <a:pt x="4597597" y="2542604"/>
                </a:cubicBezTo>
                <a:cubicBezTo>
                  <a:pt x="4618922" y="2555020"/>
                  <a:pt x="4626107" y="2545572"/>
                  <a:pt x="4642902" y="2549066"/>
                </a:cubicBezTo>
                <a:lnTo>
                  <a:pt x="4706117" y="2564260"/>
                </a:lnTo>
                <a:lnTo>
                  <a:pt x="4634209" y="2566632"/>
                </a:lnTo>
                <a:cubicBezTo>
                  <a:pt x="4605532" y="2569115"/>
                  <a:pt x="4698612" y="2580700"/>
                  <a:pt x="4728985" y="2582377"/>
                </a:cubicBezTo>
                <a:cubicBezTo>
                  <a:pt x="4737856" y="2582866"/>
                  <a:pt x="4748316" y="2582384"/>
                  <a:pt x="4759762" y="2581273"/>
                </a:cubicBezTo>
                <a:lnTo>
                  <a:pt x="4779743" y="2578617"/>
                </a:lnTo>
                <a:lnTo>
                  <a:pt x="4812483" y="2588056"/>
                </a:lnTo>
                <a:lnTo>
                  <a:pt x="4894087" y="2604504"/>
                </a:lnTo>
                <a:lnTo>
                  <a:pt x="4890694" y="2604954"/>
                </a:lnTo>
                <a:lnTo>
                  <a:pt x="4853574" y="2599544"/>
                </a:lnTo>
                <a:cubicBezTo>
                  <a:pt x="4835318" y="2597185"/>
                  <a:pt x="4815001" y="2594740"/>
                  <a:pt x="4790718" y="2591677"/>
                </a:cubicBezTo>
                <a:cubicBezTo>
                  <a:pt x="4781503" y="2590515"/>
                  <a:pt x="4773039" y="2591505"/>
                  <a:pt x="4763890" y="2590540"/>
                </a:cubicBezTo>
                <a:cubicBezTo>
                  <a:pt x="4707444" y="2584594"/>
                  <a:pt x="4733467" y="2580218"/>
                  <a:pt x="4703527" y="2587983"/>
                </a:cubicBezTo>
                <a:cubicBezTo>
                  <a:pt x="4697368" y="2586208"/>
                  <a:pt x="4678856" y="2580720"/>
                  <a:pt x="4685050" y="2582657"/>
                </a:cubicBezTo>
                <a:lnTo>
                  <a:pt x="4724111" y="2595871"/>
                </a:lnTo>
                <a:lnTo>
                  <a:pt x="4718168" y="2595148"/>
                </a:lnTo>
                <a:cubicBezTo>
                  <a:pt x="4701801" y="2593700"/>
                  <a:pt x="4716921" y="2597979"/>
                  <a:pt x="4745628" y="2602302"/>
                </a:cubicBezTo>
                <a:lnTo>
                  <a:pt x="4747046" y="2602463"/>
                </a:lnTo>
                <a:lnTo>
                  <a:pt x="4770728" y="2609005"/>
                </a:lnTo>
                <a:cubicBezTo>
                  <a:pt x="4807845" y="2615865"/>
                  <a:pt x="4837639" y="2620538"/>
                  <a:pt x="4866970" y="2626137"/>
                </a:cubicBezTo>
                <a:lnTo>
                  <a:pt x="4870422" y="2626874"/>
                </a:lnTo>
                <a:lnTo>
                  <a:pt x="4844669" y="2626436"/>
                </a:lnTo>
                <a:cubicBezTo>
                  <a:pt x="4768732" y="2624447"/>
                  <a:pt x="4632464" y="2617343"/>
                  <a:pt x="4689259" y="2626607"/>
                </a:cubicBezTo>
                <a:lnTo>
                  <a:pt x="4730107" y="2631811"/>
                </a:lnTo>
                <a:lnTo>
                  <a:pt x="4739113" y="2633312"/>
                </a:lnTo>
                <a:cubicBezTo>
                  <a:pt x="4757907" y="2636111"/>
                  <a:pt x="4766192" y="2636776"/>
                  <a:pt x="4797819" y="2646503"/>
                </a:cubicBezTo>
                <a:lnTo>
                  <a:pt x="4847202" y="2662651"/>
                </a:lnTo>
                <a:lnTo>
                  <a:pt x="4803742" y="2664367"/>
                </a:lnTo>
                <a:cubicBezTo>
                  <a:pt x="4779398" y="2667547"/>
                  <a:pt x="4907229" y="2674275"/>
                  <a:pt x="4888261" y="2686985"/>
                </a:cubicBezTo>
                <a:cubicBezTo>
                  <a:pt x="4860254" y="2705750"/>
                  <a:pt x="4647575" y="2671933"/>
                  <a:pt x="4810665" y="2702352"/>
                </a:cubicBezTo>
                <a:lnTo>
                  <a:pt x="4842258" y="2708178"/>
                </a:lnTo>
                <a:lnTo>
                  <a:pt x="4822233" y="2712033"/>
                </a:lnTo>
                <a:lnTo>
                  <a:pt x="4723782" y="2700217"/>
                </a:lnTo>
                <a:cubicBezTo>
                  <a:pt x="4672048" y="2694863"/>
                  <a:pt x="4621784" y="2692965"/>
                  <a:pt x="4576423" y="2702214"/>
                </a:cubicBezTo>
                <a:cubicBezTo>
                  <a:pt x="4571911" y="2703134"/>
                  <a:pt x="4568611" y="2704030"/>
                  <a:pt x="4566410" y="2704900"/>
                </a:cubicBezTo>
                <a:cubicBezTo>
                  <a:pt x="4565497" y="2705579"/>
                  <a:pt x="4564585" y="2706258"/>
                  <a:pt x="4563672" y="2706936"/>
                </a:cubicBezTo>
                <a:lnTo>
                  <a:pt x="4527896" y="2706102"/>
                </a:lnTo>
                <a:cubicBezTo>
                  <a:pt x="4484965" y="2706395"/>
                  <a:pt x="4467946" y="2711829"/>
                  <a:pt x="4510151" y="2729010"/>
                </a:cubicBezTo>
                <a:lnTo>
                  <a:pt x="4552898" y="2742668"/>
                </a:lnTo>
                <a:lnTo>
                  <a:pt x="4513693" y="2741169"/>
                </a:lnTo>
                <a:cubicBezTo>
                  <a:pt x="4470673" y="2740430"/>
                  <a:pt x="4453228" y="2743879"/>
                  <a:pt x="4494360" y="2757202"/>
                </a:cubicBezTo>
                <a:lnTo>
                  <a:pt x="4545665" y="2768268"/>
                </a:lnTo>
                <a:lnTo>
                  <a:pt x="4488827" y="2778520"/>
                </a:lnTo>
                <a:cubicBezTo>
                  <a:pt x="4413639" y="2791600"/>
                  <a:pt x="4433496" y="2796651"/>
                  <a:pt x="4489380" y="2797950"/>
                </a:cubicBezTo>
                <a:lnTo>
                  <a:pt x="4499158" y="2798064"/>
                </a:lnTo>
                <a:lnTo>
                  <a:pt x="4500644" y="2798927"/>
                </a:lnTo>
                <a:cubicBezTo>
                  <a:pt x="4504276" y="2800466"/>
                  <a:pt x="4509354" y="2802256"/>
                  <a:pt x="4516025" y="2804322"/>
                </a:cubicBezTo>
                <a:cubicBezTo>
                  <a:pt x="4535249" y="2810277"/>
                  <a:pt x="4555912" y="2812626"/>
                  <a:pt x="4577424" y="2812543"/>
                </a:cubicBezTo>
                <a:lnTo>
                  <a:pt x="4632126" y="2807303"/>
                </a:lnTo>
                <a:lnTo>
                  <a:pt x="4757248" y="2831076"/>
                </a:lnTo>
                <a:cubicBezTo>
                  <a:pt x="4789573" y="2837176"/>
                  <a:pt x="4805225" y="2839869"/>
                  <a:pt x="4813059" y="2841238"/>
                </a:cubicBezTo>
                <a:lnTo>
                  <a:pt x="4814743" y="2841556"/>
                </a:lnTo>
                <a:lnTo>
                  <a:pt x="4797435" y="2841315"/>
                </a:lnTo>
                <a:cubicBezTo>
                  <a:pt x="4763589" y="2841077"/>
                  <a:pt x="4724246" y="2841137"/>
                  <a:pt x="4687651" y="2841049"/>
                </a:cubicBezTo>
                <a:lnTo>
                  <a:pt x="4640710" y="2840776"/>
                </a:lnTo>
                <a:lnTo>
                  <a:pt x="4628676" y="2835524"/>
                </a:lnTo>
                <a:cubicBezTo>
                  <a:pt x="4622700" y="2832711"/>
                  <a:pt x="4622464" y="2833658"/>
                  <a:pt x="4604764" y="2838248"/>
                </a:cubicBezTo>
                <a:lnTo>
                  <a:pt x="4609256" y="2840199"/>
                </a:lnTo>
                <a:lnTo>
                  <a:pt x="4594358" y="2839891"/>
                </a:lnTo>
                <a:cubicBezTo>
                  <a:pt x="4591531" y="2839789"/>
                  <a:pt x="4597558" y="2841195"/>
                  <a:pt x="4603578" y="2842583"/>
                </a:cubicBezTo>
                <a:lnTo>
                  <a:pt x="4610622" y="2844256"/>
                </a:lnTo>
                <a:lnTo>
                  <a:pt x="4605487" y="2844605"/>
                </a:lnTo>
                <a:lnTo>
                  <a:pt x="4581911" y="2842771"/>
                </a:lnTo>
                <a:lnTo>
                  <a:pt x="4545820" y="2839372"/>
                </a:lnTo>
                <a:lnTo>
                  <a:pt x="4522055" y="2835505"/>
                </a:lnTo>
                <a:cubicBezTo>
                  <a:pt x="4507358" y="2835046"/>
                  <a:pt x="4522602" y="2837013"/>
                  <a:pt x="4545237" y="2839318"/>
                </a:cubicBezTo>
                <a:lnTo>
                  <a:pt x="4545820" y="2839372"/>
                </a:lnTo>
                <a:lnTo>
                  <a:pt x="4582897" y="2845408"/>
                </a:lnTo>
                <a:lnTo>
                  <a:pt x="4585679" y="2846254"/>
                </a:lnTo>
                <a:lnTo>
                  <a:pt x="4575861" y="2847288"/>
                </a:lnTo>
                <a:cubicBezTo>
                  <a:pt x="4569141" y="2848007"/>
                  <a:pt x="4561568" y="2848810"/>
                  <a:pt x="4552884" y="2849684"/>
                </a:cubicBezTo>
                <a:cubicBezTo>
                  <a:pt x="4546550" y="2850319"/>
                  <a:pt x="4566635" y="2851088"/>
                  <a:pt x="4573004" y="2850536"/>
                </a:cubicBezTo>
                <a:cubicBezTo>
                  <a:pt x="4582165" y="2849741"/>
                  <a:pt x="4585858" y="2848571"/>
                  <a:pt x="4587280" y="2847563"/>
                </a:cubicBezTo>
                <a:lnTo>
                  <a:pt x="4587521" y="2846813"/>
                </a:lnTo>
                <a:lnTo>
                  <a:pt x="4625362" y="2858314"/>
                </a:lnTo>
                <a:lnTo>
                  <a:pt x="4582951" y="2857720"/>
                </a:lnTo>
                <a:cubicBezTo>
                  <a:pt x="4528689" y="2857103"/>
                  <a:pt x="4490761" y="2857260"/>
                  <a:pt x="4466322" y="2857875"/>
                </a:cubicBezTo>
                <a:lnTo>
                  <a:pt x="4449030" y="2858663"/>
                </a:lnTo>
                <a:lnTo>
                  <a:pt x="4429083" y="2856418"/>
                </a:lnTo>
                <a:cubicBezTo>
                  <a:pt x="4405333" y="2854887"/>
                  <a:pt x="4384005" y="2854954"/>
                  <a:pt x="4367583" y="2857450"/>
                </a:cubicBezTo>
                <a:lnTo>
                  <a:pt x="4365195" y="2858106"/>
                </a:lnTo>
                <a:lnTo>
                  <a:pt x="4365399" y="2858352"/>
                </a:lnTo>
                <a:cubicBezTo>
                  <a:pt x="4365461" y="2862278"/>
                  <a:pt x="4361442" y="2864393"/>
                  <a:pt x="4356402" y="2866055"/>
                </a:cubicBezTo>
                <a:lnTo>
                  <a:pt x="4353116" y="2867139"/>
                </a:lnTo>
                <a:lnTo>
                  <a:pt x="4363268" y="2866782"/>
                </a:lnTo>
                <a:cubicBezTo>
                  <a:pt x="4372386" y="2866617"/>
                  <a:pt x="4385834" y="2866590"/>
                  <a:pt x="4401855" y="2866640"/>
                </a:cubicBezTo>
                <a:cubicBezTo>
                  <a:pt x="4433897" y="2866739"/>
                  <a:pt x="4476231" y="2867145"/>
                  <a:pt x="4514793" y="2867365"/>
                </a:cubicBezTo>
                <a:lnTo>
                  <a:pt x="4518951" y="2867379"/>
                </a:lnTo>
                <a:lnTo>
                  <a:pt x="4552560" y="2873222"/>
                </a:lnTo>
                <a:lnTo>
                  <a:pt x="4521989" y="2873235"/>
                </a:lnTo>
                <a:cubicBezTo>
                  <a:pt x="4470708" y="2873496"/>
                  <a:pt x="4419181" y="2873101"/>
                  <a:pt x="4366386" y="2869370"/>
                </a:cubicBezTo>
                <a:lnTo>
                  <a:pt x="4351117" y="2867798"/>
                </a:lnTo>
                <a:lnTo>
                  <a:pt x="4341282" y="2871041"/>
                </a:lnTo>
                <a:lnTo>
                  <a:pt x="4337516" y="2871325"/>
                </a:lnTo>
                <a:lnTo>
                  <a:pt x="4335527" y="2873055"/>
                </a:lnTo>
                <a:lnTo>
                  <a:pt x="4335491" y="2874693"/>
                </a:lnTo>
                <a:lnTo>
                  <a:pt x="4341847" y="2875840"/>
                </a:lnTo>
                <a:lnTo>
                  <a:pt x="4344074" y="2878755"/>
                </a:lnTo>
                <a:lnTo>
                  <a:pt x="4352329" y="2878450"/>
                </a:lnTo>
                <a:cubicBezTo>
                  <a:pt x="4377963" y="2877827"/>
                  <a:pt x="4406922" y="2877466"/>
                  <a:pt x="4435468" y="2877073"/>
                </a:cubicBezTo>
                <a:lnTo>
                  <a:pt x="4480497" y="2876194"/>
                </a:lnTo>
                <a:lnTo>
                  <a:pt x="4482708" y="2875427"/>
                </a:lnTo>
                <a:lnTo>
                  <a:pt x="4484563" y="2876114"/>
                </a:lnTo>
                <a:lnTo>
                  <a:pt x="4516111" y="2875499"/>
                </a:lnTo>
                <a:lnTo>
                  <a:pt x="4554707" y="2873594"/>
                </a:lnTo>
                <a:lnTo>
                  <a:pt x="4559531" y="2874433"/>
                </a:lnTo>
                <a:lnTo>
                  <a:pt x="4567258" y="2873216"/>
                </a:lnTo>
                <a:lnTo>
                  <a:pt x="4562519" y="2873218"/>
                </a:lnTo>
                <a:lnTo>
                  <a:pt x="4569306" y="2872893"/>
                </a:lnTo>
                <a:lnTo>
                  <a:pt x="4587878" y="2869967"/>
                </a:lnTo>
                <a:lnTo>
                  <a:pt x="4594610" y="2872468"/>
                </a:lnTo>
                <a:lnTo>
                  <a:pt x="4622339" y="2872262"/>
                </a:lnTo>
                <a:cubicBezTo>
                  <a:pt x="4638778" y="2872357"/>
                  <a:pt x="4654664" y="2872607"/>
                  <a:pt x="4666212" y="2872837"/>
                </a:cubicBezTo>
                <a:lnTo>
                  <a:pt x="4670956" y="2872945"/>
                </a:lnTo>
                <a:lnTo>
                  <a:pt x="4671594" y="2873170"/>
                </a:lnTo>
                <a:lnTo>
                  <a:pt x="4596586" y="2873203"/>
                </a:lnTo>
                <a:lnTo>
                  <a:pt x="4599132" y="2874150"/>
                </a:lnTo>
                <a:cubicBezTo>
                  <a:pt x="4602884" y="2875543"/>
                  <a:pt x="4605251" y="2877022"/>
                  <a:pt x="4602079" y="2878841"/>
                </a:cubicBezTo>
                <a:lnTo>
                  <a:pt x="4593749" y="2880826"/>
                </a:lnTo>
                <a:lnTo>
                  <a:pt x="4628266" y="2888003"/>
                </a:lnTo>
                <a:cubicBezTo>
                  <a:pt x="4669377" y="2897073"/>
                  <a:pt x="4688140" y="2902655"/>
                  <a:pt x="4656246" y="2895283"/>
                </a:cubicBezTo>
                <a:cubicBezTo>
                  <a:pt x="4623100" y="2887621"/>
                  <a:pt x="4591849" y="2885575"/>
                  <a:pt x="4561551" y="2886361"/>
                </a:cubicBezTo>
                <a:lnTo>
                  <a:pt x="4541908" y="2888142"/>
                </a:lnTo>
                <a:lnTo>
                  <a:pt x="4542947" y="2888158"/>
                </a:lnTo>
                <a:cubicBezTo>
                  <a:pt x="4554664" y="2888387"/>
                  <a:pt x="4566748" y="2887370"/>
                  <a:pt x="4578648" y="2886977"/>
                </a:cubicBezTo>
                <a:cubicBezTo>
                  <a:pt x="4584255" y="2889058"/>
                  <a:pt x="4596492" y="2886430"/>
                  <a:pt x="4595467" y="2893217"/>
                </a:cubicBezTo>
                <a:cubicBezTo>
                  <a:pt x="4594550" y="2899287"/>
                  <a:pt x="4583273" y="2895486"/>
                  <a:pt x="4577273" y="2896084"/>
                </a:cubicBezTo>
                <a:lnTo>
                  <a:pt x="4531820" y="2899788"/>
                </a:lnTo>
                <a:lnTo>
                  <a:pt x="4538083" y="2901210"/>
                </a:lnTo>
                <a:lnTo>
                  <a:pt x="4561009" y="2900868"/>
                </a:lnTo>
                <a:cubicBezTo>
                  <a:pt x="4563946" y="2900824"/>
                  <a:pt x="4573160" y="2898235"/>
                  <a:pt x="4570106" y="2899435"/>
                </a:cubicBezTo>
                <a:lnTo>
                  <a:pt x="4553802" y="2904777"/>
                </a:lnTo>
                <a:lnTo>
                  <a:pt x="4566498" y="2907658"/>
                </a:lnTo>
                <a:lnTo>
                  <a:pt x="4570565" y="2907408"/>
                </a:lnTo>
                <a:lnTo>
                  <a:pt x="4571302" y="2907375"/>
                </a:lnTo>
                <a:lnTo>
                  <a:pt x="4576152" y="2905996"/>
                </a:lnTo>
                <a:lnTo>
                  <a:pt x="4579202" y="2907015"/>
                </a:lnTo>
                <a:lnTo>
                  <a:pt x="4597952" y="2906158"/>
                </a:lnTo>
                <a:lnTo>
                  <a:pt x="4627693" y="2915319"/>
                </a:lnTo>
                <a:lnTo>
                  <a:pt x="4626586" y="2915345"/>
                </a:lnTo>
                <a:lnTo>
                  <a:pt x="4635202" y="2917761"/>
                </a:lnTo>
                <a:lnTo>
                  <a:pt x="4635609" y="2917758"/>
                </a:lnTo>
                <a:lnTo>
                  <a:pt x="4636139" y="2917921"/>
                </a:lnTo>
                <a:lnTo>
                  <a:pt x="4636070" y="2918005"/>
                </a:lnTo>
                <a:lnTo>
                  <a:pt x="4661495" y="2925134"/>
                </a:lnTo>
                <a:lnTo>
                  <a:pt x="4667801" y="2924234"/>
                </a:lnTo>
                <a:cubicBezTo>
                  <a:pt x="4672105" y="2923619"/>
                  <a:pt x="4676332" y="2922582"/>
                  <a:pt x="4680248" y="2919860"/>
                </a:cubicBezTo>
                <a:lnTo>
                  <a:pt x="4680277" y="2919765"/>
                </a:lnTo>
                <a:lnTo>
                  <a:pt x="4683372" y="2920282"/>
                </a:lnTo>
                <a:cubicBezTo>
                  <a:pt x="4685415" y="2920669"/>
                  <a:pt x="4686617" y="2920952"/>
                  <a:pt x="4686727" y="2921061"/>
                </a:cubicBezTo>
                <a:cubicBezTo>
                  <a:pt x="4687105" y="2921438"/>
                  <a:pt x="4680394" y="2922669"/>
                  <a:pt x="4670438" y="2924126"/>
                </a:cubicBezTo>
                <a:lnTo>
                  <a:pt x="4661968" y="2925267"/>
                </a:lnTo>
                <a:lnTo>
                  <a:pt x="4667021" y="2926683"/>
                </a:lnTo>
                <a:lnTo>
                  <a:pt x="4667342" y="2926665"/>
                </a:lnTo>
                <a:lnTo>
                  <a:pt x="4668059" y="2926975"/>
                </a:lnTo>
                <a:lnTo>
                  <a:pt x="4679284" y="2930122"/>
                </a:lnTo>
                <a:lnTo>
                  <a:pt x="4674323" y="2929690"/>
                </a:lnTo>
                <a:lnTo>
                  <a:pt x="4674314" y="2931040"/>
                </a:lnTo>
                <a:lnTo>
                  <a:pt x="4673991" y="2931089"/>
                </a:lnTo>
                <a:lnTo>
                  <a:pt x="4674322" y="2929689"/>
                </a:lnTo>
                <a:lnTo>
                  <a:pt x="4664234" y="2928811"/>
                </a:lnTo>
                <a:lnTo>
                  <a:pt x="4657259" y="2927382"/>
                </a:lnTo>
                <a:lnTo>
                  <a:pt x="4638624" y="2930863"/>
                </a:lnTo>
                <a:cubicBezTo>
                  <a:pt x="4632655" y="2931311"/>
                  <a:pt x="4614768" y="2933184"/>
                  <a:pt x="4620430" y="2933730"/>
                </a:cubicBezTo>
                <a:cubicBezTo>
                  <a:pt x="4631840" y="2934829"/>
                  <a:pt x="4644102" y="2933452"/>
                  <a:pt x="4656129" y="2932550"/>
                </a:cubicBezTo>
                <a:cubicBezTo>
                  <a:pt x="4659113" y="2932325"/>
                  <a:pt x="4664845" y="2932185"/>
                  <a:pt x="4669238" y="2931812"/>
                </a:cubicBezTo>
                <a:lnTo>
                  <a:pt x="4673991" y="2931089"/>
                </a:lnTo>
                <a:lnTo>
                  <a:pt x="4673554" y="2932928"/>
                </a:lnTo>
                <a:cubicBezTo>
                  <a:pt x="4668313" y="2935166"/>
                  <a:pt x="4651892" y="2934884"/>
                  <a:pt x="4644415" y="2936617"/>
                </a:cubicBezTo>
                <a:cubicBezTo>
                  <a:pt x="4626000" y="2940887"/>
                  <a:pt x="4608777" y="2937788"/>
                  <a:pt x="4590520" y="2940665"/>
                </a:cubicBezTo>
                <a:cubicBezTo>
                  <a:pt x="4584269" y="2941650"/>
                  <a:pt x="4602034" y="2942233"/>
                  <a:pt x="4608026" y="2942351"/>
                </a:cubicBezTo>
                <a:cubicBezTo>
                  <a:pt x="4627140" y="2942726"/>
                  <a:pt x="4646530" y="2942211"/>
                  <a:pt x="4665782" y="2942141"/>
                </a:cubicBezTo>
                <a:cubicBezTo>
                  <a:pt x="4670779" y="2945797"/>
                  <a:pt x="4682036" y="2946739"/>
                  <a:pt x="4685469" y="2951075"/>
                </a:cubicBezTo>
                <a:lnTo>
                  <a:pt x="4685563" y="2952839"/>
                </a:lnTo>
                <a:lnTo>
                  <a:pt x="4705519" y="2957870"/>
                </a:lnTo>
                <a:lnTo>
                  <a:pt x="4698587" y="2960051"/>
                </a:lnTo>
                <a:lnTo>
                  <a:pt x="4694588" y="2960906"/>
                </a:lnTo>
                <a:lnTo>
                  <a:pt x="4683480" y="2957919"/>
                </a:lnTo>
                <a:lnTo>
                  <a:pt x="4672836" y="2963257"/>
                </a:lnTo>
                <a:lnTo>
                  <a:pt x="4661284" y="2963561"/>
                </a:lnTo>
                <a:lnTo>
                  <a:pt x="4668989" y="2965641"/>
                </a:lnTo>
                <a:lnTo>
                  <a:pt x="4640613" y="2970088"/>
                </a:lnTo>
                <a:cubicBezTo>
                  <a:pt x="4633651" y="2971000"/>
                  <a:pt x="4626918" y="2971794"/>
                  <a:pt x="4620816" y="2972426"/>
                </a:cubicBezTo>
                <a:lnTo>
                  <a:pt x="4614282" y="2972979"/>
                </a:lnTo>
                <a:lnTo>
                  <a:pt x="4604154" y="2971851"/>
                </a:lnTo>
                <a:lnTo>
                  <a:pt x="4601282" y="2972304"/>
                </a:lnTo>
                <a:cubicBezTo>
                  <a:pt x="4618844" y="2980861"/>
                  <a:pt x="4625094" y="2985164"/>
                  <a:pt x="4645258" y="2989820"/>
                </a:cubicBezTo>
                <a:cubicBezTo>
                  <a:pt x="4648672" y="2990608"/>
                  <a:pt x="4660004" y="2988030"/>
                  <a:pt x="4656286" y="2990305"/>
                </a:cubicBezTo>
                <a:cubicBezTo>
                  <a:pt x="4647428" y="2995724"/>
                  <a:pt x="4620677" y="2997052"/>
                  <a:pt x="4612731" y="2999390"/>
                </a:cubicBezTo>
                <a:cubicBezTo>
                  <a:pt x="4609303" y="3000399"/>
                  <a:pt x="4600378" y="3003981"/>
                  <a:pt x="4602946" y="3005376"/>
                </a:cubicBezTo>
                <a:cubicBezTo>
                  <a:pt x="4620854" y="3015105"/>
                  <a:pt x="4679889" y="3024326"/>
                  <a:pt x="4699442" y="3027951"/>
                </a:cubicBezTo>
                <a:cubicBezTo>
                  <a:pt x="4701356" y="3037920"/>
                  <a:pt x="4702859" y="3042126"/>
                  <a:pt x="4701337" y="3043908"/>
                </a:cubicBezTo>
                <a:lnTo>
                  <a:pt x="4700109" y="3044420"/>
                </a:lnTo>
                <a:lnTo>
                  <a:pt x="4662366" y="3038238"/>
                </a:lnTo>
                <a:cubicBezTo>
                  <a:pt x="4638041" y="3031950"/>
                  <a:pt x="4647750" y="3035219"/>
                  <a:pt x="4632590" y="3029595"/>
                </a:cubicBezTo>
                <a:cubicBezTo>
                  <a:pt x="4625194" y="3034465"/>
                  <a:pt x="4617834" y="3039416"/>
                  <a:pt x="4610402" y="3044203"/>
                </a:cubicBezTo>
                <a:cubicBezTo>
                  <a:pt x="4607174" y="3046282"/>
                  <a:pt x="4597317" y="3050298"/>
                  <a:pt x="4600618" y="3050189"/>
                </a:cubicBezTo>
                <a:cubicBezTo>
                  <a:pt x="4662465" y="3048144"/>
                  <a:pt x="4630800" y="3035566"/>
                  <a:pt x="4656442" y="3048061"/>
                </a:cubicBezTo>
                <a:cubicBezTo>
                  <a:pt x="4681583" y="3044099"/>
                  <a:pt x="4693608" y="3045718"/>
                  <a:pt x="4698712" y="3045004"/>
                </a:cubicBezTo>
                <a:lnTo>
                  <a:pt x="4700109" y="3044420"/>
                </a:lnTo>
                <a:lnTo>
                  <a:pt x="4707125" y="3045569"/>
                </a:lnTo>
                <a:cubicBezTo>
                  <a:pt x="4750826" y="3049665"/>
                  <a:pt x="4783265" y="3045787"/>
                  <a:pt x="4731703" y="3049536"/>
                </a:cubicBezTo>
                <a:lnTo>
                  <a:pt x="4677809" y="3053583"/>
                </a:lnTo>
                <a:cubicBezTo>
                  <a:pt x="4686219" y="3056702"/>
                  <a:pt x="4693737" y="3061551"/>
                  <a:pt x="4703037" y="3062942"/>
                </a:cubicBezTo>
                <a:cubicBezTo>
                  <a:pt x="4743245" y="3068954"/>
                  <a:pt x="4765195" y="3066542"/>
                  <a:pt x="4804902" y="3064670"/>
                </a:cubicBezTo>
                <a:cubicBezTo>
                  <a:pt x="4808348" y="3066349"/>
                  <a:pt x="4819691" y="3067959"/>
                  <a:pt x="4815241" y="3069708"/>
                </a:cubicBezTo>
                <a:cubicBezTo>
                  <a:pt x="4805290" y="3073619"/>
                  <a:pt x="4795665" y="3071686"/>
                  <a:pt x="4786020" y="3072090"/>
                </a:cubicBezTo>
                <a:cubicBezTo>
                  <a:pt x="4714662" y="3075080"/>
                  <a:pt x="4722770" y="3073893"/>
                  <a:pt x="4653003" y="3070825"/>
                </a:cubicBezTo>
                <a:cubicBezTo>
                  <a:pt x="4655807" y="3071865"/>
                  <a:pt x="4658408" y="3073273"/>
                  <a:pt x="4661413" y="3073945"/>
                </a:cubicBezTo>
                <a:cubicBezTo>
                  <a:pt x="4704695" y="3083627"/>
                  <a:pt x="4726193" y="3083300"/>
                  <a:pt x="4782027" y="3083831"/>
                </a:cubicBezTo>
                <a:lnTo>
                  <a:pt x="4796689" y="3083439"/>
                </a:lnTo>
                <a:lnTo>
                  <a:pt x="4793054" y="3084316"/>
                </a:lnTo>
                <a:cubicBezTo>
                  <a:pt x="4863020" y="3094335"/>
                  <a:pt x="4842985" y="3089493"/>
                  <a:pt x="4725514" y="3090513"/>
                </a:cubicBezTo>
                <a:cubicBezTo>
                  <a:pt x="4759671" y="3107155"/>
                  <a:pt x="4704257" y="3081890"/>
                  <a:pt x="4803949" y="3100377"/>
                </a:cubicBezTo>
                <a:cubicBezTo>
                  <a:pt x="4810627" y="3101616"/>
                  <a:pt x="4796218" y="3102317"/>
                  <a:pt x="4784571" y="3102605"/>
                </a:cubicBezTo>
                <a:lnTo>
                  <a:pt x="4781809" y="3102648"/>
                </a:lnTo>
                <a:lnTo>
                  <a:pt x="4778846" y="3101218"/>
                </a:lnTo>
                <a:cubicBezTo>
                  <a:pt x="4776185" y="3100453"/>
                  <a:pt x="4772911" y="3100082"/>
                  <a:pt x="4770867" y="3098923"/>
                </a:cubicBezTo>
                <a:cubicBezTo>
                  <a:pt x="4762642" y="3099478"/>
                  <a:pt x="4741168" y="3095594"/>
                  <a:pt x="4746194" y="3100588"/>
                </a:cubicBezTo>
                <a:cubicBezTo>
                  <a:pt x="4752264" y="3106620"/>
                  <a:pt x="4764964" y="3102795"/>
                  <a:pt x="4774727" y="3102760"/>
                </a:cubicBezTo>
                <a:lnTo>
                  <a:pt x="4781809" y="3102648"/>
                </a:lnTo>
                <a:lnTo>
                  <a:pt x="4782143" y="3102809"/>
                </a:lnTo>
                <a:cubicBezTo>
                  <a:pt x="4782935" y="3103537"/>
                  <a:pt x="4783344" y="3104511"/>
                  <a:pt x="4783137" y="3105878"/>
                </a:cubicBezTo>
                <a:lnTo>
                  <a:pt x="4782202" y="3107008"/>
                </a:lnTo>
                <a:lnTo>
                  <a:pt x="4779020" y="3107361"/>
                </a:lnTo>
                <a:lnTo>
                  <a:pt x="4771615" y="3108123"/>
                </a:lnTo>
                <a:lnTo>
                  <a:pt x="4769491" y="3108029"/>
                </a:lnTo>
                <a:cubicBezTo>
                  <a:pt x="4766264" y="3108538"/>
                  <a:pt x="4766247" y="3108632"/>
                  <a:pt x="4768236" y="3108470"/>
                </a:cubicBezTo>
                <a:lnTo>
                  <a:pt x="4771615" y="3108123"/>
                </a:lnTo>
                <a:lnTo>
                  <a:pt x="4777762" y="3108393"/>
                </a:lnTo>
                <a:cubicBezTo>
                  <a:pt x="4779140" y="3108454"/>
                  <a:pt x="4780397" y="3108394"/>
                  <a:pt x="4781354" y="3108035"/>
                </a:cubicBezTo>
                <a:lnTo>
                  <a:pt x="4782202" y="3107008"/>
                </a:lnTo>
                <a:lnTo>
                  <a:pt x="4794618" y="3105632"/>
                </a:lnTo>
                <a:cubicBezTo>
                  <a:pt x="4799818" y="3105056"/>
                  <a:pt x="4804616" y="3104532"/>
                  <a:pt x="4807809" y="3104213"/>
                </a:cubicBezTo>
                <a:cubicBezTo>
                  <a:pt x="4850770" y="3134446"/>
                  <a:pt x="4832079" y="3114272"/>
                  <a:pt x="4721942" y="3128854"/>
                </a:cubicBezTo>
                <a:cubicBezTo>
                  <a:pt x="4716605" y="3129561"/>
                  <a:pt x="4732260" y="3128947"/>
                  <a:pt x="4737519" y="3128623"/>
                </a:cubicBezTo>
                <a:cubicBezTo>
                  <a:pt x="4763915" y="3126997"/>
                  <a:pt x="4800761" y="3119355"/>
                  <a:pt x="4823807" y="3130583"/>
                </a:cubicBezTo>
                <a:cubicBezTo>
                  <a:pt x="4826821" y="3132052"/>
                  <a:pt x="4815958" y="3134043"/>
                  <a:pt x="4812092" y="3134651"/>
                </a:cubicBezTo>
                <a:cubicBezTo>
                  <a:pt x="4788579" y="3138356"/>
                  <a:pt x="4727821" y="3129460"/>
                  <a:pt x="4741934" y="3143483"/>
                </a:cubicBezTo>
                <a:cubicBezTo>
                  <a:pt x="4757011" y="3158465"/>
                  <a:pt x="4791280" y="3140153"/>
                  <a:pt x="4815953" y="3138488"/>
                </a:cubicBezTo>
                <a:lnTo>
                  <a:pt x="4817269" y="3138929"/>
                </a:lnTo>
                <a:lnTo>
                  <a:pt x="4815068" y="3139479"/>
                </a:lnTo>
                <a:cubicBezTo>
                  <a:pt x="4800350" y="3143118"/>
                  <a:pt x="4796785" y="3143981"/>
                  <a:pt x="4801546" y="3145172"/>
                </a:cubicBezTo>
                <a:lnTo>
                  <a:pt x="4803142" y="3145469"/>
                </a:lnTo>
                <a:lnTo>
                  <a:pt x="4785397" y="3149182"/>
                </a:lnTo>
                <a:cubicBezTo>
                  <a:pt x="4761278" y="3154355"/>
                  <a:pt x="4741693" y="3159078"/>
                  <a:pt x="4759994" y="3156193"/>
                </a:cubicBezTo>
                <a:cubicBezTo>
                  <a:pt x="4778189" y="3153327"/>
                  <a:pt x="4796482" y="3149871"/>
                  <a:pt x="4814577" y="3147593"/>
                </a:cubicBezTo>
                <a:cubicBezTo>
                  <a:pt x="4819909" y="3146923"/>
                  <a:pt x="4829343" y="3152727"/>
                  <a:pt x="4830153" y="3147361"/>
                </a:cubicBezTo>
                <a:lnTo>
                  <a:pt x="4829494" y="3145203"/>
                </a:lnTo>
                <a:lnTo>
                  <a:pt x="4834952" y="3143612"/>
                </a:lnTo>
                <a:cubicBezTo>
                  <a:pt x="4836592" y="3142698"/>
                  <a:pt x="4837715" y="3141392"/>
                  <a:pt x="4838007" y="3139457"/>
                </a:cubicBezTo>
                <a:cubicBezTo>
                  <a:pt x="4838048" y="3139188"/>
                  <a:pt x="4836287" y="3139338"/>
                  <a:pt x="4833247" y="3139795"/>
                </a:cubicBezTo>
                <a:lnTo>
                  <a:pt x="4824454" y="3141337"/>
                </a:lnTo>
                <a:lnTo>
                  <a:pt x="4817269" y="3138929"/>
                </a:lnTo>
                <a:lnTo>
                  <a:pt x="4828241" y="3136182"/>
                </a:lnTo>
                <a:lnTo>
                  <a:pt x="4839462" y="3133234"/>
                </a:lnTo>
                <a:lnTo>
                  <a:pt x="4841790" y="3133296"/>
                </a:lnTo>
                <a:cubicBezTo>
                  <a:pt x="4848915" y="3133099"/>
                  <a:pt x="4861446" y="3132218"/>
                  <a:pt x="4881562" y="3130373"/>
                </a:cubicBezTo>
                <a:cubicBezTo>
                  <a:pt x="4883630" y="3130183"/>
                  <a:pt x="4886339" y="3130169"/>
                  <a:pt x="4889218" y="3130140"/>
                </a:cubicBezTo>
                <a:lnTo>
                  <a:pt x="4897092" y="3129835"/>
                </a:lnTo>
                <a:lnTo>
                  <a:pt x="4897139" y="3130141"/>
                </a:lnTo>
                <a:cubicBezTo>
                  <a:pt x="4895744" y="3133171"/>
                  <a:pt x="4892690" y="3133766"/>
                  <a:pt x="4889237" y="3133665"/>
                </a:cubicBezTo>
                <a:lnTo>
                  <a:pt x="4886930" y="3133517"/>
                </a:lnTo>
                <a:lnTo>
                  <a:pt x="4883493" y="3132291"/>
                </a:lnTo>
                <a:cubicBezTo>
                  <a:pt x="4878301" y="3132368"/>
                  <a:pt x="4873277" y="3131678"/>
                  <a:pt x="4867917" y="3132523"/>
                </a:cubicBezTo>
                <a:cubicBezTo>
                  <a:pt x="4864051" y="3133132"/>
                  <a:pt x="4875135" y="3133318"/>
                  <a:pt x="4878944" y="3133008"/>
                </a:cubicBezTo>
                <a:lnTo>
                  <a:pt x="4886930" y="3133517"/>
                </a:lnTo>
                <a:lnTo>
                  <a:pt x="4890662" y="3134848"/>
                </a:lnTo>
                <a:cubicBezTo>
                  <a:pt x="4894857" y="3136435"/>
                  <a:pt x="4889897" y="3135726"/>
                  <a:pt x="4873708" y="3138277"/>
                </a:cubicBezTo>
                <a:cubicBezTo>
                  <a:pt x="4861485" y="3140203"/>
                  <a:pt x="4898396" y="3135055"/>
                  <a:pt x="4909409" y="3137096"/>
                </a:cubicBezTo>
                <a:cubicBezTo>
                  <a:pt x="4914238" y="3137992"/>
                  <a:pt x="4888469" y="3140673"/>
                  <a:pt x="4893145" y="3141882"/>
                </a:cubicBezTo>
                <a:cubicBezTo>
                  <a:pt x="4904237" y="3144748"/>
                  <a:pt x="4959636" y="3141259"/>
                  <a:pt x="4971024" y="3140722"/>
                </a:cubicBezTo>
                <a:cubicBezTo>
                  <a:pt x="4987364" y="3146784"/>
                  <a:pt x="4979107" y="3141929"/>
                  <a:pt x="4956691" y="3147425"/>
                </a:cubicBezTo>
                <a:cubicBezTo>
                  <a:pt x="4947380" y="3149708"/>
                  <a:pt x="4938038" y="3153327"/>
                  <a:pt x="4928712" y="3156278"/>
                </a:cubicBezTo>
                <a:cubicBezTo>
                  <a:pt x="4935191" y="3157479"/>
                  <a:pt x="4941275" y="3159685"/>
                  <a:pt x="4948149" y="3159882"/>
                </a:cubicBezTo>
                <a:cubicBezTo>
                  <a:pt x="4961271" y="3160258"/>
                  <a:pt x="4976204" y="3155322"/>
                  <a:pt x="4988398" y="3157985"/>
                </a:cubicBezTo>
                <a:cubicBezTo>
                  <a:pt x="4993253" y="3159046"/>
                  <a:pt x="4993087" y="3166136"/>
                  <a:pt x="4995431" y="3170211"/>
                </a:cubicBezTo>
                <a:cubicBezTo>
                  <a:pt x="4987850" y="3171406"/>
                  <a:pt x="4980320" y="3172203"/>
                  <a:pt x="4972689" y="3173794"/>
                </a:cubicBezTo>
                <a:cubicBezTo>
                  <a:pt x="4951268" y="3178263"/>
                  <a:pt x="4925644" y="3170948"/>
                  <a:pt x="4908322" y="3188381"/>
                </a:cubicBezTo>
                <a:cubicBezTo>
                  <a:pt x="4907811" y="3188895"/>
                  <a:pt x="4970590" y="3188183"/>
                  <a:pt x="4980966" y="3192491"/>
                </a:cubicBezTo>
                <a:cubicBezTo>
                  <a:pt x="4983707" y="3193630"/>
                  <a:pt x="4983080" y="3198084"/>
                  <a:pt x="4984139" y="3200880"/>
                </a:cubicBezTo>
                <a:cubicBezTo>
                  <a:pt x="4979589" y="3201597"/>
                  <a:pt x="4975074" y="3202047"/>
                  <a:pt x="4970493" y="3203030"/>
                </a:cubicBezTo>
                <a:cubicBezTo>
                  <a:pt x="4898981" y="3218372"/>
                  <a:pt x="4986254" y="3206473"/>
                  <a:pt x="5043824" y="3202588"/>
                </a:cubicBezTo>
                <a:cubicBezTo>
                  <a:pt x="5069140" y="3200879"/>
                  <a:pt x="4992189" y="3211238"/>
                  <a:pt x="4966499" y="3214771"/>
                </a:cubicBezTo>
                <a:lnTo>
                  <a:pt x="4955245" y="3215804"/>
                </a:lnTo>
                <a:lnTo>
                  <a:pt x="4941826" y="3216436"/>
                </a:lnTo>
                <a:cubicBezTo>
                  <a:pt x="4938848" y="3216637"/>
                  <a:pt x="4929751" y="3218071"/>
                  <a:pt x="4932729" y="3217870"/>
                </a:cubicBezTo>
                <a:lnTo>
                  <a:pt x="4955245" y="3215804"/>
                </a:lnTo>
                <a:lnTo>
                  <a:pt x="4982075" y="3214539"/>
                </a:lnTo>
                <a:cubicBezTo>
                  <a:pt x="5023490" y="3210053"/>
                  <a:pt x="5037560" y="3202312"/>
                  <a:pt x="5076906" y="3204042"/>
                </a:cubicBezTo>
                <a:cubicBezTo>
                  <a:pt x="5080582" y="3204203"/>
                  <a:pt x="5069096" y="3206754"/>
                  <a:pt x="5065191" y="3208110"/>
                </a:cubicBezTo>
                <a:cubicBezTo>
                  <a:pt x="5039906" y="3216890"/>
                  <a:pt x="5015053" y="3216201"/>
                  <a:pt x="4989796" y="3222212"/>
                </a:cubicBezTo>
                <a:cubicBezTo>
                  <a:pt x="4982869" y="3223860"/>
                  <a:pt x="5003213" y="3221580"/>
                  <a:pt x="5009921" y="3221264"/>
                </a:cubicBezTo>
                <a:cubicBezTo>
                  <a:pt x="5035108" y="3220076"/>
                  <a:pt x="5061579" y="3212478"/>
                  <a:pt x="5087246" y="3209081"/>
                </a:cubicBezTo>
                <a:cubicBezTo>
                  <a:pt x="5091095" y="3208571"/>
                  <a:pt x="5098859" y="3205696"/>
                  <a:pt x="5098273" y="3209565"/>
                </a:cubicBezTo>
                <a:cubicBezTo>
                  <a:pt x="5097689" y="3213434"/>
                  <a:pt x="5090444" y="3212870"/>
                  <a:pt x="5086558" y="3213633"/>
                </a:cubicBezTo>
                <a:cubicBezTo>
                  <a:pt x="5071317" y="3216627"/>
                  <a:pt x="5056320" y="3217754"/>
                  <a:pt x="5041072" y="3220800"/>
                </a:cubicBezTo>
                <a:cubicBezTo>
                  <a:pt x="5021193" y="3224771"/>
                  <a:pt x="5001247" y="3228788"/>
                  <a:pt x="4981255" y="3234669"/>
                </a:cubicBezTo>
                <a:cubicBezTo>
                  <a:pt x="4977345" y="3235820"/>
                  <a:pt x="4988512" y="3235306"/>
                  <a:pt x="4992282" y="3235155"/>
                </a:cubicBezTo>
                <a:cubicBezTo>
                  <a:pt x="5074229" y="3231833"/>
                  <a:pt x="5033765" y="3228446"/>
                  <a:pt x="5087668" y="3235681"/>
                </a:cubicBezTo>
                <a:cubicBezTo>
                  <a:pt x="5109986" y="3238677"/>
                  <a:pt x="5039151" y="3243325"/>
                  <a:pt x="5014892" y="3247147"/>
                </a:cubicBezTo>
                <a:cubicBezTo>
                  <a:pt x="4974649" y="3253488"/>
                  <a:pt x="5094674" y="3238507"/>
                  <a:pt x="5134396" y="3234986"/>
                </a:cubicBezTo>
                <a:cubicBezTo>
                  <a:pt x="5141879" y="3234322"/>
                  <a:pt x="5119271" y="3237095"/>
                  <a:pt x="5111653" y="3238569"/>
                </a:cubicBezTo>
                <a:cubicBezTo>
                  <a:pt x="5098679" y="3241080"/>
                  <a:pt x="5085649" y="3244148"/>
                  <a:pt x="5072647" y="3246937"/>
                </a:cubicBezTo>
                <a:cubicBezTo>
                  <a:pt x="5071120" y="3247265"/>
                  <a:pt x="5075679" y="3246459"/>
                  <a:pt x="5077195" y="3246221"/>
                </a:cubicBezTo>
                <a:lnTo>
                  <a:pt x="5095390" y="3243354"/>
                </a:lnTo>
                <a:cubicBezTo>
                  <a:pt x="5115969" y="3250988"/>
                  <a:pt x="5118988" y="3248525"/>
                  <a:pt x="5098563" y="3251744"/>
                </a:cubicBezTo>
                <a:cubicBezTo>
                  <a:pt x="5078063" y="3254972"/>
                  <a:pt x="5064721" y="3257319"/>
                  <a:pt x="5055462" y="3259012"/>
                </a:cubicBezTo>
                <a:lnTo>
                  <a:pt x="5053998" y="3259285"/>
                </a:lnTo>
                <a:lnTo>
                  <a:pt x="5053077" y="3258910"/>
                </a:lnTo>
                <a:cubicBezTo>
                  <a:pt x="5036630" y="3255860"/>
                  <a:pt x="4981628" y="3262790"/>
                  <a:pt x="4999183" y="3262956"/>
                </a:cubicBezTo>
                <a:cubicBezTo>
                  <a:pt x="5030388" y="3263254"/>
                  <a:pt x="5029376" y="3263846"/>
                  <a:pt x="5044249" y="3261093"/>
                </a:cubicBezTo>
                <a:lnTo>
                  <a:pt x="5053998" y="3259285"/>
                </a:lnTo>
                <a:lnTo>
                  <a:pt x="5055014" y="3259697"/>
                </a:lnTo>
                <a:cubicBezTo>
                  <a:pt x="5055365" y="3261692"/>
                  <a:pt x="5028632" y="3264688"/>
                  <a:pt x="5018620" y="3266561"/>
                </a:cubicBezTo>
                <a:cubicBezTo>
                  <a:pt x="4922245" y="3284587"/>
                  <a:pt x="5028217" y="3261789"/>
                  <a:pt x="4943225" y="3280663"/>
                </a:cubicBezTo>
                <a:cubicBezTo>
                  <a:pt x="4938641" y="3281680"/>
                  <a:pt x="4952414" y="3278773"/>
                  <a:pt x="4956871" y="3278513"/>
                </a:cubicBezTo>
                <a:cubicBezTo>
                  <a:pt x="4967377" y="3277900"/>
                  <a:pt x="4979665" y="3273976"/>
                  <a:pt x="4988023" y="3278049"/>
                </a:cubicBezTo>
                <a:cubicBezTo>
                  <a:pt x="4993375" y="3280658"/>
                  <a:pt x="4974118" y="3282128"/>
                  <a:pt x="4967210" y="3283550"/>
                </a:cubicBezTo>
                <a:cubicBezTo>
                  <a:pt x="4932044" y="3290797"/>
                  <a:pt x="4918298" y="3293748"/>
                  <a:pt x="4906571" y="3295562"/>
                </a:cubicBezTo>
                <a:lnTo>
                  <a:pt x="4904518" y="3295813"/>
                </a:lnTo>
                <a:lnTo>
                  <a:pt x="4897052" y="3292382"/>
                </a:lnTo>
                <a:cubicBezTo>
                  <a:pt x="4887311" y="3293176"/>
                  <a:pt x="4877632" y="3293679"/>
                  <a:pt x="4867831" y="3294765"/>
                </a:cubicBezTo>
                <a:cubicBezTo>
                  <a:pt x="4861816" y="3295430"/>
                  <a:pt x="4855471" y="3294062"/>
                  <a:pt x="4849637" y="3297632"/>
                </a:cubicBezTo>
                <a:cubicBezTo>
                  <a:pt x="4846375" y="3299627"/>
                  <a:pt x="4855242" y="3299711"/>
                  <a:pt x="4858046" y="3300751"/>
                </a:cubicBezTo>
                <a:cubicBezTo>
                  <a:pt x="4871592" y="3299402"/>
                  <a:pt x="4880791" y="3298559"/>
                  <a:pt x="4888070" y="3297825"/>
                </a:cubicBezTo>
                <a:lnTo>
                  <a:pt x="4904518" y="3295813"/>
                </a:lnTo>
                <a:lnTo>
                  <a:pt x="4904987" y="3296028"/>
                </a:lnTo>
                <a:cubicBezTo>
                  <a:pt x="4907631" y="3297244"/>
                  <a:pt x="4909998" y="3298722"/>
                  <a:pt x="4911253" y="3301257"/>
                </a:cubicBezTo>
                <a:cubicBezTo>
                  <a:pt x="4912420" y="3303614"/>
                  <a:pt x="4905206" y="3302068"/>
                  <a:pt x="4902155" y="3302690"/>
                </a:cubicBezTo>
                <a:cubicBezTo>
                  <a:pt x="4889167" y="3305336"/>
                  <a:pt x="4876059" y="3309024"/>
                  <a:pt x="4863150" y="3311058"/>
                </a:cubicBezTo>
                <a:lnTo>
                  <a:pt x="4823655" y="3316030"/>
                </a:lnTo>
                <a:lnTo>
                  <a:pt x="4823319" y="3313692"/>
                </a:lnTo>
                <a:cubicBezTo>
                  <a:pt x="4817140" y="3304130"/>
                  <a:pt x="4783289" y="3319385"/>
                  <a:pt x="4766388" y="3319637"/>
                </a:cubicBezTo>
                <a:cubicBezTo>
                  <a:pt x="4757456" y="3319771"/>
                  <a:pt x="4783819" y="3321045"/>
                  <a:pt x="4792991" y="3319891"/>
                </a:cubicBezTo>
                <a:lnTo>
                  <a:pt x="4823655" y="3316030"/>
                </a:lnTo>
                <a:lnTo>
                  <a:pt x="4824143" y="3319427"/>
                </a:lnTo>
                <a:cubicBezTo>
                  <a:pt x="4823441" y="3324078"/>
                  <a:pt x="4808668" y="3327648"/>
                  <a:pt x="4790195" y="3330299"/>
                </a:cubicBezTo>
                <a:lnTo>
                  <a:pt x="4779789" y="3331563"/>
                </a:lnTo>
                <a:lnTo>
                  <a:pt x="4779775" y="3331540"/>
                </a:lnTo>
                <a:cubicBezTo>
                  <a:pt x="4775910" y="3329645"/>
                  <a:pt x="4767492" y="3331694"/>
                  <a:pt x="4762394" y="3331378"/>
                </a:cubicBezTo>
                <a:cubicBezTo>
                  <a:pt x="4756229" y="3330995"/>
                  <a:pt x="4709945" y="3331893"/>
                  <a:pt x="4702021" y="3334224"/>
                </a:cubicBezTo>
                <a:cubicBezTo>
                  <a:pt x="4697172" y="3335650"/>
                  <a:pt x="4710335" y="3336696"/>
                  <a:pt x="4714980" y="3336626"/>
                </a:cubicBezTo>
                <a:cubicBezTo>
                  <a:pt x="4717662" y="3336587"/>
                  <a:pt x="4744485" y="3335387"/>
                  <a:pt x="4770872" y="3332647"/>
                </a:cubicBezTo>
                <a:lnTo>
                  <a:pt x="4779789" y="3331563"/>
                </a:lnTo>
                <a:lnTo>
                  <a:pt x="4781831" y="3334983"/>
                </a:lnTo>
                <a:cubicBezTo>
                  <a:pt x="4781776" y="3341550"/>
                  <a:pt x="4769119" y="3344867"/>
                  <a:pt x="4762261" y="3346955"/>
                </a:cubicBezTo>
                <a:cubicBezTo>
                  <a:pt x="4755361" y="3349056"/>
                  <a:pt x="4748497" y="3350359"/>
                  <a:pt x="4741673" y="3351292"/>
                </a:cubicBezTo>
                <a:lnTo>
                  <a:pt x="4739227" y="3351546"/>
                </a:lnTo>
                <a:lnTo>
                  <a:pt x="4686313" y="3350033"/>
                </a:lnTo>
                <a:cubicBezTo>
                  <a:pt x="4641800" y="3350695"/>
                  <a:pt x="4645319" y="3350451"/>
                  <a:pt x="4660951" y="3356251"/>
                </a:cubicBezTo>
                <a:cubicBezTo>
                  <a:pt x="4681076" y="3355302"/>
                  <a:pt x="4700983" y="3355271"/>
                  <a:pt x="4721325" y="3353405"/>
                </a:cubicBezTo>
                <a:lnTo>
                  <a:pt x="4739227" y="3351546"/>
                </a:lnTo>
                <a:lnTo>
                  <a:pt x="4745998" y="3351739"/>
                </a:lnTo>
                <a:cubicBezTo>
                  <a:pt x="4752787" y="3354559"/>
                  <a:pt x="4767564" y="3353200"/>
                  <a:pt x="4772356" y="3357064"/>
                </a:cubicBezTo>
                <a:lnTo>
                  <a:pt x="4773089" y="3362518"/>
                </a:lnTo>
                <a:lnTo>
                  <a:pt x="4757580" y="3363249"/>
                </a:lnTo>
                <a:cubicBezTo>
                  <a:pt x="4724927" y="3363118"/>
                  <a:pt x="4630690" y="3353160"/>
                  <a:pt x="4660263" y="3360803"/>
                </a:cubicBezTo>
                <a:cubicBezTo>
                  <a:pt x="4696061" y="3370056"/>
                  <a:pt x="4680991" y="3368227"/>
                  <a:pt x="4739386" y="3366115"/>
                </a:cubicBezTo>
                <a:cubicBezTo>
                  <a:pt x="4750491" y="3365714"/>
                  <a:pt x="4767917" y="3374407"/>
                  <a:pt x="4773156" y="3363017"/>
                </a:cubicBezTo>
                <a:lnTo>
                  <a:pt x="4773089" y="3362518"/>
                </a:lnTo>
                <a:lnTo>
                  <a:pt x="4797829" y="3361351"/>
                </a:lnTo>
                <a:cubicBezTo>
                  <a:pt x="4818184" y="3374072"/>
                  <a:pt x="4820133" y="3371383"/>
                  <a:pt x="4787328" y="3374784"/>
                </a:cubicBezTo>
                <a:lnTo>
                  <a:pt x="4774106" y="3376324"/>
                </a:lnTo>
                <a:lnTo>
                  <a:pt x="4733463" y="3375938"/>
                </a:lnTo>
                <a:cubicBezTo>
                  <a:pt x="4727492" y="3375753"/>
                  <a:pt x="4716901" y="3367994"/>
                  <a:pt x="4715956" y="3374252"/>
                </a:cubicBezTo>
                <a:cubicBezTo>
                  <a:pt x="4714930" y="3381039"/>
                  <a:pt x="4727168" y="3378412"/>
                  <a:pt x="4732774" y="3380491"/>
                </a:cubicBezTo>
                <a:cubicBezTo>
                  <a:pt x="4745547" y="3379219"/>
                  <a:pt x="4758244" y="3378340"/>
                  <a:pt x="4771093" y="3376675"/>
                </a:cubicBezTo>
                <a:lnTo>
                  <a:pt x="4774106" y="3376324"/>
                </a:lnTo>
                <a:lnTo>
                  <a:pt x="4786669" y="3376444"/>
                </a:lnTo>
                <a:cubicBezTo>
                  <a:pt x="4814961" y="3374701"/>
                  <a:pt x="4843825" y="3370401"/>
                  <a:pt x="4872403" y="3367380"/>
                </a:cubicBezTo>
                <a:cubicBezTo>
                  <a:pt x="4879296" y="3370739"/>
                  <a:pt x="4900279" y="3370213"/>
                  <a:pt x="4893082" y="3377456"/>
                </a:cubicBezTo>
                <a:lnTo>
                  <a:pt x="4886156" y="3381017"/>
                </a:lnTo>
                <a:lnTo>
                  <a:pt x="4885709" y="3381065"/>
                </a:lnTo>
                <a:lnTo>
                  <a:pt x="4878211" y="3380585"/>
                </a:lnTo>
                <a:cubicBezTo>
                  <a:pt x="4872840" y="3379471"/>
                  <a:pt x="4867234" y="3377391"/>
                  <a:pt x="4861930" y="3377920"/>
                </a:cubicBezTo>
                <a:cubicBezTo>
                  <a:pt x="4846929" y="3379413"/>
                  <a:pt x="4831530" y="3383159"/>
                  <a:pt x="4816445" y="3385086"/>
                </a:cubicBezTo>
                <a:lnTo>
                  <a:pt x="4810660" y="3385785"/>
                </a:lnTo>
                <a:lnTo>
                  <a:pt x="4791773" y="3386752"/>
                </a:lnTo>
                <a:cubicBezTo>
                  <a:pt x="4786535" y="3386998"/>
                  <a:pt x="4771099" y="3386759"/>
                  <a:pt x="4776196" y="3386983"/>
                </a:cubicBezTo>
                <a:cubicBezTo>
                  <a:pt x="4788904" y="3387542"/>
                  <a:pt x="4791619" y="3387931"/>
                  <a:pt x="4802360" y="3386789"/>
                </a:cubicBezTo>
                <a:lnTo>
                  <a:pt x="4810660" y="3385785"/>
                </a:lnTo>
                <a:lnTo>
                  <a:pt x="4859935" y="3383266"/>
                </a:lnTo>
                <a:lnTo>
                  <a:pt x="4840430" y="3387974"/>
                </a:lnTo>
                <a:cubicBezTo>
                  <a:pt x="4833263" y="3391325"/>
                  <a:pt x="4852920" y="3391620"/>
                  <a:pt x="4859867" y="3391578"/>
                </a:cubicBezTo>
                <a:cubicBezTo>
                  <a:pt x="4877505" y="3391472"/>
                  <a:pt x="4895591" y="3389885"/>
                  <a:pt x="4913762" y="3387532"/>
                </a:cubicBezTo>
                <a:cubicBezTo>
                  <a:pt x="4922095" y="3386452"/>
                  <a:pt x="4935273" y="3389682"/>
                  <a:pt x="4939122" y="3381314"/>
                </a:cubicBezTo>
                <a:cubicBezTo>
                  <a:pt x="4942675" y="3373587"/>
                  <a:pt x="4924602" y="3380065"/>
                  <a:pt x="4917067" y="3380343"/>
                </a:cubicBezTo>
                <a:lnTo>
                  <a:pt x="4859935" y="3383266"/>
                </a:lnTo>
                <a:lnTo>
                  <a:pt x="4860904" y="3383032"/>
                </a:lnTo>
                <a:cubicBezTo>
                  <a:pt x="4867740" y="3382437"/>
                  <a:pt x="4874574" y="3382414"/>
                  <a:pt x="4881367" y="3381524"/>
                </a:cubicBezTo>
                <a:lnTo>
                  <a:pt x="4885709" y="3381065"/>
                </a:lnTo>
                <a:lnTo>
                  <a:pt x="4886024" y="3381085"/>
                </a:lnTo>
                <a:lnTo>
                  <a:pt x="4886156" y="3381017"/>
                </a:lnTo>
                <a:lnTo>
                  <a:pt x="4924234" y="3376992"/>
                </a:lnTo>
                <a:cubicBezTo>
                  <a:pt x="4937750" y="3375947"/>
                  <a:pt x="4950753" y="3377259"/>
                  <a:pt x="4964483" y="3375096"/>
                </a:cubicBezTo>
                <a:cubicBezTo>
                  <a:pt x="4965331" y="3374962"/>
                  <a:pt x="4965433" y="3374700"/>
                  <a:pt x="4965059" y="3374383"/>
                </a:cubicBezTo>
                <a:lnTo>
                  <a:pt x="4965044" y="3374377"/>
                </a:lnTo>
                <a:lnTo>
                  <a:pt x="4969031" y="3374379"/>
                </a:lnTo>
                <a:cubicBezTo>
                  <a:pt x="4973121" y="3376697"/>
                  <a:pt x="4982128" y="3375862"/>
                  <a:pt x="4981302" y="3381334"/>
                </a:cubicBezTo>
                <a:cubicBezTo>
                  <a:pt x="4980576" y="3386133"/>
                  <a:pt x="4967693" y="3383238"/>
                  <a:pt x="4966968" y="3388038"/>
                </a:cubicBezTo>
                <a:cubicBezTo>
                  <a:pt x="4966280" y="3392591"/>
                  <a:pt x="4976288" y="3385697"/>
                  <a:pt x="4980614" y="3385887"/>
                </a:cubicBezTo>
                <a:cubicBezTo>
                  <a:pt x="5001880" y="3386823"/>
                  <a:pt x="4998384" y="3385085"/>
                  <a:pt x="5003223" y="3397881"/>
                </a:cubicBezTo>
                <a:lnTo>
                  <a:pt x="4986959" y="3402665"/>
                </a:lnTo>
                <a:cubicBezTo>
                  <a:pt x="4962378" y="3409898"/>
                  <a:pt x="4938064" y="3412071"/>
                  <a:pt x="4913495" y="3418686"/>
                </a:cubicBezTo>
                <a:cubicBezTo>
                  <a:pt x="4905075" y="3420953"/>
                  <a:pt x="4883610" y="3431251"/>
                  <a:pt x="4873114" y="3436160"/>
                </a:cubicBezTo>
                <a:lnTo>
                  <a:pt x="4904133" y="3451273"/>
                </a:lnTo>
                <a:cubicBezTo>
                  <a:pt x="4911225" y="3454729"/>
                  <a:pt x="4885876" y="3454505"/>
                  <a:pt x="4876842" y="3455573"/>
                </a:cubicBezTo>
                <a:cubicBezTo>
                  <a:pt x="4867025" y="3456734"/>
                  <a:pt x="4857422" y="3456870"/>
                  <a:pt x="4847621" y="3457955"/>
                </a:cubicBezTo>
                <a:cubicBezTo>
                  <a:pt x="4841606" y="3458621"/>
                  <a:pt x="4835470" y="3457996"/>
                  <a:pt x="4829426" y="3460822"/>
                </a:cubicBezTo>
                <a:cubicBezTo>
                  <a:pt x="4825574" y="3462623"/>
                  <a:pt x="4836971" y="3460661"/>
                  <a:pt x="4840454" y="3461307"/>
                </a:cubicBezTo>
                <a:cubicBezTo>
                  <a:pt x="4845655" y="3462271"/>
                  <a:pt x="4850226" y="3464483"/>
                  <a:pt x="4855342" y="3465628"/>
                </a:cubicBezTo>
                <a:cubicBezTo>
                  <a:pt x="4877437" y="3470570"/>
                  <a:pt x="4901000" y="3472668"/>
                  <a:pt x="4922062" y="3479560"/>
                </a:cubicBezTo>
                <a:cubicBezTo>
                  <a:pt x="4925326" y="3480629"/>
                  <a:pt x="4914248" y="3482672"/>
                  <a:pt x="4910346" y="3483628"/>
                </a:cubicBezTo>
                <a:cubicBezTo>
                  <a:pt x="4905754" y="3484755"/>
                  <a:pt x="4897388" y="3481225"/>
                  <a:pt x="4896701" y="3485778"/>
                </a:cubicBezTo>
                <a:cubicBezTo>
                  <a:pt x="4895976" y="3490579"/>
                  <a:pt x="4905339" y="3487381"/>
                  <a:pt x="4909659" y="3488182"/>
                </a:cubicBezTo>
                <a:cubicBezTo>
                  <a:pt x="4915679" y="3492419"/>
                  <a:pt x="4929026" y="3492240"/>
                  <a:pt x="4927719" y="3500892"/>
                </a:cubicBezTo>
                <a:cubicBezTo>
                  <a:pt x="4926682" y="3507764"/>
                  <a:pt x="4913979" y="3502518"/>
                  <a:pt x="4907595" y="3501841"/>
                </a:cubicBezTo>
                <a:lnTo>
                  <a:pt x="4903848" y="3501146"/>
                </a:lnTo>
                <a:lnTo>
                  <a:pt x="4903553" y="3500639"/>
                </a:lnTo>
                <a:cubicBezTo>
                  <a:pt x="4898000" y="3496688"/>
                  <a:pt x="4886905" y="3497321"/>
                  <a:pt x="4879749" y="3495117"/>
                </a:cubicBezTo>
                <a:cubicBezTo>
                  <a:pt x="4876454" y="3494102"/>
                  <a:pt x="4865323" y="3493811"/>
                  <a:pt x="4868722" y="3494632"/>
                </a:cubicBezTo>
                <a:lnTo>
                  <a:pt x="4903848" y="3501146"/>
                </a:lnTo>
                <a:lnTo>
                  <a:pt x="4906907" y="3506394"/>
                </a:lnTo>
                <a:cubicBezTo>
                  <a:pt x="4907709" y="3514206"/>
                  <a:pt x="4890000" y="3510539"/>
                  <a:pt x="4881547" y="3512612"/>
                </a:cubicBezTo>
                <a:cubicBezTo>
                  <a:pt x="4865135" y="3508649"/>
                  <a:pt x="4855548" y="3506367"/>
                  <a:pt x="4850512" y="3505180"/>
                </a:cubicBezTo>
                <a:lnTo>
                  <a:pt x="4850052" y="3505074"/>
                </a:lnTo>
                <a:lnTo>
                  <a:pt x="4850888" y="3505265"/>
                </a:lnTo>
                <a:cubicBezTo>
                  <a:pt x="4856137" y="3506442"/>
                  <a:pt x="4863951" y="3508109"/>
                  <a:pt x="4866658" y="3508291"/>
                </a:cubicBezTo>
                <a:cubicBezTo>
                  <a:pt x="4875359" y="3508875"/>
                  <a:pt x="4884394" y="3508459"/>
                  <a:pt x="4893262" y="3508544"/>
                </a:cubicBezTo>
                <a:cubicBezTo>
                  <a:pt x="4919543" y="3508794"/>
                  <a:pt x="4844836" y="3497646"/>
                  <a:pt x="4820063" y="3493409"/>
                </a:cubicBezTo>
                <a:cubicBezTo>
                  <a:pt x="4808732" y="3491471"/>
                  <a:pt x="4796554" y="3491580"/>
                  <a:pt x="4785051" y="3490037"/>
                </a:cubicBezTo>
                <a:cubicBezTo>
                  <a:pt x="4780640" y="3489445"/>
                  <a:pt x="4775601" y="3489672"/>
                  <a:pt x="4770943" y="3489334"/>
                </a:cubicBezTo>
                <a:lnTo>
                  <a:pt x="4767188" y="3488702"/>
                </a:lnTo>
                <a:lnTo>
                  <a:pt x="4794148" y="3488604"/>
                </a:lnTo>
                <a:cubicBezTo>
                  <a:pt x="4798576" y="3488457"/>
                  <a:pt x="4811554" y="3487849"/>
                  <a:pt x="4807793" y="3486454"/>
                </a:cubicBezTo>
                <a:cubicBezTo>
                  <a:pt x="4798667" y="3483067"/>
                  <a:pt x="4787891" y="3482629"/>
                  <a:pt x="4777330" y="3482364"/>
                </a:cubicBezTo>
                <a:cubicBezTo>
                  <a:pt x="4771527" y="3482219"/>
                  <a:pt x="4755495" y="3481614"/>
                  <a:pt x="4759135" y="3485231"/>
                </a:cubicBezTo>
                <a:cubicBezTo>
                  <a:pt x="4760574" y="3486661"/>
                  <a:pt x="4762363" y="3487602"/>
                  <a:pt x="4764373" y="3488228"/>
                </a:cubicBezTo>
                <a:lnTo>
                  <a:pt x="4767188" y="3488702"/>
                </a:lnTo>
                <a:lnTo>
                  <a:pt x="4736392" y="3488814"/>
                </a:lnTo>
                <a:cubicBezTo>
                  <a:pt x="4723796" y="3489342"/>
                  <a:pt x="4710715" y="3491935"/>
                  <a:pt x="4698074" y="3492629"/>
                </a:cubicBezTo>
                <a:lnTo>
                  <a:pt x="4688312" y="3493038"/>
                </a:lnTo>
                <a:lnTo>
                  <a:pt x="4686360" y="3492601"/>
                </a:lnTo>
                <a:cubicBezTo>
                  <a:pt x="4673457" y="3491006"/>
                  <a:pt x="4656957" y="3493912"/>
                  <a:pt x="4679513" y="3493406"/>
                </a:cubicBezTo>
                <a:lnTo>
                  <a:pt x="4688312" y="3493038"/>
                </a:lnTo>
                <a:lnTo>
                  <a:pt x="4693329" y="3494161"/>
                </a:lnTo>
                <a:cubicBezTo>
                  <a:pt x="4695280" y="3494904"/>
                  <a:pt x="4696747" y="3495889"/>
                  <a:pt x="4697387" y="3497183"/>
                </a:cubicBezTo>
                <a:cubicBezTo>
                  <a:pt x="4700028" y="3502518"/>
                  <a:pt x="4683393" y="3501878"/>
                  <a:pt x="4676574" y="3502684"/>
                </a:cubicBezTo>
                <a:lnTo>
                  <a:pt x="4662662" y="3503144"/>
                </a:lnTo>
                <a:lnTo>
                  <a:pt x="4662042" y="3503074"/>
                </a:lnTo>
                <a:cubicBezTo>
                  <a:pt x="4656545" y="3502991"/>
                  <a:pt x="4650585" y="3503614"/>
                  <a:pt x="4645422" y="3503148"/>
                </a:cubicBezTo>
                <a:cubicBezTo>
                  <a:pt x="4622885" y="3501108"/>
                  <a:pt x="4601420" y="3494523"/>
                  <a:pt x="4577328" y="3498321"/>
                </a:cubicBezTo>
                <a:cubicBezTo>
                  <a:pt x="4554711" y="3501885"/>
                  <a:pt x="4618857" y="3504592"/>
                  <a:pt x="4640874" y="3503865"/>
                </a:cubicBezTo>
                <a:lnTo>
                  <a:pt x="4662662" y="3503144"/>
                </a:lnTo>
                <a:lnTo>
                  <a:pt x="4669784" y="3503952"/>
                </a:lnTo>
                <a:cubicBezTo>
                  <a:pt x="4672144" y="3504571"/>
                  <a:pt x="4674231" y="3505591"/>
                  <a:pt x="4675887" y="3507236"/>
                </a:cubicBezTo>
                <a:cubicBezTo>
                  <a:pt x="4680912" y="3512230"/>
                  <a:pt x="4659438" y="3508346"/>
                  <a:pt x="4651214" y="3508902"/>
                </a:cubicBezTo>
                <a:cubicBezTo>
                  <a:pt x="4640462" y="3509627"/>
                  <a:pt x="4631332" y="3510120"/>
                  <a:pt x="4623459" y="3510418"/>
                </a:cubicBezTo>
                <a:lnTo>
                  <a:pt x="4603307" y="3510765"/>
                </a:lnTo>
                <a:lnTo>
                  <a:pt x="4550724" y="3498068"/>
                </a:lnTo>
                <a:cubicBezTo>
                  <a:pt x="4537306" y="3495580"/>
                  <a:pt x="4523063" y="3495018"/>
                  <a:pt x="4509233" y="3493493"/>
                </a:cubicBezTo>
                <a:lnTo>
                  <a:pt x="4495032" y="3484619"/>
                </a:lnTo>
                <a:cubicBezTo>
                  <a:pt x="4498920" y="3484436"/>
                  <a:pt x="4560332" y="3482290"/>
                  <a:pt x="4571669" y="3476989"/>
                </a:cubicBezTo>
                <a:cubicBezTo>
                  <a:pt x="4577899" y="3474076"/>
                  <a:pt x="4560348" y="3474687"/>
                  <a:pt x="4554164" y="3475302"/>
                </a:cubicBezTo>
                <a:cubicBezTo>
                  <a:pt x="4544413" y="3476274"/>
                  <a:pt x="4526053" y="3476367"/>
                  <a:pt x="4511920" y="3477336"/>
                </a:cubicBezTo>
                <a:lnTo>
                  <a:pt x="4511773" y="3477351"/>
                </a:lnTo>
                <a:lnTo>
                  <a:pt x="4510655" y="3477262"/>
                </a:lnTo>
                <a:cubicBezTo>
                  <a:pt x="4501840" y="3476559"/>
                  <a:pt x="4501821" y="3476577"/>
                  <a:pt x="4503037" y="3477068"/>
                </a:cubicBezTo>
                <a:lnTo>
                  <a:pt x="4504672" y="3478029"/>
                </a:lnTo>
                <a:lnTo>
                  <a:pt x="4502312" y="3478255"/>
                </a:lnTo>
                <a:cubicBezTo>
                  <a:pt x="4499508" y="3478633"/>
                  <a:pt x="4497168" y="3479094"/>
                  <a:pt x="4495494" y="3479665"/>
                </a:cubicBezTo>
                <a:lnTo>
                  <a:pt x="4493125" y="3481396"/>
                </a:lnTo>
                <a:lnTo>
                  <a:pt x="4491320" y="3481642"/>
                </a:lnTo>
                <a:cubicBezTo>
                  <a:pt x="4488298" y="3481981"/>
                  <a:pt x="4484642" y="3482327"/>
                  <a:pt x="4480237" y="3482676"/>
                </a:cubicBezTo>
                <a:lnTo>
                  <a:pt x="4477197" y="3482880"/>
                </a:lnTo>
                <a:lnTo>
                  <a:pt x="4473640" y="3482951"/>
                </a:lnTo>
                <a:cubicBezTo>
                  <a:pt x="4447465" y="3483368"/>
                  <a:pt x="4419892" y="3483524"/>
                  <a:pt x="4404194" y="3483375"/>
                </a:cubicBezTo>
                <a:cubicBezTo>
                  <a:pt x="4392670" y="3483266"/>
                  <a:pt x="4382598" y="3479371"/>
                  <a:pt x="4371800" y="3477368"/>
                </a:cubicBezTo>
                <a:cubicBezTo>
                  <a:pt x="4362711" y="3475683"/>
                  <a:pt x="4363156" y="3474379"/>
                  <a:pt x="4369544" y="3473368"/>
                </a:cubicBezTo>
                <a:lnTo>
                  <a:pt x="4381271" y="3472240"/>
                </a:lnTo>
                <a:lnTo>
                  <a:pt x="4393106" y="3473722"/>
                </a:lnTo>
                <a:cubicBezTo>
                  <a:pt x="4396752" y="3473917"/>
                  <a:pt x="4400464" y="3473846"/>
                  <a:pt x="4404432" y="3473322"/>
                </a:cubicBezTo>
                <a:lnTo>
                  <a:pt x="4410892" y="3471754"/>
                </a:lnTo>
                <a:lnTo>
                  <a:pt x="4507435" y="3475998"/>
                </a:lnTo>
                <a:cubicBezTo>
                  <a:pt x="4511111" y="3476160"/>
                  <a:pt x="4521861" y="3477303"/>
                  <a:pt x="4518463" y="3476483"/>
                </a:cubicBezTo>
                <a:cubicBezTo>
                  <a:pt x="4509181" y="3474242"/>
                  <a:pt x="4500817" y="3469698"/>
                  <a:pt x="4490616" y="3469759"/>
                </a:cubicBezTo>
                <a:cubicBezTo>
                  <a:pt x="4475996" y="3469847"/>
                  <a:pt x="4450520" y="3469992"/>
                  <a:pt x="4426303" y="3470492"/>
                </a:cubicBezTo>
                <a:lnTo>
                  <a:pt x="4414807" y="3470803"/>
                </a:lnTo>
                <a:lnTo>
                  <a:pt x="4417286" y="3470202"/>
                </a:lnTo>
                <a:cubicBezTo>
                  <a:pt x="4421191" y="3468846"/>
                  <a:pt x="4402393" y="3470326"/>
                  <a:pt x="4406258" y="3469716"/>
                </a:cubicBezTo>
                <a:cubicBezTo>
                  <a:pt x="4413123" y="3468634"/>
                  <a:pt x="4419618" y="3469319"/>
                  <a:pt x="4426382" y="3468769"/>
                </a:cubicBezTo>
                <a:cubicBezTo>
                  <a:pt x="4439105" y="3467731"/>
                  <a:pt x="4451866" y="3466540"/>
                  <a:pt x="4464702" y="3464953"/>
                </a:cubicBezTo>
                <a:cubicBezTo>
                  <a:pt x="4473745" y="3463834"/>
                  <a:pt x="4490617" y="3469758"/>
                  <a:pt x="4491992" y="3460653"/>
                </a:cubicBezTo>
                <a:cubicBezTo>
                  <a:pt x="4493386" y="3451421"/>
                  <a:pt x="4474499" y="3459564"/>
                  <a:pt x="4465389" y="3460400"/>
                </a:cubicBezTo>
                <a:cubicBezTo>
                  <a:pt x="4440667" y="3462669"/>
                  <a:pt x="4415490" y="3467261"/>
                  <a:pt x="4390683" y="3469948"/>
                </a:cubicBezTo>
                <a:cubicBezTo>
                  <a:pt x="4385369" y="3470524"/>
                  <a:pt x="4370023" y="3469917"/>
                  <a:pt x="4375106" y="3470180"/>
                </a:cubicBezTo>
                <a:lnTo>
                  <a:pt x="4399874" y="3471270"/>
                </a:lnTo>
                <a:lnTo>
                  <a:pt x="4383137" y="3472060"/>
                </a:lnTo>
                <a:lnTo>
                  <a:pt x="4381271" y="3472240"/>
                </a:lnTo>
                <a:lnTo>
                  <a:pt x="4370558" y="3470897"/>
                </a:lnTo>
                <a:cubicBezTo>
                  <a:pt x="4362563" y="3469935"/>
                  <a:pt x="4351760" y="3473164"/>
                  <a:pt x="4346573" y="3468009"/>
                </a:cubicBezTo>
                <a:cubicBezTo>
                  <a:pt x="4342318" y="3463781"/>
                  <a:pt x="4434033" y="3464308"/>
                  <a:pt x="4403085" y="3461328"/>
                </a:cubicBezTo>
                <a:cubicBezTo>
                  <a:pt x="4385267" y="3459611"/>
                  <a:pt x="4364821" y="3465814"/>
                  <a:pt x="4347261" y="3463457"/>
                </a:cubicBezTo>
                <a:cubicBezTo>
                  <a:pt x="4343194" y="3462910"/>
                  <a:pt x="4337775" y="3455316"/>
                  <a:pt x="4342157" y="3453149"/>
                </a:cubicBezTo>
                <a:cubicBezTo>
                  <a:pt x="4361081" y="3443793"/>
                  <a:pt x="4380749" y="3442623"/>
                  <a:pt x="4400045" y="3437361"/>
                </a:cubicBezTo>
                <a:cubicBezTo>
                  <a:pt x="4390119" y="3434480"/>
                  <a:pt x="4380340" y="3431322"/>
                  <a:pt x="4370268" y="3428718"/>
                </a:cubicBezTo>
                <a:cubicBezTo>
                  <a:pt x="4367311" y="3427955"/>
                  <a:pt x="4375875" y="3430798"/>
                  <a:pt x="4378677" y="3431839"/>
                </a:cubicBezTo>
                <a:cubicBezTo>
                  <a:pt x="4399049" y="3439395"/>
                  <a:pt x="4363159" y="3442358"/>
                  <a:pt x="4323752" y="3445034"/>
                </a:cubicBezTo>
                <a:lnTo>
                  <a:pt x="4303203" y="3446430"/>
                </a:lnTo>
                <a:lnTo>
                  <a:pt x="4303283" y="3445940"/>
                </a:lnTo>
                <a:cubicBezTo>
                  <a:pt x="4294651" y="3437361"/>
                  <a:pt x="4277936" y="3439760"/>
                  <a:pt x="4264410" y="3438730"/>
                </a:cubicBezTo>
                <a:cubicBezTo>
                  <a:pt x="4258707" y="3438297"/>
                  <a:pt x="4248304" y="3435457"/>
                  <a:pt x="4246216" y="3441597"/>
                </a:cubicBezTo>
                <a:cubicBezTo>
                  <a:pt x="4243970" y="3448200"/>
                  <a:pt x="4255683" y="3447513"/>
                  <a:pt x="4260416" y="3450472"/>
                </a:cubicBezTo>
                <a:cubicBezTo>
                  <a:pt x="4270271" y="3448918"/>
                  <a:pt x="4284628" y="3447734"/>
                  <a:pt x="4300109" y="3446640"/>
                </a:cubicBezTo>
                <a:lnTo>
                  <a:pt x="4303203" y="3446430"/>
                </a:lnTo>
                <a:lnTo>
                  <a:pt x="4302767" y="3449058"/>
                </a:lnTo>
                <a:cubicBezTo>
                  <a:pt x="4299030" y="3452050"/>
                  <a:pt x="4287232" y="3454593"/>
                  <a:pt x="4281783" y="3455995"/>
                </a:cubicBezTo>
                <a:lnTo>
                  <a:pt x="4280836" y="3456184"/>
                </a:lnTo>
                <a:lnTo>
                  <a:pt x="4274940" y="3454716"/>
                </a:lnTo>
                <a:cubicBezTo>
                  <a:pt x="4268582" y="3453540"/>
                  <a:pt x="4261911" y="3452829"/>
                  <a:pt x="4255868" y="3451188"/>
                </a:cubicBezTo>
                <a:cubicBezTo>
                  <a:pt x="4233355" y="3453254"/>
                  <a:pt x="4211121" y="3453794"/>
                  <a:pt x="4188328" y="3457385"/>
                </a:cubicBezTo>
                <a:cubicBezTo>
                  <a:pt x="4183780" y="3458102"/>
                  <a:pt x="4176774" y="3454989"/>
                  <a:pt x="4174682" y="3459535"/>
                </a:cubicBezTo>
                <a:cubicBezTo>
                  <a:pt x="4174174" y="3460640"/>
                  <a:pt x="4174352" y="3461402"/>
                  <a:pt x="4174956" y="3461951"/>
                </a:cubicBezTo>
                <a:lnTo>
                  <a:pt x="4175894" y="3462323"/>
                </a:lnTo>
                <a:lnTo>
                  <a:pt x="4173995" y="3464088"/>
                </a:lnTo>
                <a:cubicBezTo>
                  <a:pt x="4171963" y="3468506"/>
                  <a:pt x="4180888" y="3467447"/>
                  <a:pt x="4184335" y="3469126"/>
                </a:cubicBezTo>
                <a:cubicBezTo>
                  <a:pt x="4200554" y="3469534"/>
                  <a:pt x="4216476" y="3470946"/>
                  <a:pt x="4232992" y="3470349"/>
                </a:cubicBezTo>
                <a:cubicBezTo>
                  <a:pt x="4247047" y="3469841"/>
                  <a:pt x="4261436" y="3468090"/>
                  <a:pt x="4275860" y="3465817"/>
                </a:cubicBezTo>
                <a:cubicBezTo>
                  <a:pt x="4281220" y="3464972"/>
                  <a:pt x="4295803" y="3463725"/>
                  <a:pt x="4292123" y="3461033"/>
                </a:cubicBezTo>
                <a:lnTo>
                  <a:pt x="4285635" y="3457765"/>
                </a:lnTo>
                <a:lnTo>
                  <a:pt x="4295454" y="3457010"/>
                </a:lnTo>
                <a:cubicBezTo>
                  <a:pt x="4299326" y="3456839"/>
                  <a:pt x="4302963" y="3457129"/>
                  <a:pt x="4305769" y="3458882"/>
                </a:cubicBezTo>
                <a:cubicBezTo>
                  <a:pt x="4310690" y="3461958"/>
                  <a:pt x="4309999" y="3470068"/>
                  <a:pt x="4312115" y="3475661"/>
                </a:cubicBezTo>
                <a:cubicBezTo>
                  <a:pt x="4295547" y="3479502"/>
                  <a:pt x="4285340" y="3482166"/>
                  <a:pt x="4274713" y="3484060"/>
                </a:cubicBezTo>
                <a:lnTo>
                  <a:pt x="4258990" y="3486189"/>
                </a:lnTo>
                <a:lnTo>
                  <a:pt x="4257008" y="3484370"/>
                </a:lnTo>
                <a:cubicBezTo>
                  <a:pt x="4253225" y="3482834"/>
                  <a:pt x="4248745" y="3482137"/>
                  <a:pt x="4244575" y="3481858"/>
                </a:cubicBezTo>
                <a:cubicBezTo>
                  <a:pt x="4225925" y="3480606"/>
                  <a:pt x="4167217" y="3486146"/>
                  <a:pt x="4186131" y="3486622"/>
                </a:cubicBezTo>
                <a:cubicBezTo>
                  <a:pt x="4202352" y="3487029"/>
                  <a:pt x="4218248" y="3488537"/>
                  <a:pt x="4234790" y="3487844"/>
                </a:cubicBezTo>
                <a:cubicBezTo>
                  <a:pt x="4243915" y="3487461"/>
                  <a:pt x="4251240" y="3486989"/>
                  <a:pt x="4257610" y="3486375"/>
                </a:cubicBezTo>
                <a:lnTo>
                  <a:pt x="4258990" y="3486189"/>
                </a:lnTo>
                <a:lnTo>
                  <a:pt x="4265254" y="3491934"/>
                </a:lnTo>
                <a:cubicBezTo>
                  <a:pt x="4266002" y="3493910"/>
                  <a:pt x="4263614" y="3495028"/>
                  <a:pt x="4260440" y="3495930"/>
                </a:cubicBezTo>
                <a:lnTo>
                  <a:pt x="4255768" y="3497259"/>
                </a:lnTo>
                <a:lnTo>
                  <a:pt x="4251237" y="3497656"/>
                </a:lnTo>
                <a:cubicBezTo>
                  <a:pt x="4246568" y="3498784"/>
                  <a:pt x="4241795" y="3500239"/>
                  <a:pt x="4237275" y="3500786"/>
                </a:cubicBezTo>
                <a:cubicBezTo>
                  <a:pt x="4225950" y="3502159"/>
                  <a:pt x="4214857" y="3502368"/>
                  <a:pt x="4203506" y="3503885"/>
                </a:cubicBezTo>
                <a:lnTo>
                  <a:pt x="4195159" y="3505200"/>
                </a:lnTo>
                <a:lnTo>
                  <a:pt x="4155108" y="3502849"/>
                </a:lnTo>
                <a:cubicBezTo>
                  <a:pt x="4138181" y="3502311"/>
                  <a:pt x="4121051" y="3502471"/>
                  <a:pt x="4103571" y="3504074"/>
                </a:cubicBezTo>
                <a:cubicBezTo>
                  <a:pt x="4079774" y="3506259"/>
                  <a:pt x="4147829" y="3511275"/>
                  <a:pt x="4171666" y="3508901"/>
                </a:cubicBezTo>
                <a:lnTo>
                  <a:pt x="4164049" y="3510102"/>
                </a:lnTo>
                <a:lnTo>
                  <a:pt x="4162574" y="3510320"/>
                </a:lnTo>
                <a:cubicBezTo>
                  <a:pt x="4157262" y="3511149"/>
                  <a:pt x="4152477" y="3511925"/>
                  <a:pt x="4148924" y="3512486"/>
                </a:cubicBezTo>
                <a:lnTo>
                  <a:pt x="4144374" y="3513201"/>
                </a:lnTo>
                <a:cubicBezTo>
                  <a:pt x="4127748" y="3515140"/>
                  <a:pt x="4111947" y="3510657"/>
                  <a:pt x="4095028" y="3516532"/>
                </a:cubicBezTo>
                <a:cubicBezTo>
                  <a:pt x="4093381" y="3517104"/>
                  <a:pt x="4093149" y="3517760"/>
                  <a:pt x="4093802" y="3518468"/>
                </a:cubicBezTo>
                <a:lnTo>
                  <a:pt x="4097365" y="3520431"/>
                </a:lnTo>
                <a:lnTo>
                  <a:pt x="4088168" y="3519933"/>
                </a:lnTo>
                <a:cubicBezTo>
                  <a:pt x="4080210" y="3519557"/>
                  <a:pt x="4076686" y="3519609"/>
                  <a:pt x="4083313" y="3520600"/>
                </a:cubicBezTo>
                <a:lnTo>
                  <a:pt x="4106783" y="3524306"/>
                </a:lnTo>
                <a:lnTo>
                  <a:pt x="4109229" y="3525406"/>
                </a:lnTo>
                <a:lnTo>
                  <a:pt x="4113238" y="3525325"/>
                </a:lnTo>
                <a:lnTo>
                  <a:pt x="4119689" y="3526344"/>
                </a:lnTo>
                <a:lnTo>
                  <a:pt x="4125775" y="3526793"/>
                </a:lnTo>
                <a:lnTo>
                  <a:pt x="4126735" y="3527092"/>
                </a:lnTo>
                <a:lnTo>
                  <a:pt x="4128213" y="3526974"/>
                </a:lnTo>
                <a:lnTo>
                  <a:pt x="4138233" y="3527715"/>
                </a:lnTo>
                <a:lnTo>
                  <a:pt x="4156411" y="3526711"/>
                </a:lnTo>
                <a:lnTo>
                  <a:pt x="4156936" y="3527993"/>
                </a:lnTo>
                <a:cubicBezTo>
                  <a:pt x="4157268" y="3530106"/>
                  <a:pt x="4157583" y="3533180"/>
                  <a:pt x="4158443" y="3537653"/>
                </a:cubicBezTo>
                <a:cubicBezTo>
                  <a:pt x="4149989" y="3539725"/>
                  <a:pt x="4141397" y="3542888"/>
                  <a:pt x="4133081" y="3543871"/>
                </a:cubicBezTo>
                <a:lnTo>
                  <a:pt x="4132312" y="3543920"/>
                </a:lnTo>
                <a:lnTo>
                  <a:pt x="4130388" y="3543294"/>
                </a:lnTo>
                <a:cubicBezTo>
                  <a:pt x="4128216" y="3542587"/>
                  <a:pt x="4126178" y="3541810"/>
                  <a:pt x="4124672" y="3540752"/>
                </a:cubicBezTo>
                <a:cubicBezTo>
                  <a:pt x="4109096" y="3540983"/>
                  <a:pt x="4093294" y="3541950"/>
                  <a:pt x="4077945" y="3541447"/>
                </a:cubicBezTo>
                <a:lnTo>
                  <a:pt x="4063247" y="3540031"/>
                </a:lnTo>
                <a:lnTo>
                  <a:pt x="4064565" y="3542900"/>
                </a:lnTo>
                <a:lnTo>
                  <a:pt x="4079034" y="3543587"/>
                </a:lnTo>
                <a:cubicBezTo>
                  <a:pt x="4094839" y="3544237"/>
                  <a:pt x="4112877" y="3544742"/>
                  <a:pt x="4124685" y="3544394"/>
                </a:cubicBezTo>
                <a:lnTo>
                  <a:pt x="4132312" y="3543920"/>
                </a:lnTo>
                <a:lnTo>
                  <a:pt x="4136904" y="3545411"/>
                </a:lnTo>
                <a:cubicBezTo>
                  <a:pt x="4140981" y="3546965"/>
                  <a:pt x="4143991" y="3549083"/>
                  <a:pt x="4142734" y="3553462"/>
                </a:cubicBezTo>
                <a:lnTo>
                  <a:pt x="4142691" y="3553507"/>
                </a:lnTo>
                <a:lnTo>
                  <a:pt x="4126928" y="3555652"/>
                </a:lnTo>
                <a:lnTo>
                  <a:pt x="4097379" y="3558510"/>
                </a:lnTo>
                <a:lnTo>
                  <a:pt x="4094766" y="3558680"/>
                </a:lnTo>
                <a:lnTo>
                  <a:pt x="4084577" y="3558122"/>
                </a:lnTo>
                <a:lnTo>
                  <a:pt x="4071317" y="3557604"/>
                </a:lnTo>
                <a:lnTo>
                  <a:pt x="4072135" y="3559386"/>
                </a:lnTo>
                <a:lnTo>
                  <a:pt x="4084047" y="3559376"/>
                </a:lnTo>
                <a:lnTo>
                  <a:pt x="4094766" y="3558680"/>
                </a:lnTo>
                <a:lnTo>
                  <a:pt x="4095318" y="3558710"/>
                </a:lnTo>
                <a:lnTo>
                  <a:pt x="4097379" y="3558510"/>
                </a:lnTo>
                <a:lnTo>
                  <a:pt x="4119990" y="3557045"/>
                </a:lnTo>
                <a:cubicBezTo>
                  <a:pt x="4125676" y="3556149"/>
                  <a:pt x="4134385" y="3558903"/>
                  <a:pt x="4139315" y="3557094"/>
                </a:cubicBezTo>
                <a:lnTo>
                  <a:pt x="4142691" y="3553507"/>
                </a:lnTo>
                <a:lnTo>
                  <a:pt x="4142905" y="3553478"/>
                </a:lnTo>
                <a:cubicBezTo>
                  <a:pt x="4148163" y="3552975"/>
                  <a:pt x="4153327" y="3552795"/>
                  <a:pt x="4158309" y="3553229"/>
                </a:cubicBezTo>
                <a:cubicBezTo>
                  <a:pt x="4160119" y="3553388"/>
                  <a:pt x="4160212" y="3555225"/>
                  <a:pt x="4159875" y="3557482"/>
                </a:cubicBezTo>
                <a:lnTo>
                  <a:pt x="4159544" y="3559697"/>
                </a:lnTo>
                <a:lnTo>
                  <a:pt x="4158478" y="3559865"/>
                </a:lnTo>
                <a:cubicBezTo>
                  <a:pt x="4140932" y="3562527"/>
                  <a:pt x="4126865" y="3564081"/>
                  <a:pt x="4101109" y="3564464"/>
                </a:cubicBezTo>
                <a:lnTo>
                  <a:pt x="4074648" y="3564859"/>
                </a:lnTo>
                <a:lnTo>
                  <a:pt x="4075475" y="3566660"/>
                </a:lnTo>
                <a:lnTo>
                  <a:pt x="4082915" y="3567331"/>
                </a:lnTo>
                <a:cubicBezTo>
                  <a:pt x="4089186" y="3567284"/>
                  <a:pt x="4097068" y="3567068"/>
                  <a:pt x="4105363" y="3566770"/>
                </a:cubicBezTo>
                <a:lnTo>
                  <a:pt x="4118664" y="3566211"/>
                </a:lnTo>
                <a:lnTo>
                  <a:pt x="4127059" y="3567833"/>
                </a:lnTo>
                <a:cubicBezTo>
                  <a:pt x="4143543" y="3569865"/>
                  <a:pt x="4163691" y="3569475"/>
                  <a:pt x="4178301" y="3567858"/>
                </a:cubicBezTo>
                <a:cubicBezTo>
                  <a:pt x="4182134" y="3567434"/>
                  <a:pt x="4190201" y="3567466"/>
                  <a:pt x="4190016" y="3563791"/>
                </a:cubicBezTo>
                <a:cubicBezTo>
                  <a:pt x="4189885" y="3561192"/>
                  <a:pt x="4187840" y="3560032"/>
                  <a:pt x="4185316" y="3559233"/>
                </a:cubicBezTo>
                <a:lnTo>
                  <a:pt x="4181799" y="3558118"/>
                </a:lnTo>
                <a:lnTo>
                  <a:pt x="4194533" y="3555870"/>
                </a:lnTo>
                <a:cubicBezTo>
                  <a:pt x="4204108" y="3553724"/>
                  <a:pt x="4213717" y="3551382"/>
                  <a:pt x="4223231" y="3549668"/>
                </a:cubicBezTo>
                <a:cubicBezTo>
                  <a:pt x="4236920" y="3547201"/>
                  <a:pt x="4250904" y="3543583"/>
                  <a:pt x="4264167" y="3543218"/>
                </a:cubicBezTo>
                <a:cubicBezTo>
                  <a:pt x="4268464" y="3543099"/>
                  <a:pt x="4274296" y="3544053"/>
                  <a:pt x="4274507" y="3548256"/>
                </a:cubicBezTo>
                <a:cubicBezTo>
                  <a:pt x="4274548" y="3549061"/>
                  <a:pt x="4274161" y="3549714"/>
                  <a:pt x="4273506" y="3550271"/>
                </a:cubicBezTo>
                <a:lnTo>
                  <a:pt x="4272223" y="3550977"/>
                </a:lnTo>
                <a:lnTo>
                  <a:pt x="4258482" y="3552292"/>
                </a:lnTo>
                <a:lnTo>
                  <a:pt x="4254726" y="3552506"/>
                </a:lnTo>
                <a:cubicBezTo>
                  <a:pt x="4232176" y="3554256"/>
                  <a:pt x="4210362" y="3556622"/>
                  <a:pt x="4204349" y="3557088"/>
                </a:cubicBezTo>
                <a:cubicBezTo>
                  <a:pt x="4197590" y="3557610"/>
                  <a:pt x="4177697" y="3557749"/>
                  <a:pt x="4184225" y="3558036"/>
                </a:cubicBezTo>
                <a:cubicBezTo>
                  <a:pt x="4191576" y="3558359"/>
                  <a:pt x="4198792" y="3559116"/>
                  <a:pt x="4206280" y="3559006"/>
                </a:cubicBezTo>
                <a:lnTo>
                  <a:pt x="4218605" y="3558424"/>
                </a:lnTo>
                <a:lnTo>
                  <a:pt x="4218084" y="3558675"/>
                </a:lnTo>
                <a:cubicBezTo>
                  <a:pt x="4218253" y="3559325"/>
                  <a:pt x="4220030" y="3559995"/>
                  <a:pt x="4223785" y="3560692"/>
                </a:cubicBezTo>
                <a:cubicBezTo>
                  <a:pt x="4230265" y="3561893"/>
                  <a:pt x="4236288" y="3564293"/>
                  <a:pt x="4243223" y="3564296"/>
                </a:cubicBezTo>
                <a:cubicBezTo>
                  <a:pt x="4264533" y="3564308"/>
                  <a:pt x="4308145" y="3560734"/>
                  <a:pt x="4308145" y="3560734"/>
                </a:cubicBezTo>
                <a:cubicBezTo>
                  <a:pt x="4308602" y="3557699"/>
                  <a:pt x="4312207" y="3552230"/>
                  <a:pt x="4309519" y="3551628"/>
                </a:cubicBezTo>
                <a:cubicBezTo>
                  <a:pt x="4305041" y="3550626"/>
                  <a:pt x="4296980" y="3550408"/>
                  <a:pt x="4287220" y="3550659"/>
                </a:cubicBezTo>
                <a:lnTo>
                  <a:pt x="4271144" y="3551573"/>
                </a:lnTo>
                <a:lnTo>
                  <a:pt x="4272223" y="3550977"/>
                </a:lnTo>
                <a:lnTo>
                  <a:pt x="4289857" y="3549290"/>
                </a:lnTo>
                <a:cubicBezTo>
                  <a:pt x="4303157" y="3547949"/>
                  <a:pt x="4315476" y="3546516"/>
                  <a:pt x="4323853" y="3544925"/>
                </a:cubicBezTo>
                <a:cubicBezTo>
                  <a:pt x="4336133" y="3542593"/>
                  <a:pt x="4348619" y="3537279"/>
                  <a:pt x="4360929" y="3534638"/>
                </a:cubicBezTo>
                <a:lnTo>
                  <a:pt x="4391886" y="3529761"/>
                </a:lnTo>
                <a:lnTo>
                  <a:pt x="4401680" y="3530579"/>
                </a:lnTo>
                <a:cubicBezTo>
                  <a:pt x="4428208" y="3532859"/>
                  <a:pt x="4427881" y="3533014"/>
                  <a:pt x="4401866" y="3528188"/>
                </a:cubicBezTo>
                <a:lnTo>
                  <a:pt x="4391886" y="3529761"/>
                </a:lnTo>
                <a:lnTo>
                  <a:pt x="4382530" y="3528979"/>
                </a:lnTo>
                <a:cubicBezTo>
                  <a:pt x="4367604" y="3527773"/>
                  <a:pt x="4348344" y="3526317"/>
                  <a:pt x="4324673" y="3524795"/>
                </a:cubicBezTo>
                <a:cubicBezTo>
                  <a:pt x="4318947" y="3524427"/>
                  <a:pt x="4336829" y="3522728"/>
                  <a:pt x="4342868" y="3521929"/>
                </a:cubicBezTo>
                <a:cubicBezTo>
                  <a:pt x="4366282" y="3518828"/>
                  <a:pt x="4389696" y="3515745"/>
                  <a:pt x="4413026" y="3513096"/>
                </a:cubicBezTo>
                <a:lnTo>
                  <a:pt x="4494211" y="3504749"/>
                </a:lnTo>
                <a:cubicBezTo>
                  <a:pt x="4501978" y="3507230"/>
                  <a:pt x="4517070" y="3503483"/>
                  <a:pt x="4517510" y="3512190"/>
                </a:cubicBezTo>
                <a:lnTo>
                  <a:pt x="4515597" y="3515030"/>
                </a:lnTo>
                <a:lnTo>
                  <a:pt x="4514891" y="3514824"/>
                </a:lnTo>
                <a:cubicBezTo>
                  <a:pt x="4480462" y="3513839"/>
                  <a:pt x="4445609" y="3514073"/>
                  <a:pt x="4410408" y="3515732"/>
                </a:cubicBezTo>
                <a:cubicBezTo>
                  <a:pt x="4403700" y="3516048"/>
                  <a:pt x="4384099" y="3515533"/>
                  <a:pt x="4390283" y="3516679"/>
                </a:cubicBezTo>
                <a:cubicBezTo>
                  <a:pt x="4402876" y="3519015"/>
                  <a:pt x="4416446" y="3519073"/>
                  <a:pt x="4429844" y="3519336"/>
                </a:cubicBezTo>
                <a:cubicBezTo>
                  <a:pt x="4444769" y="3519628"/>
                  <a:pt x="4478079" y="3517689"/>
                  <a:pt x="4494766" y="3515773"/>
                </a:cubicBezTo>
                <a:cubicBezTo>
                  <a:pt x="4500410" y="3515125"/>
                  <a:pt x="4510585" y="3517488"/>
                  <a:pt x="4515167" y="3515668"/>
                </a:cubicBezTo>
                <a:lnTo>
                  <a:pt x="4515597" y="3515030"/>
                </a:lnTo>
                <a:lnTo>
                  <a:pt x="4529780" y="3519146"/>
                </a:lnTo>
                <a:cubicBezTo>
                  <a:pt x="4532813" y="3521367"/>
                  <a:pt x="4533181" y="3526018"/>
                  <a:pt x="4534883" y="3529454"/>
                </a:cubicBezTo>
                <a:cubicBezTo>
                  <a:pt x="4534883" y="3529454"/>
                  <a:pt x="4531439" y="3529565"/>
                  <a:pt x="4525846" y="3529732"/>
                </a:cubicBezTo>
                <a:lnTo>
                  <a:pt x="4506509" y="3530280"/>
                </a:lnTo>
                <a:lnTo>
                  <a:pt x="4493933" y="3529497"/>
                </a:lnTo>
                <a:cubicBezTo>
                  <a:pt x="4477949" y="3528650"/>
                  <a:pt x="4461879" y="3528103"/>
                  <a:pt x="4444046" y="3528210"/>
                </a:cubicBezTo>
                <a:cubicBezTo>
                  <a:pt x="4435956" y="3528259"/>
                  <a:pt x="4412449" y="3527307"/>
                  <a:pt x="4419373" y="3529875"/>
                </a:cubicBezTo>
                <a:cubicBezTo>
                  <a:pt x="4428960" y="3533431"/>
                  <a:pt x="4441259" y="3531370"/>
                  <a:pt x="4452455" y="3531330"/>
                </a:cubicBezTo>
                <a:cubicBezTo>
                  <a:pt x="4466117" y="3531279"/>
                  <a:pt x="4486724" y="3530810"/>
                  <a:pt x="4503915" y="3530355"/>
                </a:cubicBezTo>
                <a:lnTo>
                  <a:pt x="4506509" y="3530280"/>
                </a:lnTo>
                <a:lnTo>
                  <a:pt x="4543291" y="3532574"/>
                </a:lnTo>
                <a:lnTo>
                  <a:pt x="4543864" y="3532872"/>
                </a:lnTo>
                <a:lnTo>
                  <a:pt x="4493946" y="3535904"/>
                </a:lnTo>
                <a:cubicBezTo>
                  <a:pt x="4489398" y="3536621"/>
                  <a:pt x="4476754" y="3536326"/>
                  <a:pt x="4480300" y="3538054"/>
                </a:cubicBezTo>
                <a:cubicBezTo>
                  <a:pt x="4490401" y="3542976"/>
                  <a:pt x="4502534" y="3544814"/>
                  <a:pt x="4514625" y="3545979"/>
                </a:cubicBezTo>
                <a:cubicBezTo>
                  <a:pt x="4526036" y="3547078"/>
                  <a:pt x="4538347" y="3545498"/>
                  <a:pt x="4550326" y="3544799"/>
                </a:cubicBezTo>
                <a:cubicBezTo>
                  <a:pt x="4553297" y="3544626"/>
                  <a:pt x="4560723" y="3545625"/>
                  <a:pt x="4559423" y="3543365"/>
                </a:cubicBezTo>
                <a:lnTo>
                  <a:pt x="4558656" y="3542714"/>
                </a:lnTo>
                <a:lnTo>
                  <a:pt x="4587956" y="3545537"/>
                </a:lnTo>
                <a:cubicBezTo>
                  <a:pt x="4595227" y="3546090"/>
                  <a:pt x="4602486" y="3546755"/>
                  <a:pt x="4610012" y="3546506"/>
                </a:cubicBezTo>
                <a:cubicBezTo>
                  <a:pt x="4614439" y="3546360"/>
                  <a:pt x="4626387" y="3547069"/>
                  <a:pt x="4623657" y="3544356"/>
                </a:cubicBezTo>
                <a:lnTo>
                  <a:pt x="4614359" y="3539428"/>
                </a:lnTo>
                <a:lnTo>
                  <a:pt x="4615207" y="3539454"/>
                </a:lnTo>
                <a:cubicBezTo>
                  <a:pt x="4623955" y="3539594"/>
                  <a:pt x="4628835" y="3539090"/>
                  <a:pt x="4653566" y="3537422"/>
                </a:cubicBezTo>
                <a:lnTo>
                  <a:pt x="4676176" y="3549415"/>
                </a:lnTo>
                <a:lnTo>
                  <a:pt x="4671627" y="3550132"/>
                </a:lnTo>
                <a:cubicBezTo>
                  <a:pt x="4661796" y="3550402"/>
                  <a:pt x="4652712" y="3548384"/>
                  <a:pt x="4643094" y="3547961"/>
                </a:cubicBezTo>
                <a:cubicBezTo>
                  <a:pt x="4623299" y="3547090"/>
                  <a:pt x="4603569" y="3545953"/>
                  <a:pt x="4583407" y="3546254"/>
                </a:cubicBezTo>
                <a:cubicBezTo>
                  <a:pt x="4578764" y="3546323"/>
                  <a:pt x="4591792" y="3548500"/>
                  <a:pt x="4596365" y="3548656"/>
                </a:cubicBezTo>
                <a:cubicBezTo>
                  <a:pt x="4602965" y="3548881"/>
                  <a:pt x="4612571" y="3549740"/>
                  <a:pt x="4622938" y="3550728"/>
                </a:cubicBezTo>
                <a:lnTo>
                  <a:pt x="4624684" y="3550887"/>
                </a:lnTo>
                <a:lnTo>
                  <a:pt x="4622318" y="3551545"/>
                </a:lnTo>
                <a:cubicBezTo>
                  <a:pt x="4620884" y="3553165"/>
                  <a:pt x="4649316" y="3554358"/>
                  <a:pt x="4659912" y="3554200"/>
                </a:cubicBezTo>
                <a:lnTo>
                  <a:pt x="4664990" y="3554204"/>
                </a:lnTo>
                <a:lnTo>
                  <a:pt x="4667154" y="3554330"/>
                </a:lnTo>
                <a:lnTo>
                  <a:pt x="4673042" y="3554210"/>
                </a:lnTo>
                <a:lnTo>
                  <a:pt x="4677325" y="3554214"/>
                </a:lnTo>
                <a:lnTo>
                  <a:pt x="4679986" y="3554294"/>
                </a:lnTo>
                <a:lnTo>
                  <a:pt x="4685923" y="3555043"/>
                </a:lnTo>
                <a:cubicBezTo>
                  <a:pt x="4692772" y="3556177"/>
                  <a:pt x="4698359" y="3557450"/>
                  <a:pt x="4701404" y="3558774"/>
                </a:cubicBezTo>
                <a:cubicBezTo>
                  <a:pt x="4704944" y="3560313"/>
                  <a:pt x="4704806" y="3565646"/>
                  <a:pt x="4706507" y="3569082"/>
                </a:cubicBezTo>
                <a:lnTo>
                  <a:pt x="4703476" y="3569325"/>
                </a:lnTo>
                <a:lnTo>
                  <a:pt x="4693550" y="3566678"/>
                </a:lnTo>
                <a:cubicBezTo>
                  <a:pt x="4682522" y="3566193"/>
                  <a:pt x="4672064" y="3563396"/>
                  <a:pt x="4660467" y="3565224"/>
                </a:cubicBezTo>
                <a:cubicBezTo>
                  <a:pt x="4656047" y="3565920"/>
                  <a:pt x="4666661" y="3569915"/>
                  <a:pt x="4670807" y="3570262"/>
                </a:cubicBezTo>
                <a:cubicBezTo>
                  <a:pt x="4679405" y="3570982"/>
                  <a:pt x="4695187" y="3569958"/>
                  <a:pt x="4702541" y="3569400"/>
                </a:cubicBezTo>
                <a:lnTo>
                  <a:pt x="4703476" y="3569325"/>
                </a:lnTo>
                <a:lnTo>
                  <a:pt x="4708600" y="3570692"/>
                </a:lnTo>
                <a:cubicBezTo>
                  <a:pt x="4713617" y="3572030"/>
                  <a:pt x="4718144" y="3573910"/>
                  <a:pt x="4720708" y="3577955"/>
                </a:cubicBezTo>
                <a:cubicBezTo>
                  <a:pt x="4723487" y="3582340"/>
                  <a:pt x="4708440" y="3580543"/>
                  <a:pt x="4702514" y="3580822"/>
                </a:cubicBezTo>
                <a:lnTo>
                  <a:pt x="4702311" y="3580831"/>
                </a:lnTo>
                <a:lnTo>
                  <a:pt x="4698185" y="3579991"/>
                </a:lnTo>
                <a:cubicBezTo>
                  <a:pt x="4694502" y="3579302"/>
                  <a:pt x="4691373" y="3578756"/>
                  <a:pt x="4689556" y="3578419"/>
                </a:cubicBezTo>
                <a:cubicBezTo>
                  <a:pt x="4681891" y="3579627"/>
                  <a:pt x="4662718" y="3582204"/>
                  <a:pt x="4688531" y="3581392"/>
                </a:cubicBezTo>
                <a:lnTo>
                  <a:pt x="4702311" y="3580831"/>
                </a:lnTo>
                <a:lnTo>
                  <a:pt x="4710136" y="3582422"/>
                </a:lnTo>
                <a:cubicBezTo>
                  <a:pt x="4718199" y="3584239"/>
                  <a:pt x="4725446" y="3586363"/>
                  <a:pt x="4725811" y="3588263"/>
                </a:cubicBezTo>
                <a:cubicBezTo>
                  <a:pt x="4726997" y="3594440"/>
                  <a:pt x="4711863" y="3592683"/>
                  <a:pt x="4704999" y="3593764"/>
                </a:cubicBezTo>
                <a:cubicBezTo>
                  <a:pt x="4701133" y="3594373"/>
                  <a:pt x="4697647" y="3593441"/>
                  <a:pt x="4693971" y="3593280"/>
                </a:cubicBezTo>
                <a:lnTo>
                  <a:pt x="4692941" y="3592986"/>
                </a:lnTo>
                <a:lnTo>
                  <a:pt x="4695417" y="3592665"/>
                </a:lnTo>
                <a:cubicBezTo>
                  <a:pt x="4696311" y="3592295"/>
                  <a:pt x="4696786" y="3591668"/>
                  <a:pt x="4696589" y="3590645"/>
                </a:cubicBezTo>
                <a:cubicBezTo>
                  <a:pt x="4695591" y="3585450"/>
                  <a:pt x="4686401" y="3581594"/>
                  <a:pt x="4681701" y="3586323"/>
                </a:cubicBezTo>
                <a:cubicBezTo>
                  <a:pt x="4679476" y="3588563"/>
                  <a:pt x="4681522" y="3589722"/>
                  <a:pt x="4684634" y="3590611"/>
                </a:cubicBezTo>
                <a:lnTo>
                  <a:pt x="4692941" y="3592986"/>
                </a:lnTo>
                <a:lnTo>
                  <a:pt x="4691737" y="3593142"/>
                </a:lnTo>
                <a:cubicBezTo>
                  <a:pt x="4688786" y="3593130"/>
                  <a:pt x="4685178" y="3592644"/>
                  <a:pt x="4682944" y="3592795"/>
                </a:cubicBezTo>
                <a:cubicBezTo>
                  <a:pt x="4665768" y="3593954"/>
                  <a:pt x="4669567" y="3592800"/>
                  <a:pt x="4672676" y="3592141"/>
                </a:cubicBezTo>
                <a:lnTo>
                  <a:pt x="4673650" y="3591954"/>
                </a:lnTo>
                <a:lnTo>
                  <a:pt x="4674115" y="3591876"/>
                </a:lnTo>
                <a:cubicBezTo>
                  <a:pt x="4674863" y="3591741"/>
                  <a:pt x="4674892" y="3591724"/>
                  <a:pt x="4674539" y="3591784"/>
                </a:cubicBezTo>
                <a:lnTo>
                  <a:pt x="4673650" y="3591954"/>
                </a:lnTo>
                <a:lnTo>
                  <a:pt x="4669368" y="3592680"/>
                </a:lnTo>
                <a:cubicBezTo>
                  <a:pt x="4666841" y="3593096"/>
                  <a:pt x="4663255" y="3593674"/>
                  <a:pt x="4658271" y="3594460"/>
                </a:cubicBezTo>
                <a:cubicBezTo>
                  <a:pt x="4644160" y="3572197"/>
                  <a:pt x="4645106" y="3583201"/>
                  <a:pt x="4660334" y="3580801"/>
                </a:cubicBezTo>
                <a:cubicBezTo>
                  <a:pt x="4667199" y="3579720"/>
                  <a:pt x="4674209" y="3577133"/>
                  <a:pt x="4681146" y="3575300"/>
                </a:cubicBezTo>
                <a:cubicBezTo>
                  <a:pt x="4673151" y="3574337"/>
                  <a:pt x="4665289" y="3573031"/>
                  <a:pt x="4657160" y="3572412"/>
                </a:cubicBezTo>
                <a:cubicBezTo>
                  <a:pt x="4651708" y="3571997"/>
                  <a:pt x="4646089" y="3572030"/>
                  <a:pt x="4640506" y="3571968"/>
                </a:cubicBezTo>
                <a:lnTo>
                  <a:pt x="4626325" y="3571095"/>
                </a:lnTo>
                <a:lnTo>
                  <a:pt x="4632072" y="3570368"/>
                </a:lnTo>
                <a:cubicBezTo>
                  <a:pt x="4647559" y="3568860"/>
                  <a:pt x="4645161" y="3569728"/>
                  <a:pt x="4630002" y="3561135"/>
                </a:cubicBezTo>
                <a:cubicBezTo>
                  <a:pt x="4627292" y="3561932"/>
                  <a:pt x="4624007" y="3561834"/>
                  <a:pt x="4621009" y="3562184"/>
                </a:cubicBezTo>
                <a:lnTo>
                  <a:pt x="4617958" y="3562935"/>
                </a:lnTo>
                <a:lnTo>
                  <a:pt x="4610749" y="3560645"/>
                </a:lnTo>
                <a:cubicBezTo>
                  <a:pt x="4606206" y="3560168"/>
                  <a:pt x="4601373" y="3560172"/>
                  <a:pt x="4596921" y="3559681"/>
                </a:cubicBezTo>
                <a:cubicBezTo>
                  <a:pt x="4591943" y="3559131"/>
                  <a:pt x="4578127" y="3556715"/>
                  <a:pt x="4581345" y="3559912"/>
                </a:cubicBezTo>
                <a:cubicBezTo>
                  <a:pt x="4588681" y="3567203"/>
                  <a:pt x="4600737" y="3568710"/>
                  <a:pt x="4610433" y="3573108"/>
                </a:cubicBezTo>
                <a:lnTo>
                  <a:pt x="4618792" y="3572049"/>
                </a:lnTo>
                <a:lnTo>
                  <a:pt x="4616912" y="3574309"/>
                </a:lnTo>
                <a:cubicBezTo>
                  <a:pt x="4597015" y="3577444"/>
                  <a:pt x="4607512" y="3576868"/>
                  <a:pt x="4585760" y="3574773"/>
                </a:cubicBezTo>
                <a:cubicBezTo>
                  <a:pt x="4582152" y="3574425"/>
                  <a:pt x="4577910" y="3578232"/>
                  <a:pt x="4574045" y="3578840"/>
                </a:cubicBezTo>
                <a:lnTo>
                  <a:pt x="4547514" y="3581276"/>
                </a:lnTo>
                <a:lnTo>
                  <a:pt x="4542893" y="3579305"/>
                </a:lnTo>
                <a:cubicBezTo>
                  <a:pt x="4538459" y="3579262"/>
                  <a:pt x="4533686" y="3577310"/>
                  <a:pt x="4529081" y="3576313"/>
                </a:cubicBezTo>
                <a:lnTo>
                  <a:pt x="4528014" y="3576246"/>
                </a:lnTo>
                <a:lnTo>
                  <a:pt x="4528005" y="3574983"/>
                </a:lnTo>
                <a:lnTo>
                  <a:pt x="4505124" y="3569701"/>
                </a:lnTo>
                <a:lnTo>
                  <a:pt x="4500160" y="3568259"/>
                </a:lnTo>
                <a:lnTo>
                  <a:pt x="4499400" y="3568378"/>
                </a:lnTo>
                <a:lnTo>
                  <a:pt x="4493681" y="3567058"/>
                </a:lnTo>
                <a:cubicBezTo>
                  <a:pt x="4488788" y="3566303"/>
                  <a:pt x="4474505" y="3564504"/>
                  <a:pt x="4478104" y="3567289"/>
                </a:cubicBezTo>
                <a:cubicBezTo>
                  <a:pt x="4476578" y="3567006"/>
                  <a:pt x="4477873" y="3567751"/>
                  <a:pt x="4479954" y="3568584"/>
                </a:cubicBezTo>
                <a:lnTo>
                  <a:pt x="4481185" y="3568927"/>
                </a:lnTo>
                <a:lnTo>
                  <a:pt x="4486504" y="3571752"/>
                </a:lnTo>
                <a:lnTo>
                  <a:pt x="4475552" y="3571538"/>
                </a:lnTo>
                <a:lnTo>
                  <a:pt x="4475487" y="3569924"/>
                </a:lnTo>
                <a:cubicBezTo>
                  <a:pt x="4473666" y="3568116"/>
                  <a:pt x="4463538" y="3571142"/>
                  <a:pt x="4466389" y="3571358"/>
                </a:cubicBezTo>
                <a:lnTo>
                  <a:pt x="4475552" y="3571538"/>
                </a:lnTo>
                <a:lnTo>
                  <a:pt x="4475654" y="3574017"/>
                </a:lnTo>
                <a:cubicBezTo>
                  <a:pt x="4475139" y="3575688"/>
                  <a:pt x="4474340" y="3577513"/>
                  <a:pt x="4474111" y="3579030"/>
                </a:cubicBezTo>
                <a:cubicBezTo>
                  <a:pt x="4456101" y="3584329"/>
                  <a:pt x="4454834" y="3585434"/>
                  <a:pt x="4435105" y="3587399"/>
                </a:cubicBezTo>
                <a:cubicBezTo>
                  <a:pt x="4429801" y="3587927"/>
                  <a:pt x="4424823" y="3587145"/>
                  <a:pt x="4419528" y="3587630"/>
                </a:cubicBezTo>
                <a:lnTo>
                  <a:pt x="4409564" y="3589201"/>
                </a:lnTo>
                <a:lnTo>
                  <a:pt x="4405790" y="3588696"/>
                </a:lnTo>
                <a:cubicBezTo>
                  <a:pt x="4399715" y="3588364"/>
                  <a:pt x="4392398" y="3588723"/>
                  <a:pt x="4385281" y="3589356"/>
                </a:cubicBezTo>
                <a:lnTo>
                  <a:pt x="4377013" y="3590345"/>
                </a:lnTo>
                <a:lnTo>
                  <a:pt x="4352677" y="3589274"/>
                </a:lnTo>
                <a:cubicBezTo>
                  <a:pt x="4349753" y="3589272"/>
                  <a:pt x="4340764" y="3590398"/>
                  <a:pt x="4343579" y="3590708"/>
                </a:cubicBezTo>
                <a:lnTo>
                  <a:pt x="4363940" y="3591973"/>
                </a:lnTo>
                <a:lnTo>
                  <a:pt x="4359482" y="3592650"/>
                </a:lnTo>
                <a:cubicBezTo>
                  <a:pt x="4357849" y="3592909"/>
                  <a:pt x="4356807" y="3593080"/>
                  <a:pt x="4356537" y="3593110"/>
                </a:cubicBezTo>
                <a:lnTo>
                  <a:pt x="4350393" y="3593935"/>
                </a:lnTo>
                <a:lnTo>
                  <a:pt x="4343784" y="3594381"/>
                </a:lnTo>
                <a:lnTo>
                  <a:pt x="4329934" y="3592858"/>
                </a:lnTo>
                <a:cubicBezTo>
                  <a:pt x="4324301" y="3591814"/>
                  <a:pt x="4318179" y="3591944"/>
                  <a:pt x="4312427" y="3591172"/>
                </a:cubicBezTo>
                <a:cubicBezTo>
                  <a:pt x="4308016" y="3590580"/>
                  <a:pt x="4303905" y="3589303"/>
                  <a:pt x="4299469" y="3588768"/>
                </a:cubicBezTo>
                <a:cubicBezTo>
                  <a:pt x="4295894" y="3588338"/>
                  <a:pt x="4292251" y="3587973"/>
                  <a:pt x="4288442" y="3588283"/>
                </a:cubicBezTo>
                <a:cubicBezTo>
                  <a:pt x="4282465" y="3588770"/>
                  <a:pt x="4266608" y="3587533"/>
                  <a:pt x="4270248" y="3591151"/>
                </a:cubicBezTo>
                <a:cubicBezTo>
                  <a:pt x="4273388" y="3594270"/>
                  <a:pt x="4288291" y="3595683"/>
                  <a:pt x="4302901" y="3596303"/>
                </a:cubicBezTo>
                <a:lnTo>
                  <a:pt x="4320166" y="3596686"/>
                </a:lnTo>
                <a:lnTo>
                  <a:pt x="4292857" y="3603144"/>
                </a:lnTo>
                <a:cubicBezTo>
                  <a:pt x="4289793" y="3603954"/>
                  <a:pt x="4298898" y="3602390"/>
                  <a:pt x="4301955" y="3601711"/>
                </a:cubicBezTo>
                <a:lnTo>
                  <a:pt x="4322258" y="3596732"/>
                </a:lnTo>
                <a:lnTo>
                  <a:pt x="4323089" y="3596751"/>
                </a:lnTo>
                <a:cubicBezTo>
                  <a:pt x="4328739" y="3596778"/>
                  <a:pt x="4332810" y="3596721"/>
                  <a:pt x="4333794" y="3596694"/>
                </a:cubicBezTo>
                <a:cubicBezTo>
                  <a:pt x="4336005" y="3596633"/>
                  <a:pt x="4340498" y="3596143"/>
                  <a:pt x="4343897" y="3595645"/>
                </a:cubicBezTo>
                <a:lnTo>
                  <a:pt x="4347284" y="3595029"/>
                </a:lnTo>
                <a:lnTo>
                  <a:pt x="4352093" y="3596123"/>
                </a:lnTo>
                <a:cubicBezTo>
                  <a:pt x="4354257" y="3596911"/>
                  <a:pt x="4356195" y="3598007"/>
                  <a:pt x="4357780" y="3599582"/>
                </a:cubicBezTo>
                <a:cubicBezTo>
                  <a:pt x="4360997" y="3602779"/>
                  <a:pt x="4346877" y="3603522"/>
                  <a:pt x="4341516" y="3604367"/>
                </a:cubicBezTo>
                <a:cubicBezTo>
                  <a:pt x="4334651" y="3605448"/>
                  <a:pt x="4328100" y="3604999"/>
                  <a:pt x="4321392" y="3605315"/>
                </a:cubicBezTo>
                <a:lnTo>
                  <a:pt x="4303872" y="3607248"/>
                </a:lnTo>
                <a:lnTo>
                  <a:pt x="4301267" y="3606264"/>
                </a:lnTo>
                <a:cubicBezTo>
                  <a:pt x="4286335" y="3607135"/>
                  <a:pt x="4271707" y="3606477"/>
                  <a:pt x="4256470" y="3608878"/>
                </a:cubicBezTo>
                <a:cubicBezTo>
                  <a:pt x="4225788" y="3613713"/>
                  <a:pt x="4221657" y="3610387"/>
                  <a:pt x="4237587" y="3616297"/>
                </a:cubicBezTo>
                <a:cubicBezTo>
                  <a:pt x="4251556" y="3614467"/>
                  <a:pt x="4265651" y="3612045"/>
                  <a:pt x="4279684" y="3609918"/>
                </a:cubicBezTo>
                <a:lnTo>
                  <a:pt x="4303872" y="3607248"/>
                </a:lnTo>
                <a:lnTo>
                  <a:pt x="4308296" y="3608920"/>
                </a:lnTo>
                <a:cubicBezTo>
                  <a:pt x="4310640" y="3609806"/>
                  <a:pt x="4312685" y="3610965"/>
                  <a:pt x="4313538" y="3613219"/>
                </a:cubicBezTo>
                <a:cubicBezTo>
                  <a:pt x="4314484" y="3615721"/>
                  <a:pt x="4307501" y="3613902"/>
                  <a:pt x="4304440" y="3614653"/>
                </a:cubicBezTo>
                <a:cubicBezTo>
                  <a:pt x="4299028" y="3615980"/>
                  <a:pt x="4293537" y="3618593"/>
                  <a:pt x="4288176" y="3619438"/>
                </a:cubicBezTo>
                <a:cubicBezTo>
                  <a:pt x="4279803" y="3620757"/>
                  <a:pt x="4271727" y="3620548"/>
                  <a:pt x="4263503" y="3621103"/>
                </a:cubicBezTo>
                <a:cubicBezTo>
                  <a:pt x="4253569" y="3621774"/>
                  <a:pt x="4245083" y="3617338"/>
                  <a:pt x="4234970" y="3618932"/>
                </a:cubicBezTo>
                <a:cubicBezTo>
                  <a:pt x="4226327" y="3620294"/>
                  <a:pt x="4251526" y="3619663"/>
                  <a:pt x="4258956" y="3621820"/>
                </a:cubicBezTo>
                <a:cubicBezTo>
                  <a:pt x="4261561" y="3622576"/>
                  <a:pt x="4252822" y="3623114"/>
                  <a:pt x="4249858" y="3623254"/>
                </a:cubicBezTo>
                <a:cubicBezTo>
                  <a:pt x="4246080" y="3623431"/>
                  <a:pt x="4242640" y="3622458"/>
                  <a:pt x="4238830" y="3622768"/>
                </a:cubicBezTo>
                <a:cubicBezTo>
                  <a:pt x="4232854" y="3623255"/>
                  <a:pt x="4226636" y="3625038"/>
                  <a:pt x="4220636" y="3625635"/>
                </a:cubicBezTo>
                <a:lnTo>
                  <a:pt x="4214629" y="3626050"/>
                </a:lnTo>
                <a:lnTo>
                  <a:pt x="4212085" y="3624464"/>
                </a:lnTo>
                <a:cubicBezTo>
                  <a:pt x="4209879" y="3623127"/>
                  <a:pt x="4207120" y="3621459"/>
                  <a:pt x="4203818" y="3619396"/>
                </a:cubicBezTo>
                <a:cubicBezTo>
                  <a:pt x="4201165" y="3619814"/>
                  <a:pt x="4197224" y="3620289"/>
                  <a:pt x="4192962" y="3620778"/>
                </a:cubicBezTo>
                <a:lnTo>
                  <a:pt x="4190715" y="3621036"/>
                </a:lnTo>
                <a:lnTo>
                  <a:pt x="4186311" y="3617710"/>
                </a:lnTo>
                <a:cubicBezTo>
                  <a:pt x="4180680" y="3617088"/>
                  <a:pt x="4174520" y="3618478"/>
                  <a:pt x="4168299" y="3620045"/>
                </a:cubicBezTo>
                <a:lnTo>
                  <a:pt x="4163073" y="3621011"/>
                </a:lnTo>
                <a:lnTo>
                  <a:pt x="4151299" y="3614337"/>
                </a:lnTo>
                <a:cubicBezTo>
                  <a:pt x="4138952" y="3609757"/>
                  <a:pt x="4124498" y="3608615"/>
                  <a:pt x="4113114" y="3602575"/>
                </a:cubicBezTo>
                <a:cubicBezTo>
                  <a:pt x="4111070" y="3601491"/>
                  <a:pt x="4113623" y="3601644"/>
                  <a:pt x="4117358" y="3601962"/>
                </a:cubicBezTo>
                <a:lnTo>
                  <a:pt x="4123388" y="3602165"/>
                </a:lnTo>
                <a:lnTo>
                  <a:pt x="4125836" y="3602296"/>
                </a:lnTo>
                <a:cubicBezTo>
                  <a:pt x="4128673" y="3602200"/>
                  <a:pt x="4130623" y="3602039"/>
                  <a:pt x="4128689" y="3602343"/>
                </a:cubicBezTo>
                <a:lnTo>
                  <a:pt x="4123388" y="3602165"/>
                </a:lnTo>
                <a:lnTo>
                  <a:pt x="4117661" y="3601859"/>
                </a:lnTo>
                <a:cubicBezTo>
                  <a:pt x="4110567" y="3599376"/>
                  <a:pt x="4104260" y="3597254"/>
                  <a:pt x="4098714" y="3595430"/>
                </a:cubicBezTo>
                <a:lnTo>
                  <a:pt x="4095656" y="3594445"/>
                </a:lnTo>
                <a:lnTo>
                  <a:pt x="4103461" y="3592984"/>
                </a:lnTo>
                <a:cubicBezTo>
                  <a:pt x="4107366" y="3591628"/>
                  <a:pt x="4117869" y="3590811"/>
                  <a:pt x="4115176" y="3588916"/>
                </a:cubicBezTo>
                <a:cubicBezTo>
                  <a:pt x="4107133" y="3583256"/>
                  <a:pt x="4095326" y="3583154"/>
                  <a:pt x="4085400" y="3580273"/>
                </a:cubicBezTo>
                <a:lnTo>
                  <a:pt x="4081385" y="3580904"/>
                </a:lnTo>
                <a:lnTo>
                  <a:pt x="4085467" y="3591161"/>
                </a:lnTo>
                <a:lnTo>
                  <a:pt x="4095656" y="3594445"/>
                </a:lnTo>
                <a:lnTo>
                  <a:pt x="4088159" y="3595848"/>
                </a:lnTo>
                <a:lnTo>
                  <a:pt x="4087334" y="3595853"/>
                </a:lnTo>
                <a:lnTo>
                  <a:pt x="4095695" y="3616862"/>
                </a:lnTo>
                <a:lnTo>
                  <a:pt x="4096904" y="3617410"/>
                </a:lnTo>
                <a:lnTo>
                  <a:pt x="4097937" y="3619793"/>
                </a:lnTo>
                <a:lnTo>
                  <a:pt x="4096876" y="3619831"/>
                </a:lnTo>
                <a:lnTo>
                  <a:pt x="4097657" y="3621793"/>
                </a:lnTo>
                <a:lnTo>
                  <a:pt x="4098787" y="3626544"/>
                </a:lnTo>
                <a:lnTo>
                  <a:pt x="4100577" y="3626773"/>
                </a:lnTo>
                <a:cubicBezTo>
                  <a:pt x="4099692" y="3624430"/>
                  <a:pt x="4099024" y="3622519"/>
                  <a:pt x="4098451" y="3620980"/>
                </a:cubicBezTo>
                <a:lnTo>
                  <a:pt x="4097937" y="3619793"/>
                </a:lnTo>
                <a:lnTo>
                  <a:pt x="4103883" y="3619585"/>
                </a:lnTo>
                <a:lnTo>
                  <a:pt x="4114679" y="3624379"/>
                </a:lnTo>
                <a:lnTo>
                  <a:pt x="4114232" y="3624607"/>
                </a:lnTo>
                <a:cubicBezTo>
                  <a:pt x="4113592" y="3625605"/>
                  <a:pt x="4115437" y="3626674"/>
                  <a:pt x="4119999" y="3627801"/>
                </a:cubicBezTo>
                <a:lnTo>
                  <a:pt x="4120676" y="3627933"/>
                </a:lnTo>
                <a:lnTo>
                  <a:pt x="4126493" y="3631579"/>
                </a:lnTo>
                <a:cubicBezTo>
                  <a:pt x="4128314" y="3633387"/>
                  <a:pt x="4120400" y="3632695"/>
                  <a:pt x="4117396" y="3633013"/>
                </a:cubicBezTo>
                <a:lnTo>
                  <a:pt x="4100691" y="3634545"/>
                </a:lnTo>
                <a:lnTo>
                  <a:pt x="4101151" y="3636479"/>
                </a:lnTo>
                <a:lnTo>
                  <a:pt x="4110229" y="3636364"/>
                </a:lnTo>
                <a:cubicBezTo>
                  <a:pt x="4115618" y="3636883"/>
                  <a:pt x="4121240" y="3637685"/>
                  <a:pt x="4125118" y="3640685"/>
                </a:cubicBezTo>
                <a:cubicBezTo>
                  <a:pt x="4129496" y="3644075"/>
                  <a:pt x="4131094" y="3650115"/>
                  <a:pt x="4134082" y="3654829"/>
                </a:cubicBezTo>
                <a:lnTo>
                  <a:pt x="4109409" y="3656494"/>
                </a:lnTo>
                <a:lnTo>
                  <a:pt x="4106039" y="3657019"/>
                </a:lnTo>
                <a:lnTo>
                  <a:pt x="4106390" y="3658492"/>
                </a:lnTo>
                <a:lnTo>
                  <a:pt x="4111339" y="3658412"/>
                </a:lnTo>
                <a:lnTo>
                  <a:pt x="4106439" y="3658698"/>
                </a:lnTo>
                <a:lnTo>
                  <a:pt x="4106637" y="3659533"/>
                </a:lnTo>
                <a:lnTo>
                  <a:pt x="4113269" y="3660331"/>
                </a:lnTo>
                <a:lnTo>
                  <a:pt x="4114938" y="3660618"/>
                </a:lnTo>
                <a:lnTo>
                  <a:pt x="4106662" y="3659639"/>
                </a:lnTo>
                <a:lnTo>
                  <a:pt x="4107484" y="3663090"/>
                </a:lnTo>
                <a:lnTo>
                  <a:pt x="4115200" y="3662249"/>
                </a:lnTo>
                <a:lnTo>
                  <a:pt x="4122176" y="3663297"/>
                </a:lnTo>
                <a:lnTo>
                  <a:pt x="4121679" y="3663450"/>
                </a:lnTo>
                <a:lnTo>
                  <a:pt x="4107719" y="3664078"/>
                </a:lnTo>
                <a:lnTo>
                  <a:pt x="4107822" y="3664511"/>
                </a:lnTo>
                <a:lnTo>
                  <a:pt x="4108039" y="3666699"/>
                </a:lnTo>
                <a:lnTo>
                  <a:pt x="4120731" y="3667764"/>
                </a:lnTo>
                <a:cubicBezTo>
                  <a:pt x="4134432" y="3669504"/>
                  <a:pt x="4138032" y="3671421"/>
                  <a:pt x="4136371" y="3667228"/>
                </a:cubicBezTo>
                <a:lnTo>
                  <a:pt x="4135251" y="3664928"/>
                </a:lnTo>
                <a:lnTo>
                  <a:pt x="4147497" y="3668924"/>
                </a:lnTo>
                <a:cubicBezTo>
                  <a:pt x="4158872" y="3673426"/>
                  <a:pt x="4168969" y="3679022"/>
                  <a:pt x="4174065" y="3684086"/>
                </a:cubicBezTo>
                <a:cubicBezTo>
                  <a:pt x="4177282" y="3687283"/>
                  <a:pt x="4163222" y="3687276"/>
                  <a:pt x="4157802" y="3688871"/>
                </a:cubicBezTo>
                <a:cubicBezTo>
                  <a:pt x="4151965" y="3688309"/>
                  <a:pt x="4146350" y="3687095"/>
                  <a:pt x="4140295" y="3687185"/>
                </a:cubicBezTo>
                <a:lnTo>
                  <a:pt x="4110241" y="3688938"/>
                </a:lnTo>
                <a:lnTo>
                  <a:pt x="4110478" y="3691331"/>
                </a:lnTo>
                <a:lnTo>
                  <a:pt x="4113003" y="3691485"/>
                </a:lnTo>
                <a:cubicBezTo>
                  <a:pt x="4123943" y="3693172"/>
                  <a:pt x="4134371" y="3696012"/>
                  <a:pt x="4145399" y="3697492"/>
                </a:cubicBezTo>
                <a:cubicBezTo>
                  <a:pt x="4155727" y="3698878"/>
                  <a:pt x="4175820" y="3696303"/>
                  <a:pt x="4184272" y="3704700"/>
                </a:cubicBezTo>
                <a:cubicBezTo>
                  <a:pt x="4185598" y="3706019"/>
                  <a:pt x="4186449" y="3707737"/>
                  <a:pt x="4187180" y="3709555"/>
                </a:cubicBezTo>
                <a:lnTo>
                  <a:pt x="4189168" y="3714493"/>
                </a:lnTo>
                <a:lnTo>
                  <a:pt x="4179036" y="3709971"/>
                </a:lnTo>
                <a:cubicBezTo>
                  <a:pt x="4164332" y="3709324"/>
                  <a:pt x="4150035" y="3707319"/>
                  <a:pt x="4134926" y="3708031"/>
                </a:cubicBezTo>
                <a:cubicBezTo>
                  <a:pt x="4128218" y="3708348"/>
                  <a:pt x="4120390" y="3703356"/>
                  <a:pt x="4114801" y="3708980"/>
                </a:cubicBezTo>
                <a:cubicBezTo>
                  <a:pt x="4110351" y="3713458"/>
                  <a:pt x="4122981" y="3713617"/>
                  <a:pt x="4127071" y="3715936"/>
                </a:cubicBezTo>
                <a:lnTo>
                  <a:pt x="4135259" y="3716202"/>
                </a:lnTo>
                <a:lnTo>
                  <a:pt x="4138385" y="3718186"/>
                </a:lnTo>
                <a:cubicBezTo>
                  <a:pt x="4141527" y="3719628"/>
                  <a:pt x="4145976" y="3721001"/>
                  <a:pt x="4148439" y="3721458"/>
                </a:cubicBezTo>
                <a:cubicBezTo>
                  <a:pt x="4152536" y="3722219"/>
                  <a:pt x="4157678" y="3719374"/>
                  <a:pt x="4162085" y="3719308"/>
                </a:cubicBezTo>
                <a:lnTo>
                  <a:pt x="4180952" y="3720138"/>
                </a:lnTo>
                <a:lnTo>
                  <a:pt x="4184680" y="3721470"/>
                </a:lnTo>
                <a:cubicBezTo>
                  <a:pt x="4189823" y="3723309"/>
                  <a:pt x="4194671" y="3725508"/>
                  <a:pt x="4198339" y="3729152"/>
                </a:cubicBezTo>
                <a:cubicBezTo>
                  <a:pt x="4200659" y="3731457"/>
                  <a:pt x="4190529" y="3731864"/>
                  <a:pt x="4186623" y="3733220"/>
                </a:cubicBezTo>
                <a:cubicBezTo>
                  <a:pt x="4177433" y="3736411"/>
                  <a:pt x="4168085" y="3732165"/>
                  <a:pt x="4159333" y="3737520"/>
                </a:cubicBezTo>
                <a:cubicBezTo>
                  <a:pt x="4153319" y="3741199"/>
                  <a:pt x="4171574" y="3737453"/>
                  <a:pt x="4176840" y="3739207"/>
                </a:cubicBezTo>
                <a:cubicBezTo>
                  <a:pt x="4195066" y="3745278"/>
                  <a:pt x="4195213" y="3746792"/>
                  <a:pt x="4188251" y="3749217"/>
                </a:cubicBezTo>
                <a:lnTo>
                  <a:pt x="4185375" y="3750162"/>
                </a:lnTo>
                <a:lnTo>
                  <a:pt x="4185356" y="3750163"/>
                </a:lnTo>
                <a:cubicBezTo>
                  <a:pt x="4182401" y="3750403"/>
                  <a:pt x="4179591" y="3750546"/>
                  <a:pt x="4177394" y="3750231"/>
                </a:cubicBezTo>
                <a:cubicBezTo>
                  <a:pt x="4173851" y="3749724"/>
                  <a:pt x="4164047" y="3747440"/>
                  <a:pt x="4166367" y="3749746"/>
                </a:cubicBezTo>
                <a:cubicBezTo>
                  <a:pt x="4169245" y="3752606"/>
                  <a:pt x="4175006" y="3751348"/>
                  <a:pt x="4179325" y="3752149"/>
                </a:cubicBezTo>
                <a:lnTo>
                  <a:pt x="4185375" y="3750162"/>
                </a:lnTo>
                <a:lnTo>
                  <a:pt x="4194192" y="3749506"/>
                </a:lnTo>
                <a:cubicBezTo>
                  <a:pt x="4199753" y="3749350"/>
                  <a:pt x="4204035" y="3750237"/>
                  <a:pt x="4203309" y="3755037"/>
                </a:cubicBezTo>
                <a:lnTo>
                  <a:pt x="4201984" y="3756641"/>
                </a:lnTo>
                <a:lnTo>
                  <a:pt x="4170228" y="3753582"/>
                </a:lnTo>
                <a:cubicBezTo>
                  <a:pt x="4166552" y="3753420"/>
                  <a:pt x="4156880" y="3750792"/>
                  <a:pt x="4159199" y="3753097"/>
                </a:cubicBezTo>
                <a:cubicBezTo>
                  <a:pt x="4163269" y="3757141"/>
                  <a:pt x="4170412" y="3757257"/>
                  <a:pt x="4176019" y="3759337"/>
                </a:cubicBezTo>
                <a:cubicBezTo>
                  <a:pt x="4182841" y="3758262"/>
                  <a:pt x="4194008" y="3761503"/>
                  <a:pt x="4199744" y="3759348"/>
                </a:cubicBezTo>
                <a:lnTo>
                  <a:pt x="4201984" y="3756641"/>
                </a:lnTo>
                <a:lnTo>
                  <a:pt x="4205241" y="3756955"/>
                </a:lnTo>
                <a:cubicBezTo>
                  <a:pt x="4212134" y="3760314"/>
                  <a:pt x="4223162" y="3759738"/>
                  <a:pt x="4225920" y="3767031"/>
                </a:cubicBezTo>
                <a:lnTo>
                  <a:pt x="4225767" y="3767311"/>
                </a:lnTo>
                <a:lnTo>
                  <a:pt x="4224900" y="3767168"/>
                </a:lnTo>
                <a:cubicBezTo>
                  <a:pt x="4218858" y="3766383"/>
                  <a:pt x="4213165" y="3765801"/>
                  <a:pt x="4208413" y="3765344"/>
                </a:cubicBezTo>
                <a:cubicBezTo>
                  <a:pt x="4201058" y="3763980"/>
                  <a:pt x="4194810" y="3760163"/>
                  <a:pt x="4187047" y="3759821"/>
                </a:cubicBezTo>
                <a:cubicBezTo>
                  <a:pt x="4182843" y="3759636"/>
                  <a:pt x="4193529" y="3763863"/>
                  <a:pt x="4197386" y="3764860"/>
                </a:cubicBezTo>
                <a:cubicBezTo>
                  <a:pt x="4200758" y="3765731"/>
                  <a:pt x="4204805" y="3764997"/>
                  <a:pt x="4208413" y="3765344"/>
                </a:cubicBezTo>
                <a:cubicBezTo>
                  <a:pt x="4212637" y="3766127"/>
                  <a:pt x="4221469" y="3769585"/>
                  <a:pt x="4224799" y="3769089"/>
                </a:cubicBezTo>
                <a:lnTo>
                  <a:pt x="4225767" y="3767311"/>
                </a:lnTo>
                <a:lnTo>
                  <a:pt x="4243465" y="3770215"/>
                </a:lnTo>
                <a:cubicBezTo>
                  <a:pt x="4255740" y="3772762"/>
                  <a:pt x="4267014" y="3776446"/>
                  <a:pt x="4272515" y="3781912"/>
                </a:cubicBezTo>
                <a:cubicBezTo>
                  <a:pt x="4277065" y="3786433"/>
                  <a:pt x="4257272" y="3784748"/>
                  <a:pt x="4249772" y="3785495"/>
                </a:cubicBezTo>
                <a:lnTo>
                  <a:pt x="4238145" y="3785668"/>
                </a:lnTo>
                <a:lnTo>
                  <a:pt x="4232266" y="3783809"/>
                </a:lnTo>
                <a:lnTo>
                  <a:pt x="4226397" y="3783535"/>
                </a:lnTo>
                <a:lnTo>
                  <a:pt x="4223856" y="3780690"/>
                </a:lnTo>
                <a:cubicBezTo>
                  <a:pt x="4223150" y="3780658"/>
                  <a:pt x="4196329" y="3778321"/>
                  <a:pt x="4214400" y="3784138"/>
                </a:cubicBezTo>
                <a:lnTo>
                  <a:pt x="4219149" y="3785480"/>
                </a:lnTo>
                <a:lnTo>
                  <a:pt x="4218620" y="3785959"/>
                </a:lnTo>
                <a:lnTo>
                  <a:pt x="4218622" y="3785986"/>
                </a:lnTo>
                <a:lnTo>
                  <a:pt x="4213755" y="3785709"/>
                </a:lnTo>
                <a:cubicBezTo>
                  <a:pt x="4206181" y="3785757"/>
                  <a:pt x="4232202" y="3790037"/>
                  <a:pt x="4194634" y="3783071"/>
                </a:cubicBezTo>
                <a:cubicBezTo>
                  <a:pt x="4191625" y="3780953"/>
                  <a:pt x="4184956" y="3778782"/>
                  <a:pt x="4180117" y="3776638"/>
                </a:cubicBezTo>
                <a:lnTo>
                  <a:pt x="4176441" y="3774386"/>
                </a:lnTo>
                <a:lnTo>
                  <a:pt x="4180434" y="3774197"/>
                </a:lnTo>
                <a:cubicBezTo>
                  <a:pt x="4190112" y="3774440"/>
                  <a:pt x="4215039" y="3782400"/>
                  <a:pt x="4208968" y="3776368"/>
                </a:cubicBezTo>
                <a:cubicBezTo>
                  <a:pt x="4203572" y="3771007"/>
                  <a:pt x="4194767" y="3767167"/>
                  <a:pt x="4185662" y="3767937"/>
                </a:cubicBezTo>
                <a:lnTo>
                  <a:pt x="4183691" y="3768464"/>
                </a:lnTo>
                <a:lnTo>
                  <a:pt x="4181810" y="3765091"/>
                </a:lnTo>
                <a:cubicBezTo>
                  <a:pt x="4176994" y="3761869"/>
                  <a:pt x="4158995" y="3762535"/>
                  <a:pt x="4153276" y="3762920"/>
                </a:cubicBezTo>
                <a:cubicBezTo>
                  <a:pt x="4150298" y="3763121"/>
                  <a:pt x="4142879" y="3762092"/>
                  <a:pt x="4144179" y="3764353"/>
                </a:cubicBezTo>
                <a:cubicBezTo>
                  <a:pt x="4145805" y="3767179"/>
                  <a:pt x="4148493" y="3768977"/>
                  <a:pt x="4151447" y="3770520"/>
                </a:cubicBezTo>
                <a:lnTo>
                  <a:pt x="4152379" y="3771007"/>
                </a:lnTo>
                <a:lnTo>
                  <a:pt x="4149121" y="3770826"/>
                </a:lnTo>
                <a:cubicBezTo>
                  <a:pt x="4143619" y="3770447"/>
                  <a:pt x="4136679" y="3769902"/>
                  <a:pt x="4127915" y="3769138"/>
                </a:cubicBezTo>
                <a:lnTo>
                  <a:pt x="4109602" y="3765743"/>
                </a:lnTo>
                <a:lnTo>
                  <a:pt x="4109406" y="3772421"/>
                </a:lnTo>
                <a:cubicBezTo>
                  <a:pt x="4108598" y="3790793"/>
                  <a:pt x="4103775" y="3806939"/>
                  <a:pt x="4106484" y="3827212"/>
                </a:cubicBezTo>
                <a:lnTo>
                  <a:pt x="4115125" y="3891866"/>
                </a:lnTo>
                <a:cubicBezTo>
                  <a:pt x="4128264" y="3906545"/>
                  <a:pt x="4144521" y="3918574"/>
                  <a:pt x="4154540" y="3935902"/>
                </a:cubicBezTo>
                <a:cubicBezTo>
                  <a:pt x="4166505" y="3956594"/>
                  <a:pt x="4167741" y="3978509"/>
                  <a:pt x="4177511" y="3999759"/>
                </a:cubicBezTo>
                <a:cubicBezTo>
                  <a:pt x="4189579" y="4026007"/>
                  <a:pt x="4205527" y="4051431"/>
                  <a:pt x="4219537" y="4077265"/>
                </a:cubicBezTo>
                <a:cubicBezTo>
                  <a:pt x="4213579" y="4084447"/>
                  <a:pt x="4192883" y="4104571"/>
                  <a:pt x="4194140" y="4120699"/>
                </a:cubicBezTo>
                <a:cubicBezTo>
                  <a:pt x="4194968" y="4131321"/>
                  <a:pt x="4203154" y="4144010"/>
                  <a:pt x="4207661" y="4155666"/>
                </a:cubicBezTo>
                <a:cubicBezTo>
                  <a:pt x="4205816" y="4162772"/>
                  <a:pt x="4202747" y="4168940"/>
                  <a:pt x="4202128" y="4176984"/>
                </a:cubicBezTo>
                <a:cubicBezTo>
                  <a:pt x="4200510" y="4197991"/>
                  <a:pt x="4207784" y="4214492"/>
                  <a:pt x="4214188" y="4239348"/>
                </a:cubicBezTo>
                <a:lnTo>
                  <a:pt x="4216345" y="4245887"/>
                </a:lnTo>
                <a:lnTo>
                  <a:pt x="4208972" y="4247660"/>
                </a:lnTo>
                <a:cubicBezTo>
                  <a:pt x="4204825" y="4248377"/>
                  <a:pt x="4200246" y="4249244"/>
                  <a:pt x="4197093" y="4250804"/>
                </a:cubicBezTo>
                <a:cubicBezTo>
                  <a:pt x="4169852" y="4264282"/>
                  <a:pt x="4147896" y="4286673"/>
                  <a:pt x="4117796" y="4295132"/>
                </a:cubicBezTo>
                <a:cubicBezTo>
                  <a:pt x="4094440" y="4301695"/>
                  <a:pt x="4065159" y="4295573"/>
                  <a:pt x="4038655" y="4295327"/>
                </a:cubicBezTo>
                <a:cubicBezTo>
                  <a:pt x="3954800" y="4294551"/>
                  <a:pt x="4022005" y="4295807"/>
                  <a:pt x="3926130" y="4282671"/>
                </a:cubicBezTo>
                <a:cubicBezTo>
                  <a:pt x="3828703" y="4269324"/>
                  <a:pt x="3907418" y="4288366"/>
                  <a:pt x="3795203" y="4264734"/>
                </a:cubicBezTo>
                <a:cubicBezTo>
                  <a:pt x="3769779" y="4259380"/>
                  <a:pt x="3743418" y="4250633"/>
                  <a:pt x="3718176" y="4245902"/>
                </a:cubicBezTo>
                <a:cubicBezTo>
                  <a:pt x="3688596" y="4240359"/>
                  <a:pt x="3660717" y="4240327"/>
                  <a:pt x="3630892" y="4233944"/>
                </a:cubicBezTo>
                <a:cubicBezTo>
                  <a:pt x="3600835" y="4227514"/>
                  <a:pt x="3569334" y="4215450"/>
                  <a:pt x="3538882" y="4207541"/>
                </a:cubicBezTo>
                <a:cubicBezTo>
                  <a:pt x="3509334" y="4199867"/>
                  <a:pt x="3480610" y="4195355"/>
                  <a:pt x="3450946" y="4187216"/>
                </a:cubicBezTo>
                <a:cubicBezTo>
                  <a:pt x="3369107" y="4164756"/>
                  <a:pt x="3286085" y="4137311"/>
                  <a:pt x="3204230" y="4114781"/>
                </a:cubicBezTo>
                <a:cubicBezTo>
                  <a:pt x="3056816" y="4074204"/>
                  <a:pt x="3234478" y="4124668"/>
                  <a:pt x="3014026" y="4074924"/>
                </a:cubicBezTo>
                <a:cubicBezTo>
                  <a:pt x="2993605" y="4070316"/>
                  <a:pt x="2972023" y="4060956"/>
                  <a:pt x="2951330" y="4055298"/>
                </a:cubicBezTo>
                <a:cubicBezTo>
                  <a:pt x="2931558" y="4049889"/>
                  <a:pt x="2912633" y="4047826"/>
                  <a:pt x="2892703" y="4041746"/>
                </a:cubicBezTo>
                <a:cubicBezTo>
                  <a:pt x="2807567" y="4015771"/>
                  <a:pt x="2784344" y="4004566"/>
                  <a:pt x="2711453" y="3978280"/>
                </a:cubicBezTo>
                <a:cubicBezTo>
                  <a:pt x="2694154" y="3972042"/>
                  <a:pt x="2677183" y="3967739"/>
                  <a:pt x="2659666" y="3960146"/>
                </a:cubicBezTo>
                <a:cubicBezTo>
                  <a:pt x="2634898" y="3949411"/>
                  <a:pt x="2608969" y="3938511"/>
                  <a:pt x="2583041" y="3926566"/>
                </a:cubicBezTo>
                <a:lnTo>
                  <a:pt x="2576709" y="3923273"/>
                </a:lnTo>
                <a:lnTo>
                  <a:pt x="2523068" y="3950095"/>
                </a:lnTo>
                <a:cubicBezTo>
                  <a:pt x="2510879" y="3957204"/>
                  <a:pt x="2501167" y="3968015"/>
                  <a:pt x="2489200" y="3975495"/>
                </a:cubicBezTo>
                <a:cubicBezTo>
                  <a:pt x="2478498" y="3982183"/>
                  <a:pt x="2466292" y="3986165"/>
                  <a:pt x="2455334" y="3992427"/>
                </a:cubicBezTo>
                <a:cubicBezTo>
                  <a:pt x="2446499" y="3997475"/>
                  <a:pt x="2438402" y="4003716"/>
                  <a:pt x="2429934" y="4009360"/>
                </a:cubicBezTo>
                <a:cubicBezTo>
                  <a:pt x="2418644" y="4012182"/>
                  <a:pt x="2406963" y="4013741"/>
                  <a:pt x="2396068" y="4017828"/>
                </a:cubicBezTo>
                <a:cubicBezTo>
                  <a:pt x="2371511" y="4027036"/>
                  <a:pt x="2357859" y="4037655"/>
                  <a:pt x="2336802" y="4051694"/>
                </a:cubicBezTo>
                <a:cubicBezTo>
                  <a:pt x="2325512" y="4054516"/>
                  <a:pt x="2314123" y="4056963"/>
                  <a:pt x="2302933" y="4060160"/>
                </a:cubicBezTo>
                <a:cubicBezTo>
                  <a:pt x="2271196" y="4069229"/>
                  <a:pt x="2280063" y="4070477"/>
                  <a:pt x="2243668" y="4077094"/>
                </a:cubicBezTo>
                <a:cubicBezTo>
                  <a:pt x="2224034" y="4080664"/>
                  <a:pt x="2204156" y="4082739"/>
                  <a:pt x="2184401" y="4085560"/>
                </a:cubicBezTo>
                <a:cubicBezTo>
                  <a:pt x="2161362" y="4088851"/>
                  <a:pt x="2139489" y="4097930"/>
                  <a:pt x="2116668" y="4102494"/>
                </a:cubicBezTo>
                <a:cubicBezTo>
                  <a:pt x="2097099" y="4106408"/>
                  <a:pt x="2077035" y="4107390"/>
                  <a:pt x="2057402" y="4110960"/>
                </a:cubicBezTo>
                <a:cubicBezTo>
                  <a:pt x="2021005" y="4117578"/>
                  <a:pt x="2029873" y="4118827"/>
                  <a:pt x="1998134" y="4127895"/>
                </a:cubicBezTo>
                <a:cubicBezTo>
                  <a:pt x="1986945" y="4131091"/>
                  <a:pt x="1975456" y="4133163"/>
                  <a:pt x="1964268" y="4136361"/>
                </a:cubicBezTo>
                <a:cubicBezTo>
                  <a:pt x="1930144" y="4146110"/>
                  <a:pt x="1933126" y="4151335"/>
                  <a:pt x="1888068" y="4153295"/>
                </a:cubicBezTo>
                <a:lnTo>
                  <a:pt x="1549401" y="4161761"/>
                </a:lnTo>
                <a:cubicBezTo>
                  <a:pt x="1549401" y="4161761"/>
                  <a:pt x="1470445" y="4149989"/>
                  <a:pt x="1430868" y="4144827"/>
                </a:cubicBezTo>
                <a:cubicBezTo>
                  <a:pt x="1334284" y="4132229"/>
                  <a:pt x="1376960" y="4143979"/>
                  <a:pt x="1286934" y="4119427"/>
                </a:cubicBezTo>
                <a:cubicBezTo>
                  <a:pt x="1278324" y="4117080"/>
                  <a:pt x="1269515" y="4114951"/>
                  <a:pt x="1261534" y="4110960"/>
                </a:cubicBezTo>
                <a:cubicBezTo>
                  <a:pt x="1252432" y="4106409"/>
                  <a:pt x="1244601" y="4099671"/>
                  <a:pt x="1236134" y="4094028"/>
                </a:cubicBezTo>
                <a:lnTo>
                  <a:pt x="1193801" y="4085561"/>
                </a:lnTo>
                <a:cubicBezTo>
                  <a:pt x="1185050" y="4083811"/>
                  <a:pt x="1176868" y="4079916"/>
                  <a:pt x="1168401" y="4077094"/>
                </a:cubicBezTo>
                <a:cubicBezTo>
                  <a:pt x="1151468" y="4071450"/>
                  <a:pt x="1134698" y="4065289"/>
                  <a:pt x="1117601" y="4060160"/>
                </a:cubicBezTo>
                <a:cubicBezTo>
                  <a:pt x="1067895" y="4045248"/>
                  <a:pt x="1098633" y="4061627"/>
                  <a:pt x="1058334" y="4034761"/>
                </a:cubicBezTo>
                <a:lnTo>
                  <a:pt x="1032934" y="4026294"/>
                </a:lnTo>
                <a:cubicBezTo>
                  <a:pt x="1016000" y="4020650"/>
                  <a:pt x="998707" y="4015990"/>
                  <a:pt x="982134" y="4009360"/>
                </a:cubicBezTo>
                <a:cubicBezTo>
                  <a:pt x="970416" y="4004673"/>
                  <a:pt x="959869" y="3997399"/>
                  <a:pt x="948268" y="3992428"/>
                </a:cubicBezTo>
                <a:cubicBezTo>
                  <a:pt x="940065" y="3988912"/>
                  <a:pt x="930850" y="3987951"/>
                  <a:pt x="922868" y="3983960"/>
                </a:cubicBezTo>
                <a:cubicBezTo>
                  <a:pt x="913767" y="3979410"/>
                  <a:pt x="906569" y="3971578"/>
                  <a:pt x="897468" y="3967028"/>
                </a:cubicBezTo>
                <a:cubicBezTo>
                  <a:pt x="889486" y="3963036"/>
                  <a:pt x="880050" y="3962551"/>
                  <a:pt x="872069" y="3958560"/>
                </a:cubicBezTo>
                <a:cubicBezTo>
                  <a:pt x="862967" y="3954010"/>
                  <a:pt x="855503" y="3946675"/>
                  <a:pt x="846668" y="3941628"/>
                </a:cubicBezTo>
                <a:cubicBezTo>
                  <a:pt x="835709" y="3935365"/>
                  <a:pt x="824090" y="3930338"/>
                  <a:pt x="812801" y="3924694"/>
                </a:cubicBezTo>
                <a:cubicBezTo>
                  <a:pt x="803699" y="3920143"/>
                  <a:pt x="795868" y="3913405"/>
                  <a:pt x="787401" y="3907761"/>
                </a:cubicBezTo>
                <a:lnTo>
                  <a:pt x="736601" y="3873894"/>
                </a:lnTo>
                <a:cubicBezTo>
                  <a:pt x="708560" y="3855201"/>
                  <a:pt x="682222" y="3814166"/>
                  <a:pt x="660401" y="3789227"/>
                </a:cubicBezTo>
                <a:cubicBezTo>
                  <a:pt x="652516" y="3780216"/>
                  <a:pt x="644199" y="3771492"/>
                  <a:pt x="635001" y="3763827"/>
                </a:cubicBezTo>
                <a:cubicBezTo>
                  <a:pt x="627184" y="3757313"/>
                  <a:pt x="616796" y="3754089"/>
                  <a:pt x="609601" y="3746895"/>
                </a:cubicBezTo>
                <a:cubicBezTo>
                  <a:pt x="602406" y="3739699"/>
                  <a:pt x="598312" y="3729961"/>
                  <a:pt x="592668" y="3721494"/>
                </a:cubicBezTo>
                <a:cubicBezTo>
                  <a:pt x="555527" y="3696732"/>
                  <a:pt x="573373" y="3712701"/>
                  <a:pt x="541867" y="3670695"/>
                </a:cubicBezTo>
                <a:cubicBezTo>
                  <a:pt x="529894" y="3654729"/>
                  <a:pt x="512674" y="3643379"/>
                  <a:pt x="499534" y="3628360"/>
                </a:cubicBezTo>
                <a:cubicBezTo>
                  <a:pt x="492833" y="3620702"/>
                  <a:pt x="488245" y="3611428"/>
                  <a:pt x="482600" y="3602960"/>
                </a:cubicBezTo>
                <a:cubicBezTo>
                  <a:pt x="466946" y="3579478"/>
                  <a:pt x="447456" y="3558709"/>
                  <a:pt x="431801" y="3535227"/>
                </a:cubicBezTo>
                <a:cubicBezTo>
                  <a:pt x="424800" y="3524725"/>
                  <a:pt x="421130" y="3512318"/>
                  <a:pt x="414868" y="3501360"/>
                </a:cubicBezTo>
                <a:cubicBezTo>
                  <a:pt x="388606" y="3455402"/>
                  <a:pt x="404990" y="3497131"/>
                  <a:pt x="389468" y="3450560"/>
                </a:cubicBezTo>
                <a:cubicBezTo>
                  <a:pt x="359911" y="3421006"/>
                  <a:pt x="375058" y="3441200"/>
                  <a:pt x="355601" y="3382827"/>
                </a:cubicBezTo>
                <a:cubicBezTo>
                  <a:pt x="352382" y="3373174"/>
                  <a:pt x="344312" y="3365894"/>
                  <a:pt x="338668" y="3357427"/>
                </a:cubicBezTo>
                <a:lnTo>
                  <a:pt x="304801" y="3306627"/>
                </a:lnTo>
                <a:cubicBezTo>
                  <a:pt x="299850" y="3299202"/>
                  <a:pt x="299156" y="3289694"/>
                  <a:pt x="296334" y="3281227"/>
                </a:cubicBezTo>
                <a:cubicBezTo>
                  <a:pt x="292096" y="3268514"/>
                  <a:pt x="270945" y="3205052"/>
                  <a:pt x="270934" y="3205027"/>
                </a:cubicBezTo>
                <a:cubicBezTo>
                  <a:pt x="266801" y="3195728"/>
                  <a:pt x="259645" y="3188094"/>
                  <a:pt x="254001" y="3179627"/>
                </a:cubicBezTo>
                <a:cubicBezTo>
                  <a:pt x="249051" y="3172201"/>
                  <a:pt x="248356" y="3162694"/>
                  <a:pt x="245534" y="3154228"/>
                </a:cubicBezTo>
                <a:cubicBezTo>
                  <a:pt x="225382" y="3093773"/>
                  <a:pt x="238502" y="3118280"/>
                  <a:pt x="211668" y="3078027"/>
                </a:cubicBezTo>
                <a:cubicBezTo>
                  <a:pt x="206718" y="3070601"/>
                  <a:pt x="206023" y="3061094"/>
                  <a:pt x="203201" y="3052627"/>
                </a:cubicBezTo>
                <a:lnTo>
                  <a:pt x="194734" y="3027227"/>
                </a:lnTo>
                <a:cubicBezTo>
                  <a:pt x="189090" y="3010294"/>
                  <a:pt x="185050" y="2992738"/>
                  <a:pt x="177801" y="2976427"/>
                </a:cubicBezTo>
                <a:cubicBezTo>
                  <a:pt x="173668" y="2967128"/>
                  <a:pt x="165917" y="2959863"/>
                  <a:pt x="160868" y="2951027"/>
                </a:cubicBezTo>
                <a:lnTo>
                  <a:pt x="157954" y="2945734"/>
                </a:lnTo>
                <a:lnTo>
                  <a:pt x="160867" y="2663161"/>
                </a:lnTo>
                <a:cubicBezTo>
                  <a:pt x="160867" y="2562605"/>
                  <a:pt x="159281" y="2713435"/>
                  <a:pt x="157016" y="2879964"/>
                </a:cubicBezTo>
                <a:lnTo>
                  <a:pt x="156120" y="2942402"/>
                </a:lnTo>
                <a:lnTo>
                  <a:pt x="151172" y="2933414"/>
                </a:lnTo>
                <a:cubicBezTo>
                  <a:pt x="146323" y="2924008"/>
                  <a:pt x="144126" y="2918130"/>
                  <a:pt x="141089" y="2908923"/>
                </a:cubicBezTo>
                <a:lnTo>
                  <a:pt x="137262" y="2897239"/>
                </a:lnTo>
                <a:lnTo>
                  <a:pt x="135467" y="2688561"/>
                </a:lnTo>
                <a:cubicBezTo>
                  <a:pt x="123254" y="2798472"/>
                  <a:pt x="125745" y="2772049"/>
                  <a:pt x="119750" y="2852013"/>
                </a:cubicBezTo>
                <a:lnTo>
                  <a:pt x="118106" y="2873546"/>
                </a:lnTo>
                <a:lnTo>
                  <a:pt x="114331" y="2862217"/>
                </a:lnTo>
                <a:lnTo>
                  <a:pt x="115283" y="2836047"/>
                </a:lnTo>
                <a:cubicBezTo>
                  <a:pt x="117943" y="2762451"/>
                  <a:pt x="118682" y="2736949"/>
                  <a:pt x="121642" y="2629021"/>
                </a:cubicBezTo>
                <a:lnTo>
                  <a:pt x="122085" y="2612903"/>
                </a:lnTo>
                <a:lnTo>
                  <a:pt x="127000" y="2578495"/>
                </a:lnTo>
                <a:cubicBezTo>
                  <a:pt x="129610" y="2561528"/>
                  <a:pt x="133572" y="2544757"/>
                  <a:pt x="135467" y="2527695"/>
                </a:cubicBezTo>
                <a:cubicBezTo>
                  <a:pt x="139221" y="2493919"/>
                  <a:pt x="139718" y="2459817"/>
                  <a:pt x="143933" y="2426095"/>
                </a:cubicBezTo>
                <a:cubicBezTo>
                  <a:pt x="145377" y="2414548"/>
                  <a:pt x="150318" y="2403677"/>
                  <a:pt x="152400" y="2392228"/>
                </a:cubicBezTo>
                <a:cubicBezTo>
                  <a:pt x="155970" y="2372595"/>
                  <a:pt x="158045" y="2352717"/>
                  <a:pt x="160867" y="2332961"/>
                </a:cubicBezTo>
                <a:cubicBezTo>
                  <a:pt x="158045" y="2316029"/>
                  <a:pt x="161923" y="2296445"/>
                  <a:pt x="152400" y="2282161"/>
                </a:cubicBezTo>
                <a:lnTo>
                  <a:pt x="149616" y="2281816"/>
                </a:lnTo>
                <a:lnTo>
                  <a:pt x="152400" y="2256761"/>
                </a:lnTo>
                <a:cubicBezTo>
                  <a:pt x="158044" y="2234183"/>
                  <a:pt x="164770" y="2211849"/>
                  <a:pt x="169334" y="2189028"/>
                </a:cubicBezTo>
                <a:cubicBezTo>
                  <a:pt x="173247" y="2169459"/>
                  <a:pt x="173619" y="2149274"/>
                  <a:pt x="177800" y="2129761"/>
                </a:cubicBezTo>
                <a:cubicBezTo>
                  <a:pt x="182106" y="2109671"/>
                  <a:pt x="190113" y="2090515"/>
                  <a:pt x="194734" y="2070495"/>
                </a:cubicBezTo>
                <a:cubicBezTo>
                  <a:pt x="198593" y="2053768"/>
                  <a:pt x="198778" y="2036282"/>
                  <a:pt x="203200" y="2019695"/>
                </a:cubicBezTo>
                <a:cubicBezTo>
                  <a:pt x="210099" y="1993825"/>
                  <a:pt x="220726" y="1969085"/>
                  <a:pt x="228600" y="1943495"/>
                </a:cubicBezTo>
                <a:cubicBezTo>
                  <a:pt x="235434" y="1921283"/>
                  <a:pt x="241120" y="1889360"/>
                  <a:pt x="245533" y="1867295"/>
                </a:cubicBezTo>
                <a:lnTo>
                  <a:pt x="228600" y="1892695"/>
                </a:lnTo>
                <a:cubicBezTo>
                  <a:pt x="223650" y="1900121"/>
                  <a:pt x="222956" y="1909628"/>
                  <a:pt x="220133" y="1918095"/>
                </a:cubicBezTo>
                <a:cubicBezTo>
                  <a:pt x="212651" y="1940540"/>
                  <a:pt x="207243" y="1956698"/>
                  <a:pt x="203431" y="1968040"/>
                </a:cubicBezTo>
                <a:lnTo>
                  <a:pt x="201264" y="1974444"/>
                </a:lnTo>
                <a:lnTo>
                  <a:pt x="199379" y="1979791"/>
                </a:lnTo>
                <a:cubicBezTo>
                  <a:pt x="196415" y="1988426"/>
                  <a:pt x="194121" y="1995447"/>
                  <a:pt x="196310" y="1989087"/>
                </a:cubicBezTo>
                <a:lnTo>
                  <a:pt x="201264" y="1974444"/>
                </a:lnTo>
                <a:lnTo>
                  <a:pt x="203854" y="1967100"/>
                </a:lnTo>
                <a:cubicBezTo>
                  <a:pt x="207877" y="1956140"/>
                  <a:pt x="209125" y="1954788"/>
                  <a:pt x="194733" y="2002761"/>
                </a:cubicBezTo>
                <a:lnTo>
                  <a:pt x="176585" y="2060834"/>
                </a:lnTo>
                <a:lnTo>
                  <a:pt x="181181" y="2035056"/>
                </a:lnTo>
                <a:cubicBezTo>
                  <a:pt x="189030" y="1992411"/>
                  <a:pt x="197163" y="1950290"/>
                  <a:pt x="203200" y="1918095"/>
                </a:cubicBezTo>
                <a:cubicBezTo>
                  <a:pt x="204845" y="1909323"/>
                  <a:pt x="197555" y="1935029"/>
                  <a:pt x="194733" y="1943496"/>
                </a:cubicBezTo>
                <a:lnTo>
                  <a:pt x="186267" y="1968895"/>
                </a:lnTo>
                <a:lnTo>
                  <a:pt x="177801" y="1994295"/>
                </a:lnTo>
                <a:cubicBezTo>
                  <a:pt x="172156" y="2011228"/>
                  <a:pt x="167496" y="2028522"/>
                  <a:pt x="160867" y="2045095"/>
                </a:cubicBezTo>
                <a:cubicBezTo>
                  <a:pt x="156180" y="2056814"/>
                  <a:pt x="148296" y="2067118"/>
                  <a:pt x="143933" y="2078961"/>
                </a:cubicBezTo>
                <a:cubicBezTo>
                  <a:pt x="128506" y="2120833"/>
                  <a:pt x="116341" y="2163843"/>
                  <a:pt x="101600" y="2205961"/>
                </a:cubicBezTo>
                <a:cubicBezTo>
                  <a:pt x="96579" y="2220306"/>
                  <a:pt x="89861" y="2234012"/>
                  <a:pt x="84667" y="2248295"/>
                </a:cubicBezTo>
                <a:cubicBezTo>
                  <a:pt x="78567" y="2265070"/>
                  <a:pt x="73379" y="2282162"/>
                  <a:pt x="67733" y="2299095"/>
                </a:cubicBezTo>
                <a:lnTo>
                  <a:pt x="64111" y="2312362"/>
                </a:lnTo>
                <a:lnTo>
                  <a:pt x="67733" y="2290628"/>
                </a:lnTo>
                <a:cubicBezTo>
                  <a:pt x="70767" y="2270904"/>
                  <a:pt x="73165" y="2251085"/>
                  <a:pt x="76200" y="2231361"/>
                </a:cubicBezTo>
                <a:lnTo>
                  <a:pt x="81845" y="2197495"/>
                </a:lnTo>
                <a:lnTo>
                  <a:pt x="84667" y="2189028"/>
                </a:lnTo>
                <a:lnTo>
                  <a:pt x="89193" y="2166986"/>
                </a:lnTo>
                <a:lnTo>
                  <a:pt x="101600" y="2129762"/>
                </a:lnTo>
                <a:cubicBezTo>
                  <a:pt x="105386" y="2115878"/>
                  <a:pt x="106945" y="2101476"/>
                  <a:pt x="110067" y="2087428"/>
                </a:cubicBezTo>
                <a:cubicBezTo>
                  <a:pt x="126048" y="2015512"/>
                  <a:pt x="113186" y="2096344"/>
                  <a:pt x="127000" y="1985828"/>
                </a:cubicBezTo>
                <a:cubicBezTo>
                  <a:pt x="117569" y="2014120"/>
                  <a:pt x="117156" y="2013193"/>
                  <a:pt x="110067" y="2045095"/>
                </a:cubicBezTo>
                <a:lnTo>
                  <a:pt x="105829" y="2066284"/>
                </a:lnTo>
                <a:lnTo>
                  <a:pt x="118533" y="1994295"/>
                </a:lnTo>
                <a:cubicBezTo>
                  <a:pt x="138472" y="1897922"/>
                  <a:pt x="152400" y="1895788"/>
                  <a:pt x="152400" y="1799561"/>
                </a:cubicBezTo>
                <a:cubicBezTo>
                  <a:pt x="152400" y="1790636"/>
                  <a:pt x="146097" y="1816303"/>
                  <a:pt x="143933" y="1824961"/>
                </a:cubicBezTo>
                <a:cubicBezTo>
                  <a:pt x="140443" y="1838922"/>
                  <a:pt x="138289" y="1853184"/>
                  <a:pt x="135467" y="1867295"/>
                </a:cubicBezTo>
                <a:cubicBezTo>
                  <a:pt x="129822" y="1875762"/>
                  <a:pt x="122541" y="1883342"/>
                  <a:pt x="118533" y="1892696"/>
                </a:cubicBezTo>
                <a:cubicBezTo>
                  <a:pt x="113949" y="1903390"/>
                  <a:pt x="113264" y="1915373"/>
                  <a:pt x="110067" y="1926561"/>
                </a:cubicBezTo>
                <a:cubicBezTo>
                  <a:pt x="100955" y="1958456"/>
                  <a:pt x="100018" y="1959871"/>
                  <a:pt x="101011" y="1954765"/>
                </a:cubicBezTo>
                <a:lnTo>
                  <a:pt x="102358" y="1948641"/>
                </a:lnTo>
                <a:lnTo>
                  <a:pt x="103533" y="1943847"/>
                </a:lnTo>
                <a:cubicBezTo>
                  <a:pt x="104463" y="1939971"/>
                  <a:pt x="103474" y="1943846"/>
                  <a:pt x="102417" y="1948373"/>
                </a:cubicBezTo>
                <a:lnTo>
                  <a:pt x="102358" y="1948641"/>
                </a:lnTo>
                <a:lnTo>
                  <a:pt x="100466" y="1956361"/>
                </a:lnTo>
                <a:cubicBezTo>
                  <a:pt x="98810" y="1963063"/>
                  <a:pt x="96443" y="1972589"/>
                  <a:pt x="93133" y="1985828"/>
                </a:cubicBezTo>
                <a:cubicBezTo>
                  <a:pt x="87489" y="1994295"/>
                  <a:pt x="80751" y="2002127"/>
                  <a:pt x="76200" y="2011228"/>
                </a:cubicBezTo>
                <a:cubicBezTo>
                  <a:pt x="70125" y="2023379"/>
                  <a:pt x="61981" y="2059638"/>
                  <a:pt x="59267" y="2070495"/>
                </a:cubicBezTo>
                <a:cubicBezTo>
                  <a:pt x="61273" y="2053446"/>
                  <a:pt x="64911" y="2036628"/>
                  <a:pt x="67733" y="2019695"/>
                </a:cubicBezTo>
                <a:cubicBezTo>
                  <a:pt x="74294" y="1980325"/>
                  <a:pt x="79022" y="1940672"/>
                  <a:pt x="84667" y="1901161"/>
                </a:cubicBezTo>
                <a:cubicBezTo>
                  <a:pt x="90478" y="1860482"/>
                  <a:pt x="108567" y="1822494"/>
                  <a:pt x="118533" y="1782628"/>
                </a:cubicBezTo>
                <a:cubicBezTo>
                  <a:pt x="122697" y="1765974"/>
                  <a:pt x="122836" y="1748482"/>
                  <a:pt x="127000" y="1731828"/>
                </a:cubicBezTo>
                <a:cubicBezTo>
                  <a:pt x="134248" y="1702835"/>
                  <a:pt x="149642" y="1666756"/>
                  <a:pt x="160867" y="1638695"/>
                </a:cubicBezTo>
                <a:cubicBezTo>
                  <a:pt x="173832" y="1606284"/>
                  <a:pt x="177800" y="1570962"/>
                  <a:pt x="186267" y="1537095"/>
                </a:cubicBezTo>
                <a:lnTo>
                  <a:pt x="188995" y="1528911"/>
                </a:lnTo>
                <a:lnTo>
                  <a:pt x="191387" y="1525354"/>
                </a:lnTo>
                <a:lnTo>
                  <a:pt x="197082" y="1517106"/>
                </a:lnTo>
                <a:lnTo>
                  <a:pt x="197920" y="1515985"/>
                </a:lnTo>
                <a:cubicBezTo>
                  <a:pt x="198343" y="1515374"/>
                  <a:pt x="198270" y="1515424"/>
                  <a:pt x="197312" y="1516773"/>
                </a:cubicBezTo>
                <a:lnTo>
                  <a:pt x="197082" y="1517106"/>
                </a:lnTo>
                <a:lnTo>
                  <a:pt x="195553" y="1519154"/>
                </a:lnTo>
                <a:cubicBezTo>
                  <a:pt x="194529" y="1520444"/>
                  <a:pt x="193399" y="1521756"/>
                  <a:pt x="192555" y="1522450"/>
                </a:cubicBezTo>
                <a:lnTo>
                  <a:pt x="191284" y="1522044"/>
                </a:lnTo>
                <a:lnTo>
                  <a:pt x="191704" y="1520786"/>
                </a:lnTo>
                <a:lnTo>
                  <a:pt x="194036" y="1514086"/>
                </a:lnTo>
                <a:cubicBezTo>
                  <a:pt x="195893" y="1509753"/>
                  <a:pt x="198819" y="1503524"/>
                  <a:pt x="203200" y="1494761"/>
                </a:cubicBezTo>
                <a:cubicBezTo>
                  <a:pt x="207751" y="1485660"/>
                  <a:pt x="220133" y="1479537"/>
                  <a:pt x="220133" y="1469361"/>
                </a:cubicBezTo>
                <a:lnTo>
                  <a:pt x="203200" y="1486295"/>
                </a:lnTo>
                <a:lnTo>
                  <a:pt x="191704" y="1520786"/>
                </a:lnTo>
                <a:lnTo>
                  <a:pt x="191268" y="1522038"/>
                </a:lnTo>
                <a:lnTo>
                  <a:pt x="191284" y="1522044"/>
                </a:lnTo>
                <a:lnTo>
                  <a:pt x="188995" y="1528911"/>
                </a:lnTo>
                <a:lnTo>
                  <a:pt x="177800" y="1545561"/>
                </a:lnTo>
                <a:cubicBezTo>
                  <a:pt x="172850" y="1552987"/>
                  <a:pt x="172155" y="1562494"/>
                  <a:pt x="169333" y="1570961"/>
                </a:cubicBezTo>
                <a:cubicBezTo>
                  <a:pt x="145042" y="1643834"/>
                  <a:pt x="156727" y="1604452"/>
                  <a:pt x="135467" y="1689495"/>
                </a:cubicBezTo>
                <a:lnTo>
                  <a:pt x="118533" y="1723361"/>
                </a:lnTo>
                <a:cubicBezTo>
                  <a:pt x="108125" y="1744177"/>
                  <a:pt x="107993" y="1768718"/>
                  <a:pt x="101600" y="1791095"/>
                </a:cubicBezTo>
                <a:cubicBezTo>
                  <a:pt x="96697" y="1808258"/>
                  <a:pt x="92650" y="1825930"/>
                  <a:pt x="84667" y="1841895"/>
                </a:cubicBezTo>
                <a:cubicBezTo>
                  <a:pt x="79463" y="1852303"/>
                  <a:pt x="90695" y="1819407"/>
                  <a:pt x="93133" y="1808028"/>
                </a:cubicBezTo>
                <a:cubicBezTo>
                  <a:pt x="99163" y="1779886"/>
                  <a:pt x="104422" y="1751583"/>
                  <a:pt x="110067" y="1723361"/>
                </a:cubicBezTo>
                <a:cubicBezTo>
                  <a:pt x="114631" y="1700540"/>
                  <a:pt x="121356" y="1678206"/>
                  <a:pt x="127000" y="1655628"/>
                </a:cubicBezTo>
                <a:cubicBezTo>
                  <a:pt x="133981" y="1627706"/>
                  <a:pt x="138289" y="1599183"/>
                  <a:pt x="143933" y="1570961"/>
                </a:cubicBezTo>
                <a:cubicBezTo>
                  <a:pt x="143933" y="1570961"/>
                  <a:pt x="168188" y="1515131"/>
                  <a:pt x="177801" y="1486295"/>
                </a:cubicBezTo>
                <a:cubicBezTo>
                  <a:pt x="182351" y="1472643"/>
                  <a:pt x="182132" y="1457745"/>
                  <a:pt x="186267" y="1443961"/>
                </a:cubicBezTo>
                <a:cubicBezTo>
                  <a:pt x="194374" y="1416936"/>
                  <a:pt x="207625" y="1392777"/>
                  <a:pt x="220133" y="1367761"/>
                </a:cubicBezTo>
                <a:cubicBezTo>
                  <a:pt x="228115" y="1351796"/>
                  <a:pt x="231422" y="1333894"/>
                  <a:pt x="237067" y="1316962"/>
                </a:cubicBezTo>
                <a:cubicBezTo>
                  <a:pt x="245534" y="1305672"/>
                  <a:pt x="256157" y="1295716"/>
                  <a:pt x="262468" y="1283095"/>
                </a:cubicBezTo>
                <a:cubicBezTo>
                  <a:pt x="266037" y="1275955"/>
                  <a:pt x="250520" y="1293796"/>
                  <a:pt x="245534" y="1300028"/>
                </a:cubicBezTo>
                <a:cubicBezTo>
                  <a:pt x="239176" y="1307974"/>
                  <a:pt x="234244" y="1316961"/>
                  <a:pt x="228600" y="1325428"/>
                </a:cubicBezTo>
                <a:cubicBezTo>
                  <a:pt x="218699" y="1340281"/>
                  <a:pt x="218296" y="1359655"/>
                  <a:pt x="211667" y="1376228"/>
                </a:cubicBezTo>
                <a:cubicBezTo>
                  <a:pt x="206979" y="1387947"/>
                  <a:pt x="199421" y="1398376"/>
                  <a:pt x="194733" y="1410095"/>
                </a:cubicBezTo>
                <a:cubicBezTo>
                  <a:pt x="152881" y="1514724"/>
                  <a:pt x="200581" y="1415334"/>
                  <a:pt x="160867" y="1494761"/>
                </a:cubicBezTo>
                <a:cubicBezTo>
                  <a:pt x="156876" y="1502742"/>
                  <a:pt x="155222" y="1511694"/>
                  <a:pt x="152400" y="1520161"/>
                </a:cubicBezTo>
                <a:cubicBezTo>
                  <a:pt x="146756" y="1537094"/>
                  <a:pt x="141567" y="1554186"/>
                  <a:pt x="135467" y="1570961"/>
                </a:cubicBezTo>
                <a:cubicBezTo>
                  <a:pt x="130273" y="1585244"/>
                  <a:pt x="133731" y="1613295"/>
                  <a:pt x="118533" y="1613295"/>
                </a:cubicBezTo>
                <a:cubicBezTo>
                  <a:pt x="104142" y="1613296"/>
                  <a:pt x="124178" y="1585072"/>
                  <a:pt x="127000" y="1570961"/>
                </a:cubicBezTo>
                <a:cubicBezTo>
                  <a:pt x="128750" y="1562210"/>
                  <a:pt x="132645" y="1554028"/>
                  <a:pt x="135467" y="1545561"/>
                </a:cubicBezTo>
                <a:lnTo>
                  <a:pt x="152400" y="1494761"/>
                </a:lnTo>
                <a:lnTo>
                  <a:pt x="177800" y="1418561"/>
                </a:lnTo>
                <a:cubicBezTo>
                  <a:pt x="183445" y="1401628"/>
                  <a:pt x="190719" y="1385153"/>
                  <a:pt x="194733" y="1367761"/>
                </a:cubicBezTo>
                <a:cubicBezTo>
                  <a:pt x="197555" y="1359294"/>
                  <a:pt x="199684" y="1350564"/>
                  <a:pt x="203201" y="1342361"/>
                </a:cubicBezTo>
                <a:cubicBezTo>
                  <a:pt x="208172" y="1330760"/>
                  <a:pt x="215701" y="1320313"/>
                  <a:pt x="220133" y="1308495"/>
                </a:cubicBezTo>
                <a:cubicBezTo>
                  <a:pt x="224219" y="1297599"/>
                  <a:pt x="225257" y="1285774"/>
                  <a:pt x="228600" y="1274628"/>
                </a:cubicBezTo>
                <a:cubicBezTo>
                  <a:pt x="233729" y="1257531"/>
                  <a:pt x="239889" y="1240761"/>
                  <a:pt x="245533" y="1223828"/>
                </a:cubicBezTo>
                <a:cubicBezTo>
                  <a:pt x="248355" y="1215361"/>
                  <a:pt x="258951" y="1191002"/>
                  <a:pt x="254000" y="1198428"/>
                </a:cubicBezTo>
                <a:lnTo>
                  <a:pt x="220133" y="1249228"/>
                </a:lnTo>
                <a:cubicBezTo>
                  <a:pt x="212880" y="1270988"/>
                  <a:pt x="207453" y="1285110"/>
                  <a:pt x="203201" y="1308495"/>
                </a:cubicBezTo>
                <a:cubicBezTo>
                  <a:pt x="199630" y="1328129"/>
                  <a:pt x="199220" y="1348316"/>
                  <a:pt x="194733" y="1367761"/>
                </a:cubicBezTo>
                <a:cubicBezTo>
                  <a:pt x="159581" y="1402915"/>
                  <a:pt x="194300" y="1362386"/>
                  <a:pt x="169333" y="1418561"/>
                </a:cubicBezTo>
                <a:cubicBezTo>
                  <a:pt x="116025" y="1538504"/>
                  <a:pt x="161782" y="1407344"/>
                  <a:pt x="135467" y="1486294"/>
                </a:cubicBezTo>
                <a:cubicBezTo>
                  <a:pt x="108632" y="1526546"/>
                  <a:pt x="121751" y="1502042"/>
                  <a:pt x="101600" y="1562495"/>
                </a:cubicBezTo>
                <a:cubicBezTo>
                  <a:pt x="97609" y="1574468"/>
                  <a:pt x="90311" y="1585072"/>
                  <a:pt x="84667" y="1596361"/>
                </a:cubicBezTo>
                <a:cubicBezTo>
                  <a:pt x="73378" y="1618940"/>
                  <a:pt x="60744" y="1640893"/>
                  <a:pt x="50800" y="1664095"/>
                </a:cubicBezTo>
                <a:lnTo>
                  <a:pt x="46567" y="1676795"/>
                </a:lnTo>
                <a:lnTo>
                  <a:pt x="50800" y="1638694"/>
                </a:lnTo>
                <a:cubicBezTo>
                  <a:pt x="52389" y="1624391"/>
                  <a:pt x="56445" y="1610471"/>
                  <a:pt x="59268" y="1596360"/>
                </a:cubicBezTo>
                <a:cubicBezTo>
                  <a:pt x="78484" y="1500279"/>
                  <a:pt x="69220" y="1539617"/>
                  <a:pt x="84668" y="1477827"/>
                </a:cubicBezTo>
                <a:cubicBezTo>
                  <a:pt x="88997" y="1460511"/>
                  <a:pt x="96472" y="1444125"/>
                  <a:pt x="101601" y="1427027"/>
                </a:cubicBezTo>
                <a:cubicBezTo>
                  <a:pt x="104945" y="1415881"/>
                  <a:pt x="107246" y="1404449"/>
                  <a:pt x="110068" y="1393160"/>
                </a:cubicBezTo>
                <a:cubicBezTo>
                  <a:pt x="114397" y="1375844"/>
                  <a:pt x="121357" y="1359294"/>
                  <a:pt x="127001" y="1342360"/>
                </a:cubicBezTo>
                <a:cubicBezTo>
                  <a:pt x="134983" y="1318413"/>
                  <a:pt x="151159" y="1297928"/>
                  <a:pt x="160868" y="1274627"/>
                </a:cubicBezTo>
                <a:cubicBezTo>
                  <a:pt x="165343" y="1263886"/>
                  <a:pt x="166512" y="1252049"/>
                  <a:pt x="169334" y="1240760"/>
                </a:cubicBezTo>
                <a:cubicBezTo>
                  <a:pt x="174979" y="1229471"/>
                  <a:pt x="181142" y="1218427"/>
                  <a:pt x="186267" y="1206894"/>
                </a:cubicBezTo>
                <a:cubicBezTo>
                  <a:pt x="192441" y="1193007"/>
                  <a:pt x="196404" y="1178154"/>
                  <a:pt x="203201" y="1164560"/>
                </a:cubicBezTo>
                <a:cubicBezTo>
                  <a:pt x="207752" y="1155459"/>
                  <a:pt x="214490" y="1147627"/>
                  <a:pt x="220134" y="1139160"/>
                </a:cubicBezTo>
                <a:cubicBezTo>
                  <a:pt x="235068" y="1116758"/>
                  <a:pt x="239798" y="1104591"/>
                  <a:pt x="240100" y="1097331"/>
                </a:cubicBezTo>
                <a:lnTo>
                  <a:pt x="235789" y="1089223"/>
                </a:lnTo>
                <a:lnTo>
                  <a:pt x="247499" y="1081183"/>
                </a:lnTo>
                <a:cubicBezTo>
                  <a:pt x="253799" y="1075771"/>
                  <a:pt x="259962" y="1070102"/>
                  <a:pt x="266932" y="1065730"/>
                </a:cubicBezTo>
                <a:cubicBezTo>
                  <a:pt x="274492" y="1060988"/>
                  <a:pt x="282989" y="1057844"/>
                  <a:pt x="291399" y="1054855"/>
                </a:cubicBezTo>
                <a:cubicBezTo>
                  <a:pt x="304958" y="1050036"/>
                  <a:pt x="320970" y="1050659"/>
                  <a:pt x="332719" y="1042348"/>
                </a:cubicBezTo>
                <a:cubicBezTo>
                  <a:pt x="341026" y="1036471"/>
                  <a:pt x="341395" y="1023842"/>
                  <a:pt x="347125" y="1015434"/>
                </a:cubicBezTo>
                <a:cubicBezTo>
                  <a:pt x="353868" y="1005540"/>
                  <a:pt x="362348" y="996948"/>
                  <a:pt x="369959" y="987704"/>
                </a:cubicBezTo>
                <a:cubicBezTo>
                  <a:pt x="376427" y="979850"/>
                  <a:pt x="384556" y="973694"/>
                  <a:pt x="392915" y="967756"/>
                </a:cubicBezTo>
                <a:lnTo>
                  <a:pt x="399503" y="962707"/>
                </a:lnTo>
                <a:lnTo>
                  <a:pt x="436537" y="943189"/>
                </a:lnTo>
                <a:lnTo>
                  <a:pt x="431319" y="938260"/>
                </a:lnTo>
                <a:lnTo>
                  <a:pt x="429612" y="937123"/>
                </a:lnTo>
                <a:lnTo>
                  <a:pt x="441636" y="925464"/>
                </a:lnTo>
                <a:cubicBezTo>
                  <a:pt x="457472" y="909400"/>
                  <a:pt x="450210" y="913896"/>
                  <a:pt x="442561" y="919528"/>
                </a:cubicBezTo>
                <a:lnTo>
                  <a:pt x="436082" y="924470"/>
                </a:lnTo>
                <a:lnTo>
                  <a:pt x="441169" y="920405"/>
                </a:lnTo>
                <a:cubicBezTo>
                  <a:pt x="445933" y="916565"/>
                  <a:pt x="453177" y="910692"/>
                  <a:pt x="463743" y="902068"/>
                </a:cubicBezTo>
                <a:cubicBezTo>
                  <a:pt x="471898" y="898444"/>
                  <a:pt x="481294" y="896837"/>
                  <a:pt x="488209" y="891194"/>
                </a:cubicBezTo>
                <a:cubicBezTo>
                  <a:pt x="506418" y="876334"/>
                  <a:pt x="514819" y="856409"/>
                  <a:pt x="525451" y="836551"/>
                </a:cubicBezTo>
                <a:lnTo>
                  <a:pt x="532990" y="833861"/>
                </a:lnTo>
                <a:lnTo>
                  <a:pt x="533877" y="835735"/>
                </a:lnTo>
                <a:cubicBezTo>
                  <a:pt x="544738" y="839912"/>
                  <a:pt x="578352" y="822923"/>
                  <a:pt x="566771" y="824044"/>
                </a:cubicBezTo>
                <a:cubicBezTo>
                  <a:pt x="559609" y="824737"/>
                  <a:pt x="552722" y="826822"/>
                  <a:pt x="545904" y="829254"/>
                </a:cubicBezTo>
                <a:lnTo>
                  <a:pt x="532990" y="833861"/>
                </a:lnTo>
                <a:lnTo>
                  <a:pt x="532307" y="832420"/>
                </a:lnTo>
                <a:cubicBezTo>
                  <a:pt x="534200" y="828122"/>
                  <a:pt x="544807" y="821421"/>
                  <a:pt x="549101" y="817248"/>
                </a:cubicBezTo>
                <a:cubicBezTo>
                  <a:pt x="556397" y="810155"/>
                  <a:pt x="565079" y="804631"/>
                  <a:pt x="572750" y="797946"/>
                </a:cubicBezTo>
                <a:lnTo>
                  <a:pt x="589009" y="783674"/>
                </a:lnTo>
                <a:lnTo>
                  <a:pt x="592654" y="784983"/>
                </a:lnTo>
                <a:cubicBezTo>
                  <a:pt x="597022" y="786552"/>
                  <a:pt x="601372" y="787548"/>
                  <a:pt x="605643" y="786255"/>
                </a:cubicBezTo>
                <a:cubicBezTo>
                  <a:pt x="613283" y="783942"/>
                  <a:pt x="614449" y="772516"/>
                  <a:pt x="620866" y="767769"/>
                </a:cubicBezTo>
                <a:cubicBezTo>
                  <a:pt x="628041" y="762461"/>
                  <a:pt x="637773" y="761635"/>
                  <a:pt x="645333" y="756893"/>
                </a:cubicBezTo>
                <a:cubicBezTo>
                  <a:pt x="653953" y="751486"/>
                  <a:pt x="678480" y="741243"/>
                  <a:pt x="668983" y="737592"/>
                </a:cubicBezTo>
                <a:cubicBezTo>
                  <a:pt x="655551" y="732427"/>
                  <a:pt x="641435" y="745930"/>
                  <a:pt x="627662" y="750099"/>
                </a:cubicBezTo>
                <a:lnTo>
                  <a:pt x="626067" y="751398"/>
                </a:lnTo>
                <a:lnTo>
                  <a:pt x="642558" y="735536"/>
                </a:lnTo>
                <a:cubicBezTo>
                  <a:pt x="655826" y="722123"/>
                  <a:pt x="667934" y="708942"/>
                  <a:pt x="674145" y="703067"/>
                </a:cubicBezTo>
                <a:lnTo>
                  <a:pt x="685752" y="692404"/>
                </a:lnTo>
                <a:lnTo>
                  <a:pt x="714651" y="682133"/>
                </a:lnTo>
                <a:lnTo>
                  <a:pt x="727644" y="675772"/>
                </a:lnTo>
                <a:lnTo>
                  <a:pt x="715467" y="690561"/>
                </a:lnTo>
                <a:cubicBezTo>
                  <a:pt x="692787" y="707338"/>
                  <a:pt x="672358" y="697163"/>
                  <a:pt x="717098" y="707415"/>
                </a:cubicBezTo>
                <a:lnTo>
                  <a:pt x="790496" y="674790"/>
                </a:lnTo>
                <a:cubicBezTo>
                  <a:pt x="798652" y="671165"/>
                  <a:pt x="808047" y="669557"/>
                  <a:pt x="814961" y="663915"/>
                </a:cubicBezTo>
                <a:cubicBezTo>
                  <a:pt x="845526" y="638970"/>
                  <a:pt x="829314" y="648746"/>
                  <a:pt x="863077" y="633737"/>
                </a:cubicBezTo>
                <a:cubicBezTo>
                  <a:pt x="854106" y="628936"/>
                  <a:pt x="846338" y="619475"/>
                  <a:pt x="836164" y="619331"/>
                </a:cubicBezTo>
                <a:cubicBezTo>
                  <a:pt x="843339" y="614023"/>
                  <a:pt x="852286" y="611622"/>
                  <a:pt x="860631" y="608455"/>
                </a:cubicBezTo>
                <a:cubicBezTo>
                  <a:pt x="882388" y="600198"/>
                  <a:pt x="905151" y="594528"/>
                  <a:pt x="926416" y="585074"/>
                </a:cubicBezTo>
                <a:cubicBezTo>
                  <a:pt x="934572" y="581450"/>
                  <a:pt x="943056" y="578489"/>
                  <a:pt x="950882" y="574199"/>
                </a:cubicBezTo>
                <a:cubicBezTo>
                  <a:pt x="961949" y="568132"/>
                  <a:pt x="971623" y="559632"/>
                  <a:pt x="982960" y="554082"/>
                </a:cubicBezTo>
                <a:cubicBezTo>
                  <a:pt x="993410" y="548964"/>
                  <a:pt x="1005025" y="546650"/>
                  <a:pt x="1015852" y="542390"/>
                </a:cubicBezTo>
                <a:cubicBezTo>
                  <a:pt x="1024157" y="539122"/>
                  <a:pt x="1031909" y="534504"/>
                  <a:pt x="1040318" y="531516"/>
                </a:cubicBezTo>
                <a:cubicBezTo>
                  <a:pt x="1133289" y="498472"/>
                  <a:pt x="1025615" y="543912"/>
                  <a:pt x="1130571" y="497259"/>
                </a:cubicBezTo>
                <a:cubicBezTo>
                  <a:pt x="1138726" y="493634"/>
                  <a:pt x="1163817" y="484789"/>
                  <a:pt x="1155037" y="486384"/>
                </a:cubicBezTo>
                <a:lnTo>
                  <a:pt x="1054725" y="504602"/>
                </a:lnTo>
                <a:cubicBezTo>
                  <a:pt x="980479" y="537603"/>
                  <a:pt x="1097868" y="486638"/>
                  <a:pt x="988939" y="527983"/>
                </a:cubicBezTo>
                <a:cubicBezTo>
                  <a:pt x="972251" y="534318"/>
                  <a:pt x="956317" y="542484"/>
                  <a:pt x="940007" y="549733"/>
                </a:cubicBezTo>
                <a:cubicBezTo>
                  <a:pt x="931851" y="553358"/>
                  <a:pt x="922456" y="554966"/>
                  <a:pt x="915541" y="560608"/>
                </a:cubicBezTo>
                <a:cubicBezTo>
                  <a:pt x="870040" y="597743"/>
                  <a:pt x="915261" y="564293"/>
                  <a:pt x="842960" y="601661"/>
                </a:cubicBezTo>
                <a:cubicBezTo>
                  <a:pt x="831747" y="607455"/>
                  <a:pt x="821950" y="615712"/>
                  <a:pt x="810882" y="621779"/>
                </a:cubicBezTo>
                <a:cubicBezTo>
                  <a:pt x="803056" y="626069"/>
                  <a:pt x="793977" y="627912"/>
                  <a:pt x="786417" y="632654"/>
                </a:cubicBezTo>
                <a:lnTo>
                  <a:pt x="786028" y="632971"/>
                </a:lnTo>
                <a:lnTo>
                  <a:pt x="765356" y="642606"/>
                </a:lnTo>
                <a:cubicBezTo>
                  <a:pt x="757880" y="646465"/>
                  <a:pt x="751183" y="650281"/>
                  <a:pt x="745911" y="653587"/>
                </a:cubicBezTo>
                <a:cubicBezTo>
                  <a:pt x="737291" y="658994"/>
                  <a:pt x="730882" y="667483"/>
                  <a:pt x="722261" y="672889"/>
                </a:cubicBezTo>
                <a:cubicBezTo>
                  <a:pt x="690603" y="692744"/>
                  <a:pt x="701976" y="678407"/>
                  <a:pt x="692684" y="686036"/>
                </a:cubicBezTo>
                <a:lnTo>
                  <a:pt x="685752" y="692404"/>
                </a:lnTo>
                <a:lnTo>
                  <a:pt x="681757" y="693824"/>
                </a:lnTo>
                <a:cubicBezTo>
                  <a:pt x="547855" y="753343"/>
                  <a:pt x="722381" y="679451"/>
                  <a:pt x="609175" y="734875"/>
                </a:cubicBezTo>
                <a:cubicBezTo>
                  <a:pt x="598723" y="739992"/>
                  <a:pt x="585296" y="739209"/>
                  <a:pt x="576282" y="746567"/>
                </a:cubicBezTo>
                <a:cubicBezTo>
                  <a:pt x="560515" y="759435"/>
                  <a:pt x="545826" y="773750"/>
                  <a:pt x="528982" y="785172"/>
                </a:cubicBezTo>
                <a:cubicBezTo>
                  <a:pt x="472725" y="823318"/>
                  <a:pt x="500145" y="784310"/>
                  <a:pt x="474071" y="833019"/>
                </a:cubicBezTo>
                <a:cubicBezTo>
                  <a:pt x="464244" y="837387"/>
                  <a:pt x="457933" y="840567"/>
                  <a:pt x="454186" y="842380"/>
                </a:cubicBezTo>
                <a:lnTo>
                  <a:pt x="449982" y="843466"/>
                </a:lnTo>
                <a:lnTo>
                  <a:pt x="458806" y="833434"/>
                </a:lnTo>
                <a:cubicBezTo>
                  <a:pt x="460541" y="827949"/>
                  <a:pt x="461611" y="821466"/>
                  <a:pt x="464011" y="816981"/>
                </a:cubicBezTo>
                <a:cubicBezTo>
                  <a:pt x="467215" y="808651"/>
                  <a:pt x="478875" y="790023"/>
                  <a:pt x="469992" y="790883"/>
                </a:cubicBezTo>
                <a:cubicBezTo>
                  <a:pt x="459863" y="791864"/>
                  <a:pt x="459237" y="808298"/>
                  <a:pt x="455584" y="817797"/>
                </a:cubicBezTo>
                <a:lnTo>
                  <a:pt x="451181" y="827452"/>
                </a:lnTo>
                <a:lnTo>
                  <a:pt x="440362" y="836282"/>
                </a:lnTo>
                <a:cubicBezTo>
                  <a:pt x="435484" y="843757"/>
                  <a:pt x="440055" y="855490"/>
                  <a:pt x="434382" y="862380"/>
                </a:cubicBezTo>
                <a:cubicBezTo>
                  <a:pt x="429308" y="868542"/>
                  <a:pt x="425276" y="872653"/>
                  <a:pt x="422073" y="875267"/>
                </a:cubicBezTo>
                <a:lnTo>
                  <a:pt x="414981" y="879040"/>
                </a:lnTo>
                <a:lnTo>
                  <a:pt x="422057" y="856223"/>
                </a:lnTo>
                <a:cubicBezTo>
                  <a:pt x="426180" y="841637"/>
                  <a:pt x="430984" y="827293"/>
                  <a:pt x="439606" y="814252"/>
                </a:cubicBezTo>
                <a:cubicBezTo>
                  <a:pt x="452987" y="794015"/>
                  <a:pt x="479144" y="779502"/>
                  <a:pt x="499358" y="762357"/>
                </a:cubicBezTo>
                <a:cubicBezTo>
                  <a:pt x="563315" y="708116"/>
                  <a:pt x="511643" y="751108"/>
                  <a:pt x="592773" y="698359"/>
                </a:cubicBezTo>
                <a:cubicBezTo>
                  <a:pt x="675217" y="644756"/>
                  <a:pt x="603208" y="681816"/>
                  <a:pt x="703565" y="626325"/>
                </a:cubicBezTo>
                <a:cubicBezTo>
                  <a:pt x="726301" y="613754"/>
                  <a:pt x="751966" y="603135"/>
                  <a:pt x="774159" y="590210"/>
                </a:cubicBezTo>
                <a:cubicBezTo>
                  <a:pt x="800164" y="575063"/>
                  <a:pt x="821279" y="556859"/>
                  <a:pt x="848018" y="542187"/>
                </a:cubicBezTo>
                <a:cubicBezTo>
                  <a:pt x="874964" y="527400"/>
                  <a:pt x="906687" y="515931"/>
                  <a:pt x="934898" y="502004"/>
                </a:cubicBezTo>
                <a:cubicBezTo>
                  <a:pt x="962273" y="488490"/>
                  <a:pt x="986958" y="473123"/>
                  <a:pt x="1014724" y="459886"/>
                </a:cubicBezTo>
                <a:cubicBezTo>
                  <a:pt x="1091330" y="423369"/>
                  <a:pt x="1172092" y="389851"/>
                  <a:pt x="1248756" y="353378"/>
                </a:cubicBezTo>
                <a:cubicBezTo>
                  <a:pt x="1386825" y="287692"/>
                  <a:pt x="1219406" y="365675"/>
                  <a:pt x="1418731" y="259170"/>
                </a:cubicBezTo>
                <a:cubicBezTo>
                  <a:pt x="1437195" y="249304"/>
                  <a:pt x="1459644" y="242275"/>
                  <a:pt x="1479001" y="233026"/>
                </a:cubicBezTo>
                <a:cubicBezTo>
                  <a:pt x="1497496" y="224190"/>
                  <a:pt x="1513165" y="213377"/>
                  <a:pt x="1532219" y="204947"/>
                </a:cubicBezTo>
                <a:cubicBezTo>
                  <a:pt x="1613619" y="168934"/>
                  <a:pt x="1638517" y="162228"/>
                  <a:pt x="1710856" y="134457"/>
                </a:cubicBezTo>
                <a:cubicBezTo>
                  <a:pt x="1728024" y="127865"/>
                  <a:pt x="1743678" y="120024"/>
                  <a:pt x="1761896" y="114316"/>
                </a:cubicBezTo>
                <a:cubicBezTo>
                  <a:pt x="1813414" y="98172"/>
                  <a:pt x="1868880" y="79493"/>
                  <a:pt x="1925855" y="69674"/>
                </a:cubicBezTo>
                <a:lnTo>
                  <a:pt x="1965652" y="62908"/>
                </a:lnTo>
                <a:lnTo>
                  <a:pt x="1979509" y="60658"/>
                </a:lnTo>
                <a:lnTo>
                  <a:pt x="1984169" y="59968"/>
                </a:lnTo>
                <a:cubicBezTo>
                  <a:pt x="1985490" y="59746"/>
                  <a:pt x="1985401" y="59725"/>
                  <a:pt x="1982711" y="60138"/>
                </a:cubicBezTo>
                <a:lnTo>
                  <a:pt x="1979509" y="60658"/>
                </a:lnTo>
                <a:lnTo>
                  <a:pt x="1977165" y="61006"/>
                </a:lnTo>
                <a:cubicBezTo>
                  <a:pt x="1965355" y="62573"/>
                  <a:pt x="1950017" y="63640"/>
                  <a:pt x="2007290" y="49338"/>
                </a:cubicBezTo>
                <a:cubicBezTo>
                  <a:pt x="2019579" y="46268"/>
                  <a:pt x="2034056" y="45608"/>
                  <a:pt x="2046919" y="43139"/>
                </a:cubicBezTo>
                <a:cubicBezTo>
                  <a:pt x="2055440" y="41502"/>
                  <a:pt x="2062772" y="38613"/>
                  <a:pt x="2071349" y="37037"/>
                </a:cubicBezTo>
                <a:cubicBezTo>
                  <a:pt x="2081457" y="35182"/>
                  <a:pt x="2092640" y="34629"/>
                  <a:pt x="2102834" y="32873"/>
                </a:cubicBezTo>
                <a:lnTo>
                  <a:pt x="2085458" y="40910"/>
                </a:lnTo>
                <a:cubicBezTo>
                  <a:pt x="2078265" y="43871"/>
                  <a:pt x="2074352" y="45662"/>
                  <a:pt x="2072080" y="46795"/>
                </a:cubicBezTo>
                <a:lnTo>
                  <a:pt x="2068567" y="48721"/>
                </a:lnTo>
                <a:cubicBezTo>
                  <a:pt x="2068561" y="48723"/>
                  <a:pt x="2068554" y="48726"/>
                  <a:pt x="2068547" y="48729"/>
                </a:cubicBezTo>
                <a:lnTo>
                  <a:pt x="2065066" y="49776"/>
                </a:lnTo>
                <a:cubicBezTo>
                  <a:pt x="2062818" y="50320"/>
                  <a:pt x="2058939" y="51229"/>
                  <a:pt x="2051794" y="53013"/>
                </a:cubicBezTo>
                <a:lnTo>
                  <a:pt x="2034689" y="60925"/>
                </a:lnTo>
                <a:lnTo>
                  <a:pt x="2027868" y="62604"/>
                </a:lnTo>
                <a:lnTo>
                  <a:pt x="2027458" y="62787"/>
                </a:lnTo>
                <a:lnTo>
                  <a:pt x="2026274" y="63082"/>
                </a:lnTo>
                <a:cubicBezTo>
                  <a:pt x="2013788" y="68354"/>
                  <a:pt x="2005895" y="71863"/>
                  <a:pt x="2000442" y="74322"/>
                </a:cubicBezTo>
                <a:lnTo>
                  <a:pt x="1991393" y="78308"/>
                </a:lnTo>
                <a:lnTo>
                  <a:pt x="1986045" y="80231"/>
                </a:lnTo>
                <a:lnTo>
                  <a:pt x="1979717" y="82160"/>
                </a:lnTo>
                <a:cubicBezTo>
                  <a:pt x="1975389" y="83262"/>
                  <a:pt x="1969185" y="84735"/>
                  <a:pt x="1958948" y="87290"/>
                </a:cubicBezTo>
                <a:cubicBezTo>
                  <a:pt x="1955508" y="90615"/>
                  <a:pt x="1942556" y="98779"/>
                  <a:pt x="1948627" y="97263"/>
                </a:cubicBezTo>
                <a:cubicBezTo>
                  <a:pt x="1962469" y="93806"/>
                  <a:pt x="1970743" y="85734"/>
                  <a:pt x="1983378" y="81190"/>
                </a:cubicBezTo>
                <a:lnTo>
                  <a:pt x="1986045" y="80231"/>
                </a:lnTo>
                <a:lnTo>
                  <a:pt x="1989235" y="79259"/>
                </a:lnTo>
                <a:lnTo>
                  <a:pt x="1991393" y="78308"/>
                </a:lnTo>
                <a:lnTo>
                  <a:pt x="2007424" y="72544"/>
                </a:lnTo>
                <a:lnTo>
                  <a:pt x="2004955" y="74930"/>
                </a:lnTo>
                <a:lnTo>
                  <a:pt x="2002847" y="74877"/>
                </a:lnTo>
                <a:cubicBezTo>
                  <a:pt x="1999400" y="75003"/>
                  <a:pt x="1994530" y="77201"/>
                  <a:pt x="1973057" y="91162"/>
                </a:cubicBezTo>
                <a:cubicBezTo>
                  <a:pt x="1966175" y="95636"/>
                  <a:pt x="1991168" y="85236"/>
                  <a:pt x="1998577" y="81091"/>
                </a:cubicBezTo>
                <a:lnTo>
                  <a:pt x="2004955" y="74930"/>
                </a:lnTo>
                <a:lnTo>
                  <a:pt x="2008847" y="75029"/>
                </a:lnTo>
                <a:cubicBezTo>
                  <a:pt x="2011756" y="74790"/>
                  <a:pt x="2016207" y="73858"/>
                  <a:pt x="2024096" y="71022"/>
                </a:cubicBezTo>
                <a:cubicBezTo>
                  <a:pt x="2030415" y="68749"/>
                  <a:pt x="2035040" y="65161"/>
                  <a:pt x="2041472" y="62985"/>
                </a:cubicBezTo>
                <a:cubicBezTo>
                  <a:pt x="2049042" y="60425"/>
                  <a:pt x="2058334" y="59443"/>
                  <a:pt x="2065903" y="56884"/>
                </a:cubicBezTo>
                <a:cubicBezTo>
                  <a:pt x="2072336" y="54709"/>
                  <a:pt x="2077145" y="51268"/>
                  <a:pt x="2083280" y="48847"/>
                </a:cubicBezTo>
                <a:cubicBezTo>
                  <a:pt x="2085092" y="48132"/>
                  <a:pt x="2124618" y="30314"/>
                  <a:pt x="2140284" y="34612"/>
                </a:cubicBezTo>
                <a:cubicBezTo>
                  <a:pt x="2146936" y="36437"/>
                  <a:pt x="2128954" y="36898"/>
                  <a:pt x="2123997" y="38680"/>
                </a:cubicBezTo>
                <a:cubicBezTo>
                  <a:pt x="2106473" y="44980"/>
                  <a:pt x="2092151" y="54025"/>
                  <a:pt x="2072958" y="58820"/>
                </a:cubicBezTo>
                <a:cubicBezTo>
                  <a:pt x="2067528" y="60175"/>
                  <a:pt x="2061214" y="60785"/>
                  <a:pt x="2056671" y="62887"/>
                </a:cubicBezTo>
                <a:cubicBezTo>
                  <a:pt x="2049487" y="66209"/>
                  <a:pt x="2045008" y="71303"/>
                  <a:pt x="2038206" y="74892"/>
                </a:cubicBezTo>
                <a:cubicBezTo>
                  <a:pt x="2027237" y="80680"/>
                  <a:pt x="2011299" y="83385"/>
                  <a:pt x="2003453" y="90965"/>
                </a:cubicBezTo>
                <a:cubicBezTo>
                  <a:pt x="2000873" y="93459"/>
                  <a:pt x="1992943" y="98673"/>
                  <a:pt x="1991700" y="100486"/>
                </a:cubicBezTo>
                <a:cubicBezTo>
                  <a:pt x="1991730" y="100496"/>
                  <a:pt x="1991759" y="100504"/>
                  <a:pt x="1991790" y="100515"/>
                </a:cubicBezTo>
                <a:lnTo>
                  <a:pt x="1975755" y="108974"/>
                </a:lnTo>
                <a:cubicBezTo>
                  <a:pt x="1970271" y="111868"/>
                  <a:pt x="1987340" y="103617"/>
                  <a:pt x="1993132" y="100937"/>
                </a:cubicBezTo>
                <a:lnTo>
                  <a:pt x="2010508" y="92902"/>
                </a:lnTo>
                <a:lnTo>
                  <a:pt x="2026795" y="88834"/>
                </a:lnTo>
                <a:cubicBezTo>
                  <a:pt x="2044495" y="82680"/>
                  <a:pt x="2060821" y="75407"/>
                  <a:pt x="2077835" y="68694"/>
                </a:cubicBezTo>
                <a:lnTo>
                  <a:pt x="2103354" y="58623"/>
                </a:lnTo>
                <a:cubicBezTo>
                  <a:pt x="2111860" y="55266"/>
                  <a:pt x="2119276" y="50950"/>
                  <a:pt x="2128873" y="48553"/>
                </a:cubicBezTo>
                <a:cubicBezTo>
                  <a:pt x="2150590" y="43130"/>
                  <a:pt x="2178450" y="42409"/>
                  <a:pt x="2194022" y="32284"/>
                </a:cubicBezTo>
                <a:cubicBezTo>
                  <a:pt x="2220271" y="15216"/>
                  <a:pt x="2203902" y="22422"/>
                  <a:pt x="2245059" y="12144"/>
                </a:cubicBezTo>
                <a:close/>
                <a:moveTo>
                  <a:pt x="2224646" y="6255"/>
                </a:moveTo>
                <a:cubicBezTo>
                  <a:pt x="2221916" y="7509"/>
                  <a:pt x="2210529" y="12133"/>
                  <a:pt x="2206521" y="14374"/>
                </a:cubicBezTo>
                <a:cubicBezTo>
                  <a:pt x="2177590" y="30552"/>
                  <a:pt x="2200798" y="23197"/>
                  <a:pt x="2171769" y="30447"/>
                </a:cubicBezTo>
                <a:lnTo>
                  <a:pt x="2138437" y="38981"/>
                </a:lnTo>
                <a:lnTo>
                  <a:pt x="2139195" y="38581"/>
                </a:lnTo>
                <a:cubicBezTo>
                  <a:pt x="2146801" y="34568"/>
                  <a:pt x="2156106" y="31788"/>
                  <a:pt x="2164715" y="28511"/>
                </a:cubicBezTo>
                <a:cubicBezTo>
                  <a:pt x="2184343" y="21039"/>
                  <a:pt x="2203553" y="13216"/>
                  <a:pt x="2223897" y="6337"/>
                </a:cubicBezTo>
                <a:cubicBezTo>
                  <a:pt x="2225505" y="5793"/>
                  <a:pt x="2225558" y="5837"/>
                  <a:pt x="2224646" y="6255"/>
                </a:cubicBezTo>
                <a:close/>
                <a:moveTo>
                  <a:pt x="2202734" y="531"/>
                </a:moveTo>
                <a:cubicBezTo>
                  <a:pt x="2206194" y="-334"/>
                  <a:pt x="2206495" y="-83"/>
                  <a:pt x="2204812" y="860"/>
                </a:cubicBezTo>
                <a:cubicBezTo>
                  <a:pt x="2199767" y="3688"/>
                  <a:pt x="2176883" y="12743"/>
                  <a:pt x="2167981" y="16604"/>
                </a:cubicBezTo>
                <a:cubicBezTo>
                  <a:pt x="2139263" y="29060"/>
                  <a:pt x="2148030" y="26272"/>
                  <a:pt x="2137790" y="26667"/>
                </a:cubicBezTo>
                <a:lnTo>
                  <a:pt x="2129360" y="27633"/>
                </a:lnTo>
                <a:lnTo>
                  <a:pt x="2130731" y="27058"/>
                </a:lnTo>
                <a:cubicBezTo>
                  <a:pt x="2136508" y="23919"/>
                  <a:pt x="2108017" y="31577"/>
                  <a:pt x="2143552" y="22704"/>
                </a:cubicBezTo>
                <a:cubicBezTo>
                  <a:pt x="2157393" y="19249"/>
                  <a:pt x="2165826" y="11306"/>
                  <a:pt x="2178303" y="6632"/>
                </a:cubicBezTo>
                <a:cubicBezTo>
                  <a:pt x="2185643" y="3881"/>
                  <a:pt x="2194590" y="2564"/>
                  <a:pt x="2202734" y="531"/>
                </a:cubicBezTo>
                <a:close/>
              </a:path>
            </a:pathLst>
          </a:custGeom>
          <a:noFill/>
        </p:spPr>
        <p:txBody>
          <a:bodyPr lIns="91438" tIns="45719" rIns="91438" bIns="45719" anchor="ctr">
            <a:normAutofit/>
          </a:bodyPr>
          <a:lstStyle>
            <a:lvl1pPr marL="0" indent="0" algn="ctr">
              <a:buNone/>
              <a:defRPr sz="1900" baseline="0">
                <a:latin typeface="Lato Regular"/>
                <a:cs typeface="Lato Regular"/>
              </a:defRPr>
            </a:lvl1pPr>
          </a:lstStyle>
          <a:p>
            <a:endParaRPr lang="en-US" dirty="0"/>
          </a:p>
        </p:txBody>
      </p:sp>
    </p:spTree>
    <p:extLst>
      <p:ext uri="{BB962C8B-B14F-4D97-AF65-F5344CB8AC3E}">
        <p14:creationId xmlns:p14="http://schemas.microsoft.com/office/powerpoint/2010/main" val="2643611434"/>
      </p:ext>
    </p:extLst>
  </p:cSld>
  <p:clrMapOvr>
    <a:masterClrMapping/>
  </p:clrMapOvr>
  <p:transition spd="slow" advClick="0" advTm="0">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ar-SA" smtClean="0"/>
              <a:t>Click to edit Master title style</a:t>
            </a:r>
            <a:endParaRPr kumimoji="0" lang="en-US"/>
          </a:p>
        </p:txBody>
      </p:sp>
      <p:sp>
        <p:nvSpPr>
          <p:cNvPr id="4" name="Date Placeholder 3"/>
          <p:cNvSpPr>
            <a:spLocks noGrp="1"/>
          </p:cNvSpPr>
          <p:nvPr>
            <p:ph type="dt" sz="half" idx="10"/>
          </p:nvPr>
        </p:nvSpPr>
        <p:spPr/>
        <p:txBody>
          <a:bodyPr/>
          <a:lstStyle/>
          <a:p>
            <a:fld id="{5C85DF57-C04F-6D42-B99E-322DFD4BECA4}" type="datetimeFigureOut">
              <a:rPr lang="en-US" smtClean="0"/>
              <a:pPr/>
              <a:t>10/14/2018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6BE958C5-D1F2-CF48-96B2-22E742046A11}"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ar-SA" smtClean="0"/>
              <a:t>Click to edit Master text styles</a:t>
            </a:r>
          </a:p>
          <a:p>
            <a:pPr lvl="1" eaLnBrk="1" latinLnBrk="0" hangingPunct="1"/>
            <a:r>
              <a:rPr lang="ar-SA" smtClean="0"/>
              <a:t>Second level</a:t>
            </a:r>
          </a:p>
          <a:p>
            <a:pPr lvl="2" eaLnBrk="1" latinLnBrk="0" hangingPunct="1"/>
            <a:r>
              <a:rPr lang="ar-SA" smtClean="0"/>
              <a:t>Third level</a:t>
            </a:r>
          </a:p>
          <a:p>
            <a:pPr lvl="3" eaLnBrk="1" latinLnBrk="0" hangingPunct="1"/>
            <a:r>
              <a:rPr lang="ar-SA" smtClean="0"/>
              <a:t>Fourth level</a:t>
            </a:r>
          </a:p>
          <a:p>
            <a:pPr lvl="4" eaLnBrk="1" latinLnBrk="0" hangingPunct="1"/>
            <a:r>
              <a:rPr lang="ar-SA"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B7C3F878-F5E8-489B-AC8A-64F2A7E22C28}" type="datetimeFigureOut">
              <a:rPr lang="en-US" smtClean="0"/>
              <a:pPr/>
              <a:t>10/14/2018</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651FC063-5EA9-49AF-AFAF-D68C9E82B23B}"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ar-SA"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ar-SA"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5C85DF57-C04F-6D42-B99E-322DFD4BECA4}" type="datetimeFigureOut">
              <a:rPr lang="en-US" smtClean="0"/>
              <a:pPr/>
              <a:t>10/14/2018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E958C5-D1F2-CF48-96B2-22E742046A11}"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ar-SA" smtClean="0"/>
              <a:t>Click to edit Master text styles</a:t>
            </a:r>
          </a:p>
          <a:p>
            <a:pPr lvl="1" eaLnBrk="1" latinLnBrk="0" hangingPunct="1"/>
            <a:r>
              <a:rPr lang="ar-SA" smtClean="0"/>
              <a:t>Second level</a:t>
            </a:r>
          </a:p>
          <a:p>
            <a:pPr lvl="2" eaLnBrk="1" latinLnBrk="0" hangingPunct="1"/>
            <a:r>
              <a:rPr lang="ar-SA" smtClean="0"/>
              <a:t>Third level</a:t>
            </a:r>
          </a:p>
          <a:p>
            <a:pPr lvl="3" eaLnBrk="1" latinLnBrk="0" hangingPunct="1"/>
            <a:r>
              <a:rPr lang="ar-SA" smtClean="0"/>
              <a:t>Fourth level</a:t>
            </a:r>
          </a:p>
          <a:p>
            <a:pPr lvl="4" eaLnBrk="1" latinLnBrk="0" hangingPunct="1"/>
            <a:r>
              <a:rPr lang="ar-SA"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ar-SA" smtClean="0"/>
              <a:t>Click to edit Master text styles</a:t>
            </a:r>
          </a:p>
          <a:p>
            <a:pPr lvl="1" eaLnBrk="1" latinLnBrk="0" hangingPunct="1"/>
            <a:r>
              <a:rPr lang="ar-SA" smtClean="0"/>
              <a:t>Second level</a:t>
            </a:r>
          </a:p>
          <a:p>
            <a:pPr lvl="2" eaLnBrk="1" latinLnBrk="0" hangingPunct="1"/>
            <a:r>
              <a:rPr lang="ar-SA" smtClean="0"/>
              <a:t>Third level</a:t>
            </a:r>
          </a:p>
          <a:p>
            <a:pPr lvl="3" eaLnBrk="1" latinLnBrk="0" hangingPunct="1"/>
            <a:r>
              <a:rPr lang="ar-SA" smtClean="0"/>
              <a:t>Fourth level</a:t>
            </a:r>
          </a:p>
          <a:p>
            <a:pPr lvl="4" eaLnBrk="1" latinLnBrk="0" hangingPunct="1"/>
            <a:r>
              <a:rPr lang="ar-SA"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Click to edit Master text styles</a:t>
            </a:r>
          </a:p>
        </p:txBody>
      </p:sp>
      <p:sp>
        <p:nvSpPr>
          <p:cNvPr id="7" name="Date Placeholder 6"/>
          <p:cNvSpPr>
            <a:spLocks noGrp="1"/>
          </p:cNvSpPr>
          <p:nvPr>
            <p:ph type="dt" sz="half" idx="10"/>
          </p:nvPr>
        </p:nvSpPr>
        <p:spPr/>
        <p:txBody>
          <a:bodyPr/>
          <a:lstStyle/>
          <a:p>
            <a:fld id="{5C85DF57-C04F-6D42-B99E-322DFD4BECA4}" type="datetimeFigureOut">
              <a:rPr lang="en-US" smtClean="0"/>
              <a:pPr/>
              <a:t>10/14/2018</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ar-SA" smtClean="0"/>
              <a:t>Click to edit Master text styles</a:t>
            </a:r>
          </a:p>
          <a:p>
            <a:pPr lvl="1" eaLnBrk="1" latinLnBrk="0" hangingPunct="1"/>
            <a:r>
              <a:rPr lang="ar-SA" smtClean="0"/>
              <a:t>Second level</a:t>
            </a:r>
          </a:p>
          <a:p>
            <a:pPr lvl="2" eaLnBrk="1" latinLnBrk="0" hangingPunct="1"/>
            <a:r>
              <a:rPr lang="ar-SA" smtClean="0"/>
              <a:t>Third level</a:t>
            </a:r>
          </a:p>
          <a:p>
            <a:pPr lvl="3" eaLnBrk="1" latinLnBrk="0" hangingPunct="1"/>
            <a:r>
              <a:rPr lang="ar-SA" smtClean="0"/>
              <a:t>Fourth level</a:t>
            </a:r>
          </a:p>
          <a:p>
            <a:pPr lvl="4" eaLnBrk="1" latinLnBrk="0" hangingPunct="1"/>
            <a:r>
              <a:rPr lang="ar-SA"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ar-SA" smtClean="0"/>
              <a:t>Click to edit Master text styles</a:t>
            </a:r>
          </a:p>
          <a:p>
            <a:pPr lvl="1" eaLnBrk="1" latinLnBrk="0" hangingPunct="1"/>
            <a:r>
              <a:rPr lang="ar-SA" smtClean="0"/>
              <a:t>Second level</a:t>
            </a:r>
          </a:p>
          <a:p>
            <a:pPr lvl="2" eaLnBrk="1" latinLnBrk="0" hangingPunct="1"/>
            <a:r>
              <a:rPr lang="ar-SA" smtClean="0"/>
              <a:t>Third level</a:t>
            </a:r>
          </a:p>
          <a:p>
            <a:pPr lvl="3" eaLnBrk="1" latinLnBrk="0" hangingPunct="1"/>
            <a:r>
              <a:rPr lang="ar-SA" smtClean="0"/>
              <a:t>Fourth level</a:t>
            </a:r>
          </a:p>
          <a:p>
            <a:pPr lvl="4" eaLnBrk="1" latinLnBrk="0" hangingPunct="1"/>
            <a:r>
              <a:rPr lang="ar-SA"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6BE958C5-D1F2-CF48-96B2-22E742046A11}" type="slidenum">
              <a:rPr lang="en-US" smtClean="0"/>
              <a:pPr/>
              <a:t>‹#›</a:t>
            </a:fld>
            <a:endParaRPr lang="en-US"/>
          </a:p>
        </p:txBody>
      </p:sp>
      <p:sp>
        <p:nvSpPr>
          <p:cNvPr id="23" name="Title 22"/>
          <p:cNvSpPr>
            <a:spLocks noGrp="1"/>
          </p:cNvSpPr>
          <p:nvPr>
            <p:ph type="title"/>
          </p:nvPr>
        </p:nvSpPr>
        <p:spPr/>
        <p:txBody>
          <a:bodyPr rtlCol="0" anchor="b" anchorCtr="0"/>
          <a:lstStyle/>
          <a:p>
            <a:r>
              <a:rPr kumimoji="0" lang="ar-SA"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smtClean="0"/>
              <a:t>Click to edit Master title style</a:t>
            </a:r>
            <a:endParaRPr kumimoji="0" lang="en-US"/>
          </a:p>
        </p:txBody>
      </p:sp>
      <p:sp>
        <p:nvSpPr>
          <p:cNvPr id="3" name="Date Placeholder 2"/>
          <p:cNvSpPr>
            <a:spLocks noGrp="1"/>
          </p:cNvSpPr>
          <p:nvPr>
            <p:ph type="dt" sz="half" idx="10"/>
          </p:nvPr>
        </p:nvSpPr>
        <p:spPr/>
        <p:txBody>
          <a:bodyPr/>
          <a:lstStyle/>
          <a:p>
            <a:fld id="{5C85DF57-C04F-6D42-B99E-322DFD4BECA4}" type="datetimeFigureOut">
              <a:rPr lang="en-US" smtClean="0"/>
              <a:pPr/>
              <a:t>10/14/2018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6BE958C5-D1F2-CF48-96B2-22E742046A1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5C85DF57-C04F-6D42-B99E-322DFD4BECA4}" type="datetimeFigureOut">
              <a:rPr lang="en-US" smtClean="0"/>
              <a:pPr/>
              <a:t>10/14/2018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6BE958C5-D1F2-CF48-96B2-22E742046A1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ar-SA"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ar-SA"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ar-SA" smtClean="0"/>
              <a:t>Click to edit Master text styles</a:t>
            </a:r>
          </a:p>
          <a:p>
            <a:pPr lvl="1" eaLnBrk="1" latinLnBrk="0" hangingPunct="1"/>
            <a:r>
              <a:rPr lang="ar-SA" smtClean="0"/>
              <a:t>Second level</a:t>
            </a:r>
          </a:p>
          <a:p>
            <a:pPr lvl="2" eaLnBrk="1" latinLnBrk="0" hangingPunct="1"/>
            <a:r>
              <a:rPr lang="ar-SA" smtClean="0"/>
              <a:t>Third level</a:t>
            </a:r>
          </a:p>
          <a:p>
            <a:pPr lvl="3" eaLnBrk="1" latinLnBrk="0" hangingPunct="1"/>
            <a:r>
              <a:rPr lang="ar-SA" smtClean="0"/>
              <a:t>Fourth level</a:t>
            </a:r>
          </a:p>
          <a:p>
            <a:pPr lvl="4" eaLnBrk="1" latinLnBrk="0" hangingPunct="1"/>
            <a:r>
              <a:rPr lang="ar-SA"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38237106-F2ED-405E-BC33-CC3CF426205F}"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5C85DF57-C04F-6D42-B99E-322DFD4BECA4}" type="datetimeFigureOut">
              <a:rPr lang="en-US" smtClean="0"/>
              <a:pPr/>
              <a:t>10/14/2018</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6BE958C5-D1F2-CF48-96B2-22E742046A11}"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ar-SA"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ar-SA" smtClean="0"/>
              <a:t>Drag picture to placeholder or click icon to add</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ar-SA"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5C85DF57-C04F-6D42-B99E-322DFD4BECA4}" type="datetimeFigureOut">
              <a:rPr lang="en-US" smtClean="0"/>
              <a:pPr/>
              <a:t>10/14/2018</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5C85DF57-C04F-6D42-B99E-322DFD4BECA4}" type="datetimeFigureOut">
              <a:rPr lang="en-US" smtClean="0"/>
              <a:pPr/>
              <a:t>10/14/2018</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6BE958C5-D1F2-CF48-96B2-22E742046A11}"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ar-SA"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ar-SA" smtClean="0"/>
              <a:t>Click to edit Master text styles</a:t>
            </a:r>
          </a:p>
          <a:p>
            <a:pPr lvl="1" eaLnBrk="1" latinLnBrk="0" hangingPunct="1"/>
            <a:r>
              <a:rPr kumimoji="0" lang="ar-SA" smtClean="0"/>
              <a:t>Second level</a:t>
            </a:r>
          </a:p>
          <a:p>
            <a:pPr lvl="2" eaLnBrk="1" latinLnBrk="0" hangingPunct="1"/>
            <a:r>
              <a:rPr kumimoji="0" lang="ar-SA" smtClean="0"/>
              <a:t>Third level</a:t>
            </a:r>
          </a:p>
          <a:p>
            <a:pPr lvl="3" eaLnBrk="1" latinLnBrk="0" hangingPunct="1"/>
            <a:r>
              <a:rPr kumimoji="0" lang="ar-SA" smtClean="0"/>
              <a:t>Fourth level</a:t>
            </a:r>
          </a:p>
          <a:p>
            <a:pPr lvl="4" eaLnBrk="1" latinLnBrk="0" hangingPunct="1"/>
            <a:r>
              <a:rPr kumimoji="0" lang="ar-SA"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 id="2147483880" r:id="rId12"/>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www.personal.psu.edu/wxh139/Dick_Carey.htm"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736437" y="1848995"/>
            <a:ext cx="7772400" cy="1040506"/>
          </a:xfrm>
        </p:spPr>
        <p:txBody>
          <a:bodyPr>
            <a:normAutofit fontScale="90000"/>
          </a:bodyPr>
          <a:lstStyle/>
          <a:p>
            <a:r>
              <a:rPr lang="ar-SA" sz="6600" dirty="0" smtClean="0">
                <a:solidFill>
                  <a:srgbClr val="996600"/>
                </a:solidFill>
              </a:rPr>
              <a:t>التصميم التعليمي</a:t>
            </a:r>
            <a:endParaRPr lang="en-US" sz="6600" dirty="0">
              <a:solidFill>
                <a:srgbClr val="996600"/>
              </a:solidFill>
            </a:endParaRPr>
          </a:p>
        </p:txBody>
      </p:sp>
      <p:pic>
        <p:nvPicPr>
          <p:cNvPr id="3" name="Picture 2" descr="stock-illustration-71334995-education-icon-set-welcome-back-to-school-flat-design.jpg"/>
          <p:cNvPicPr>
            <a:picLocks noChangeAspect="1"/>
          </p:cNvPicPr>
          <p:nvPr/>
        </p:nvPicPr>
        <p:blipFill rotWithShape="1">
          <a:blip r:embed="rId3">
            <a:extLst>
              <a:ext uri="{28A0092B-C50C-407E-A947-70E740481C1C}">
                <a14:useLocalDpi xmlns:a14="http://schemas.microsoft.com/office/drawing/2010/main" val="0"/>
              </a:ext>
            </a:extLst>
          </a:blip>
          <a:srcRect l="66707" b="63453"/>
          <a:stretch/>
        </p:blipFill>
        <p:spPr>
          <a:xfrm>
            <a:off x="958890" y="2889501"/>
            <a:ext cx="1111298" cy="1219915"/>
          </a:xfrm>
          <a:prstGeom prst="rect">
            <a:avLst/>
          </a:prstGeom>
        </p:spPr>
      </p:pic>
      <p:pic>
        <p:nvPicPr>
          <p:cNvPr id="5" name="Picture 4" descr="stock-illustration-71334995-education-icon-set-welcome-back-to-school-flat-design.jpg"/>
          <p:cNvPicPr>
            <a:picLocks noChangeAspect="1"/>
          </p:cNvPicPr>
          <p:nvPr/>
        </p:nvPicPr>
        <p:blipFill rotWithShape="1">
          <a:blip r:embed="rId3">
            <a:extLst>
              <a:ext uri="{28A0092B-C50C-407E-A947-70E740481C1C}">
                <a14:useLocalDpi xmlns:a14="http://schemas.microsoft.com/office/drawing/2010/main" val="0"/>
              </a:ext>
            </a:extLst>
          </a:blip>
          <a:srcRect l="5310" t="66743" r="64161" b="4697"/>
          <a:stretch/>
        </p:blipFill>
        <p:spPr>
          <a:xfrm>
            <a:off x="1330783" y="895683"/>
            <a:ext cx="1019049" cy="953312"/>
          </a:xfrm>
          <a:prstGeom prst="rect">
            <a:avLst/>
          </a:prstGeom>
        </p:spPr>
      </p:pic>
      <p:pic>
        <p:nvPicPr>
          <p:cNvPr id="6" name="Picture 5" descr="stock-illustration-71334995-education-icon-set-welcome-back-to-school-flat-design.jpg"/>
          <p:cNvPicPr>
            <a:picLocks noChangeAspect="1"/>
          </p:cNvPicPr>
          <p:nvPr/>
        </p:nvPicPr>
        <p:blipFill rotWithShape="1">
          <a:blip r:embed="rId3">
            <a:extLst>
              <a:ext uri="{28A0092B-C50C-407E-A947-70E740481C1C}">
                <a14:useLocalDpi xmlns:a14="http://schemas.microsoft.com/office/drawing/2010/main" val="0"/>
              </a:ext>
            </a:extLst>
          </a:blip>
          <a:srcRect l="33829" r="32824" b="63453"/>
          <a:stretch/>
        </p:blipFill>
        <p:spPr>
          <a:xfrm>
            <a:off x="4065999" y="2889501"/>
            <a:ext cx="1113115" cy="1219915"/>
          </a:xfrm>
          <a:prstGeom prst="rect">
            <a:avLst/>
          </a:prstGeom>
        </p:spPr>
      </p:pic>
      <p:pic>
        <p:nvPicPr>
          <p:cNvPr id="7" name="Picture 6" descr="stock-illustration-71334995-education-icon-set-welcome-back-to-school-flat-design.jpg"/>
          <p:cNvPicPr>
            <a:picLocks noChangeAspect="1"/>
          </p:cNvPicPr>
          <p:nvPr/>
        </p:nvPicPr>
        <p:blipFill rotWithShape="1">
          <a:blip r:embed="rId3">
            <a:extLst>
              <a:ext uri="{28A0092B-C50C-407E-A947-70E740481C1C}">
                <a14:useLocalDpi xmlns:a14="http://schemas.microsoft.com/office/drawing/2010/main" val="0"/>
              </a:ext>
            </a:extLst>
          </a:blip>
          <a:srcRect r="64292" b="63453"/>
          <a:stretch/>
        </p:blipFill>
        <p:spPr>
          <a:xfrm>
            <a:off x="2491922" y="679283"/>
            <a:ext cx="1191916" cy="1219915"/>
          </a:xfrm>
          <a:prstGeom prst="rect">
            <a:avLst/>
          </a:prstGeom>
        </p:spPr>
      </p:pic>
      <p:pic>
        <p:nvPicPr>
          <p:cNvPr id="8" name="Picture 7" descr="stock-illustration-71334995-education-icon-set-welcome-back-to-school-flat-design.jpg"/>
          <p:cNvPicPr>
            <a:picLocks noChangeAspect="1"/>
          </p:cNvPicPr>
          <p:nvPr/>
        </p:nvPicPr>
        <p:blipFill rotWithShape="1">
          <a:blip r:embed="rId3">
            <a:extLst>
              <a:ext uri="{28A0092B-C50C-407E-A947-70E740481C1C}">
                <a14:useLocalDpi xmlns:a14="http://schemas.microsoft.com/office/drawing/2010/main" val="0"/>
              </a:ext>
            </a:extLst>
          </a:blip>
          <a:srcRect l="35280" t="35938" r="33721" b="33998"/>
          <a:stretch/>
        </p:blipFill>
        <p:spPr>
          <a:xfrm>
            <a:off x="5585622" y="895683"/>
            <a:ext cx="1034726" cy="1003515"/>
          </a:xfrm>
          <a:prstGeom prst="rect">
            <a:avLst/>
          </a:prstGeom>
        </p:spPr>
      </p:pic>
      <p:pic>
        <p:nvPicPr>
          <p:cNvPr id="9" name="Picture 8" descr="stock-illustration-71334995-education-icon-set-welcome-back-to-school-flat-design.jpg"/>
          <p:cNvPicPr>
            <a:picLocks noChangeAspect="1"/>
          </p:cNvPicPr>
          <p:nvPr/>
        </p:nvPicPr>
        <p:blipFill rotWithShape="1">
          <a:blip r:embed="rId3">
            <a:extLst>
              <a:ext uri="{28A0092B-C50C-407E-A947-70E740481C1C}">
                <a14:useLocalDpi xmlns:a14="http://schemas.microsoft.com/office/drawing/2010/main" val="0"/>
              </a:ext>
            </a:extLst>
          </a:blip>
          <a:srcRect l="66653" t="65670"/>
          <a:stretch/>
        </p:blipFill>
        <p:spPr>
          <a:xfrm>
            <a:off x="7142744" y="3058862"/>
            <a:ext cx="1113114" cy="1145915"/>
          </a:xfrm>
          <a:prstGeom prst="rect">
            <a:avLst/>
          </a:prstGeom>
        </p:spPr>
      </p:pic>
      <p:pic>
        <p:nvPicPr>
          <p:cNvPr id="11" name="Picture 10" descr="stock-illustration-71334995-education-icon-set-welcome-back-to-school-flat-design.jpg"/>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34667" r="65478" b="33860"/>
          <a:stretch/>
        </p:blipFill>
        <p:spPr>
          <a:xfrm>
            <a:off x="4975307" y="3058862"/>
            <a:ext cx="1152309" cy="1050554"/>
          </a:xfrm>
          <a:prstGeom prst="rect">
            <a:avLst/>
          </a:prstGeom>
        </p:spPr>
      </p:pic>
      <p:pic>
        <p:nvPicPr>
          <p:cNvPr id="12" name="Picture 11" descr="stock-illustration-71334995-education-icon-set-welcome-back-to-school-flat-design.jpg"/>
          <p:cNvPicPr>
            <a:picLocks noChangeAspect="1"/>
          </p:cNvPicPr>
          <p:nvPr/>
        </p:nvPicPr>
        <p:blipFill rotWithShape="1">
          <a:blip r:embed="rId3">
            <a:extLst>
              <a:ext uri="{28A0092B-C50C-407E-A947-70E740481C1C}">
                <a14:useLocalDpi xmlns:a14="http://schemas.microsoft.com/office/drawing/2010/main" val="0"/>
              </a:ext>
            </a:extLst>
          </a:blip>
          <a:srcRect l="64816" t="36547" b="34329"/>
          <a:stretch/>
        </p:blipFill>
        <p:spPr>
          <a:xfrm>
            <a:off x="2978503" y="3137260"/>
            <a:ext cx="1174422" cy="972156"/>
          </a:xfrm>
          <a:prstGeom prst="rect">
            <a:avLst/>
          </a:prstGeom>
        </p:spPr>
      </p:pic>
      <p:pic>
        <p:nvPicPr>
          <p:cNvPr id="13" name="Picture 12" descr="stock-illustration-71334995-education-icon-set-welcome-back-to-school-flat-design.jpg"/>
          <p:cNvPicPr>
            <a:picLocks noChangeAspect="1"/>
          </p:cNvPicPr>
          <p:nvPr/>
        </p:nvPicPr>
        <p:blipFill rotWithShape="1">
          <a:blip r:embed="rId3">
            <a:extLst>
              <a:ext uri="{28A0092B-C50C-407E-A947-70E740481C1C}">
                <a14:useLocalDpi xmlns:a14="http://schemas.microsoft.com/office/drawing/2010/main" val="0"/>
              </a:ext>
            </a:extLst>
          </a:blip>
          <a:srcRect l="66707" t="65710" b="5730"/>
          <a:stretch/>
        </p:blipFill>
        <p:spPr>
          <a:xfrm>
            <a:off x="4225132" y="895683"/>
            <a:ext cx="1111296" cy="953312"/>
          </a:xfrm>
          <a:prstGeom prst="rect">
            <a:avLst/>
          </a:prstGeom>
        </p:spPr>
      </p:pic>
      <p:pic>
        <p:nvPicPr>
          <p:cNvPr id="14" name="Picture 13" descr="stock-illustration-71334995-education-icon-set-welcome-back-to-school-flat-design.jpg"/>
          <p:cNvPicPr>
            <a:picLocks noChangeAspect="1"/>
          </p:cNvPicPr>
          <p:nvPr/>
        </p:nvPicPr>
        <p:blipFill rotWithShape="1">
          <a:blip r:embed="rId3">
            <a:extLst>
              <a:ext uri="{28A0092B-C50C-407E-A947-70E740481C1C}">
                <a14:useLocalDpi xmlns:a14="http://schemas.microsoft.com/office/drawing/2010/main" val="0"/>
              </a:ext>
            </a:extLst>
          </a:blip>
          <a:srcRect l="35708" t="65710" r="32823"/>
          <a:stretch/>
        </p:blipFill>
        <p:spPr>
          <a:xfrm>
            <a:off x="6992240" y="895683"/>
            <a:ext cx="1050405" cy="1144589"/>
          </a:xfrm>
          <a:prstGeom prst="rect">
            <a:avLst/>
          </a:prstGeom>
        </p:spPr>
      </p:pic>
      <p:pic>
        <p:nvPicPr>
          <p:cNvPr id="15" name="Picture 14" descr="stock-illustration-71334995-education-icon-set-welcome-back-to-school-flat-design.jpg"/>
          <p:cNvPicPr>
            <a:picLocks noChangeAspect="1"/>
          </p:cNvPicPr>
          <p:nvPr/>
        </p:nvPicPr>
        <p:blipFill rotWithShape="1">
          <a:blip r:embed="rId3">
            <a:extLst>
              <a:ext uri="{28A0092B-C50C-407E-A947-70E740481C1C}">
                <a14:useLocalDpi xmlns:a14="http://schemas.microsoft.com/office/drawing/2010/main" val="0"/>
              </a:ext>
            </a:extLst>
          </a:blip>
          <a:srcRect l="35708" t="65710" r="32823"/>
          <a:stretch/>
        </p:blipFill>
        <p:spPr>
          <a:xfrm>
            <a:off x="1975132" y="3074540"/>
            <a:ext cx="1050405" cy="1144589"/>
          </a:xfrm>
          <a:prstGeom prst="rect">
            <a:avLst/>
          </a:prstGeom>
        </p:spPr>
      </p:pic>
      <p:pic>
        <p:nvPicPr>
          <p:cNvPr id="16" name="Picture 15" descr="stock-illustration-71334995-education-icon-set-welcome-back-to-school-flat-design.jpg"/>
          <p:cNvPicPr>
            <a:picLocks noChangeAspect="1"/>
          </p:cNvPicPr>
          <p:nvPr/>
        </p:nvPicPr>
        <p:blipFill rotWithShape="1">
          <a:blip r:embed="rId3">
            <a:extLst>
              <a:ext uri="{28A0092B-C50C-407E-A947-70E740481C1C}">
                <a14:useLocalDpi xmlns:a14="http://schemas.microsoft.com/office/drawing/2010/main" val="0"/>
              </a:ext>
            </a:extLst>
          </a:blip>
          <a:srcRect l="35280" t="35938" r="33721" b="33998"/>
          <a:stretch/>
        </p:blipFill>
        <p:spPr>
          <a:xfrm>
            <a:off x="6131533" y="3074540"/>
            <a:ext cx="1034726" cy="1003515"/>
          </a:xfrm>
          <a:prstGeom prst="rect">
            <a:avLst/>
          </a:prstGeom>
        </p:spPr>
      </p:pic>
      <p:pic>
        <p:nvPicPr>
          <p:cNvPr id="17" name="Picture 16" descr="stock-illustration-71334995-education-icon-set-welcome-back-to-school-flat-design.jpg"/>
          <p:cNvPicPr>
            <a:picLocks noChangeAspect="1"/>
          </p:cNvPicPr>
          <p:nvPr/>
        </p:nvPicPr>
        <p:blipFill rotWithShape="1">
          <a:blip r:embed="rId3">
            <a:extLst>
              <a:ext uri="{28A0092B-C50C-407E-A947-70E740481C1C}">
                <a14:useLocalDpi xmlns:a14="http://schemas.microsoft.com/office/drawing/2010/main" val="0"/>
              </a:ext>
            </a:extLst>
          </a:blip>
          <a:srcRect l="5310" t="66743" r="64161" b="4697"/>
          <a:stretch/>
        </p:blipFill>
        <p:spPr>
          <a:xfrm>
            <a:off x="1268440" y="4435529"/>
            <a:ext cx="1019049" cy="953312"/>
          </a:xfrm>
          <a:prstGeom prst="rect">
            <a:avLst/>
          </a:prstGeom>
        </p:spPr>
      </p:pic>
      <p:pic>
        <p:nvPicPr>
          <p:cNvPr id="18" name="Picture 17" descr="stock-illustration-71334995-education-icon-set-welcome-back-to-school-flat-design.jpg"/>
          <p:cNvPicPr>
            <a:picLocks noChangeAspect="1"/>
          </p:cNvPicPr>
          <p:nvPr/>
        </p:nvPicPr>
        <p:blipFill rotWithShape="1">
          <a:blip r:embed="rId3">
            <a:extLst>
              <a:ext uri="{28A0092B-C50C-407E-A947-70E740481C1C}">
                <a14:useLocalDpi xmlns:a14="http://schemas.microsoft.com/office/drawing/2010/main" val="0"/>
              </a:ext>
            </a:extLst>
          </a:blip>
          <a:srcRect r="64292" b="63453"/>
          <a:stretch/>
        </p:blipFill>
        <p:spPr>
          <a:xfrm>
            <a:off x="2429579" y="4219129"/>
            <a:ext cx="1191916" cy="1219915"/>
          </a:xfrm>
          <a:prstGeom prst="rect">
            <a:avLst/>
          </a:prstGeom>
        </p:spPr>
      </p:pic>
      <p:pic>
        <p:nvPicPr>
          <p:cNvPr id="19" name="Picture 18" descr="stock-illustration-71334995-education-icon-set-welcome-back-to-school-flat-design.jpg"/>
          <p:cNvPicPr>
            <a:picLocks noChangeAspect="1"/>
          </p:cNvPicPr>
          <p:nvPr/>
        </p:nvPicPr>
        <p:blipFill rotWithShape="1">
          <a:blip r:embed="rId3">
            <a:extLst>
              <a:ext uri="{28A0092B-C50C-407E-A947-70E740481C1C}">
                <a14:useLocalDpi xmlns:a14="http://schemas.microsoft.com/office/drawing/2010/main" val="0"/>
              </a:ext>
            </a:extLst>
          </a:blip>
          <a:srcRect l="35280" t="35938" r="33721" b="33998"/>
          <a:stretch/>
        </p:blipFill>
        <p:spPr>
          <a:xfrm>
            <a:off x="5523279" y="4435529"/>
            <a:ext cx="1034726" cy="1003515"/>
          </a:xfrm>
          <a:prstGeom prst="rect">
            <a:avLst/>
          </a:prstGeom>
        </p:spPr>
      </p:pic>
      <p:pic>
        <p:nvPicPr>
          <p:cNvPr id="20" name="Picture 19" descr="stock-illustration-71334995-education-icon-set-welcome-back-to-school-flat-design.jpg"/>
          <p:cNvPicPr>
            <a:picLocks noChangeAspect="1"/>
          </p:cNvPicPr>
          <p:nvPr/>
        </p:nvPicPr>
        <p:blipFill rotWithShape="1">
          <a:blip r:embed="rId3">
            <a:extLst>
              <a:ext uri="{28A0092B-C50C-407E-A947-70E740481C1C}">
                <a14:useLocalDpi xmlns:a14="http://schemas.microsoft.com/office/drawing/2010/main" val="0"/>
              </a:ext>
            </a:extLst>
          </a:blip>
          <a:srcRect l="66707" t="65710"/>
          <a:stretch/>
        </p:blipFill>
        <p:spPr>
          <a:xfrm>
            <a:off x="4162789" y="4435529"/>
            <a:ext cx="1111296" cy="1144589"/>
          </a:xfrm>
          <a:prstGeom prst="rect">
            <a:avLst/>
          </a:prstGeom>
        </p:spPr>
      </p:pic>
      <p:pic>
        <p:nvPicPr>
          <p:cNvPr id="21" name="Picture 20" descr="stock-illustration-71334995-education-icon-set-welcome-back-to-school-flat-design.jpg"/>
          <p:cNvPicPr>
            <a:picLocks noChangeAspect="1"/>
          </p:cNvPicPr>
          <p:nvPr/>
        </p:nvPicPr>
        <p:blipFill rotWithShape="1">
          <a:blip r:embed="rId3">
            <a:extLst>
              <a:ext uri="{28A0092B-C50C-407E-A947-70E740481C1C}">
                <a14:useLocalDpi xmlns:a14="http://schemas.microsoft.com/office/drawing/2010/main" val="0"/>
              </a:ext>
            </a:extLst>
          </a:blip>
          <a:srcRect l="35708" t="65710" r="32823"/>
          <a:stretch/>
        </p:blipFill>
        <p:spPr>
          <a:xfrm>
            <a:off x="6929897" y="4435529"/>
            <a:ext cx="1050405" cy="1144589"/>
          </a:xfrm>
          <a:prstGeom prst="rect">
            <a:avLst/>
          </a:prstGeom>
        </p:spPr>
      </p:pic>
    </p:spTree>
    <p:extLst>
      <p:ext uri="{BB962C8B-B14F-4D97-AF65-F5344CB8AC3E}">
        <p14:creationId xmlns:p14="http://schemas.microsoft.com/office/powerpoint/2010/main" val="1769300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55330" y="1792986"/>
            <a:ext cx="4657052" cy="461665"/>
          </a:xfrm>
          <a:prstGeom prst="rect">
            <a:avLst/>
          </a:prstGeom>
          <a:solidFill>
            <a:srgbClr val="FAC81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1"/>
            <a:r>
              <a:rPr lang="ar-SA" sz="3600" b="1" dirty="0" smtClean="0">
                <a:solidFill>
                  <a:schemeClr val="tx1"/>
                </a:solidFill>
                <a:latin typeface="Sakkal Majalla" panose="02000000000000000000" pitchFamily="2" charset="-78"/>
                <a:cs typeface="Sakkal Majalla" panose="02000000000000000000" pitchFamily="2" charset="-78"/>
              </a:rPr>
              <a:t>التطبيق</a:t>
            </a:r>
            <a:endParaRPr lang="en-US" sz="3600" b="1" dirty="0">
              <a:solidFill>
                <a:schemeClr val="tx1"/>
              </a:solidFill>
              <a:latin typeface="Sakkal Majalla" panose="02000000000000000000" pitchFamily="2" charset="-78"/>
              <a:cs typeface="Sakkal Majalla" panose="02000000000000000000" pitchFamily="2" charset="-78"/>
            </a:endParaRPr>
          </a:p>
        </p:txBody>
      </p:sp>
      <p:sp>
        <p:nvSpPr>
          <p:cNvPr id="2" name="Title 1"/>
          <p:cNvSpPr>
            <a:spLocks noGrp="1"/>
          </p:cNvSpPr>
          <p:nvPr>
            <p:ph type="title"/>
          </p:nvPr>
        </p:nvSpPr>
        <p:spPr/>
        <p:txBody>
          <a:bodyPr>
            <a:normAutofit/>
          </a:bodyPr>
          <a:lstStyle/>
          <a:p>
            <a:pPr rtl="1"/>
            <a:r>
              <a:rPr lang="x-none" sz="4000" b="1" dirty="0">
                <a:solidFill>
                  <a:srgbClr val="996600"/>
                </a:solidFill>
                <a:latin typeface="Sakkal Majalla" panose="02000000000000000000" pitchFamily="2" charset="-78"/>
                <a:cs typeface="Sakkal Majalla" panose="02000000000000000000" pitchFamily="2" charset="-78"/>
              </a:rPr>
              <a:t>هرم بلوم المعرفي</a:t>
            </a:r>
            <a:endParaRPr lang="en-US" sz="4000" dirty="0">
              <a:solidFill>
                <a:srgbClr val="996600"/>
              </a:solidFill>
              <a:latin typeface="Sakkal Majalla" panose="02000000000000000000" pitchFamily="2" charset="-78"/>
              <a:cs typeface="Sakkal Majalla" panose="02000000000000000000" pitchFamily="2" charset="-78"/>
            </a:endParaRPr>
          </a:p>
        </p:txBody>
      </p:sp>
      <p:sp>
        <p:nvSpPr>
          <p:cNvPr id="5" name="8-Point Star 4"/>
          <p:cNvSpPr/>
          <p:nvPr/>
        </p:nvSpPr>
        <p:spPr>
          <a:xfrm>
            <a:off x="6501728" y="1611568"/>
            <a:ext cx="876977" cy="792229"/>
          </a:xfrm>
          <a:prstGeom prst="star8">
            <a:avLst/>
          </a:prstGeom>
        </p:spPr>
        <p:style>
          <a:lnRef idx="1">
            <a:schemeClr val="accent1"/>
          </a:lnRef>
          <a:fillRef idx="3">
            <a:schemeClr val="accent1"/>
          </a:fillRef>
          <a:effectRef idx="2">
            <a:schemeClr val="accent1"/>
          </a:effectRef>
          <a:fontRef idx="minor">
            <a:schemeClr val="lt1"/>
          </a:fontRef>
        </p:style>
        <p:txBody>
          <a:bodyPr rtlCol="0" anchor="ctr"/>
          <a:lstStyle/>
          <a:p>
            <a:pPr algn="ctr" rtl="1"/>
            <a:r>
              <a:rPr lang="ar-SA" sz="3600" b="1" dirty="0" smtClean="0">
                <a:solidFill>
                  <a:srgbClr val="FF0000"/>
                </a:solidFill>
                <a:latin typeface="Sakkal Majalla" panose="02000000000000000000" pitchFamily="2" charset="-78"/>
                <a:cs typeface="Sakkal Majalla" panose="02000000000000000000" pitchFamily="2" charset="-78"/>
              </a:rPr>
              <a:t>3</a:t>
            </a:r>
            <a:endParaRPr lang="en-US" sz="3600" b="1" dirty="0">
              <a:solidFill>
                <a:srgbClr val="FF0000"/>
              </a:solidFill>
              <a:latin typeface="Sakkal Majalla" panose="02000000000000000000" pitchFamily="2" charset="-78"/>
              <a:cs typeface="Sakkal Majalla" panose="02000000000000000000" pitchFamily="2" charset="-78"/>
            </a:endParaRPr>
          </a:p>
        </p:txBody>
      </p:sp>
      <p:graphicFrame>
        <p:nvGraphicFramePr>
          <p:cNvPr id="6" name="Table 5"/>
          <p:cNvGraphicFramePr>
            <a:graphicFrameLocks noGrp="1"/>
          </p:cNvGraphicFramePr>
          <p:nvPr>
            <p:extLst>
              <p:ext uri="{D42A27DB-BD31-4B8C-83A1-F6EECF244321}">
                <p14:modId xmlns:p14="http://schemas.microsoft.com/office/powerpoint/2010/main" val="3979019464"/>
              </p:ext>
            </p:extLst>
          </p:nvPr>
        </p:nvGraphicFramePr>
        <p:xfrm>
          <a:off x="909304" y="2623216"/>
          <a:ext cx="7619345" cy="2560320"/>
        </p:xfrm>
        <a:graphic>
          <a:graphicData uri="http://schemas.openxmlformats.org/drawingml/2006/table">
            <a:tbl>
              <a:tblPr firstRow="1" bandRow="1">
                <a:tableStyleId>{10A1B5D5-9B99-4C35-A422-299274C87663}</a:tableStyleId>
              </a:tblPr>
              <a:tblGrid>
                <a:gridCol w="4375466"/>
                <a:gridCol w="3243879"/>
              </a:tblGrid>
              <a:tr h="370840">
                <a:tc gridSpan="2">
                  <a:txBody>
                    <a:bodyPr/>
                    <a:lstStyle/>
                    <a:p>
                      <a:pPr algn="ctr" rtl="1"/>
                      <a:r>
                        <a:rPr lang="x-none" sz="2400" dirty="0" smtClean="0">
                          <a:latin typeface="Sakkal Majalla" panose="02000000000000000000" pitchFamily="2" charset="-78"/>
                          <a:cs typeface="Sakkal Majalla" panose="02000000000000000000" pitchFamily="2" charset="-78"/>
                        </a:rPr>
                        <a:t> يطبق المتعلمون ماتعلموه من خلال خطوات وإجراءات معينة لحل مشكلات جديدة.</a:t>
                      </a:r>
                      <a:endParaRPr lang="en-US" sz="2400" dirty="0">
                        <a:latin typeface="Sakkal Majalla" panose="02000000000000000000" pitchFamily="2" charset="-78"/>
                        <a:cs typeface="Sakkal Majalla" panose="02000000000000000000" pitchFamily="2" charset="-78"/>
                      </a:endParaRPr>
                    </a:p>
                  </a:txBody>
                  <a:tcPr/>
                </a:tc>
                <a:tc hMerge="1">
                  <a:txBody>
                    <a:bodyPr/>
                    <a:lstStyle/>
                    <a:p>
                      <a:endParaRPr lang="en-US" dirty="0"/>
                    </a:p>
                  </a:txBody>
                  <a:tcPr/>
                </a:tc>
              </a:tr>
              <a:tr h="370840">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x-none" sz="2000" b="1" dirty="0" smtClean="0">
                          <a:solidFill>
                            <a:srgbClr val="002060"/>
                          </a:solidFill>
                          <a:latin typeface="Sakkal Majalla" panose="02000000000000000000" pitchFamily="2" charset="-78"/>
                          <a:cs typeface="Sakkal Majalla" panose="02000000000000000000" pitchFamily="2" charset="-78"/>
                        </a:rPr>
                        <a:t>يطبق- يستخدم- يحسب- يعد-  يحل تمرين- يعالج- يوظف- يستخرج- يقيس</a:t>
                      </a:r>
                      <a:endParaRPr lang="en-US" sz="2000" b="1" dirty="0" smtClean="0">
                        <a:solidFill>
                          <a:srgbClr val="002060"/>
                        </a:solidFill>
                        <a:latin typeface="Sakkal Majalla" panose="02000000000000000000" pitchFamily="2" charset="-78"/>
                        <a:cs typeface="Sakkal Majalla" panose="02000000000000000000" pitchFamily="2" charset="-78"/>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x-none" sz="2000" b="1" dirty="0" smtClean="0">
                          <a:solidFill>
                            <a:srgbClr val="D06B20"/>
                          </a:solidFill>
                          <a:latin typeface="Sakkal Majalla" panose="02000000000000000000" pitchFamily="2" charset="-78"/>
                          <a:cs typeface="Sakkal Majalla" panose="02000000000000000000" pitchFamily="2" charset="-78"/>
                        </a:rPr>
                        <a:t>الأفعال التي يستخدمها المعلم لوصف الأهداف وطرح الأسئلة على المتعلمين:</a:t>
                      </a:r>
                      <a:endParaRPr lang="en-US" sz="2000" dirty="0">
                        <a:latin typeface="Sakkal Majalla" panose="02000000000000000000" pitchFamily="2" charset="-78"/>
                        <a:cs typeface="Sakkal Majalla" panose="02000000000000000000" pitchFamily="2" charset="-78"/>
                      </a:endParaRPr>
                    </a:p>
                  </a:txBody>
                  <a:tcPr/>
                </a:tc>
              </a:tr>
              <a:tr h="370840">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x-none" sz="2000" b="1" dirty="0" smtClean="0">
                          <a:solidFill>
                            <a:srgbClr val="002060"/>
                          </a:solidFill>
                          <a:latin typeface="Sakkal Majalla" panose="02000000000000000000" pitchFamily="2" charset="-78"/>
                          <a:cs typeface="Sakkal Majalla" panose="02000000000000000000" pitchFamily="2" charset="-78"/>
                        </a:rPr>
                        <a:t>يحل المتعلمون تمارين متعلقة بقانون فيزيائي تعلموه</a:t>
                      </a:r>
                      <a:endParaRPr lang="en-US" sz="2000" b="1" dirty="0" smtClean="0">
                        <a:solidFill>
                          <a:srgbClr val="002060"/>
                        </a:solidFill>
                        <a:latin typeface="Sakkal Majalla" panose="02000000000000000000" pitchFamily="2" charset="-78"/>
                        <a:cs typeface="Sakkal Majalla" panose="02000000000000000000" pitchFamily="2" charset="-78"/>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x-none" sz="2000" b="1" dirty="0" smtClean="0">
                          <a:solidFill>
                            <a:srgbClr val="D06B20"/>
                          </a:solidFill>
                          <a:latin typeface="Sakkal Majalla" panose="02000000000000000000" pitchFamily="2" charset="-78"/>
                          <a:cs typeface="Sakkal Majalla" panose="02000000000000000000" pitchFamily="2" charset="-78"/>
                        </a:rPr>
                        <a:t> التطبيق داخل الفصل:</a:t>
                      </a:r>
                      <a:endParaRPr lang="en-US" sz="2000" b="1" dirty="0" smtClean="0">
                        <a:solidFill>
                          <a:srgbClr val="D06B20"/>
                        </a:solidFill>
                        <a:latin typeface="Sakkal Majalla" panose="02000000000000000000" pitchFamily="2" charset="-78"/>
                        <a:cs typeface="Sakkal Majalla" panose="02000000000000000000" pitchFamily="2" charset="-78"/>
                      </a:endParaRPr>
                    </a:p>
                  </a:txBody>
                  <a:tcPr/>
                </a:tc>
              </a:tr>
              <a:tr h="370840">
                <a:tc>
                  <a:txBody>
                    <a:bodyPr/>
                    <a:lstStyle/>
                    <a:p>
                      <a:pPr algn="ctr" rtl="1"/>
                      <a:r>
                        <a:rPr lang="x-none" sz="2000" b="1" dirty="0" smtClean="0">
                          <a:solidFill>
                            <a:srgbClr val="002060"/>
                          </a:solidFill>
                          <a:latin typeface="Sakkal Majalla" panose="02000000000000000000" pitchFamily="2" charset="-78"/>
                          <a:cs typeface="Sakkal Majalla" panose="02000000000000000000" pitchFamily="2" charset="-78"/>
                        </a:rPr>
                        <a:t>يطلب من المتعلمين تفحص معلومات حادث تصادم</a:t>
                      </a:r>
                      <a:r>
                        <a:rPr lang="ar-SA" sz="2000" b="1" baseline="0" dirty="0" smtClean="0">
                          <a:solidFill>
                            <a:srgbClr val="002060"/>
                          </a:solidFill>
                          <a:latin typeface="Sakkal Majalla" panose="02000000000000000000" pitchFamily="2" charset="-78"/>
                          <a:cs typeface="Sakkal Majalla" panose="02000000000000000000" pitchFamily="2" charset="-78"/>
                        </a:rPr>
                        <a:t> </a:t>
                      </a:r>
                      <a:r>
                        <a:rPr lang="x-none" sz="2000" b="1" dirty="0" smtClean="0">
                          <a:solidFill>
                            <a:srgbClr val="002060"/>
                          </a:solidFill>
                          <a:latin typeface="Sakkal Majalla" panose="02000000000000000000" pitchFamily="2" charset="-78"/>
                          <a:cs typeface="Sakkal Majalla" panose="02000000000000000000" pitchFamily="2" charset="-78"/>
                        </a:rPr>
                        <a:t>سيارة وتحديد أي من قوانين نيوتن التي ينبغي تطبيقها في مثل هذا الموقف</a:t>
                      </a:r>
                      <a:endParaRPr lang="en-US" sz="2000" b="1" dirty="0">
                        <a:solidFill>
                          <a:srgbClr val="002060"/>
                        </a:solidFill>
                        <a:latin typeface="Sakkal Majalla" panose="02000000000000000000" pitchFamily="2" charset="-78"/>
                        <a:cs typeface="Sakkal Majalla" panose="02000000000000000000" pitchFamily="2" charset="-78"/>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x-none" sz="2000" b="1" dirty="0" smtClean="0">
                          <a:solidFill>
                            <a:srgbClr val="D06B20"/>
                          </a:solidFill>
                          <a:latin typeface="Sakkal Majalla" panose="02000000000000000000" pitchFamily="2" charset="-78"/>
                          <a:cs typeface="Sakkal Majalla" panose="02000000000000000000" pitchFamily="2" charset="-78"/>
                        </a:rPr>
                        <a:t> أسلوب التقييم:</a:t>
                      </a:r>
                      <a:endParaRPr lang="en-US" sz="2000" b="1" dirty="0" smtClean="0">
                        <a:solidFill>
                          <a:srgbClr val="D06B20"/>
                        </a:solidFill>
                        <a:latin typeface="Sakkal Majalla" panose="02000000000000000000" pitchFamily="2" charset="-78"/>
                        <a:cs typeface="Sakkal Majalla" panose="02000000000000000000" pitchFamily="2" charset="-78"/>
                      </a:endParaRPr>
                    </a:p>
                  </a:txBody>
                  <a:tcPr/>
                </a:tc>
              </a:tr>
            </a:tbl>
          </a:graphicData>
        </a:graphic>
      </p:graphicFrame>
    </p:spTree>
    <p:extLst>
      <p:ext uri="{BB962C8B-B14F-4D97-AF65-F5344CB8AC3E}">
        <p14:creationId xmlns:p14="http://schemas.microsoft.com/office/powerpoint/2010/main" val="35519860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55330" y="1792986"/>
            <a:ext cx="4657052" cy="461665"/>
          </a:xfrm>
          <a:prstGeom prst="rect">
            <a:avLst/>
          </a:prstGeom>
          <a:solidFill>
            <a:srgbClr val="FAC81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1"/>
            <a:r>
              <a:rPr lang="ar-SA" sz="3600" b="1" dirty="0" smtClean="0">
                <a:solidFill>
                  <a:schemeClr val="tx1"/>
                </a:solidFill>
                <a:latin typeface="Sakkal Majalla" panose="02000000000000000000" pitchFamily="2" charset="-78"/>
                <a:cs typeface="Sakkal Majalla" panose="02000000000000000000" pitchFamily="2" charset="-78"/>
              </a:rPr>
              <a:t>التحليل</a:t>
            </a:r>
            <a:endParaRPr lang="en-US" sz="3600" b="1" dirty="0">
              <a:solidFill>
                <a:schemeClr val="tx1"/>
              </a:solidFill>
              <a:latin typeface="Sakkal Majalla" panose="02000000000000000000" pitchFamily="2" charset="-78"/>
              <a:cs typeface="Sakkal Majalla" panose="02000000000000000000" pitchFamily="2" charset="-78"/>
            </a:endParaRPr>
          </a:p>
        </p:txBody>
      </p:sp>
      <p:sp>
        <p:nvSpPr>
          <p:cNvPr id="2" name="Title 1"/>
          <p:cNvSpPr>
            <a:spLocks noGrp="1"/>
          </p:cNvSpPr>
          <p:nvPr>
            <p:ph type="title"/>
          </p:nvPr>
        </p:nvSpPr>
        <p:spPr/>
        <p:txBody>
          <a:bodyPr>
            <a:normAutofit/>
          </a:bodyPr>
          <a:lstStyle/>
          <a:p>
            <a:pPr rtl="1"/>
            <a:r>
              <a:rPr lang="x-none" sz="4000" b="1" dirty="0">
                <a:solidFill>
                  <a:srgbClr val="996600"/>
                </a:solidFill>
                <a:latin typeface="Sakkal Majalla" panose="02000000000000000000" pitchFamily="2" charset="-78"/>
                <a:cs typeface="Sakkal Majalla" panose="02000000000000000000" pitchFamily="2" charset="-78"/>
              </a:rPr>
              <a:t>هرم بلوم المعرفي</a:t>
            </a:r>
            <a:endParaRPr lang="en-US" sz="4000" dirty="0">
              <a:solidFill>
                <a:srgbClr val="996600"/>
              </a:solidFill>
              <a:latin typeface="Sakkal Majalla" panose="02000000000000000000" pitchFamily="2" charset="-78"/>
              <a:cs typeface="Sakkal Majalla" panose="02000000000000000000" pitchFamily="2" charset="-78"/>
            </a:endParaRPr>
          </a:p>
        </p:txBody>
      </p:sp>
      <p:sp>
        <p:nvSpPr>
          <p:cNvPr id="5" name="8-Point Star 4"/>
          <p:cNvSpPr/>
          <p:nvPr/>
        </p:nvSpPr>
        <p:spPr>
          <a:xfrm>
            <a:off x="6501728" y="1611568"/>
            <a:ext cx="876977" cy="792229"/>
          </a:xfrm>
          <a:prstGeom prst="star8">
            <a:avLst/>
          </a:prstGeom>
        </p:spPr>
        <p:style>
          <a:lnRef idx="1">
            <a:schemeClr val="accent1"/>
          </a:lnRef>
          <a:fillRef idx="3">
            <a:schemeClr val="accent1"/>
          </a:fillRef>
          <a:effectRef idx="2">
            <a:schemeClr val="accent1"/>
          </a:effectRef>
          <a:fontRef idx="minor">
            <a:schemeClr val="lt1"/>
          </a:fontRef>
        </p:style>
        <p:txBody>
          <a:bodyPr rtlCol="0" anchor="ctr"/>
          <a:lstStyle/>
          <a:p>
            <a:pPr algn="ctr" rtl="1"/>
            <a:r>
              <a:rPr lang="ar-SA" sz="3600" b="1" dirty="0" smtClean="0">
                <a:solidFill>
                  <a:srgbClr val="FF0000"/>
                </a:solidFill>
                <a:latin typeface="Sakkal Majalla" panose="02000000000000000000" pitchFamily="2" charset="-78"/>
                <a:cs typeface="Sakkal Majalla" panose="02000000000000000000" pitchFamily="2" charset="-78"/>
              </a:rPr>
              <a:t>4</a:t>
            </a:r>
            <a:endParaRPr lang="en-US" sz="3600" b="1" dirty="0">
              <a:solidFill>
                <a:srgbClr val="FF0000"/>
              </a:solidFill>
              <a:latin typeface="Sakkal Majalla" panose="02000000000000000000" pitchFamily="2" charset="-78"/>
              <a:cs typeface="Sakkal Majalla" panose="02000000000000000000" pitchFamily="2" charset="-78"/>
            </a:endParaRPr>
          </a:p>
        </p:txBody>
      </p:sp>
      <p:graphicFrame>
        <p:nvGraphicFramePr>
          <p:cNvPr id="6" name="Table 5"/>
          <p:cNvGraphicFramePr>
            <a:graphicFrameLocks noGrp="1"/>
          </p:cNvGraphicFramePr>
          <p:nvPr>
            <p:extLst>
              <p:ext uri="{D42A27DB-BD31-4B8C-83A1-F6EECF244321}">
                <p14:modId xmlns:p14="http://schemas.microsoft.com/office/powerpoint/2010/main" val="1572450630"/>
              </p:ext>
            </p:extLst>
          </p:nvPr>
        </p:nvGraphicFramePr>
        <p:xfrm>
          <a:off x="1163413" y="2869383"/>
          <a:ext cx="6941941" cy="2560320"/>
        </p:xfrm>
        <a:graphic>
          <a:graphicData uri="http://schemas.openxmlformats.org/drawingml/2006/table">
            <a:tbl>
              <a:tblPr firstRow="1" bandRow="1">
                <a:tableStyleId>{10A1B5D5-9B99-4C35-A422-299274C87663}</a:tableStyleId>
              </a:tblPr>
              <a:tblGrid>
                <a:gridCol w="3826103"/>
                <a:gridCol w="3115838"/>
              </a:tblGrid>
              <a:tr h="370840">
                <a:tc gridSpan="2">
                  <a:txBody>
                    <a:bodyPr/>
                    <a:lstStyle/>
                    <a:p>
                      <a:pPr algn="ctr" rtl="1"/>
                      <a:r>
                        <a:rPr lang="x-none" sz="2400" dirty="0" smtClean="0">
                          <a:latin typeface="Sakkal Majalla" panose="02000000000000000000" pitchFamily="2" charset="-78"/>
                          <a:cs typeface="Sakkal Majalla" panose="02000000000000000000" pitchFamily="2" charset="-78"/>
                        </a:rPr>
                        <a:t> يحلل المتعلم الموقف لعناصره الأساسية.</a:t>
                      </a:r>
                      <a:endParaRPr lang="en-US" sz="2400" dirty="0">
                        <a:latin typeface="Sakkal Majalla" panose="02000000000000000000" pitchFamily="2" charset="-78"/>
                        <a:cs typeface="Sakkal Majalla" panose="02000000000000000000" pitchFamily="2" charset="-78"/>
                      </a:endParaRPr>
                    </a:p>
                  </a:txBody>
                  <a:tcPr/>
                </a:tc>
                <a:tc hMerge="1">
                  <a:txBody>
                    <a:bodyPr/>
                    <a:lstStyle/>
                    <a:p>
                      <a:endParaRPr lang="en-US" dirty="0"/>
                    </a:p>
                  </a:txBody>
                  <a:tcPr/>
                </a:tc>
              </a:tr>
              <a:tr h="370840">
                <a:tc>
                  <a:txBody>
                    <a:bodyPr/>
                    <a:lstStyle/>
                    <a:p>
                      <a:pPr algn="ctr" rtl="1"/>
                      <a:r>
                        <a:rPr lang="x-none" sz="2000" b="1" dirty="0" smtClean="0">
                          <a:solidFill>
                            <a:srgbClr val="002060"/>
                          </a:solidFill>
                          <a:latin typeface="Sakkal Majalla" panose="02000000000000000000" pitchFamily="2" charset="-78"/>
                          <a:cs typeface="Sakkal Majalla" panose="02000000000000000000" pitchFamily="2" charset="-78"/>
                        </a:rPr>
                        <a:t>يحلل- يبرهن- يميز- يعزل- يحدد العناصر المشتركة بين- يختبر- يدقق- يتأمل- يكتشف.</a:t>
                      </a:r>
                      <a:endParaRPr lang="en-US" sz="2000" b="1" dirty="0">
                        <a:solidFill>
                          <a:srgbClr val="002060"/>
                        </a:solidFill>
                        <a:latin typeface="Sakkal Majalla" panose="02000000000000000000" pitchFamily="2" charset="-78"/>
                        <a:cs typeface="Sakkal Majalla" panose="02000000000000000000" pitchFamily="2" charset="-78"/>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x-none" sz="2000" b="1" dirty="0" smtClean="0">
                          <a:solidFill>
                            <a:srgbClr val="D06B20"/>
                          </a:solidFill>
                          <a:latin typeface="Sakkal Majalla" panose="02000000000000000000" pitchFamily="2" charset="-78"/>
                          <a:cs typeface="Sakkal Majalla" panose="02000000000000000000" pitchFamily="2" charset="-78"/>
                        </a:rPr>
                        <a:t>الأفعال التي يستخدمها المعلم لوصف الأهداف وطرح الأسئلة على المتعلمين:</a:t>
                      </a:r>
                      <a:endParaRPr lang="en-US" sz="2000" b="1" dirty="0">
                        <a:solidFill>
                          <a:srgbClr val="D06B20"/>
                        </a:solidFill>
                        <a:latin typeface="Sakkal Majalla" panose="02000000000000000000" pitchFamily="2" charset="-78"/>
                        <a:cs typeface="Sakkal Majalla" panose="02000000000000000000" pitchFamily="2" charset="-78"/>
                      </a:endParaRPr>
                    </a:p>
                  </a:txBody>
                  <a:tcPr/>
                </a:tc>
              </a:tr>
              <a:tr h="370840">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x-none" sz="2000" b="1" dirty="0" smtClean="0">
                          <a:solidFill>
                            <a:srgbClr val="002060"/>
                          </a:solidFill>
                          <a:latin typeface="Sakkal Majalla" panose="02000000000000000000" pitchFamily="2" charset="-78"/>
                          <a:cs typeface="Sakkal Majalla" panose="02000000000000000000" pitchFamily="2" charset="-78"/>
                        </a:rPr>
                        <a:t>يقوم المتعلمون باستخراج الأدوات الشعرية المستخدمة في قصيدة محل الدراسة.</a:t>
                      </a:r>
                      <a:endParaRPr lang="en-US" sz="2000" b="1" dirty="0" smtClean="0">
                        <a:solidFill>
                          <a:srgbClr val="002060"/>
                        </a:solidFill>
                        <a:latin typeface="Sakkal Majalla" panose="02000000000000000000" pitchFamily="2" charset="-78"/>
                        <a:cs typeface="Sakkal Majalla" panose="02000000000000000000" pitchFamily="2" charset="-78"/>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x-none" sz="2000" b="1" dirty="0" smtClean="0">
                          <a:solidFill>
                            <a:srgbClr val="D06B20"/>
                          </a:solidFill>
                          <a:latin typeface="Sakkal Majalla" panose="02000000000000000000" pitchFamily="2" charset="-78"/>
                          <a:cs typeface="Sakkal Majalla" panose="02000000000000000000" pitchFamily="2" charset="-78"/>
                        </a:rPr>
                        <a:t> التطبيق داخل الفصل:</a:t>
                      </a:r>
                      <a:endParaRPr lang="en-US" sz="2000" b="1" dirty="0" smtClean="0">
                        <a:solidFill>
                          <a:srgbClr val="D06B20"/>
                        </a:solidFill>
                        <a:latin typeface="Sakkal Majalla" panose="02000000000000000000" pitchFamily="2" charset="-78"/>
                        <a:cs typeface="Sakkal Majalla" panose="02000000000000000000" pitchFamily="2" charset="-78"/>
                      </a:endParaRPr>
                    </a:p>
                  </a:txBody>
                  <a:tcPr/>
                </a:tc>
              </a:tr>
              <a:tr h="370840">
                <a:tc>
                  <a:txBody>
                    <a:bodyPr/>
                    <a:lstStyle/>
                    <a:p>
                      <a:pPr algn="ctr" rtl="1"/>
                      <a:r>
                        <a:rPr lang="x-none" sz="2000" b="1" dirty="0" smtClean="0">
                          <a:solidFill>
                            <a:srgbClr val="002060"/>
                          </a:solidFill>
                          <a:latin typeface="Sakkal Majalla" panose="02000000000000000000" pitchFamily="2" charset="-78"/>
                          <a:cs typeface="Sakkal Majalla" panose="02000000000000000000" pitchFamily="2" charset="-78"/>
                        </a:rPr>
                        <a:t>يطلب من المتعلمين تحديد الاستراتيجيات اللازمة لحل مسألة رياضية</a:t>
                      </a:r>
                      <a:endParaRPr lang="en-US" sz="2000" b="1" dirty="0">
                        <a:solidFill>
                          <a:srgbClr val="002060"/>
                        </a:solidFill>
                        <a:latin typeface="Sakkal Majalla" panose="02000000000000000000" pitchFamily="2" charset="-78"/>
                        <a:cs typeface="Sakkal Majalla" panose="02000000000000000000" pitchFamily="2" charset="-78"/>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x-none" sz="2000" b="1" dirty="0" smtClean="0">
                          <a:solidFill>
                            <a:srgbClr val="D06B20"/>
                          </a:solidFill>
                          <a:latin typeface="Sakkal Majalla" panose="02000000000000000000" pitchFamily="2" charset="-78"/>
                          <a:cs typeface="Sakkal Majalla" panose="02000000000000000000" pitchFamily="2" charset="-78"/>
                        </a:rPr>
                        <a:t> أسلوب التقييم:</a:t>
                      </a:r>
                      <a:endParaRPr lang="en-US" sz="2000" b="1" dirty="0" smtClean="0">
                        <a:solidFill>
                          <a:srgbClr val="D06B20"/>
                        </a:solidFill>
                        <a:latin typeface="Sakkal Majalla" panose="02000000000000000000" pitchFamily="2" charset="-78"/>
                        <a:cs typeface="Sakkal Majalla" panose="02000000000000000000" pitchFamily="2" charset="-78"/>
                      </a:endParaRPr>
                    </a:p>
                  </a:txBody>
                  <a:tcPr/>
                </a:tc>
              </a:tr>
            </a:tbl>
          </a:graphicData>
        </a:graphic>
      </p:graphicFrame>
    </p:spTree>
    <p:extLst>
      <p:ext uri="{BB962C8B-B14F-4D97-AF65-F5344CB8AC3E}">
        <p14:creationId xmlns:p14="http://schemas.microsoft.com/office/powerpoint/2010/main" val="24309844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55330" y="1792986"/>
            <a:ext cx="4657052" cy="461665"/>
          </a:xfrm>
          <a:prstGeom prst="rect">
            <a:avLst/>
          </a:prstGeom>
          <a:solidFill>
            <a:srgbClr val="FAC81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ar-SA" sz="3600" b="1" dirty="0" smtClean="0">
                <a:solidFill>
                  <a:schemeClr val="tx1"/>
                </a:solidFill>
                <a:latin typeface="Sakkal Majalla" panose="02000000000000000000" pitchFamily="2" charset="-78"/>
                <a:cs typeface="Sakkal Majalla" panose="02000000000000000000" pitchFamily="2" charset="-78"/>
              </a:rPr>
              <a:t>التقويم</a:t>
            </a:r>
            <a:endParaRPr lang="en-US" sz="3600" b="1" dirty="0">
              <a:solidFill>
                <a:schemeClr val="tx1"/>
              </a:solidFill>
              <a:latin typeface="Sakkal Majalla" panose="02000000000000000000" pitchFamily="2" charset="-78"/>
              <a:cs typeface="Sakkal Majalla" panose="02000000000000000000" pitchFamily="2" charset="-78"/>
            </a:endParaRPr>
          </a:p>
        </p:txBody>
      </p:sp>
      <p:sp>
        <p:nvSpPr>
          <p:cNvPr id="2" name="Title 1"/>
          <p:cNvSpPr>
            <a:spLocks noGrp="1"/>
          </p:cNvSpPr>
          <p:nvPr>
            <p:ph type="title"/>
          </p:nvPr>
        </p:nvSpPr>
        <p:spPr/>
        <p:txBody>
          <a:bodyPr>
            <a:normAutofit/>
          </a:bodyPr>
          <a:lstStyle/>
          <a:p>
            <a:r>
              <a:rPr lang="x-none" sz="4000" b="1" dirty="0">
                <a:solidFill>
                  <a:srgbClr val="996600"/>
                </a:solidFill>
                <a:latin typeface="Sakkal Majalla" panose="02000000000000000000" pitchFamily="2" charset="-78"/>
                <a:cs typeface="Sakkal Majalla" panose="02000000000000000000" pitchFamily="2" charset="-78"/>
              </a:rPr>
              <a:t>هرم بلوم المعرفي</a:t>
            </a:r>
            <a:endParaRPr lang="en-US" sz="4000" dirty="0">
              <a:solidFill>
                <a:srgbClr val="996600"/>
              </a:solidFill>
              <a:latin typeface="Sakkal Majalla" panose="02000000000000000000" pitchFamily="2" charset="-78"/>
              <a:cs typeface="Sakkal Majalla" panose="02000000000000000000" pitchFamily="2" charset="-78"/>
            </a:endParaRPr>
          </a:p>
        </p:txBody>
      </p:sp>
      <p:sp>
        <p:nvSpPr>
          <p:cNvPr id="5" name="8-Point Star 4"/>
          <p:cNvSpPr/>
          <p:nvPr/>
        </p:nvSpPr>
        <p:spPr>
          <a:xfrm>
            <a:off x="6501728" y="1611568"/>
            <a:ext cx="876977" cy="792229"/>
          </a:xfrm>
          <a:prstGeom prst="star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ar-SA" sz="3600" b="1" dirty="0" smtClean="0">
                <a:solidFill>
                  <a:srgbClr val="FF0000"/>
                </a:solidFill>
                <a:latin typeface="Sakkal Majalla" panose="02000000000000000000" pitchFamily="2" charset="-78"/>
                <a:cs typeface="Sakkal Majalla" panose="02000000000000000000" pitchFamily="2" charset="-78"/>
              </a:rPr>
              <a:t>5</a:t>
            </a:r>
            <a:endParaRPr lang="en-US" sz="3600" b="1" dirty="0">
              <a:solidFill>
                <a:srgbClr val="FF0000"/>
              </a:solidFill>
              <a:latin typeface="Sakkal Majalla" panose="02000000000000000000" pitchFamily="2" charset="-78"/>
              <a:cs typeface="Sakkal Majalla" panose="02000000000000000000" pitchFamily="2" charset="-78"/>
            </a:endParaRPr>
          </a:p>
        </p:txBody>
      </p:sp>
      <p:graphicFrame>
        <p:nvGraphicFramePr>
          <p:cNvPr id="6" name="Table 5"/>
          <p:cNvGraphicFramePr>
            <a:graphicFrameLocks noGrp="1"/>
          </p:cNvGraphicFramePr>
          <p:nvPr>
            <p:extLst>
              <p:ext uri="{D42A27DB-BD31-4B8C-83A1-F6EECF244321}">
                <p14:modId xmlns:p14="http://schemas.microsoft.com/office/powerpoint/2010/main" val="143107349"/>
              </p:ext>
            </p:extLst>
          </p:nvPr>
        </p:nvGraphicFramePr>
        <p:xfrm>
          <a:off x="1050405" y="2802320"/>
          <a:ext cx="7180371" cy="2865120"/>
        </p:xfrm>
        <a:graphic>
          <a:graphicData uri="http://schemas.openxmlformats.org/drawingml/2006/table">
            <a:tbl>
              <a:tblPr firstRow="1" bandRow="1">
                <a:tableStyleId>{10A1B5D5-9B99-4C35-A422-299274C87663}</a:tableStyleId>
              </a:tblPr>
              <a:tblGrid>
                <a:gridCol w="3957515"/>
                <a:gridCol w="3222856"/>
              </a:tblGrid>
              <a:tr h="370840">
                <a:tc gridSpan="2">
                  <a:txBody>
                    <a:bodyPr/>
                    <a:lstStyle/>
                    <a:p>
                      <a:pPr algn="ctr" rtl="1"/>
                      <a:r>
                        <a:rPr lang="x-none" sz="2400" dirty="0" smtClean="0">
                          <a:latin typeface="Sakkal Majalla" panose="02000000000000000000" pitchFamily="2" charset="-78"/>
                          <a:cs typeface="Sakkal Majalla" panose="02000000000000000000" pitchFamily="2" charset="-78"/>
                        </a:rPr>
                        <a:t> يفحص المتعلم كافة مصادر التعلم لتقييم جودتها ويتخذ قرارات بناء عليها.</a:t>
                      </a:r>
                      <a:endParaRPr lang="en-US" sz="2400" dirty="0">
                        <a:latin typeface="Sakkal Majalla" panose="02000000000000000000" pitchFamily="2" charset="-78"/>
                        <a:cs typeface="Sakkal Majalla" panose="02000000000000000000" pitchFamily="2" charset="-78"/>
                      </a:endParaRPr>
                    </a:p>
                  </a:txBody>
                  <a:tcPr/>
                </a:tc>
                <a:tc hMerge="1">
                  <a:txBody>
                    <a:bodyPr/>
                    <a:lstStyle/>
                    <a:p>
                      <a:endParaRPr lang="en-US" dirty="0"/>
                    </a:p>
                  </a:txBody>
                  <a:tcPr/>
                </a:tc>
              </a:tr>
              <a:tr h="370840">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x-none" sz="2000" b="1" dirty="0" smtClean="0">
                          <a:solidFill>
                            <a:srgbClr val="002060"/>
                          </a:solidFill>
                          <a:latin typeface="Sakkal Majalla" panose="02000000000000000000" pitchFamily="2" charset="-78"/>
                          <a:cs typeface="Sakkal Majalla" panose="02000000000000000000" pitchFamily="2" charset="-78"/>
                        </a:rPr>
                        <a:t>ينقد- يقيم- يناقش بالحجج- يبين التناقض- يصدر حكم- يدافع عن- يتخذ قراراً- يبرر</a:t>
                      </a:r>
                      <a:endParaRPr lang="en-US" sz="2000" b="1" dirty="0" smtClean="0">
                        <a:solidFill>
                          <a:srgbClr val="002060"/>
                        </a:solidFill>
                        <a:latin typeface="Sakkal Majalla" panose="02000000000000000000" pitchFamily="2" charset="-78"/>
                        <a:cs typeface="Sakkal Majalla" panose="02000000000000000000" pitchFamily="2" charset="-78"/>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x-none" sz="2000" b="1" dirty="0" smtClean="0">
                          <a:solidFill>
                            <a:srgbClr val="D06B20"/>
                          </a:solidFill>
                          <a:latin typeface="Sakkal Majalla" panose="02000000000000000000" pitchFamily="2" charset="-78"/>
                          <a:cs typeface="Sakkal Majalla" panose="02000000000000000000" pitchFamily="2" charset="-78"/>
                        </a:rPr>
                        <a:t>الأفعال التي يستخدمها المعلم لوصف الأهداف وطرح الأسئلة على المتعلمين:</a:t>
                      </a:r>
                      <a:endParaRPr lang="en-US" sz="2000" b="1" dirty="0">
                        <a:solidFill>
                          <a:srgbClr val="D06B20"/>
                        </a:solidFill>
                        <a:latin typeface="Sakkal Majalla" panose="02000000000000000000" pitchFamily="2" charset="-78"/>
                        <a:cs typeface="Sakkal Majalla" panose="02000000000000000000" pitchFamily="2" charset="-78"/>
                      </a:endParaRPr>
                    </a:p>
                  </a:txBody>
                  <a:tcPr/>
                </a:tc>
              </a:tr>
              <a:tr h="370840">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x-none" sz="2000" b="1" dirty="0" smtClean="0">
                          <a:solidFill>
                            <a:srgbClr val="002060"/>
                          </a:solidFill>
                          <a:latin typeface="Sakkal Majalla" panose="02000000000000000000" pitchFamily="2" charset="-78"/>
                          <a:cs typeface="Sakkal Majalla" panose="02000000000000000000" pitchFamily="2" charset="-78"/>
                        </a:rPr>
                        <a:t>عرض موضوع مصدر خلاف على المتعلمين</a:t>
                      </a:r>
                      <a:r>
                        <a:rPr lang="ar-SA" sz="2000" b="1" baseline="0" dirty="0" smtClean="0">
                          <a:solidFill>
                            <a:srgbClr val="002060"/>
                          </a:solidFill>
                          <a:latin typeface="Sakkal Majalla" panose="02000000000000000000" pitchFamily="2" charset="-78"/>
                          <a:cs typeface="Sakkal Majalla" panose="02000000000000000000" pitchFamily="2" charset="-78"/>
                        </a:rPr>
                        <a:t> </a:t>
                      </a:r>
                      <a:r>
                        <a:rPr lang="x-none" sz="2000" b="1" dirty="0" smtClean="0">
                          <a:solidFill>
                            <a:srgbClr val="002060"/>
                          </a:solidFill>
                          <a:latin typeface="Sakkal Majalla" panose="02000000000000000000" pitchFamily="2" charset="-78"/>
                          <a:cs typeface="Sakkal Majalla" panose="02000000000000000000" pitchFamily="2" charset="-78"/>
                        </a:rPr>
                        <a:t>والطلب منهم عرض وجهات نظرهم سواء المؤيدة أو المخالفة مع ذكر الأسباب</a:t>
                      </a:r>
                      <a:endParaRPr lang="en-US" sz="2000" b="1" dirty="0" smtClean="0">
                        <a:solidFill>
                          <a:srgbClr val="002060"/>
                        </a:solidFill>
                        <a:latin typeface="Sakkal Majalla" panose="02000000000000000000" pitchFamily="2" charset="-78"/>
                        <a:cs typeface="Sakkal Majalla" panose="02000000000000000000" pitchFamily="2" charset="-78"/>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x-none" sz="2000" b="1" dirty="0" smtClean="0">
                          <a:solidFill>
                            <a:srgbClr val="D06B20"/>
                          </a:solidFill>
                          <a:latin typeface="Sakkal Majalla" panose="02000000000000000000" pitchFamily="2" charset="-78"/>
                          <a:cs typeface="Sakkal Majalla" panose="02000000000000000000" pitchFamily="2" charset="-78"/>
                        </a:rPr>
                        <a:t> التطبيق داخل الفصل:</a:t>
                      </a:r>
                      <a:endParaRPr lang="en-US" sz="2000" b="1" dirty="0" smtClean="0">
                        <a:solidFill>
                          <a:srgbClr val="D06B20"/>
                        </a:solidFill>
                        <a:latin typeface="Sakkal Majalla" panose="02000000000000000000" pitchFamily="2" charset="-78"/>
                        <a:cs typeface="Sakkal Majalla" panose="02000000000000000000" pitchFamily="2" charset="-78"/>
                      </a:endParaRPr>
                    </a:p>
                  </a:txBody>
                  <a:tcPr/>
                </a:tc>
              </a:tr>
              <a:tr h="370840">
                <a:tc>
                  <a:txBody>
                    <a:bodyPr/>
                    <a:lstStyle/>
                    <a:p>
                      <a:pPr algn="ctr" rtl="1"/>
                      <a:r>
                        <a:rPr lang="x-none" sz="2000" b="1" dirty="0" smtClean="0">
                          <a:solidFill>
                            <a:srgbClr val="002060"/>
                          </a:solidFill>
                          <a:latin typeface="Sakkal Majalla" panose="02000000000000000000" pitchFamily="2" charset="-78"/>
                          <a:cs typeface="Sakkal Majalla" panose="02000000000000000000" pitchFamily="2" charset="-78"/>
                        </a:rPr>
                        <a:t>يطلب من المتعلمين نقد قطعة أدبية بناء على المهارات </a:t>
                      </a:r>
                      <a:r>
                        <a:rPr lang="x-none" sz="2000" b="1" smtClean="0">
                          <a:solidFill>
                            <a:srgbClr val="002060"/>
                          </a:solidFill>
                          <a:latin typeface="Sakkal Majalla" panose="02000000000000000000" pitchFamily="2" charset="-78"/>
                          <a:cs typeface="Sakkal Majalla" panose="02000000000000000000" pitchFamily="2" charset="-78"/>
                        </a:rPr>
                        <a:t>المكتسبة مسبق</a:t>
                      </a:r>
                      <a:r>
                        <a:rPr lang="ar-SA" sz="2000" b="1" dirty="0" smtClean="0">
                          <a:solidFill>
                            <a:srgbClr val="002060"/>
                          </a:solidFill>
                          <a:latin typeface="Sakkal Majalla" panose="02000000000000000000" pitchFamily="2" charset="-78"/>
                          <a:cs typeface="Sakkal Majalla" panose="02000000000000000000" pitchFamily="2" charset="-78"/>
                        </a:rPr>
                        <a:t>ً</a:t>
                      </a:r>
                      <a:r>
                        <a:rPr lang="x-none" sz="2000" b="1" smtClean="0">
                          <a:solidFill>
                            <a:srgbClr val="002060"/>
                          </a:solidFill>
                          <a:latin typeface="Sakkal Majalla" panose="02000000000000000000" pitchFamily="2" charset="-78"/>
                          <a:cs typeface="Sakkal Majalla" panose="02000000000000000000" pitchFamily="2" charset="-78"/>
                        </a:rPr>
                        <a:t>ا</a:t>
                      </a:r>
                      <a:endParaRPr lang="en-US" sz="2000" b="1" dirty="0">
                        <a:solidFill>
                          <a:srgbClr val="002060"/>
                        </a:solidFill>
                        <a:latin typeface="Sakkal Majalla" panose="02000000000000000000" pitchFamily="2" charset="-78"/>
                        <a:cs typeface="Sakkal Majalla" panose="02000000000000000000" pitchFamily="2" charset="-78"/>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x-none" sz="2000" b="1" dirty="0" smtClean="0">
                          <a:solidFill>
                            <a:srgbClr val="D06B20"/>
                          </a:solidFill>
                          <a:latin typeface="Sakkal Majalla" panose="02000000000000000000" pitchFamily="2" charset="-78"/>
                          <a:cs typeface="Sakkal Majalla" panose="02000000000000000000" pitchFamily="2" charset="-78"/>
                        </a:rPr>
                        <a:t> أسلوب التقييم:</a:t>
                      </a:r>
                      <a:endParaRPr lang="en-US" sz="2000" b="1" dirty="0" smtClean="0">
                        <a:solidFill>
                          <a:srgbClr val="D06B20"/>
                        </a:solidFill>
                        <a:latin typeface="Sakkal Majalla" panose="02000000000000000000" pitchFamily="2" charset="-78"/>
                        <a:cs typeface="Sakkal Majalla" panose="02000000000000000000" pitchFamily="2" charset="-78"/>
                      </a:endParaRPr>
                    </a:p>
                  </a:txBody>
                  <a:tcPr/>
                </a:tc>
              </a:tr>
            </a:tbl>
          </a:graphicData>
        </a:graphic>
      </p:graphicFrame>
    </p:spTree>
    <p:extLst>
      <p:ext uri="{BB962C8B-B14F-4D97-AF65-F5344CB8AC3E}">
        <p14:creationId xmlns:p14="http://schemas.microsoft.com/office/powerpoint/2010/main" val="41859920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55330" y="1792986"/>
            <a:ext cx="4657052" cy="461665"/>
          </a:xfrm>
          <a:prstGeom prst="rect">
            <a:avLst/>
          </a:prstGeom>
          <a:solidFill>
            <a:srgbClr val="FAC81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1"/>
            <a:r>
              <a:rPr lang="ar-SA" sz="3600" b="1" dirty="0" smtClean="0">
                <a:solidFill>
                  <a:schemeClr val="tx1"/>
                </a:solidFill>
                <a:latin typeface="Sakkal Majalla" panose="02000000000000000000" pitchFamily="2" charset="-78"/>
                <a:cs typeface="Sakkal Majalla" panose="02000000000000000000" pitchFamily="2" charset="-78"/>
              </a:rPr>
              <a:t>الإنشاء</a:t>
            </a:r>
            <a:endParaRPr lang="en-US" sz="3600" b="1" dirty="0">
              <a:solidFill>
                <a:schemeClr val="tx1"/>
              </a:solidFill>
              <a:latin typeface="Sakkal Majalla" panose="02000000000000000000" pitchFamily="2" charset="-78"/>
              <a:cs typeface="Sakkal Majalla" panose="02000000000000000000" pitchFamily="2" charset="-78"/>
            </a:endParaRPr>
          </a:p>
        </p:txBody>
      </p:sp>
      <p:sp>
        <p:nvSpPr>
          <p:cNvPr id="2" name="Title 1"/>
          <p:cNvSpPr>
            <a:spLocks noGrp="1"/>
          </p:cNvSpPr>
          <p:nvPr>
            <p:ph type="title"/>
          </p:nvPr>
        </p:nvSpPr>
        <p:spPr/>
        <p:txBody>
          <a:bodyPr>
            <a:normAutofit/>
          </a:bodyPr>
          <a:lstStyle/>
          <a:p>
            <a:pPr rtl="1"/>
            <a:r>
              <a:rPr lang="x-none" sz="4000" b="1" dirty="0">
                <a:solidFill>
                  <a:srgbClr val="996600"/>
                </a:solidFill>
                <a:latin typeface="Sakkal Majalla" panose="02000000000000000000" pitchFamily="2" charset="-78"/>
                <a:cs typeface="Sakkal Majalla" panose="02000000000000000000" pitchFamily="2" charset="-78"/>
              </a:rPr>
              <a:t>هرم بلوم المعرفي</a:t>
            </a:r>
            <a:endParaRPr lang="en-US" sz="4000" dirty="0">
              <a:solidFill>
                <a:srgbClr val="996600"/>
              </a:solidFill>
              <a:latin typeface="Sakkal Majalla" panose="02000000000000000000" pitchFamily="2" charset="-78"/>
              <a:cs typeface="Sakkal Majalla" panose="02000000000000000000" pitchFamily="2" charset="-78"/>
            </a:endParaRPr>
          </a:p>
        </p:txBody>
      </p:sp>
      <p:sp>
        <p:nvSpPr>
          <p:cNvPr id="5" name="8-Point Star 4"/>
          <p:cNvSpPr/>
          <p:nvPr/>
        </p:nvSpPr>
        <p:spPr>
          <a:xfrm>
            <a:off x="6501728" y="1611568"/>
            <a:ext cx="876977" cy="792229"/>
          </a:xfrm>
          <a:prstGeom prst="star8">
            <a:avLst/>
          </a:prstGeom>
        </p:spPr>
        <p:style>
          <a:lnRef idx="1">
            <a:schemeClr val="accent1"/>
          </a:lnRef>
          <a:fillRef idx="3">
            <a:schemeClr val="accent1"/>
          </a:fillRef>
          <a:effectRef idx="2">
            <a:schemeClr val="accent1"/>
          </a:effectRef>
          <a:fontRef idx="minor">
            <a:schemeClr val="lt1"/>
          </a:fontRef>
        </p:style>
        <p:txBody>
          <a:bodyPr rtlCol="0" anchor="ctr"/>
          <a:lstStyle/>
          <a:p>
            <a:pPr algn="ctr" rtl="1"/>
            <a:r>
              <a:rPr lang="ar-SA" sz="3600" b="1" dirty="0" smtClean="0">
                <a:solidFill>
                  <a:srgbClr val="FF0000"/>
                </a:solidFill>
                <a:latin typeface="Sakkal Majalla" panose="02000000000000000000" pitchFamily="2" charset="-78"/>
                <a:cs typeface="Sakkal Majalla" panose="02000000000000000000" pitchFamily="2" charset="-78"/>
              </a:rPr>
              <a:t>6</a:t>
            </a:r>
            <a:endParaRPr lang="en-US" sz="3600" b="1" dirty="0">
              <a:solidFill>
                <a:srgbClr val="FF0000"/>
              </a:solidFill>
              <a:latin typeface="Sakkal Majalla" panose="02000000000000000000" pitchFamily="2" charset="-78"/>
              <a:cs typeface="Sakkal Majalla" panose="02000000000000000000" pitchFamily="2" charset="-78"/>
            </a:endParaRPr>
          </a:p>
        </p:txBody>
      </p:sp>
      <p:graphicFrame>
        <p:nvGraphicFramePr>
          <p:cNvPr id="6" name="Table 5"/>
          <p:cNvGraphicFramePr>
            <a:graphicFrameLocks noGrp="1"/>
          </p:cNvGraphicFramePr>
          <p:nvPr>
            <p:extLst>
              <p:ext uri="{D42A27DB-BD31-4B8C-83A1-F6EECF244321}">
                <p14:modId xmlns:p14="http://schemas.microsoft.com/office/powerpoint/2010/main" val="3406714974"/>
              </p:ext>
            </p:extLst>
          </p:nvPr>
        </p:nvGraphicFramePr>
        <p:xfrm>
          <a:off x="1100702" y="2774275"/>
          <a:ext cx="7051685" cy="3230880"/>
        </p:xfrm>
        <a:graphic>
          <a:graphicData uri="http://schemas.openxmlformats.org/drawingml/2006/table">
            <a:tbl>
              <a:tblPr firstRow="1" bandRow="1">
                <a:tableStyleId>{10A1B5D5-9B99-4C35-A422-299274C87663}</a:tableStyleId>
              </a:tblPr>
              <a:tblGrid>
                <a:gridCol w="3886589"/>
                <a:gridCol w="3165096"/>
              </a:tblGrid>
              <a:tr h="370840">
                <a:tc gridSpan="2">
                  <a:txBody>
                    <a:bodyPr/>
                    <a:lstStyle/>
                    <a:p>
                      <a:pPr algn="ctr" rtl="1"/>
                      <a:r>
                        <a:rPr lang="x-none" sz="2400" dirty="0" smtClean="0">
                          <a:latin typeface="Sakkal Majalla" panose="02000000000000000000" pitchFamily="2" charset="-78"/>
                          <a:cs typeface="Sakkal Majalla" panose="02000000000000000000" pitchFamily="2" charset="-78"/>
                        </a:rPr>
                        <a:t> يقوم المتعلمون في هذا المستوى بإعادة تنظيم المعلومات وإنتاجها بطرق مختلفة.</a:t>
                      </a:r>
                      <a:endParaRPr lang="en-US" sz="2400" dirty="0">
                        <a:latin typeface="Sakkal Majalla" panose="02000000000000000000" pitchFamily="2" charset="-78"/>
                        <a:cs typeface="Sakkal Majalla" panose="02000000000000000000" pitchFamily="2" charset="-78"/>
                      </a:endParaRPr>
                    </a:p>
                  </a:txBody>
                  <a:tcPr/>
                </a:tc>
                <a:tc hMerge="1">
                  <a:txBody>
                    <a:bodyPr/>
                    <a:lstStyle/>
                    <a:p>
                      <a:endParaRPr lang="en-US" dirty="0"/>
                    </a:p>
                  </a:txBody>
                  <a:tcPr/>
                </a:tc>
              </a:tr>
              <a:tr h="370840">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x-none" sz="2000" b="1" dirty="0" smtClean="0">
                          <a:solidFill>
                            <a:srgbClr val="002060"/>
                          </a:solidFill>
                          <a:latin typeface="Sakkal Majalla" panose="02000000000000000000" pitchFamily="2" charset="-78"/>
                          <a:cs typeface="Sakkal Majalla" panose="02000000000000000000" pitchFamily="2" charset="-78"/>
                        </a:rPr>
                        <a:t>يؤلف- يبدع- يبتكر- يصمم- يقترح- ينسق، ينظم- ينشئ- يجمع بين</a:t>
                      </a:r>
                      <a:endParaRPr lang="en-US" sz="2000" b="1" dirty="0" smtClean="0">
                        <a:solidFill>
                          <a:srgbClr val="002060"/>
                        </a:solidFill>
                        <a:latin typeface="Sakkal Majalla" panose="02000000000000000000" pitchFamily="2" charset="-78"/>
                        <a:cs typeface="Sakkal Majalla" panose="02000000000000000000" pitchFamily="2" charset="-78"/>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x-none" sz="2000" b="1" dirty="0" smtClean="0">
                          <a:solidFill>
                            <a:srgbClr val="D06B20"/>
                          </a:solidFill>
                          <a:latin typeface="Sakkal Majalla" panose="02000000000000000000" pitchFamily="2" charset="-78"/>
                          <a:cs typeface="Sakkal Majalla" panose="02000000000000000000" pitchFamily="2" charset="-78"/>
                        </a:rPr>
                        <a:t>الأفعال التي يستخدمها المعلم لوصف الأهداف وطرح الأسئلة على المتعلمين:</a:t>
                      </a:r>
                      <a:endParaRPr lang="en-US" sz="2000" b="1" dirty="0">
                        <a:solidFill>
                          <a:srgbClr val="D06B20"/>
                        </a:solidFill>
                        <a:latin typeface="Sakkal Majalla" panose="02000000000000000000" pitchFamily="2" charset="-78"/>
                        <a:cs typeface="Sakkal Majalla" panose="02000000000000000000" pitchFamily="2" charset="-78"/>
                      </a:endParaRPr>
                    </a:p>
                  </a:txBody>
                  <a:tcPr/>
                </a:tc>
              </a:tr>
              <a:tr h="370840">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x-none" sz="2000" b="1" dirty="0" smtClean="0">
                          <a:solidFill>
                            <a:srgbClr val="002060"/>
                          </a:solidFill>
                          <a:latin typeface="Sakkal Majalla" panose="02000000000000000000" pitchFamily="2" charset="-78"/>
                          <a:cs typeface="Sakkal Majalla" panose="02000000000000000000" pitchFamily="2" charset="-78"/>
                        </a:rPr>
                        <a:t>يتم طرح مشكلة معينة ويطلب من المتعلمين إيجاد حلول مناسبة لها</a:t>
                      </a:r>
                      <a:endParaRPr lang="en-US" sz="2000" b="1" dirty="0" smtClean="0">
                        <a:solidFill>
                          <a:srgbClr val="002060"/>
                        </a:solidFill>
                        <a:latin typeface="Sakkal Majalla" panose="02000000000000000000" pitchFamily="2" charset="-78"/>
                        <a:cs typeface="Sakkal Majalla" panose="02000000000000000000" pitchFamily="2" charset="-78"/>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x-none" sz="2000" b="1" dirty="0" smtClean="0">
                          <a:solidFill>
                            <a:srgbClr val="D06B20"/>
                          </a:solidFill>
                          <a:latin typeface="Sakkal Majalla" panose="02000000000000000000" pitchFamily="2" charset="-78"/>
                          <a:cs typeface="Sakkal Majalla" panose="02000000000000000000" pitchFamily="2" charset="-78"/>
                        </a:rPr>
                        <a:t> التطبيق داخل الفصل:</a:t>
                      </a:r>
                      <a:endParaRPr lang="en-US" sz="2000" b="1" dirty="0" smtClean="0">
                        <a:solidFill>
                          <a:srgbClr val="D06B20"/>
                        </a:solidFill>
                        <a:latin typeface="Sakkal Majalla" panose="02000000000000000000" pitchFamily="2" charset="-78"/>
                        <a:cs typeface="Sakkal Majalla" panose="02000000000000000000" pitchFamily="2" charset="-78"/>
                      </a:endParaRPr>
                    </a:p>
                  </a:txBody>
                  <a:tcPr/>
                </a:tc>
              </a:tr>
              <a:tr h="370840">
                <a:tc>
                  <a:txBody>
                    <a:bodyPr/>
                    <a:lstStyle/>
                    <a:p>
                      <a:pPr algn="ctr" rtl="1"/>
                      <a:r>
                        <a:rPr lang="x-none" sz="2000" b="1" dirty="0" smtClean="0">
                          <a:solidFill>
                            <a:srgbClr val="002060"/>
                          </a:solidFill>
                          <a:latin typeface="Sakkal Majalla" panose="02000000000000000000" pitchFamily="2" charset="-78"/>
                          <a:cs typeface="Sakkal Majalla" panose="02000000000000000000" pitchFamily="2" charset="-78"/>
                        </a:rPr>
                        <a:t>يقوم المتعلمون بعملية العصف الذهني لإيجاد أسباب المشكلة المطروحة واقتراح حلول وتصميم</a:t>
                      </a:r>
                      <a:r>
                        <a:rPr lang="ar-SA" sz="2000" b="1" baseline="0" dirty="0" smtClean="0">
                          <a:solidFill>
                            <a:srgbClr val="002060"/>
                          </a:solidFill>
                          <a:latin typeface="Sakkal Majalla" panose="02000000000000000000" pitchFamily="2" charset="-78"/>
                          <a:cs typeface="Sakkal Majalla" panose="02000000000000000000" pitchFamily="2" charset="-78"/>
                        </a:rPr>
                        <a:t> </a:t>
                      </a:r>
                      <a:r>
                        <a:rPr lang="x-none" sz="2000" b="1" dirty="0" smtClean="0">
                          <a:solidFill>
                            <a:srgbClr val="002060"/>
                          </a:solidFill>
                          <a:latin typeface="Sakkal Majalla" panose="02000000000000000000" pitchFamily="2" charset="-78"/>
                          <a:cs typeface="Sakkal Majalla" panose="02000000000000000000" pitchFamily="2" charset="-78"/>
                        </a:rPr>
                        <a:t>وتنفيذ مقترح مبسط لحل المشكلة</a:t>
                      </a:r>
                      <a:endParaRPr lang="en-US" sz="2000" b="1" dirty="0">
                        <a:solidFill>
                          <a:srgbClr val="002060"/>
                        </a:solidFill>
                        <a:latin typeface="Sakkal Majalla" panose="02000000000000000000" pitchFamily="2" charset="-78"/>
                        <a:cs typeface="Sakkal Majalla" panose="02000000000000000000" pitchFamily="2" charset="-78"/>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x-none" sz="2000" b="1" dirty="0" smtClean="0">
                          <a:solidFill>
                            <a:srgbClr val="D06B20"/>
                          </a:solidFill>
                          <a:latin typeface="Sakkal Majalla" panose="02000000000000000000" pitchFamily="2" charset="-78"/>
                          <a:cs typeface="Sakkal Majalla" panose="02000000000000000000" pitchFamily="2" charset="-78"/>
                        </a:rPr>
                        <a:t> أسلوب التقييم:</a:t>
                      </a:r>
                      <a:endParaRPr lang="en-US" sz="2000" b="1" dirty="0" smtClean="0">
                        <a:solidFill>
                          <a:srgbClr val="D06B20"/>
                        </a:solidFill>
                        <a:latin typeface="Sakkal Majalla" panose="02000000000000000000" pitchFamily="2" charset="-78"/>
                        <a:cs typeface="Sakkal Majalla" panose="02000000000000000000" pitchFamily="2" charset="-78"/>
                      </a:endParaRPr>
                    </a:p>
                  </a:txBody>
                  <a:tcPr/>
                </a:tc>
              </a:tr>
            </a:tbl>
          </a:graphicData>
        </a:graphic>
      </p:graphicFrame>
    </p:spTree>
    <p:extLst>
      <p:ext uri="{BB962C8B-B14F-4D97-AF65-F5344CB8AC3E}">
        <p14:creationId xmlns:p14="http://schemas.microsoft.com/office/powerpoint/2010/main" val="1313208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x-none" sz="3600" b="1" dirty="0">
                <a:solidFill>
                  <a:srgbClr val="996600"/>
                </a:solidFill>
                <a:latin typeface="Sakkal Majalla" panose="02000000000000000000" pitchFamily="2" charset="-78"/>
                <a:cs typeface="Sakkal Majalla" panose="02000000000000000000" pitchFamily="2" charset="-78"/>
              </a:rPr>
              <a:t>هرم بلوم المعرفي</a:t>
            </a:r>
            <a:endParaRPr lang="en-US" sz="3600" dirty="0">
              <a:solidFill>
                <a:srgbClr val="996600"/>
              </a:solidFill>
              <a:latin typeface="Sakkal Majalla" panose="02000000000000000000" pitchFamily="2" charset="-78"/>
              <a:cs typeface="Sakkal Majalla" panose="02000000000000000000" pitchFamily="2" charset="-78"/>
            </a:endParaRPr>
          </a:p>
        </p:txBody>
      </p:sp>
      <p:sp>
        <p:nvSpPr>
          <p:cNvPr id="7" name="Rectangle 6"/>
          <p:cNvSpPr/>
          <p:nvPr/>
        </p:nvSpPr>
        <p:spPr>
          <a:xfrm>
            <a:off x="1768637" y="2116293"/>
            <a:ext cx="5693933" cy="830997"/>
          </a:xfrm>
          <a:prstGeom prst="rect">
            <a:avLst/>
          </a:prstGeom>
        </p:spPr>
        <p:txBody>
          <a:bodyPr wrap="square">
            <a:spAutoFit/>
          </a:bodyPr>
          <a:lstStyle/>
          <a:p>
            <a:pPr algn="ctr" rtl="1"/>
            <a:r>
              <a:rPr lang="ar-SA" sz="2400" b="1" dirty="0" smtClean="0">
                <a:solidFill>
                  <a:srgbClr val="D06B20"/>
                </a:solidFill>
                <a:latin typeface="Sakkal Majalla" panose="02000000000000000000" pitchFamily="2" charset="-78"/>
                <a:cs typeface="Sakkal Majalla" panose="02000000000000000000" pitchFamily="2" charset="-78"/>
              </a:rPr>
              <a:t>يمكننا </a:t>
            </a:r>
            <a:r>
              <a:rPr lang="ar-SA" sz="2400" b="1" dirty="0">
                <a:solidFill>
                  <a:srgbClr val="D06B20"/>
                </a:solidFill>
                <a:latin typeface="Sakkal Majalla" panose="02000000000000000000" pitchFamily="2" charset="-78"/>
                <a:cs typeface="Sakkal Majalla" panose="02000000000000000000" pitchFamily="2" charset="-78"/>
              </a:rPr>
              <a:t>تلخيص تصنيف بلوم بأنه مجموعة من المهارات تهدف العملية التعليمية لتنميتها تبدأ بالتذكر وتنتهي بالإنشاء.</a:t>
            </a:r>
            <a:endParaRPr lang="en-US" sz="2400" b="1" dirty="0">
              <a:solidFill>
                <a:srgbClr val="D06B20"/>
              </a:solidFill>
              <a:latin typeface="Sakkal Majalla" panose="02000000000000000000" pitchFamily="2" charset="-78"/>
              <a:cs typeface="Sakkal Majalla" panose="02000000000000000000" pitchFamily="2" charset="-78"/>
            </a:endParaRPr>
          </a:p>
        </p:txBody>
      </p:sp>
      <p:grpSp>
        <p:nvGrpSpPr>
          <p:cNvPr id="11" name="Group 10"/>
          <p:cNvGrpSpPr/>
          <p:nvPr/>
        </p:nvGrpSpPr>
        <p:grpSpPr>
          <a:xfrm>
            <a:off x="1590020" y="3491720"/>
            <a:ext cx="1218902" cy="1218902"/>
            <a:chOff x="744" y="1422548"/>
            <a:chExt cx="1218902" cy="1218902"/>
          </a:xfrm>
        </p:grpSpPr>
        <p:sp>
          <p:nvSpPr>
            <p:cNvPr id="27" name="Oval 26"/>
            <p:cNvSpPr/>
            <p:nvPr/>
          </p:nvSpPr>
          <p:spPr>
            <a:xfrm>
              <a:off x="744" y="1422548"/>
              <a:ext cx="1218902" cy="1218902"/>
            </a:xfrm>
            <a:prstGeom prst="ellipse">
              <a:avLst/>
            </a:prstGeom>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sp>
        <p:sp>
          <p:nvSpPr>
            <p:cNvPr id="28" name="Oval 4"/>
            <p:cNvSpPr/>
            <p:nvPr/>
          </p:nvSpPr>
          <p:spPr>
            <a:xfrm>
              <a:off x="179248" y="1601052"/>
              <a:ext cx="861894" cy="86189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67080" tIns="30480" rIns="67080" bIns="30480" numCol="1" spcCol="1270" anchor="ctr" anchorCtr="0">
              <a:noAutofit/>
            </a:bodyPr>
            <a:lstStyle/>
            <a:p>
              <a:pPr lvl="0" algn="ctr" defTabSz="1066800" rtl="1">
                <a:lnSpc>
                  <a:spcPct val="90000"/>
                </a:lnSpc>
                <a:spcBef>
                  <a:spcPct val="0"/>
                </a:spcBef>
                <a:spcAft>
                  <a:spcPct val="35000"/>
                </a:spcAft>
              </a:pPr>
              <a:r>
                <a:rPr lang="ar-SA" sz="2400" b="1" kern="1200" dirty="0" smtClean="0">
                  <a:latin typeface="Sakkal Majalla" panose="02000000000000000000" pitchFamily="2" charset="-78"/>
                  <a:cs typeface="Sakkal Majalla" panose="02000000000000000000" pitchFamily="2" charset="-78"/>
                </a:rPr>
                <a:t>الإنشاء</a:t>
              </a:r>
              <a:endParaRPr lang="en-US" sz="2400" b="1" kern="1200" dirty="0">
                <a:latin typeface="Sakkal Majalla" panose="02000000000000000000" pitchFamily="2" charset="-78"/>
                <a:cs typeface="Sakkal Majalla" panose="02000000000000000000" pitchFamily="2" charset="-78"/>
              </a:endParaRPr>
            </a:p>
          </p:txBody>
        </p:sp>
      </p:grpSp>
      <p:grpSp>
        <p:nvGrpSpPr>
          <p:cNvPr id="12" name="Group 11"/>
          <p:cNvGrpSpPr/>
          <p:nvPr/>
        </p:nvGrpSpPr>
        <p:grpSpPr>
          <a:xfrm>
            <a:off x="2565142" y="3491720"/>
            <a:ext cx="1218902" cy="1218902"/>
            <a:chOff x="975866" y="1422548"/>
            <a:chExt cx="1218902" cy="1218902"/>
          </a:xfrm>
        </p:grpSpPr>
        <p:sp>
          <p:nvSpPr>
            <p:cNvPr id="25" name="Oval 24"/>
            <p:cNvSpPr/>
            <p:nvPr/>
          </p:nvSpPr>
          <p:spPr>
            <a:xfrm>
              <a:off x="975866" y="1422548"/>
              <a:ext cx="1218902" cy="1218902"/>
            </a:xfrm>
            <a:prstGeom prst="ellipse">
              <a:avLst/>
            </a:prstGeom>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sp>
        <p:sp>
          <p:nvSpPr>
            <p:cNvPr id="26" name="Oval 6"/>
            <p:cNvSpPr/>
            <p:nvPr/>
          </p:nvSpPr>
          <p:spPr>
            <a:xfrm>
              <a:off x="1154370" y="1601052"/>
              <a:ext cx="861894" cy="86189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67080" tIns="30480" rIns="67080" bIns="30480" numCol="1" spcCol="1270" anchor="ctr" anchorCtr="0">
              <a:noAutofit/>
            </a:bodyPr>
            <a:lstStyle/>
            <a:p>
              <a:pPr lvl="0" algn="ctr" defTabSz="1066800" rtl="1">
                <a:lnSpc>
                  <a:spcPct val="90000"/>
                </a:lnSpc>
                <a:spcBef>
                  <a:spcPct val="0"/>
                </a:spcBef>
                <a:spcAft>
                  <a:spcPct val="35000"/>
                </a:spcAft>
              </a:pPr>
              <a:r>
                <a:rPr lang="ar-SA" sz="2400" b="1" kern="1200" dirty="0" smtClean="0">
                  <a:latin typeface="Sakkal Majalla" panose="02000000000000000000" pitchFamily="2" charset="-78"/>
                  <a:cs typeface="Sakkal Majalla" panose="02000000000000000000" pitchFamily="2" charset="-78"/>
                </a:rPr>
                <a:t>التقويم</a:t>
              </a:r>
              <a:endParaRPr lang="en-US" sz="2400" b="1" kern="1200" dirty="0">
                <a:latin typeface="Sakkal Majalla" panose="02000000000000000000" pitchFamily="2" charset="-78"/>
                <a:cs typeface="Sakkal Majalla" panose="02000000000000000000" pitchFamily="2" charset="-78"/>
              </a:endParaRPr>
            </a:p>
          </p:txBody>
        </p:sp>
      </p:grpSp>
      <p:grpSp>
        <p:nvGrpSpPr>
          <p:cNvPr id="13" name="Group 12"/>
          <p:cNvGrpSpPr/>
          <p:nvPr/>
        </p:nvGrpSpPr>
        <p:grpSpPr>
          <a:xfrm>
            <a:off x="3540263" y="3491720"/>
            <a:ext cx="1218902" cy="1218902"/>
            <a:chOff x="1950987" y="1422548"/>
            <a:chExt cx="1218902" cy="1218902"/>
          </a:xfrm>
        </p:grpSpPr>
        <p:sp>
          <p:nvSpPr>
            <p:cNvPr id="23" name="Oval 22"/>
            <p:cNvSpPr/>
            <p:nvPr/>
          </p:nvSpPr>
          <p:spPr>
            <a:xfrm>
              <a:off x="1950987" y="1422548"/>
              <a:ext cx="1218902" cy="1218902"/>
            </a:xfrm>
            <a:prstGeom prst="ellipse">
              <a:avLst/>
            </a:prstGeom>
          </p:spPr>
          <p:style>
            <a:lnRef idx="2">
              <a:schemeClr val="lt1">
                <a:hueOff val="0"/>
                <a:satOff val="0"/>
                <a:lumOff val="0"/>
                <a:alphaOff val="0"/>
              </a:schemeClr>
            </a:lnRef>
            <a:fillRef idx="1">
              <a:schemeClr val="accent4">
                <a:alpha val="50000"/>
                <a:hueOff val="0"/>
                <a:satOff val="0"/>
                <a:lumOff val="0"/>
                <a:alphaOff val="0"/>
              </a:schemeClr>
            </a:fillRef>
            <a:effectRef idx="0">
              <a:schemeClr val="accent4">
                <a:alpha val="50000"/>
                <a:hueOff val="0"/>
                <a:satOff val="0"/>
                <a:lumOff val="0"/>
                <a:alphaOff val="0"/>
              </a:schemeClr>
            </a:effectRef>
            <a:fontRef idx="minor">
              <a:schemeClr val="tx1"/>
            </a:fontRef>
          </p:style>
        </p:sp>
        <p:sp>
          <p:nvSpPr>
            <p:cNvPr id="24" name="Oval 8"/>
            <p:cNvSpPr/>
            <p:nvPr/>
          </p:nvSpPr>
          <p:spPr>
            <a:xfrm>
              <a:off x="2129491" y="1601052"/>
              <a:ext cx="861894" cy="86189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67080" tIns="30480" rIns="67080" bIns="30480" numCol="1" spcCol="1270" anchor="ctr" anchorCtr="0">
              <a:noAutofit/>
            </a:bodyPr>
            <a:lstStyle/>
            <a:p>
              <a:pPr lvl="0" algn="ctr" defTabSz="1066800" rtl="1">
                <a:lnSpc>
                  <a:spcPct val="90000"/>
                </a:lnSpc>
                <a:spcBef>
                  <a:spcPct val="0"/>
                </a:spcBef>
                <a:spcAft>
                  <a:spcPct val="35000"/>
                </a:spcAft>
              </a:pPr>
              <a:r>
                <a:rPr lang="ar-SA" sz="2400" b="1" kern="1200" smtClean="0">
                  <a:latin typeface="Sakkal Majalla" panose="02000000000000000000" pitchFamily="2" charset="-78"/>
                  <a:cs typeface="Sakkal Majalla" panose="02000000000000000000" pitchFamily="2" charset="-78"/>
                </a:rPr>
                <a:t>التحليل</a:t>
              </a:r>
              <a:endParaRPr lang="en-US" sz="2400" b="1" kern="1200" dirty="0">
                <a:latin typeface="Sakkal Majalla" panose="02000000000000000000" pitchFamily="2" charset="-78"/>
                <a:cs typeface="Sakkal Majalla" panose="02000000000000000000" pitchFamily="2" charset="-78"/>
              </a:endParaRPr>
            </a:p>
          </p:txBody>
        </p:sp>
      </p:grpSp>
      <p:grpSp>
        <p:nvGrpSpPr>
          <p:cNvPr id="14" name="Group 13"/>
          <p:cNvGrpSpPr/>
          <p:nvPr/>
        </p:nvGrpSpPr>
        <p:grpSpPr>
          <a:xfrm>
            <a:off x="4515385" y="3491720"/>
            <a:ext cx="1218902" cy="1218902"/>
            <a:chOff x="2926109" y="1422548"/>
            <a:chExt cx="1218902" cy="1218902"/>
          </a:xfrm>
        </p:grpSpPr>
        <p:sp>
          <p:nvSpPr>
            <p:cNvPr id="21" name="Oval 20"/>
            <p:cNvSpPr/>
            <p:nvPr/>
          </p:nvSpPr>
          <p:spPr>
            <a:xfrm>
              <a:off x="2926109" y="1422548"/>
              <a:ext cx="1218902" cy="1218902"/>
            </a:xfrm>
            <a:prstGeom prst="ellipse">
              <a:avLst/>
            </a:prstGeom>
          </p:spPr>
          <p:style>
            <a:lnRef idx="2">
              <a:schemeClr val="lt1">
                <a:hueOff val="0"/>
                <a:satOff val="0"/>
                <a:lumOff val="0"/>
                <a:alphaOff val="0"/>
              </a:schemeClr>
            </a:lnRef>
            <a:fillRef idx="1">
              <a:schemeClr val="accent5">
                <a:alpha val="50000"/>
                <a:hueOff val="0"/>
                <a:satOff val="0"/>
                <a:lumOff val="0"/>
                <a:alphaOff val="0"/>
              </a:schemeClr>
            </a:fillRef>
            <a:effectRef idx="0">
              <a:schemeClr val="accent5">
                <a:alpha val="50000"/>
                <a:hueOff val="0"/>
                <a:satOff val="0"/>
                <a:lumOff val="0"/>
                <a:alphaOff val="0"/>
              </a:schemeClr>
            </a:effectRef>
            <a:fontRef idx="minor">
              <a:schemeClr val="tx1"/>
            </a:fontRef>
          </p:style>
        </p:sp>
        <p:sp>
          <p:nvSpPr>
            <p:cNvPr id="22" name="Oval 10"/>
            <p:cNvSpPr/>
            <p:nvPr/>
          </p:nvSpPr>
          <p:spPr>
            <a:xfrm>
              <a:off x="3104613" y="1601052"/>
              <a:ext cx="861894" cy="86189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67080" tIns="30480" rIns="67080" bIns="30480" numCol="1" spcCol="1270" anchor="ctr" anchorCtr="0">
              <a:noAutofit/>
            </a:bodyPr>
            <a:lstStyle/>
            <a:p>
              <a:pPr lvl="0" algn="ctr" defTabSz="1066800" rtl="1">
                <a:lnSpc>
                  <a:spcPct val="90000"/>
                </a:lnSpc>
                <a:spcBef>
                  <a:spcPct val="0"/>
                </a:spcBef>
                <a:spcAft>
                  <a:spcPct val="35000"/>
                </a:spcAft>
              </a:pPr>
              <a:r>
                <a:rPr lang="ar-SA" sz="2400" b="1" kern="1200" dirty="0" smtClean="0">
                  <a:latin typeface="Sakkal Majalla" panose="02000000000000000000" pitchFamily="2" charset="-78"/>
                  <a:cs typeface="Sakkal Majalla" panose="02000000000000000000" pitchFamily="2" charset="-78"/>
                </a:rPr>
                <a:t>التطبيق</a:t>
              </a:r>
              <a:endParaRPr lang="en-US" sz="2400" b="1" kern="1200" dirty="0">
                <a:latin typeface="Sakkal Majalla" panose="02000000000000000000" pitchFamily="2" charset="-78"/>
                <a:cs typeface="Sakkal Majalla" panose="02000000000000000000" pitchFamily="2" charset="-78"/>
              </a:endParaRPr>
            </a:p>
          </p:txBody>
        </p:sp>
      </p:grpSp>
      <p:grpSp>
        <p:nvGrpSpPr>
          <p:cNvPr id="15" name="Group 14"/>
          <p:cNvGrpSpPr/>
          <p:nvPr/>
        </p:nvGrpSpPr>
        <p:grpSpPr>
          <a:xfrm>
            <a:off x="5490507" y="3491720"/>
            <a:ext cx="1218902" cy="1218902"/>
            <a:chOff x="3901231" y="1422548"/>
            <a:chExt cx="1218902" cy="1218902"/>
          </a:xfrm>
        </p:grpSpPr>
        <p:sp>
          <p:nvSpPr>
            <p:cNvPr id="19" name="Oval 18"/>
            <p:cNvSpPr/>
            <p:nvPr/>
          </p:nvSpPr>
          <p:spPr>
            <a:xfrm>
              <a:off x="3901231" y="1422548"/>
              <a:ext cx="1218902" cy="1218902"/>
            </a:xfrm>
            <a:prstGeom prst="ellipse">
              <a:avLst/>
            </a:prstGeom>
          </p:spPr>
          <p:style>
            <a:lnRef idx="2">
              <a:schemeClr val="lt1">
                <a:hueOff val="0"/>
                <a:satOff val="0"/>
                <a:lumOff val="0"/>
                <a:alphaOff val="0"/>
              </a:schemeClr>
            </a:lnRef>
            <a:fillRef idx="1">
              <a:schemeClr val="accent6">
                <a:alpha val="50000"/>
                <a:hueOff val="0"/>
                <a:satOff val="0"/>
                <a:lumOff val="0"/>
                <a:alphaOff val="0"/>
              </a:schemeClr>
            </a:fillRef>
            <a:effectRef idx="0">
              <a:schemeClr val="accent6">
                <a:alpha val="50000"/>
                <a:hueOff val="0"/>
                <a:satOff val="0"/>
                <a:lumOff val="0"/>
                <a:alphaOff val="0"/>
              </a:schemeClr>
            </a:effectRef>
            <a:fontRef idx="minor">
              <a:schemeClr val="tx1"/>
            </a:fontRef>
          </p:style>
        </p:sp>
        <p:sp>
          <p:nvSpPr>
            <p:cNvPr id="20" name="Oval 12"/>
            <p:cNvSpPr/>
            <p:nvPr/>
          </p:nvSpPr>
          <p:spPr>
            <a:xfrm>
              <a:off x="4079735" y="1601052"/>
              <a:ext cx="861894" cy="86189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67080" tIns="30480" rIns="67080" bIns="30480" numCol="1" spcCol="1270" anchor="ctr" anchorCtr="0">
              <a:noAutofit/>
            </a:bodyPr>
            <a:lstStyle/>
            <a:p>
              <a:pPr lvl="0" algn="ctr" defTabSz="1066800" rtl="1">
                <a:lnSpc>
                  <a:spcPct val="90000"/>
                </a:lnSpc>
                <a:spcBef>
                  <a:spcPct val="0"/>
                </a:spcBef>
                <a:spcAft>
                  <a:spcPct val="35000"/>
                </a:spcAft>
              </a:pPr>
              <a:r>
                <a:rPr lang="ar-SA" sz="2400" b="1" kern="1200" dirty="0" smtClean="0">
                  <a:latin typeface="Sakkal Majalla" panose="02000000000000000000" pitchFamily="2" charset="-78"/>
                  <a:cs typeface="Sakkal Majalla" panose="02000000000000000000" pitchFamily="2" charset="-78"/>
                </a:rPr>
                <a:t>الفهم</a:t>
              </a:r>
              <a:endParaRPr lang="en-US" sz="2400" b="1" kern="1200" dirty="0">
                <a:latin typeface="Sakkal Majalla" panose="02000000000000000000" pitchFamily="2" charset="-78"/>
                <a:cs typeface="Sakkal Majalla" panose="02000000000000000000" pitchFamily="2" charset="-78"/>
              </a:endParaRPr>
            </a:p>
          </p:txBody>
        </p:sp>
      </p:grpSp>
      <p:grpSp>
        <p:nvGrpSpPr>
          <p:cNvPr id="16" name="Group 15"/>
          <p:cNvGrpSpPr/>
          <p:nvPr/>
        </p:nvGrpSpPr>
        <p:grpSpPr>
          <a:xfrm>
            <a:off x="6465629" y="3491720"/>
            <a:ext cx="1218902" cy="1218902"/>
            <a:chOff x="4876353" y="1422548"/>
            <a:chExt cx="1218902" cy="1218902"/>
          </a:xfrm>
        </p:grpSpPr>
        <p:sp>
          <p:nvSpPr>
            <p:cNvPr id="17" name="Oval 16"/>
            <p:cNvSpPr/>
            <p:nvPr/>
          </p:nvSpPr>
          <p:spPr>
            <a:xfrm>
              <a:off x="4876353" y="1422548"/>
              <a:ext cx="1218902" cy="1218902"/>
            </a:xfrm>
            <a:prstGeom prst="ellipse">
              <a:avLst/>
            </a:prstGeom>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sp>
        <p:sp>
          <p:nvSpPr>
            <p:cNvPr id="18" name="Oval 14"/>
            <p:cNvSpPr/>
            <p:nvPr/>
          </p:nvSpPr>
          <p:spPr>
            <a:xfrm>
              <a:off x="5054857" y="1601052"/>
              <a:ext cx="861894" cy="86189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67080" tIns="30480" rIns="67080" bIns="30480" numCol="1" spcCol="1270" anchor="ctr" anchorCtr="0">
              <a:noAutofit/>
            </a:bodyPr>
            <a:lstStyle/>
            <a:p>
              <a:pPr lvl="0" algn="ctr" defTabSz="1066800" rtl="1">
                <a:lnSpc>
                  <a:spcPct val="90000"/>
                </a:lnSpc>
                <a:spcBef>
                  <a:spcPct val="0"/>
                </a:spcBef>
                <a:spcAft>
                  <a:spcPct val="35000"/>
                </a:spcAft>
              </a:pPr>
              <a:r>
                <a:rPr lang="ar-SA" sz="2400" b="1" kern="1200" dirty="0" smtClean="0">
                  <a:latin typeface="Sakkal Majalla" panose="02000000000000000000" pitchFamily="2" charset="-78"/>
                  <a:cs typeface="Sakkal Majalla" panose="02000000000000000000" pitchFamily="2" charset="-78"/>
                </a:rPr>
                <a:t>التذكر</a:t>
              </a:r>
              <a:endParaRPr lang="en-US" sz="2400" b="1" kern="1200" dirty="0">
                <a:latin typeface="Sakkal Majalla" panose="02000000000000000000" pitchFamily="2" charset="-78"/>
                <a:cs typeface="Sakkal Majalla" panose="02000000000000000000" pitchFamily="2" charset="-78"/>
              </a:endParaRPr>
            </a:p>
          </p:txBody>
        </p:sp>
      </p:grpSp>
      <p:cxnSp>
        <p:nvCxnSpPr>
          <p:cNvPr id="30" name="Straight Arrow Connector 29"/>
          <p:cNvCxnSpPr/>
          <p:nvPr/>
        </p:nvCxnSpPr>
        <p:spPr>
          <a:xfrm flipH="1">
            <a:off x="1590020" y="5083270"/>
            <a:ext cx="5916008" cy="0"/>
          </a:xfrm>
          <a:prstGeom prst="straightConnector1">
            <a:avLst/>
          </a:prstGeom>
          <a:ln w="38100" cmpd="sng">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350629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xcgoyjbMi.jpg"/>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6611" r="38576"/>
          <a:stretch/>
        </p:blipFill>
        <p:spPr>
          <a:xfrm>
            <a:off x="241926" y="2728685"/>
            <a:ext cx="1244178" cy="3420105"/>
          </a:xfrm>
          <a:prstGeom prst="rect">
            <a:avLst/>
          </a:prstGeom>
        </p:spPr>
      </p:pic>
      <p:sp>
        <p:nvSpPr>
          <p:cNvPr id="5" name="Cloud Callout 4"/>
          <p:cNvSpPr/>
          <p:nvPr/>
        </p:nvSpPr>
        <p:spPr>
          <a:xfrm>
            <a:off x="2554513" y="521952"/>
            <a:ext cx="6066973" cy="3991991"/>
          </a:xfrm>
          <a:prstGeom prst="cloudCallout">
            <a:avLst>
              <a:gd name="adj1" fmla="val -67086"/>
              <a:gd name="adj2" fmla="val 53926"/>
            </a:avLst>
          </a:prstGeom>
          <a:solidFill>
            <a:schemeClr val="accent3">
              <a:lumMod val="75000"/>
              <a:alpha val="82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68580" indent="0" algn="ctr">
              <a:buNone/>
            </a:pPr>
            <a:r>
              <a:rPr lang="ar-SA" sz="3200" b="1" dirty="0" smtClean="0">
                <a:solidFill>
                  <a:schemeClr val="tx1"/>
                </a:solidFill>
                <a:latin typeface="Sakkal Majalla" panose="02000000000000000000" pitchFamily="2" charset="-78"/>
                <a:cs typeface="Sakkal Majalla" panose="02000000000000000000" pitchFamily="2" charset="-78"/>
              </a:rPr>
              <a:t>يجب على المتعلم أن يحقق أهداف المستوى الأدنى من المهارات قبل أن يستطيع أن يبني عليه ليصل إلى أهداف المستويات العليا</a:t>
            </a:r>
            <a:endParaRPr lang="en-US" sz="3200" b="1" dirty="0">
              <a:solidFill>
                <a:schemeClr val="tx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1654311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جدول 3"/>
          <p:cNvGraphicFramePr>
            <a:graphicFrameLocks noGrp="1"/>
          </p:cNvGraphicFramePr>
          <p:nvPr>
            <p:extLst>
              <p:ext uri="{D42A27DB-BD31-4B8C-83A1-F6EECF244321}">
                <p14:modId xmlns:p14="http://schemas.microsoft.com/office/powerpoint/2010/main" val="2872860614"/>
              </p:ext>
            </p:extLst>
          </p:nvPr>
        </p:nvGraphicFramePr>
        <p:xfrm>
          <a:off x="130629" y="14515"/>
          <a:ext cx="8984343" cy="6870448"/>
        </p:xfrm>
        <a:graphic>
          <a:graphicData uri="http://schemas.openxmlformats.org/drawingml/2006/table">
            <a:tbl>
              <a:tblPr rtl="1" firstRow="1" bandRow="1">
                <a:tableStyleId>{5C22544A-7EE6-4342-B048-85BDC9FD1C3A}</a:tableStyleId>
              </a:tblPr>
              <a:tblGrid>
                <a:gridCol w="1640114"/>
                <a:gridCol w="2278743"/>
                <a:gridCol w="2496457"/>
                <a:gridCol w="2569029"/>
              </a:tblGrid>
              <a:tr h="303020">
                <a:tc>
                  <a:txBody>
                    <a:bodyPr/>
                    <a:lstStyle/>
                    <a:p>
                      <a:pPr marL="0" algn="ctr" defTabSz="914400" rtl="1" eaLnBrk="1" latinLnBrk="0" hangingPunct="1">
                        <a:lnSpc>
                          <a:spcPct val="115000"/>
                        </a:lnSpc>
                        <a:spcAft>
                          <a:spcPts val="0"/>
                        </a:spcAft>
                      </a:pPr>
                      <a:r>
                        <a:rPr lang="ar-SA" sz="1800" b="1" kern="1200" dirty="0" smtClean="0">
                          <a:solidFill>
                            <a:srgbClr val="FF0000"/>
                          </a:solidFill>
                          <a:latin typeface="Times New Roman"/>
                          <a:ea typeface="Times New Roman"/>
                          <a:cs typeface="Arial"/>
                        </a:rPr>
                        <a:t>المستوى</a:t>
                      </a:r>
                      <a:endParaRPr lang="en-US" sz="1800" b="1" kern="1200" dirty="0">
                        <a:solidFill>
                          <a:srgbClr val="FF0000"/>
                        </a:solidFill>
                        <a:latin typeface="Times New Roman"/>
                        <a:ea typeface="Times New Roma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1" eaLnBrk="1" latinLnBrk="0" hangingPunct="1">
                        <a:lnSpc>
                          <a:spcPct val="115000"/>
                        </a:lnSpc>
                        <a:spcAft>
                          <a:spcPts val="0"/>
                        </a:spcAft>
                      </a:pPr>
                      <a:r>
                        <a:rPr lang="ar-SA" sz="1800" b="1" kern="1200" dirty="0" smtClean="0">
                          <a:solidFill>
                            <a:srgbClr val="FF0000"/>
                          </a:solidFill>
                          <a:latin typeface="Times New Roman"/>
                          <a:ea typeface="Times New Roman"/>
                          <a:cs typeface="Arial"/>
                        </a:rPr>
                        <a:t>التعريف</a:t>
                      </a:r>
                      <a:endParaRPr lang="en-US" sz="1800" b="1" kern="1200" dirty="0">
                        <a:solidFill>
                          <a:srgbClr val="FF0000"/>
                        </a:solidFill>
                        <a:latin typeface="Times New Roman"/>
                        <a:ea typeface="Times New Roma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1" eaLnBrk="1" latinLnBrk="0" hangingPunct="1">
                        <a:lnSpc>
                          <a:spcPct val="115000"/>
                        </a:lnSpc>
                        <a:spcAft>
                          <a:spcPts val="0"/>
                        </a:spcAft>
                      </a:pPr>
                      <a:r>
                        <a:rPr lang="ar-SA" sz="1800" b="1" kern="1200" dirty="0" smtClean="0">
                          <a:solidFill>
                            <a:srgbClr val="FF0000"/>
                          </a:solidFill>
                          <a:latin typeface="Times New Roman"/>
                          <a:ea typeface="Times New Roman"/>
                          <a:cs typeface="Arial"/>
                        </a:rPr>
                        <a:t>أمثلة للأفعال</a:t>
                      </a:r>
                      <a:endParaRPr lang="en-US" sz="1800" b="1" kern="1200" dirty="0">
                        <a:solidFill>
                          <a:srgbClr val="FF0000"/>
                        </a:solidFill>
                        <a:latin typeface="Times New Roman"/>
                        <a:ea typeface="Times New Roma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1" eaLnBrk="1" latinLnBrk="0" hangingPunct="1">
                        <a:lnSpc>
                          <a:spcPct val="115000"/>
                        </a:lnSpc>
                        <a:spcAft>
                          <a:spcPts val="0"/>
                        </a:spcAft>
                      </a:pPr>
                      <a:r>
                        <a:rPr lang="ar-SA" sz="1800" b="1" kern="1200" dirty="0" smtClean="0">
                          <a:solidFill>
                            <a:srgbClr val="FF0000"/>
                          </a:solidFill>
                          <a:latin typeface="Times New Roman"/>
                          <a:ea typeface="Times New Roman"/>
                          <a:cs typeface="Arial"/>
                        </a:rPr>
                        <a:t>نماذج أسئلة</a:t>
                      </a:r>
                      <a:endParaRPr lang="en-US" sz="1800" b="1" kern="1200" dirty="0">
                        <a:solidFill>
                          <a:srgbClr val="FF0000"/>
                        </a:solidFill>
                        <a:latin typeface="Times New Roman"/>
                        <a:ea typeface="Times New Roma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79385">
                <a:tc>
                  <a:txBody>
                    <a:bodyPr/>
                    <a:lstStyle/>
                    <a:p>
                      <a:pPr algn="ctr" rtl="1">
                        <a:lnSpc>
                          <a:spcPct val="115000"/>
                        </a:lnSpc>
                        <a:spcAft>
                          <a:spcPts val="0"/>
                        </a:spcAft>
                      </a:pPr>
                      <a:r>
                        <a:rPr lang="ar-SA" sz="1800" b="1" dirty="0" smtClean="0">
                          <a:solidFill>
                            <a:srgbClr val="FF0000"/>
                          </a:solidFill>
                          <a:latin typeface="Times New Roman"/>
                          <a:ea typeface="Times New Roman"/>
                          <a:cs typeface="Arial"/>
                        </a:rPr>
                        <a:t>التركيب (الإنشاء)</a:t>
                      </a:r>
                      <a:endParaRPr lang="en-US" sz="1800" b="1" dirty="0">
                        <a:solidFill>
                          <a:srgbClr val="FF0000"/>
                        </a:solidFill>
                        <a:latin typeface="Times New Roman"/>
                        <a:ea typeface="Times New Roma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justLow" rtl="1">
                        <a:lnSpc>
                          <a:spcPct val="115000"/>
                        </a:lnSpc>
                        <a:spcAft>
                          <a:spcPts val="0"/>
                        </a:spcAft>
                      </a:pPr>
                      <a:r>
                        <a:rPr lang="ar-SA" sz="1600" b="1" dirty="0" smtClean="0">
                          <a:latin typeface="Times New Roman"/>
                          <a:ea typeface="Times New Roman"/>
                          <a:cs typeface="Simplified Arabic"/>
                        </a:rPr>
                        <a:t>دمج وتكامل الأفكار لإنتاج خطة أو اقتراح منتج جديد</a:t>
                      </a:r>
                      <a:endParaRPr lang="en-US" sz="1600" b="1" dirty="0">
                        <a:latin typeface="Times New Roman"/>
                        <a:ea typeface="Times New Roma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justLow" rtl="1">
                        <a:lnSpc>
                          <a:spcPct val="115000"/>
                        </a:lnSpc>
                        <a:spcAft>
                          <a:spcPts val="0"/>
                        </a:spcAft>
                      </a:pPr>
                      <a:r>
                        <a:rPr lang="ar-SA" sz="1600" b="1" dirty="0" smtClean="0">
                          <a:latin typeface="Times New Roman"/>
                          <a:ea typeface="Times New Roman"/>
                          <a:cs typeface="+mn-cs"/>
                        </a:rPr>
                        <a:t>يسمع نشيد – يذكر أمكان وأسماء</a:t>
                      </a:r>
                    </a:p>
                    <a:p>
                      <a:pPr algn="justLow" rtl="1">
                        <a:lnSpc>
                          <a:spcPct val="115000"/>
                        </a:lnSpc>
                        <a:spcAft>
                          <a:spcPts val="0"/>
                        </a:spcAft>
                      </a:pPr>
                      <a:endParaRPr lang="en-US" sz="1600" b="1" dirty="0">
                        <a:solidFill>
                          <a:srgbClr val="FF0000"/>
                        </a:solidFill>
                        <a:latin typeface="Times New Roman"/>
                        <a:ea typeface="Times New Roma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lgn="justLow" rtl="1">
                        <a:lnSpc>
                          <a:spcPct val="115000"/>
                        </a:lnSpc>
                        <a:spcAft>
                          <a:spcPts val="0"/>
                        </a:spcAft>
                        <a:buFont typeface="Arial" pitchFamily="34" charset="0"/>
                        <a:buChar char="•"/>
                      </a:pPr>
                      <a:r>
                        <a:rPr lang="ar-SA" sz="1600" b="1" dirty="0" smtClean="0">
                          <a:latin typeface="Times New Roman"/>
                          <a:ea typeface="Times New Roman"/>
                          <a:cs typeface="Simplified Arabic"/>
                        </a:rPr>
                        <a:t>ما اسم الولد في القصة؟</a:t>
                      </a:r>
                    </a:p>
                    <a:p>
                      <a:pPr marL="342900" indent="-342900" algn="justLow" rtl="1">
                        <a:lnSpc>
                          <a:spcPct val="115000"/>
                        </a:lnSpc>
                        <a:spcAft>
                          <a:spcPts val="0"/>
                        </a:spcAft>
                        <a:buFont typeface="Arial" pitchFamily="34" charset="0"/>
                        <a:buChar char="•"/>
                      </a:pPr>
                      <a:r>
                        <a:rPr lang="ar-SA" sz="1600" b="1" dirty="0" smtClean="0">
                          <a:latin typeface="Times New Roman"/>
                          <a:ea typeface="Times New Roman"/>
                          <a:cs typeface="Simplified Arabic"/>
                        </a:rPr>
                        <a:t>أين ذهب التاجر؟</a:t>
                      </a:r>
                    </a:p>
                    <a:p>
                      <a:pPr marL="342900" indent="-342900" algn="justLow" rtl="1">
                        <a:lnSpc>
                          <a:spcPct val="115000"/>
                        </a:lnSpc>
                        <a:spcAft>
                          <a:spcPts val="0"/>
                        </a:spcAft>
                        <a:buFont typeface="Arial" pitchFamily="34" charset="0"/>
                        <a:buChar char="•"/>
                      </a:pPr>
                      <a:r>
                        <a:rPr lang="ar-SA" sz="1600" b="1" dirty="0" smtClean="0">
                          <a:latin typeface="Times New Roman"/>
                          <a:ea typeface="Times New Roman"/>
                          <a:cs typeface="Simplified Arabic"/>
                        </a:rPr>
                        <a:t>سمع قصيدة المتنبي؟</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49015">
                <a:tc>
                  <a:txBody>
                    <a:bodyPr/>
                    <a:lstStyle/>
                    <a:p>
                      <a:pPr algn="ctr" rtl="1">
                        <a:lnSpc>
                          <a:spcPct val="115000"/>
                        </a:lnSpc>
                        <a:spcAft>
                          <a:spcPts val="0"/>
                        </a:spcAft>
                      </a:pPr>
                      <a:r>
                        <a:rPr lang="ar-SA" sz="1800" b="1" dirty="0" smtClean="0">
                          <a:solidFill>
                            <a:srgbClr val="FF0000"/>
                          </a:solidFill>
                          <a:latin typeface="Times New Roman"/>
                          <a:ea typeface="Times New Roman"/>
                          <a:cs typeface="Arial"/>
                        </a:rPr>
                        <a:t>التقويم</a:t>
                      </a:r>
                      <a:endParaRPr lang="en-US" sz="1800" b="1" dirty="0">
                        <a:solidFill>
                          <a:srgbClr val="FF0000"/>
                        </a:solidFill>
                        <a:latin typeface="Times New Roman"/>
                        <a:ea typeface="Times New Roma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justLow" rtl="1">
                        <a:lnSpc>
                          <a:spcPct val="115000"/>
                        </a:lnSpc>
                        <a:spcAft>
                          <a:spcPts val="0"/>
                        </a:spcAft>
                      </a:pPr>
                      <a:r>
                        <a:rPr lang="ar-SA" sz="1600" b="1" dirty="0" smtClean="0">
                          <a:latin typeface="Times New Roman"/>
                          <a:ea typeface="Times New Roman"/>
                          <a:cs typeface="Simplified Arabic"/>
                        </a:rPr>
                        <a:t>إصدار حكم في ضوء معايير أو قواعد محددة</a:t>
                      </a:r>
                      <a:endParaRPr lang="en-US" sz="1600" b="1" dirty="0">
                        <a:latin typeface="Times New Roman"/>
                        <a:ea typeface="Times New Roma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justLow" defTabSz="914400" rtl="1" eaLnBrk="1" fontAlgn="auto" latinLnBrk="0" hangingPunct="1">
                        <a:lnSpc>
                          <a:spcPct val="115000"/>
                        </a:lnSpc>
                        <a:spcBef>
                          <a:spcPts val="0"/>
                        </a:spcBef>
                        <a:spcAft>
                          <a:spcPts val="0"/>
                        </a:spcAft>
                        <a:buClrTx/>
                        <a:buSzTx/>
                        <a:buFontTx/>
                        <a:buNone/>
                        <a:tabLst/>
                        <a:defRPr/>
                      </a:pPr>
                      <a:r>
                        <a:rPr lang="ar-SA" sz="1600" b="1" dirty="0" smtClean="0">
                          <a:latin typeface="Times New Roman"/>
                          <a:ea typeface="Times New Roman"/>
                          <a:cs typeface="+mn-cs"/>
                        </a:rPr>
                        <a:t>يستخدم – يحسب – يحل – يعرض – يطبق - يكون</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lgn="justLow" rtl="1">
                        <a:lnSpc>
                          <a:spcPct val="115000"/>
                        </a:lnSpc>
                        <a:spcAft>
                          <a:spcPts val="0"/>
                        </a:spcAft>
                        <a:buFont typeface="Arial" pitchFamily="34" charset="0"/>
                        <a:buChar char="•"/>
                      </a:pPr>
                      <a:r>
                        <a:rPr lang="ar-SA" sz="1600" b="1" dirty="0" smtClean="0">
                          <a:latin typeface="Times New Roman"/>
                          <a:ea typeface="Times New Roman"/>
                          <a:cs typeface="+mn-cs"/>
                        </a:rPr>
                        <a:t>كيف يمكنك ان تحل تلك المسألة؟</a:t>
                      </a:r>
                    </a:p>
                    <a:p>
                      <a:pPr marL="342900" indent="-342900" algn="justLow" rtl="1">
                        <a:lnSpc>
                          <a:spcPct val="115000"/>
                        </a:lnSpc>
                        <a:spcAft>
                          <a:spcPts val="0"/>
                        </a:spcAft>
                        <a:buFont typeface="Arial" pitchFamily="34" charset="0"/>
                        <a:buChar char="•"/>
                      </a:pPr>
                      <a:r>
                        <a:rPr lang="ar-SA" sz="1600" b="1" dirty="0" smtClean="0">
                          <a:latin typeface="Times New Roman"/>
                          <a:ea typeface="Times New Roman"/>
                          <a:cs typeface="+mn-cs"/>
                        </a:rPr>
                        <a:t>احسب مساحة..؟</a:t>
                      </a:r>
                    </a:p>
                    <a:p>
                      <a:pPr marL="342900" indent="-342900" algn="justLow" rtl="1">
                        <a:lnSpc>
                          <a:spcPct val="115000"/>
                        </a:lnSpc>
                        <a:spcAft>
                          <a:spcPts val="0"/>
                        </a:spcAft>
                        <a:buFont typeface="Arial" pitchFamily="34" charset="0"/>
                        <a:buChar char="•"/>
                      </a:pPr>
                      <a:endParaRPr lang="en-US" sz="1600" b="1" dirty="0">
                        <a:latin typeface="Times New Roman"/>
                        <a:ea typeface="Times New Roma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49015">
                <a:tc>
                  <a:txBody>
                    <a:bodyPr/>
                    <a:lstStyle/>
                    <a:p>
                      <a:pPr algn="ctr" rtl="1">
                        <a:lnSpc>
                          <a:spcPct val="115000"/>
                        </a:lnSpc>
                        <a:spcAft>
                          <a:spcPts val="0"/>
                        </a:spcAft>
                      </a:pPr>
                      <a:r>
                        <a:rPr lang="ar-SA" sz="1800" b="1" dirty="0" smtClean="0">
                          <a:solidFill>
                            <a:srgbClr val="FF0000"/>
                          </a:solidFill>
                          <a:latin typeface="Times New Roman"/>
                          <a:ea typeface="Times New Roman"/>
                          <a:cs typeface="Arial"/>
                        </a:rPr>
                        <a:t>التحليل</a:t>
                      </a:r>
                      <a:endParaRPr lang="en-US" sz="1800" b="1" dirty="0">
                        <a:solidFill>
                          <a:srgbClr val="FF0000"/>
                        </a:solidFill>
                        <a:latin typeface="Times New Roman"/>
                        <a:ea typeface="Times New Roma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justLow" rtl="1">
                        <a:lnSpc>
                          <a:spcPct val="115000"/>
                        </a:lnSpc>
                        <a:spcAft>
                          <a:spcPts val="0"/>
                        </a:spcAft>
                      </a:pPr>
                      <a:r>
                        <a:rPr lang="ar-SA" sz="1600" b="1" dirty="0" smtClean="0">
                          <a:latin typeface="Times New Roman"/>
                          <a:ea typeface="Times New Roman"/>
                          <a:cs typeface="Simplified Arabic"/>
                        </a:rPr>
                        <a:t>تصنيف وتمييز فروع ومكونات</a:t>
                      </a:r>
                      <a:r>
                        <a:rPr lang="ar-SA" sz="1600" b="1" baseline="0" dirty="0" smtClean="0">
                          <a:latin typeface="Times New Roman"/>
                          <a:ea typeface="Times New Roman"/>
                          <a:cs typeface="Simplified Arabic"/>
                        </a:rPr>
                        <a:t> الأشياء والافتراضات والمدلولات والعلاقات بينهم</a:t>
                      </a:r>
                      <a:endParaRPr lang="en-US" sz="1600" b="1" dirty="0">
                        <a:latin typeface="Times New Roman"/>
                        <a:ea typeface="Times New Roma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justLow" rtl="1">
                        <a:lnSpc>
                          <a:spcPct val="115000"/>
                        </a:lnSpc>
                        <a:spcAft>
                          <a:spcPts val="0"/>
                        </a:spcAft>
                      </a:pPr>
                      <a:r>
                        <a:rPr lang="ar-SA" sz="1600" b="1" dirty="0" smtClean="0">
                          <a:latin typeface="Times New Roman"/>
                          <a:ea typeface="Times New Roman"/>
                          <a:cs typeface="+mn-cs"/>
                        </a:rPr>
                        <a:t>يفسر – يلخص – يصف – يوضح - يبين</a:t>
                      </a:r>
                      <a:endParaRPr lang="en-US" sz="1600" b="1" dirty="0">
                        <a:latin typeface="Times New Roman"/>
                        <a:ea typeface="Times New Roma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571500" indent="-342900" algn="justLow" rtl="1">
                        <a:lnSpc>
                          <a:spcPct val="115000"/>
                        </a:lnSpc>
                        <a:spcAft>
                          <a:spcPts val="0"/>
                        </a:spcAft>
                        <a:buFont typeface="Arial" pitchFamily="34" charset="0"/>
                        <a:buChar char="•"/>
                      </a:pPr>
                      <a:r>
                        <a:rPr lang="ar-SA" sz="1600" b="1" dirty="0" smtClean="0">
                          <a:latin typeface="Times New Roman"/>
                          <a:ea typeface="Times New Roman"/>
                          <a:cs typeface="+mn-cs"/>
                        </a:rPr>
                        <a:t>ما أسباب..؟</a:t>
                      </a:r>
                    </a:p>
                    <a:p>
                      <a:pPr marL="571500" indent="-342900" algn="justLow" rtl="1">
                        <a:lnSpc>
                          <a:spcPct val="115000"/>
                        </a:lnSpc>
                        <a:spcAft>
                          <a:spcPts val="0"/>
                        </a:spcAft>
                        <a:buFont typeface="Arial" pitchFamily="34" charset="0"/>
                        <a:buChar char="•"/>
                      </a:pPr>
                      <a:r>
                        <a:rPr lang="ar-SA" sz="1600" b="1" dirty="0" smtClean="0">
                          <a:latin typeface="Times New Roman"/>
                          <a:ea typeface="Times New Roman"/>
                          <a:cs typeface="+mn-cs"/>
                        </a:rPr>
                        <a:t>عبر بكلماتك عن ...</a:t>
                      </a:r>
                    </a:p>
                    <a:p>
                      <a:pPr marL="571500" indent="-342900" algn="justLow" rtl="1">
                        <a:lnSpc>
                          <a:spcPct val="115000"/>
                        </a:lnSpc>
                        <a:spcAft>
                          <a:spcPts val="0"/>
                        </a:spcAft>
                        <a:buFont typeface="Arial" pitchFamily="34" charset="0"/>
                        <a:buChar char="•"/>
                      </a:pPr>
                      <a:r>
                        <a:rPr lang="ar-SA" sz="1600" b="1" dirty="0" smtClean="0">
                          <a:latin typeface="Times New Roman"/>
                          <a:ea typeface="Times New Roman"/>
                          <a:cs typeface="+mn-cs"/>
                        </a:rPr>
                        <a:t>ما الفكرة الرئيسة في..؟</a:t>
                      </a:r>
                    </a:p>
                    <a:p>
                      <a:pPr marL="571500" indent="-342900" algn="justLow" rtl="1">
                        <a:lnSpc>
                          <a:spcPct val="115000"/>
                        </a:lnSpc>
                        <a:spcAft>
                          <a:spcPts val="0"/>
                        </a:spcAft>
                        <a:buFont typeface="Arial" pitchFamily="34" charset="0"/>
                        <a:buChar char="•"/>
                      </a:pPr>
                      <a:endParaRPr lang="en-US" sz="1600" b="1" dirty="0">
                        <a:latin typeface="Times New Roman"/>
                        <a:ea typeface="Times New Roma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80995">
                <a:tc>
                  <a:txBody>
                    <a:bodyPr/>
                    <a:lstStyle/>
                    <a:p>
                      <a:pPr algn="ctr" rtl="1">
                        <a:lnSpc>
                          <a:spcPct val="115000"/>
                        </a:lnSpc>
                        <a:spcAft>
                          <a:spcPts val="0"/>
                        </a:spcAft>
                      </a:pPr>
                      <a:r>
                        <a:rPr lang="ar-SA" sz="1800" b="1" dirty="0" smtClean="0">
                          <a:solidFill>
                            <a:srgbClr val="FF0000"/>
                          </a:solidFill>
                          <a:latin typeface="Times New Roman"/>
                          <a:ea typeface="Times New Roman"/>
                          <a:cs typeface="Arial"/>
                        </a:rPr>
                        <a:t>التطبيق</a:t>
                      </a:r>
                      <a:endParaRPr lang="en-US" sz="1800" b="1" dirty="0">
                        <a:solidFill>
                          <a:srgbClr val="FF0000"/>
                        </a:solidFill>
                        <a:latin typeface="Times New Roman"/>
                        <a:ea typeface="Times New Roma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justLow" rtl="1">
                        <a:lnSpc>
                          <a:spcPct val="115000"/>
                        </a:lnSpc>
                        <a:spcAft>
                          <a:spcPts val="0"/>
                        </a:spcAft>
                      </a:pPr>
                      <a:r>
                        <a:rPr lang="ar-SA" sz="1600" b="1" dirty="0" smtClean="0">
                          <a:latin typeface="Times New Roman"/>
                          <a:ea typeface="Times New Roman"/>
                          <a:cs typeface="Arial"/>
                        </a:rPr>
                        <a:t>اختيار ونقل واستخدام البيانات والمبادئ لإنجاز مهمة او حل مشكلة ما بتوجيهات بسيطة؟؟</a:t>
                      </a:r>
                      <a:endParaRPr lang="en-US" sz="1600" b="1" dirty="0">
                        <a:latin typeface="Times New Roman"/>
                        <a:ea typeface="Times New Roma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indent="0" algn="justLow" defTabSz="914400" rtl="1" eaLnBrk="1" fontAlgn="auto" latinLnBrk="0" hangingPunct="1">
                        <a:lnSpc>
                          <a:spcPct val="115000"/>
                        </a:lnSpc>
                        <a:spcBef>
                          <a:spcPts val="0"/>
                        </a:spcBef>
                        <a:spcAft>
                          <a:spcPts val="0"/>
                        </a:spcAft>
                        <a:buClrTx/>
                        <a:buSzTx/>
                        <a:buFontTx/>
                        <a:buNone/>
                        <a:tabLst/>
                        <a:defRPr/>
                      </a:pPr>
                      <a:r>
                        <a:rPr lang="ar-SA" sz="1600" b="1" dirty="0" smtClean="0">
                          <a:latin typeface="Times New Roman"/>
                          <a:ea typeface="Times New Roman"/>
                          <a:cs typeface="+mn-cs"/>
                        </a:rPr>
                        <a:t> يستخدم – يحكم – يوصي – ينفذ - يبرر</a:t>
                      </a:r>
                    </a:p>
                    <a:p>
                      <a:pPr marL="0" marR="0" indent="0" algn="justLow" defTabSz="914400" rtl="1" eaLnBrk="1" fontAlgn="auto" latinLnBrk="0" hangingPunct="1">
                        <a:lnSpc>
                          <a:spcPct val="115000"/>
                        </a:lnSpc>
                        <a:spcBef>
                          <a:spcPts val="0"/>
                        </a:spcBef>
                        <a:spcAft>
                          <a:spcPts val="0"/>
                        </a:spcAft>
                        <a:buClrTx/>
                        <a:buSzTx/>
                        <a:buFontTx/>
                        <a:buNone/>
                        <a:tabLst/>
                        <a:defRPr/>
                      </a:pPr>
                      <a:endParaRPr lang="en-US" sz="1600" b="1" dirty="0">
                        <a:latin typeface="Times New Roman"/>
                        <a:ea typeface="Times New Roma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lgn="justLow" rtl="1">
                        <a:lnSpc>
                          <a:spcPct val="115000"/>
                        </a:lnSpc>
                        <a:spcAft>
                          <a:spcPts val="0"/>
                        </a:spcAft>
                        <a:buFont typeface="Arial" pitchFamily="34" charset="0"/>
                        <a:buChar char="•"/>
                      </a:pPr>
                      <a:r>
                        <a:rPr lang="ar-SA" sz="1600" b="1" dirty="0" smtClean="0">
                          <a:latin typeface="Times New Roman"/>
                          <a:ea typeface="Times New Roman"/>
                          <a:cs typeface="Simplified Arabic"/>
                        </a:rPr>
                        <a:t>حدد أفضل طريقة لـ..؟</a:t>
                      </a:r>
                    </a:p>
                    <a:p>
                      <a:pPr marL="342900" indent="-342900" algn="justLow" rtl="1">
                        <a:lnSpc>
                          <a:spcPct val="115000"/>
                        </a:lnSpc>
                        <a:spcAft>
                          <a:spcPts val="0"/>
                        </a:spcAft>
                        <a:buFont typeface="Arial" pitchFamily="34" charset="0"/>
                        <a:buChar char="•"/>
                      </a:pPr>
                      <a:r>
                        <a:rPr lang="ar-SA" sz="1600" b="1" dirty="0" smtClean="0">
                          <a:latin typeface="Times New Roman"/>
                          <a:ea typeface="Times New Roman"/>
                          <a:cs typeface="Simplified Arabic"/>
                        </a:rPr>
                        <a:t>كيف</a:t>
                      </a:r>
                      <a:r>
                        <a:rPr lang="ar-SA" sz="1600" b="1" baseline="0" dirty="0" smtClean="0">
                          <a:latin typeface="Times New Roman"/>
                          <a:ea typeface="Times New Roman"/>
                          <a:cs typeface="Simplified Arabic"/>
                        </a:rPr>
                        <a:t> تقيم..؟</a:t>
                      </a:r>
                    </a:p>
                    <a:p>
                      <a:pPr marL="228600" algn="justLow" rtl="1">
                        <a:lnSpc>
                          <a:spcPct val="115000"/>
                        </a:lnSpc>
                        <a:spcAft>
                          <a:spcPts val="0"/>
                        </a:spcAft>
                      </a:pPr>
                      <a:endParaRPr lang="en-US" sz="1600" b="1" dirty="0">
                        <a:latin typeface="Times New Roman"/>
                        <a:ea typeface="Times New Roma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40683">
                <a:tc>
                  <a:txBody>
                    <a:bodyPr/>
                    <a:lstStyle/>
                    <a:p>
                      <a:pPr algn="ctr" rtl="1">
                        <a:lnSpc>
                          <a:spcPct val="115000"/>
                        </a:lnSpc>
                        <a:spcAft>
                          <a:spcPts val="0"/>
                        </a:spcAft>
                      </a:pPr>
                      <a:r>
                        <a:rPr lang="ar-SA" sz="1800" b="1" dirty="0" smtClean="0">
                          <a:solidFill>
                            <a:srgbClr val="FF0000"/>
                          </a:solidFill>
                          <a:latin typeface="Times New Roman"/>
                          <a:ea typeface="Times New Roman"/>
                          <a:cs typeface="Arial"/>
                        </a:rPr>
                        <a:t>الفهم</a:t>
                      </a:r>
                      <a:endParaRPr lang="en-US" sz="1800" b="1" dirty="0">
                        <a:solidFill>
                          <a:srgbClr val="FF0000"/>
                        </a:solidFill>
                        <a:latin typeface="Times New Roman"/>
                        <a:ea typeface="Times New Roma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justLow" rtl="1">
                        <a:lnSpc>
                          <a:spcPct val="115000"/>
                        </a:lnSpc>
                        <a:spcAft>
                          <a:spcPts val="0"/>
                        </a:spcAft>
                      </a:pPr>
                      <a:r>
                        <a:rPr lang="ar-SA" sz="1600" b="1" dirty="0" smtClean="0">
                          <a:latin typeface="Times New Roman"/>
                          <a:ea typeface="Times New Roman"/>
                          <a:cs typeface="Arial"/>
                        </a:rPr>
                        <a:t>فهم وترجمة أو تفسير المعلومات بناء على التعلم السابق</a:t>
                      </a:r>
                      <a:endParaRPr lang="en-US" sz="1600" b="1" dirty="0">
                        <a:latin typeface="Times New Roman"/>
                        <a:ea typeface="Times New Roma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justLow" rtl="1">
                        <a:lnSpc>
                          <a:spcPct val="115000"/>
                        </a:lnSpc>
                        <a:spcAft>
                          <a:spcPts val="0"/>
                        </a:spcAft>
                      </a:pPr>
                      <a:r>
                        <a:rPr lang="ar-SA" sz="1600" b="1" dirty="0" smtClean="0">
                          <a:latin typeface="Times New Roman"/>
                          <a:ea typeface="Times New Roman"/>
                          <a:cs typeface="+mn-cs"/>
                        </a:rPr>
                        <a:t>يحلل – يكون مجموعات – يقارن – يوزع</a:t>
                      </a:r>
                    </a:p>
                    <a:p>
                      <a:pPr algn="justLow" rtl="1">
                        <a:lnSpc>
                          <a:spcPct val="115000"/>
                        </a:lnSpc>
                        <a:spcAft>
                          <a:spcPts val="0"/>
                        </a:spcAft>
                      </a:pPr>
                      <a:endParaRPr lang="en-US" sz="1600" b="1" dirty="0">
                        <a:latin typeface="Times New Roman"/>
                        <a:ea typeface="Times New Roma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algn="justLow" rtl="1">
                        <a:lnSpc>
                          <a:spcPct val="115000"/>
                        </a:lnSpc>
                        <a:spcAft>
                          <a:spcPts val="0"/>
                        </a:spcAft>
                      </a:pPr>
                      <a:r>
                        <a:rPr lang="ar-SA" sz="1600" b="1" dirty="0" smtClean="0">
                          <a:latin typeface="Times New Roman"/>
                          <a:ea typeface="Times New Roman"/>
                          <a:cs typeface="+mn-cs"/>
                        </a:rPr>
                        <a:t>ما أجزاء أو خصائص..؟</a:t>
                      </a:r>
                    </a:p>
                    <a:p>
                      <a:pPr marL="228600" algn="justLow" rtl="1">
                        <a:lnSpc>
                          <a:spcPct val="115000"/>
                        </a:lnSpc>
                        <a:spcAft>
                          <a:spcPts val="0"/>
                        </a:spcAft>
                      </a:pPr>
                      <a:r>
                        <a:rPr lang="ar-SA" sz="1600" b="1" dirty="0" smtClean="0">
                          <a:latin typeface="Times New Roman"/>
                          <a:ea typeface="Times New Roman"/>
                          <a:cs typeface="+mn-cs"/>
                        </a:rPr>
                        <a:t>كيف ينتمي. إلى....؟</a:t>
                      </a:r>
                    </a:p>
                    <a:p>
                      <a:pPr marL="228600" algn="justLow" rtl="1">
                        <a:lnSpc>
                          <a:spcPct val="115000"/>
                        </a:lnSpc>
                        <a:spcAft>
                          <a:spcPts val="0"/>
                        </a:spcAft>
                      </a:pPr>
                      <a:r>
                        <a:rPr lang="ar-SA" sz="1600" b="1" dirty="0" smtClean="0">
                          <a:latin typeface="Times New Roman"/>
                          <a:ea typeface="Times New Roman"/>
                          <a:cs typeface="+mn-cs"/>
                        </a:rPr>
                        <a:t>ما الدليل الذي يمكنان تجده على..؟</a:t>
                      </a:r>
                    </a:p>
                    <a:p>
                      <a:pPr marL="228600" algn="justLow" rtl="1">
                        <a:lnSpc>
                          <a:spcPct val="115000"/>
                        </a:lnSpc>
                        <a:spcAft>
                          <a:spcPts val="0"/>
                        </a:spcAft>
                      </a:pPr>
                      <a:endParaRPr lang="ar-SA" sz="1600" b="1" dirty="0" smtClean="0">
                        <a:latin typeface="Times New Roman"/>
                        <a:ea typeface="Times New Roma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55887">
                <a:tc>
                  <a:txBody>
                    <a:bodyPr/>
                    <a:lstStyle/>
                    <a:p>
                      <a:pPr algn="ctr" rtl="1">
                        <a:lnSpc>
                          <a:spcPct val="115000"/>
                        </a:lnSpc>
                        <a:spcAft>
                          <a:spcPts val="0"/>
                        </a:spcAft>
                      </a:pPr>
                      <a:r>
                        <a:rPr lang="ar-SA" sz="1800" b="1" dirty="0" smtClean="0">
                          <a:solidFill>
                            <a:srgbClr val="FF0000"/>
                          </a:solidFill>
                          <a:latin typeface="Times New Roman"/>
                          <a:ea typeface="Times New Roman"/>
                          <a:cs typeface="Arial"/>
                        </a:rPr>
                        <a:t>التذكر</a:t>
                      </a:r>
                      <a:endParaRPr lang="en-US" sz="1800" b="1" dirty="0">
                        <a:solidFill>
                          <a:srgbClr val="FF0000"/>
                        </a:solidFill>
                        <a:latin typeface="Times New Roman"/>
                        <a:ea typeface="Times New Roma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FF"/>
                    </a:solidFill>
                  </a:tcPr>
                </a:tc>
                <a:tc>
                  <a:txBody>
                    <a:bodyPr/>
                    <a:lstStyle/>
                    <a:p>
                      <a:pPr algn="justLow" rtl="1">
                        <a:lnSpc>
                          <a:spcPct val="115000"/>
                        </a:lnSpc>
                        <a:spcAft>
                          <a:spcPts val="0"/>
                        </a:spcAft>
                      </a:pPr>
                      <a:r>
                        <a:rPr lang="ar-SA" sz="1600" b="1" dirty="0" smtClean="0">
                          <a:latin typeface="Times New Roman"/>
                          <a:ea typeface="Times New Roman"/>
                          <a:cs typeface="Arial"/>
                        </a:rPr>
                        <a:t>تذكر واسترجاع</a:t>
                      </a:r>
                      <a:r>
                        <a:rPr lang="ar-SA" sz="1600" b="1" baseline="0" dirty="0" smtClean="0">
                          <a:latin typeface="Times New Roman"/>
                          <a:ea typeface="Times New Roman"/>
                          <a:cs typeface="Arial"/>
                        </a:rPr>
                        <a:t> المعلومات</a:t>
                      </a:r>
                      <a:endParaRPr lang="en-US" sz="1600" b="1" dirty="0">
                        <a:latin typeface="Times New Roman"/>
                        <a:ea typeface="Times New Roma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FF"/>
                    </a:solidFill>
                  </a:tcPr>
                </a:tc>
                <a:tc>
                  <a:txBody>
                    <a:bodyPr/>
                    <a:lstStyle/>
                    <a:p>
                      <a:pPr marL="0" marR="0" indent="0" algn="justLow" defTabSz="914400" rtl="1" eaLnBrk="1" fontAlgn="auto" latinLnBrk="0" hangingPunct="1">
                        <a:lnSpc>
                          <a:spcPct val="115000"/>
                        </a:lnSpc>
                        <a:spcBef>
                          <a:spcPts val="0"/>
                        </a:spcBef>
                        <a:spcAft>
                          <a:spcPts val="0"/>
                        </a:spcAft>
                        <a:buClrTx/>
                        <a:buSzTx/>
                        <a:buFontTx/>
                        <a:buNone/>
                        <a:tabLst/>
                        <a:defRPr/>
                      </a:pPr>
                      <a:r>
                        <a:rPr lang="ar-SA" sz="1600" b="1" dirty="0" smtClean="0">
                          <a:latin typeface="Times New Roman"/>
                          <a:ea typeface="Times New Roman"/>
                          <a:cs typeface="+mn-cs"/>
                        </a:rPr>
                        <a:t>يصمم – يبتكر – يفترض – يبني – يخطط</a:t>
                      </a:r>
                      <a:r>
                        <a:rPr lang="ar-SA" sz="1600" b="1" baseline="0" dirty="0" smtClean="0">
                          <a:latin typeface="Times New Roman"/>
                          <a:ea typeface="Times New Roman"/>
                          <a:cs typeface="+mn-cs"/>
                        </a:rPr>
                        <a:t> – يركب</a:t>
                      </a:r>
                    </a:p>
                    <a:p>
                      <a:pPr algn="justLow" rtl="1">
                        <a:lnSpc>
                          <a:spcPct val="115000"/>
                        </a:lnSpc>
                        <a:spcAft>
                          <a:spcPts val="0"/>
                        </a:spcAft>
                      </a:pPr>
                      <a:endParaRPr lang="en-US" sz="1600" b="1" dirty="0">
                        <a:latin typeface="Times New Roman"/>
                        <a:ea typeface="Times New Roma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algn="justLow" rtl="1">
                        <a:lnSpc>
                          <a:spcPct val="115000"/>
                        </a:lnSpc>
                        <a:spcAft>
                          <a:spcPts val="0"/>
                        </a:spcAft>
                      </a:pPr>
                      <a:r>
                        <a:rPr lang="ar-SA" sz="1600" b="1" dirty="0" smtClean="0">
                          <a:latin typeface="Times New Roman"/>
                          <a:ea typeface="Times New Roman"/>
                          <a:cs typeface="+mn-cs"/>
                        </a:rPr>
                        <a:t>كيف تعدل تلك الخطة؟</a:t>
                      </a:r>
                    </a:p>
                    <a:p>
                      <a:pPr marL="228600" algn="justLow" rtl="1">
                        <a:lnSpc>
                          <a:spcPct val="115000"/>
                        </a:lnSpc>
                        <a:spcAft>
                          <a:spcPts val="0"/>
                        </a:spcAft>
                      </a:pPr>
                      <a:r>
                        <a:rPr lang="ar-SA" sz="1600" b="1" dirty="0" smtClean="0">
                          <a:latin typeface="Times New Roman"/>
                          <a:ea typeface="Times New Roman"/>
                          <a:cs typeface="+mn-cs"/>
                        </a:rPr>
                        <a:t>هل يمكن أن تجد طريقة جديدة؟</a:t>
                      </a:r>
                    </a:p>
                    <a:p>
                      <a:pPr marL="228600" algn="justLow" rtl="1">
                        <a:lnSpc>
                          <a:spcPct val="115000"/>
                        </a:lnSpc>
                        <a:spcAft>
                          <a:spcPts val="0"/>
                        </a:spcAft>
                      </a:pPr>
                      <a:endParaRPr lang="en-US" sz="1600" b="1" dirty="0">
                        <a:latin typeface="Times New Roman"/>
                        <a:ea typeface="Times New Roma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 name="Up Arrow 1"/>
          <p:cNvSpPr/>
          <p:nvPr/>
        </p:nvSpPr>
        <p:spPr bwMode="auto">
          <a:xfrm>
            <a:off x="8694057" y="1088572"/>
            <a:ext cx="362858" cy="5210628"/>
          </a:xfrm>
          <a:prstGeom prst="upArrow">
            <a:avLst/>
          </a:prstGeom>
          <a:solidFill>
            <a:srgbClr val="FFFF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Arial" pitchFamily="34" charset="0"/>
              <a:cs typeface="AL-Mateen" pitchFamily="2" charset="-78"/>
            </a:endParaRPr>
          </a:p>
        </p:txBody>
      </p:sp>
      <p:sp>
        <p:nvSpPr>
          <p:cNvPr id="5" name="5-Point Star 4"/>
          <p:cNvSpPr/>
          <p:nvPr/>
        </p:nvSpPr>
        <p:spPr bwMode="auto">
          <a:xfrm>
            <a:off x="341481" y="776515"/>
            <a:ext cx="478972" cy="312057"/>
          </a:xfrm>
          <a:prstGeom prst="star5">
            <a:avLst/>
          </a:prstGeom>
          <a:solidFill>
            <a:srgbClr val="FF99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Arial" pitchFamily="34" charset="0"/>
              <a:cs typeface="AL-Mateen" pitchFamily="2" charset="-78"/>
            </a:endParaRPr>
          </a:p>
        </p:txBody>
      </p:sp>
      <p:sp>
        <p:nvSpPr>
          <p:cNvPr id="7" name="5-Point Star 6"/>
          <p:cNvSpPr/>
          <p:nvPr/>
        </p:nvSpPr>
        <p:spPr bwMode="auto">
          <a:xfrm>
            <a:off x="2742050" y="794657"/>
            <a:ext cx="515259" cy="312057"/>
          </a:xfrm>
          <a:prstGeom prst="star5">
            <a:avLst/>
          </a:prstGeom>
          <a:solidFill>
            <a:srgbClr val="FF99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Arial" pitchFamily="34" charset="0"/>
              <a:cs typeface="AL-Mateen" pitchFamily="2" charset="-78"/>
            </a:endParaRPr>
          </a:p>
        </p:txBody>
      </p:sp>
      <p:pic>
        <p:nvPicPr>
          <p:cNvPr id="3075" name="Picture 3"/>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3012380" y="6487790"/>
            <a:ext cx="481695" cy="289017"/>
          </a:xfrm>
          <a:prstGeom prst="rect">
            <a:avLst/>
          </a:prstGeom>
          <a:solidFill>
            <a:schemeClr val="accent3"/>
          </a:solidFill>
          <a:ln>
            <a:noFill/>
          </a:ln>
          <a:effectLst/>
        </p:spPr>
      </p:pic>
      <p:pic>
        <p:nvPicPr>
          <p:cNvPr id="9" name="Picture 3"/>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136868" y="6487790"/>
            <a:ext cx="448242" cy="268945"/>
          </a:xfrm>
          <a:prstGeom prst="rect">
            <a:avLst/>
          </a:prstGeom>
          <a:solidFill>
            <a:schemeClr val="accent3"/>
          </a:solidFill>
          <a:ln>
            <a:noFill/>
          </a:ln>
          <a:effectLst/>
        </p:spPr>
      </p:pic>
      <p:sp>
        <p:nvSpPr>
          <p:cNvPr id="11" name="5-Point Star 10"/>
          <p:cNvSpPr/>
          <p:nvPr/>
        </p:nvSpPr>
        <p:spPr bwMode="auto">
          <a:xfrm>
            <a:off x="2709960" y="5522685"/>
            <a:ext cx="579437" cy="377371"/>
          </a:xfrm>
          <a:prstGeom prst="star5">
            <a:avLst/>
          </a:prstGeom>
          <a:solidFill>
            <a:srgbClr val="FFFF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Arial" pitchFamily="34" charset="0"/>
              <a:cs typeface="AL-Mateen" pitchFamily="2" charset="-78"/>
            </a:endParaRPr>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9100" y="2032961"/>
            <a:ext cx="471156" cy="305140"/>
          </a:xfrm>
          <a:prstGeom prst="rect">
            <a:avLst/>
          </a:prstGeom>
          <a:solidFill>
            <a:schemeClr val="accent1">
              <a:lumMod val="50000"/>
            </a:schemeClr>
          </a:solidFill>
          <a:ln>
            <a:noFill/>
          </a:ln>
          <a:effec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5688" y="3128268"/>
            <a:ext cx="511621" cy="331348"/>
          </a:xfrm>
          <a:prstGeom prst="rect">
            <a:avLst/>
          </a:prstGeom>
          <a:solidFill>
            <a:srgbClr val="FFC000"/>
          </a:solidFill>
          <a:ln>
            <a:noFill/>
          </a:ln>
          <a:effectLst/>
        </p:spPr>
      </p:pic>
      <p:pic>
        <p:nvPicPr>
          <p:cNvPr id="30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792" y="2032961"/>
            <a:ext cx="471155" cy="305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5-Point Star 14"/>
          <p:cNvSpPr/>
          <p:nvPr/>
        </p:nvSpPr>
        <p:spPr bwMode="auto">
          <a:xfrm>
            <a:off x="269311" y="5522685"/>
            <a:ext cx="579437" cy="377371"/>
          </a:xfrm>
          <a:prstGeom prst="star5">
            <a:avLst/>
          </a:prstGeom>
          <a:solidFill>
            <a:srgbClr val="FFFF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Arial" pitchFamily="34" charset="0"/>
              <a:cs typeface="AL-Mateen" pitchFamily="2" charset="-78"/>
            </a:endParaRPr>
          </a:p>
        </p:txBody>
      </p:sp>
      <p:pic>
        <p:nvPicPr>
          <p:cNvPr id="307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6868" y="3128268"/>
            <a:ext cx="574827" cy="372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5-Point Star 7"/>
          <p:cNvSpPr/>
          <p:nvPr/>
        </p:nvSpPr>
        <p:spPr bwMode="auto">
          <a:xfrm>
            <a:off x="2796871" y="4053342"/>
            <a:ext cx="612838" cy="457200"/>
          </a:xfrm>
          <a:prstGeom prst="star5">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Arial" pitchFamily="34" charset="0"/>
              <a:cs typeface="AL-Mateen" pitchFamily="2" charset="-78"/>
            </a:endParaRPr>
          </a:p>
        </p:txBody>
      </p:sp>
      <p:pic>
        <p:nvPicPr>
          <p:cNvPr id="3082"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9936" y="4053342"/>
            <a:ext cx="634766" cy="424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80060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ppt_x"/>
                                          </p:val>
                                        </p:tav>
                                        <p:tav tm="100000">
                                          <p:val>
                                            <p:strVal val="#ppt_x"/>
                                          </p:val>
                                        </p:tav>
                                      </p:tavLst>
                                    </p:anim>
                                    <p:anim calcmode="lin" valueType="num">
                                      <p:cBhvr additive="base">
                                        <p:cTn id="13"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077"/>
                                        </p:tgtEl>
                                        <p:attrNameLst>
                                          <p:attrName>style.visibility</p:attrName>
                                        </p:attrNameLst>
                                      </p:cBhvr>
                                      <p:to>
                                        <p:strVal val="visible"/>
                                      </p:to>
                                    </p:set>
                                    <p:anim calcmode="lin" valueType="num">
                                      <p:cBhvr additive="base">
                                        <p:cTn id="18" dur="1000" fill="hold"/>
                                        <p:tgtEl>
                                          <p:spTgt spid="3077"/>
                                        </p:tgtEl>
                                        <p:attrNameLst>
                                          <p:attrName>ppt_x</p:attrName>
                                        </p:attrNameLst>
                                      </p:cBhvr>
                                      <p:tavLst>
                                        <p:tav tm="0">
                                          <p:val>
                                            <p:strVal val="#ppt_x"/>
                                          </p:val>
                                        </p:tav>
                                        <p:tav tm="100000">
                                          <p:val>
                                            <p:strVal val="#ppt_x"/>
                                          </p:val>
                                        </p:tav>
                                      </p:tavLst>
                                    </p:anim>
                                    <p:anim calcmode="lin" valueType="num">
                                      <p:cBhvr additive="base">
                                        <p:cTn id="19" dur="1000" fill="hold"/>
                                        <p:tgtEl>
                                          <p:spTgt spid="3077"/>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presetID="2" presetClass="entr" presetSubtype="4" fill="hold" nodeType="afterEffect">
                                  <p:stCondLst>
                                    <p:cond delay="0"/>
                                  </p:stCondLst>
                                  <p:childTnLst>
                                    <p:set>
                                      <p:cBhvr>
                                        <p:cTn id="22" dur="1" fill="hold">
                                          <p:stCondLst>
                                            <p:cond delay="0"/>
                                          </p:stCondLst>
                                        </p:cTn>
                                        <p:tgtEl>
                                          <p:spTgt spid="3079"/>
                                        </p:tgtEl>
                                        <p:attrNameLst>
                                          <p:attrName>style.visibility</p:attrName>
                                        </p:attrNameLst>
                                      </p:cBhvr>
                                      <p:to>
                                        <p:strVal val="visible"/>
                                      </p:to>
                                    </p:set>
                                    <p:anim calcmode="lin" valueType="num">
                                      <p:cBhvr additive="base">
                                        <p:cTn id="23" dur="1000" fill="hold"/>
                                        <p:tgtEl>
                                          <p:spTgt spid="3079"/>
                                        </p:tgtEl>
                                        <p:attrNameLst>
                                          <p:attrName>ppt_x</p:attrName>
                                        </p:attrNameLst>
                                      </p:cBhvr>
                                      <p:tavLst>
                                        <p:tav tm="0">
                                          <p:val>
                                            <p:strVal val="#ppt_x"/>
                                          </p:val>
                                        </p:tav>
                                        <p:tav tm="100000">
                                          <p:val>
                                            <p:strVal val="#ppt_x"/>
                                          </p:val>
                                        </p:tav>
                                      </p:tavLst>
                                    </p:anim>
                                    <p:anim calcmode="lin" valueType="num">
                                      <p:cBhvr additive="base">
                                        <p:cTn id="24" dur="1000" fill="hold"/>
                                        <p:tgtEl>
                                          <p:spTgt spid="307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076"/>
                                        </p:tgtEl>
                                        <p:attrNameLst>
                                          <p:attrName>style.visibility</p:attrName>
                                        </p:attrNameLst>
                                      </p:cBhvr>
                                      <p:to>
                                        <p:strVal val="visible"/>
                                      </p:to>
                                    </p:set>
                                    <p:anim calcmode="lin" valueType="num">
                                      <p:cBhvr additive="base">
                                        <p:cTn id="29" dur="1000" fill="hold"/>
                                        <p:tgtEl>
                                          <p:spTgt spid="3076"/>
                                        </p:tgtEl>
                                        <p:attrNameLst>
                                          <p:attrName>ppt_x</p:attrName>
                                        </p:attrNameLst>
                                      </p:cBhvr>
                                      <p:tavLst>
                                        <p:tav tm="0">
                                          <p:val>
                                            <p:strVal val="#ppt_x"/>
                                          </p:val>
                                        </p:tav>
                                        <p:tav tm="100000">
                                          <p:val>
                                            <p:strVal val="#ppt_x"/>
                                          </p:val>
                                        </p:tav>
                                      </p:tavLst>
                                    </p:anim>
                                    <p:anim calcmode="lin" valueType="num">
                                      <p:cBhvr additive="base">
                                        <p:cTn id="30" dur="1000" fill="hold"/>
                                        <p:tgtEl>
                                          <p:spTgt spid="3076"/>
                                        </p:tgtEl>
                                        <p:attrNameLst>
                                          <p:attrName>ppt_y</p:attrName>
                                        </p:attrNameLst>
                                      </p:cBhvr>
                                      <p:tavLst>
                                        <p:tav tm="0">
                                          <p:val>
                                            <p:strVal val="1+#ppt_h/2"/>
                                          </p:val>
                                        </p:tav>
                                        <p:tav tm="100000">
                                          <p:val>
                                            <p:strVal val="#ppt_y"/>
                                          </p:val>
                                        </p:tav>
                                      </p:tavLst>
                                    </p:anim>
                                  </p:childTnLst>
                                </p:cTn>
                              </p:par>
                            </p:childTnLst>
                          </p:cTn>
                        </p:par>
                        <p:par>
                          <p:cTn id="31" fill="hold">
                            <p:stCondLst>
                              <p:cond delay="1000"/>
                            </p:stCondLst>
                            <p:childTnLst>
                              <p:par>
                                <p:cTn id="32" presetID="2" presetClass="entr" presetSubtype="4" fill="hold" nodeType="afterEffect">
                                  <p:stCondLst>
                                    <p:cond delay="0"/>
                                  </p:stCondLst>
                                  <p:childTnLst>
                                    <p:set>
                                      <p:cBhvr>
                                        <p:cTn id="33" dur="1" fill="hold">
                                          <p:stCondLst>
                                            <p:cond delay="0"/>
                                          </p:stCondLst>
                                        </p:cTn>
                                        <p:tgtEl>
                                          <p:spTgt spid="3078"/>
                                        </p:tgtEl>
                                        <p:attrNameLst>
                                          <p:attrName>style.visibility</p:attrName>
                                        </p:attrNameLst>
                                      </p:cBhvr>
                                      <p:to>
                                        <p:strVal val="visible"/>
                                      </p:to>
                                    </p:set>
                                    <p:anim calcmode="lin" valueType="num">
                                      <p:cBhvr additive="base">
                                        <p:cTn id="34" dur="1000" fill="hold"/>
                                        <p:tgtEl>
                                          <p:spTgt spid="3078"/>
                                        </p:tgtEl>
                                        <p:attrNameLst>
                                          <p:attrName>ppt_x</p:attrName>
                                        </p:attrNameLst>
                                      </p:cBhvr>
                                      <p:tavLst>
                                        <p:tav tm="0">
                                          <p:val>
                                            <p:strVal val="#ppt_x"/>
                                          </p:val>
                                        </p:tav>
                                        <p:tav tm="100000">
                                          <p:val>
                                            <p:strVal val="#ppt_x"/>
                                          </p:val>
                                        </p:tav>
                                      </p:tavLst>
                                    </p:anim>
                                    <p:anim calcmode="lin" valueType="num">
                                      <p:cBhvr additive="base">
                                        <p:cTn id="35" dur="1000" fill="hold"/>
                                        <p:tgtEl>
                                          <p:spTgt spid="3078"/>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additive="base">
                                        <p:cTn id="40" dur="1000" fill="hold"/>
                                        <p:tgtEl>
                                          <p:spTgt spid="11"/>
                                        </p:tgtEl>
                                        <p:attrNameLst>
                                          <p:attrName>ppt_x</p:attrName>
                                        </p:attrNameLst>
                                      </p:cBhvr>
                                      <p:tavLst>
                                        <p:tav tm="0">
                                          <p:val>
                                            <p:strVal val="#ppt_x"/>
                                          </p:val>
                                        </p:tav>
                                        <p:tav tm="100000">
                                          <p:val>
                                            <p:strVal val="#ppt_x"/>
                                          </p:val>
                                        </p:tav>
                                      </p:tavLst>
                                    </p:anim>
                                    <p:anim calcmode="lin" valueType="num">
                                      <p:cBhvr additive="base">
                                        <p:cTn id="41" dur="1000" fill="hold"/>
                                        <p:tgtEl>
                                          <p:spTgt spid="11"/>
                                        </p:tgtEl>
                                        <p:attrNameLst>
                                          <p:attrName>ppt_y</p:attrName>
                                        </p:attrNameLst>
                                      </p:cBhvr>
                                      <p:tavLst>
                                        <p:tav tm="0">
                                          <p:val>
                                            <p:strVal val="1+#ppt_h/2"/>
                                          </p:val>
                                        </p:tav>
                                        <p:tav tm="100000">
                                          <p:val>
                                            <p:strVal val="#ppt_y"/>
                                          </p:val>
                                        </p:tav>
                                      </p:tavLst>
                                    </p:anim>
                                  </p:childTnLst>
                                </p:cTn>
                              </p:par>
                            </p:childTnLst>
                          </p:cTn>
                        </p:par>
                        <p:par>
                          <p:cTn id="42" fill="hold">
                            <p:stCondLst>
                              <p:cond delay="1000"/>
                            </p:stCondLst>
                            <p:childTnLst>
                              <p:par>
                                <p:cTn id="43" presetID="2" presetClass="entr" presetSubtype="4"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additive="base">
                                        <p:cTn id="45" dur="1000" fill="hold"/>
                                        <p:tgtEl>
                                          <p:spTgt spid="15"/>
                                        </p:tgtEl>
                                        <p:attrNameLst>
                                          <p:attrName>ppt_x</p:attrName>
                                        </p:attrNameLst>
                                      </p:cBhvr>
                                      <p:tavLst>
                                        <p:tav tm="0">
                                          <p:val>
                                            <p:strVal val="#ppt_x"/>
                                          </p:val>
                                        </p:tav>
                                        <p:tav tm="100000">
                                          <p:val>
                                            <p:strVal val="#ppt_x"/>
                                          </p:val>
                                        </p:tav>
                                      </p:tavLst>
                                    </p:anim>
                                    <p:anim calcmode="lin" valueType="num">
                                      <p:cBhvr additive="base">
                                        <p:cTn id="46"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1000" fill="hold"/>
                                        <p:tgtEl>
                                          <p:spTgt spid="8"/>
                                        </p:tgtEl>
                                        <p:attrNameLst>
                                          <p:attrName>ppt_x</p:attrName>
                                        </p:attrNameLst>
                                      </p:cBhvr>
                                      <p:tavLst>
                                        <p:tav tm="0">
                                          <p:val>
                                            <p:strVal val="#ppt_x"/>
                                          </p:val>
                                        </p:tav>
                                        <p:tav tm="100000">
                                          <p:val>
                                            <p:strVal val="#ppt_x"/>
                                          </p:val>
                                        </p:tav>
                                      </p:tavLst>
                                    </p:anim>
                                    <p:anim calcmode="lin" valueType="num">
                                      <p:cBhvr additive="base">
                                        <p:cTn id="52" dur="1000" fill="hold"/>
                                        <p:tgtEl>
                                          <p:spTgt spid="8"/>
                                        </p:tgtEl>
                                        <p:attrNameLst>
                                          <p:attrName>ppt_y</p:attrName>
                                        </p:attrNameLst>
                                      </p:cBhvr>
                                      <p:tavLst>
                                        <p:tav tm="0">
                                          <p:val>
                                            <p:strVal val="1+#ppt_h/2"/>
                                          </p:val>
                                        </p:tav>
                                        <p:tav tm="100000">
                                          <p:val>
                                            <p:strVal val="#ppt_y"/>
                                          </p:val>
                                        </p:tav>
                                      </p:tavLst>
                                    </p:anim>
                                  </p:childTnLst>
                                </p:cTn>
                              </p:par>
                            </p:childTnLst>
                          </p:cTn>
                        </p:par>
                        <p:par>
                          <p:cTn id="53" fill="hold">
                            <p:stCondLst>
                              <p:cond delay="1000"/>
                            </p:stCondLst>
                            <p:childTnLst>
                              <p:par>
                                <p:cTn id="54" presetID="2" presetClass="entr" presetSubtype="4" fill="hold" nodeType="afterEffect">
                                  <p:stCondLst>
                                    <p:cond delay="0"/>
                                  </p:stCondLst>
                                  <p:childTnLst>
                                    <p:set>
                                      <p:cBhvr>
                                        <p:cTn id="55" dur="1" fill="hold">
                                          <p:stCondLst>
                                            <p:cond delay="0"/>
                                          </p:stCondLst>
                                        </p:cTn>
                                        <p:tgtEl>
                                          <p:spTgt spid="3082"/>
                                        </p:tgtEl>
                                        <p:attrNameLst>
                                          <p:attrName>style.visibility</p:attrName>
                                        </p:attrNameLst>
                                      </p:cBhvr>
                                      <p:to>
                                        <p:strVal val="visible"/>
                                      </p:to>
                                    </p:set>
                                    <p:anim calcmode="lin" valueType="num">
                                      <p:cBhvr additive="base">
                                        <p:cTn id="56" dur="1000" fill="hold"/>
                                        <p:tgtEl>
                                          <p:spTgt spid="3082"/>
                                        </p:tgtEl>
                                        <p:attrNameLst>
                                          <p:attrName>ppt_x</p:attrName>
                                        </p:attrNameLst>
                                      </p:cBhvr>
                                      <p:tavLst>
                                        <p:tav tm="0">
                                          <p:val>
                                            <p:strVal val="#ppt_x"/>
                                          </p:val>
                                        </p:tav>
                                        <p:tav tm="100000">
                                          <p:val>
                                            <p:strVal val="#ppt_x"/>
                                          </p:val>
                                        </p:tav>
                                      </p:tavLst>
                                    </p:anim>
                                    <p:anim calcmode="lin" valueType="num">
                                      <p:cBhvr additive="base">
                                        <p:cTn id="57" dur="1000" fill="hold"/>
                                        <p:tgtEl>
                                          <p:spTgt spid="3082"/>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3075"/>
                                        </p:tgtEl>
                                        <p:attrNameLst>
                                          <p:attrName>style.visibility</p:attrName>
                                        </p:attrNameLst>
                                      </p:cBhvr>
                                      <p:to>
                                        <p:strVal val="visible"/>
                                      </p:to>
                                    </p:set>
                                    <p:anim calcmode="lin" valueType="num">
                                      <p:cBhvr additive="base">
                                        <p:cTn id="62" dur="1000" fill="hold"/>
                                        <p:tgtEl>
                                          <p:spTgt spid="3075"/>
                                        </p:tgtEl>
                                        <p:attrNameLst>
                                          <p:attrName>ppt_x</p:attrName>
                                        </p:attrNameLst>
                                      </p:cBhvr>
                                      <p:tavLst>
                                        <p:tav tm="0">
                                          <p:val>
                                            <p:strVal val="#ppt_x"/>
                                          </p:val>
                                        </p:tav>
                                        <p:tav tm="100000">
                                          <p:val>
                                            <p:strVal val="#ppt_x"/>
                                          </p:val>
                                        </p:tav>
                                      </p:tavLst>
                                    </p:anim>
                                    <p:anim calcmode="lin" valueType="num">
                                      <p:cBhvr additive="base">
                                        <p:cTn id="63" dur="1000" fill="hold"/>
                                        <p:tgtEl>
                                          <p:spTgt spid="3075"/>
                                        </p:tgtEl>
                                        <p:attrNameLst>
                                          <p:attrName>ppt_y</p:attrName>
                                        </p:attrNameLst>
                                      </p:cBhvr>
                                      <p:tavLst>
                                        <p:tav tm="0">
                                          <p:val>
                                            <p:strVal val="1+#ppt_h/2"/>
                                          </p:val>
                                        </p:tav>
                                        <p:tav tm="100000">
                                          <p:val>
                                            <p:strVal val="#ppt_y"/>
                                          </p:val>
                                        </p:tav>
                                      </p:tavLst>
                                    </p:anim>
                                  </p:childTnLst>
                                </p:cTn>
                              </p:par>
                            </p:childTnLst>
                          </p:cTn>
                        </p:par>
                        <p:par>
                          <p:cTn id="64" fill="hold">
                            <p:stCondLst>
                              <p:cond delay="1000"/>
                            </p:stCondLst>
                            <p:childTnLst>
                              <p:par>
                                <p:cTn id="65" presetID="2" presetClass="entr" presetSubtype="4" fill="hold" nodeType="afterEffect">
                                  <p:stCondLst>
                                    <p:cond delay="0"/>
                                  </p:stCondLst>
                                  <p:childTnLst>
                                    <p:set>
                                      <p:cBhvr>
                                        <p:cTn id="66" dur="1" fill="hold">
                                          <p:stCondLst>
                                            <p:cond delay="0"/>
                                          </p:stCondLst>
                                        </p:cTn>
                                        <p:tgtEl>
                                          <p:spTgt spid="9"/>
                                        </p:tgtEl>
                                        <p:attrNameLst>
                                          <p:attrName>style.visibility</p:attrName>
                                        </p:attrNameLst>
                                      </p:cBhvr>
                                      <p:to>
                                        <p:strVal val="visible"/>
                                      </p:to>
                                    </p:set>
                                    <p:anim calcmode="lin" valueType="num">
                                      <p:cBhvr additive="base">
                                        <p:cTn id="67" dur="1000" fill="hold"/>
                                        <p:tgtEl>
                                          <p:spTgt spid="9"/>
                                        </p:tgtEl>
                                        <p:attrNameLst>
                                          <p:attrName>ppt_x</p:attrName>
                                        </p:attrNameLst>
                                      </p:cBhvr>
                                      <p:tavLst>
                                        <p:tav tm="0">
                                          <p:val>
                                            <p:strVal val="#ppt_x"/>
                                          </p:val>
                                        </p:tav>
                                        <p:tav tm="100000">
                                          <p:val>
                                            <p:strVal val="#ppt_x"/>
                                          </p:val>
                                        </p:tav>
                                      </p:tavLst>
                                    </p:anim>
                                    <p:anim calcmode="lin" valueType="num">
                                      <p:cBhvr additive="base">
                                        <p:cTn id="68"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1" grpId="0" animBg="1"/>
      <p:bldP spid="15"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x-none" sz="3600" b="1" dirty="0">
                <a:solidFill>
                  <a:srgbClr val="996600"/>
                </a:solidFill>
                <a:latin typeface="Sakkal Majalla" panose="02000000000000000000" pitchFamily="2" charset="-78"/>
                <a:cs typeface="Sakkal Majalla" panose="02000000000000000000" pitchFamily="2" charset="-78"/>
              </a:rPr>
              <a:t>هرم بلوم المعرفي</a:t>
            </a:r>
            <a:endParaRPr lang="en-US" sz="3600" dirty="0">
              <a:solidFill>
                <a:srgbClr val="996600"/>
              </a:solidFill>
              <a:latin typeface="Sakkal Majalla" panose="02000000000000000000" pitchFamily="2" charset="-78"/>
              <a:cs typeface="Sakkal Majalla" panose="02000000000000000000" pitchFamily="2" charset="-78"/>
            </a:endParaRPr>
          </a:p>
        </p:txBody>
      </p:sp>
      <p:sp>
        <p:nvSpPr>
          <p:cNvPr id="3" name="Rectangle 2"/>
          <p:cNvSpPr/>
          <p:nvPr/>
        </p:nvSpPr>
        <p:spPr>
          <a:xfrm>
            <a:off x="-3420671" y="2925760"/>
            <a:ext cx="4572000" cy="369332"/>
          </a:xfrm>
          <a:prstGeom prst="rect">
            <a:avLst/>
          </a:prstGeom>
        </p:spPr>
        <p:txBody>
          <a:bodyPr>
            <a:spAutoFit/>
          </a:bodyPr>
          <a:lstStyle/>
          <a:p>
            <a:pPr algn="ctr" rtl="1"/>
            <a:r>
              <a:rPr lang="en-GB" dirty="0">
                <a:latin typeface="Sakkal Majalla" panose="02000000000000000000" pitchFamily="2" charset="-78"/>
                <a:cs typeface="Sakkal Majalla" panose="02000000000000000000" pitchFamily="2" charset="-78"/>
              </a:rPr>
              <a:t> </a:t>
            </a:r>
            <a:endParaRPr lang="en-US" dirty="0">
              <a:latin typeface="Sakkal Majalla" panose="02000000000000000000" pitchFamily="2" charset="-78"/>
              <a:cs typeface="Sakkal Majalla" panose="02000000000000000000" pitchFamily="2" charset="-78"/>
            </a:endParaRPr>
          </a:p>
        </p:txBody>
      </p:sp>
      <p:sp>
        <p:nvSpPr>
          <p:cNvPr id="29" name="Rectangle 28"/>
          <p:cNvSpPr/>
          <p:nvPr/>
        </p:nvSpPr>
        <p:spPr>
          <a:xfrm>
            <a:off x="1535926" y="1772938"/>
            <a:ext cx="5948622" cy="461665"/>
          </a:xfrm>
          <a:prstGeom prst="rect">
            <a:avLst/>
          </a:prstGeom>
          <a:solidFill>
            <a:srgbClr val="FAC81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1"/>
            <a:r>
              <a:rPr lang="x-none" sz="2400" b="1" dirty="0" smtClean="0">
                <a:solidFill>
                  <a:schemeClr val="tx1"/>
                </a:solidFill>
                <a:latin typeface="Sakkal Majalla" panose="02000000000000000000" pitchFamily="2" charset="-78"/>
                <a:cs typeface="Sakkal Majalla" panose="02000000000000000000" pitchFamily="2" charset="-78"/>
              </a:rPr>
              <a:t>ولتصنيف بلوم المعرفي أهمية كبيرة، وذلك لأنه:</a:t>
            </a:r>
            <a:r>
              <a:rPr lang="ar-SA" sz="2400" b="1" dirty="0" smtClean="0">
                <a:solidFill>
                  <a:schemeClr val="tx1"/>
                </a:solidFill>
                <a:latin typeface="Sakkal Majalla" panose="02000000000000000000" pitchFamily="2" charset="-78"/>
                <a:cs typeface="Sakkal Majalla" panose="02000000000000000000" pitchFamily="2" charset="-78"/>
              </a:rPr>
              <a:t>   </a:t>
            </a:r>
            <a:endParaRPr lang="en-US" sz="2400" dirty="0">
              <a:solidFill>
                <a:schemeClr val="tx1"/>
              </a:solidFill>
              <a:latin typeface="Sakkal Majalla" panose="02000000000000000000" pitchFamily="2" charset="-78"/>
              <a:cs typeface="Sakkal Majalla" panose="02000000000000000000" pitchFamily="2" charset="-78"/>
            </a:endParaRPr>
          </a:p>
        </p:txBody>
      </p:sp>
      <p:sp>
        <p:nvSpPr>
          <p:cNvPr id="31" name="8-Point Star 30"/>
          <p:cNvSpPr/>
          <p:nvPr/>
        </p:nvSpPr>
        <p:spPr>
          <a:xfrm>
            <a:off x="6773893" y="1591520"/>
            <a:ext cx="876977" cy="792229"/>
          </a:xfrm>
          <a:prstGeom prst="star8">
            <a:avLst/>
          </a:prstGeom>
        </p:spPr>
        <p:style>
          <a:lnRef idx="1">
            <a:schemeClr val="accent1"/>
          </a:lnRef>
          <a:fillRef idx="3">
            <a:schemeClr val="accent1"/>
          </a:fillRef>
          <a:effectRef idx="2">
            <a:schemeClr val="accent1"/>
          </a:effectRef>
          <a:fontRef idx="minor">
            <a:schemeClr val="lt1"/>
          </a:fontRef>
        </p:style>
        <p:txBody>
          <a:bodyPr rtlCol="0" anchor="ctr"/>
          <a:lstStyle/>
          <a:p>
            <a:pPr algn="ctr" rtl="1"/>
            <a:r>
              <a:rPr lang="ar-SA" dirty="0" smtClean="0">
                <a:latin typeface="Sakkal Majalla" panose="02000000000000000000" pitchFamily="2" charset="-78"/>
                <a:cs typeface="Sakkal Majalla" panose="02000000000000000000" pitchFamily="2" charset="-78"/>
              </a:rPr>
              <a:t>   </a:t>
            </a:r>
            <a:endParaRPr lang="en-US" dirty="0">
              <a:latin typeface="Sakkal Majalla" panose="02000000000000000000" pitchFamily="2" charset="-78"/>
              <a:cs typeface="Sakkal Majalla" panose="02000000000000000000" pitchFamily="2" charset="-78"/>
            </a:endParaRPr>
          </a:p>
        </p:txBody>
      </p:sp>
      <p:sp>
        <p:nvSpPr>
          <p:cNvPr id="32" name="Diamond 31"/>
          <p:cNvSpPr/>
          <p:nvPr/>
        </p:nvSpPr>
        <p:spPr>
          <a:xfrm>
            <a:off x="2479476" y="2230232"/>
            <a:ext cx="4185047" cy="4185047"/>
          </a:xfrm>
          <a:prstGeom prst="diamond">
            <a:avLst/>
          </a:prstGeom>
        </p:spPr>
        <p:style>
          <a:lnRef idx="0">
            <a:schemeClr val="dk1">
              <a:hueOff val="0"/>
              <a:satOff val="0"/>
              <a:lumOff val="0"/>
              <a:alphaOff val="0"/>
            </a:schemeClr>
          </a:lnRef>
          <a:fillRef idx="1">
            <a:schemeClr val="accent4">
              <a:tint val="40000"/>
              <a:hueOff val="0"/>
              <a:satOff val="0"/>
              <a:lumOff val="0"/>
              <a:alphaOff val="0"/>
            </a:schemeClr>
          </a:fillRef>
          <a:effectRef idx="0">
            <a:schemeClr val="accent4">
              <a:tint val="40000"/>
              <a:hueOff val="0"/>
              <a:satOff val="0"/>
              <a:lumOff val="0"/>
              <a:alphaOff val="0"/>
            </a:schemeClr>
          </a:effectRef>
          <a:fontRef idx="minor">
            <a:schemeClr val="dk1">
              <a:hueOff val="0"/>
              <a:satOff val="0"/>
              <a:lumOff val="0"/>
              <a:alphaOff val="0"/>
            </a:schemeClr>
          </a:fontRef>
        </p:style>
      </p:sp>
      <p:grpSp>
        <p:nvGrpSpPr>
          <p:cNvPr id="33" name="Group 32"/>
          <p:cNvGrpSpPr>
            <a:grpSpLocks/>
          </p:cNvGrpSpPr>
          <p:nvPr/>
        </p:nvGrpSpPr>
        <p:grpSpPr>
          <a:xfrm>
            <a:off x="1376273" y="2561230"/>
            <a:ext cx="3275994" cy="1763999"/>
            <a:chOff x="1993717" y="397579"/>
            <a:chExt cx="1632168" cy="1632168"/>
          </a:xfrm>
        </p:grpSpPr>
        <p:sp>
          <p:nvSpPr>
            <p:cNvPr id="43" name="Rounded Rectangle 42"/>
            <p:cNvSpPr/>
            <p:nvPr/>
          </p:nvSpPr>
          <p:spPr>
            <a:xfrm>
              <a:off x="1993717" y="397579"/>
              <a:ext cx="1632168" cy="1632168"/>
            </a:xfrm>
            <a:prstGeom prst="round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44" name="Rounded Rectangle 5"/>
            <p:cNvSpPr/>
            <p:nvPr/>
          </p:nvSpPr>
          <p:spPr>
            <a:xfrm>
              <a:off x="2073393" y="477255"/>
              <a:ext cx="1472816" cy="14728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rtl="1">
                <a:lnSpc>
                  <a:spcPct val="90000"/>
                </a:lnSpc>
                <a:spcBef>
                  <a:spcPct val="0"/>
                </a:spcBef>
                <a:spcAft>
                  <a:spcPct val="35000"/>
                </a:spcAft>
              </a:pPr>
              <a:r>
                <a:rPr lang="x-none" sz="2000" b="1" kern="1200" dirty="0" smtClean="0">
                  <a:latin typeface="Sakkal Majalla" panose="02000000000000000000" pitchFamily="2" charset="-78"/>
                  <a:cs typeface="Sakkal Majalla" panose="02000000000000000000" pitchFamily="2" charset="-78"/>
                </a:rPr>
                <a:t>يساعد المعلم على توضيح الهدف من العملية التعليمية وتوضيحها للمتعلم لتحفيز تفاعل هادف بين الطرفين لتحقيق هذه الأهداف.</a:t>
              </a:r>
              <a:endParaRPr lang="en-US" sz="2000" b="1" kern="1200" dirty="0">
                <a:latin typeface="Sakkal Majalla" panose="02000000000000000000" pitchFamily="2" charset="-78"/>
                <a:cs typeface="Sakkal Majalla" panose="02000000000000000000" pitchFamily="2" charset="-78"/>
              </a:endParaRPr>
            </a:p>
          </p:txBody>
        </p:sp>
      </p:grpSp>
      <p:grpSp>
        <p:nvGrpSpPr>
          <p:cNvPr id="34" name="Group 33"/>
          <p:cNvGrpSpPr>
            <a:grpSpLocks/>
          </p:cNvGrpSpPr>
          <p:nvPr/>
        </p:nvGrpSpPr>
        <p:grpSpPr>
          <a:xfrm>
            <a:off x="4713165" y="2565091"/>
            <a:ext cx="3275994" cy="1763999"/>
            <a:chOff x="3751437" y="397579"/>
            <a:chExt cx="1632168" cy="1632168"/>
          </a:xfrm>
        </p:grpSpPr>
        <p:sp>
          <p:nvSpPr>
            <p:cNvPr id="41" name="Rounded Rectangle 40"/>
            <p:cNvSpPr/>
            <p:nvPr/>
          </p:nvSpPr>
          <p:spPr>
            <a:xfrm>
              <a:off x="3751437" y="397579"/>
              <a:ext cx="1632168" cy="1632168"/>
            </a:xfrm>
            <a:prstGeom prst="roundRect">
              <a:avLst/>
            </a:prstGeom>
          </p:spPr>
          <p:style>
            <a:lnRef idx="2">
              <a:schemeClr val="lt1">
                <a:hueOff val="0"/>
                <a:satOff val="0"/>
                <a:lumOff val="0"/>
                <a:alphaOff val="0"/>
              </a:schemeClr>
            </a:lnRef>
            <a:fillRef idx="1">
              <a:schemeClr val="accent4">
                <a:hueOff val="-2888562"/>
                <a:satOff val="21966"/>
                <a:lumOff val="-1830"/>
                <a:alphaOff val="0"/>
              </a:schemeClr>
            </a:fillRef>
            <a:effectRef idx="0">
              <a:schemeClr val="accent4">
                <a:hueOff val="-2888562"/>
                <a:satOff val="21966"/>
                <a:lumOff val="-1830"/>
                <a:alphaOff val="0"/>
              </a:schemeClr>
            </a:effectRef>
            <a:fontRef idx="minor">
              <a:schemeClr val="lt1"/>
            </a:fontRef>
          </p:style>
        </p:sp>
        <p:sp>
          <p:nvSpPr>
            <p:cNvPr id="42" name="Rounded Rectangle 7"/>
            <p:cNvSpPr/>
            <p:nvPr/>
          </p:nvSpPr>
          <p:spPr>
            <a:xfrm>
              <a:off x="3831113" y="477255"/>
              <a:ext cx="1472816" cy="14728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rtl="1">
                <a:lnSpc>
                  <a:spcPct val="90000"/>
                </a:lnSpc>
                <a:spcBef>
                  <a:spcPct val="0"/>
                </a:spcBef>
                <a:spcAft>
                  <a:spcPct val="35000"/>
                </a:spcAft>
              </a:pPr>
              <a:r>
                <a:rPr lang="x-none" sz="2000" b="1" kern="1200" dirty="0" smtClean="0">
                  <a:latin typeface="Sakkal Majalla" panose="02000000000000000000" pitchFamily="2" charset="-78"/>
                  <a:cs typeface="Sakkal Majalla" panose="02000000000000000000" pitchFamily="2" charset="-78"/>
                </a:rPr>
                <a:t>يحفز المعلمين على مساعدة المتعلمين على اكتساب المهارات في كل مستويات التصنيف وذلك بوضع الأسس المناسبة للمستويات الأعلى من خلال التأكد أولاً من تحقيق أهداف المستويات الأدنى.</a:t>
              </a:r>
              <a:endParaRPr lang="en-US" sz="2000" b="1" kern="1200" dirty="0">
                <a:latin typeface="Sakkal Majalla" panose="02000000000000000000" pitchFamily="2" charset="-78"/>
                <a:cs typeface="Sakkal Majalla" panose="02000000000000000000" pitchFamily="2" charset="-78"/>
              </a:endParaRPr>
            </a:p>
          </p:txBody>
        </p:sp>
      </p:grpSp>
      <p:grpSp>
        <p:nvGrpSpPr>
          <p:cNvPr id="35" name="Group 34"/>
          <p:cNvGrpSpPr>
            <a:grpSpLocks/>
          </p:cNvGrpSpPr>
          <p:nvPr/>
        </p:nvGrpSpPr>
        <p:grpSpPr>
          <a:xfrm>
            <a:off x="1376273" y="4445960"/>
            <a:ext cx="3275994" cy="1763999"/>
            <a:chOff x="1993717" y="2155299"/>
            <a:chExt cx="1632168" cy="1632168"/>
          </a:xfrm>
        </p:grpSpPr>
        <p:sp>
          <p:nvSpPr>
            <p:cNvPr id="39" name="Rounded Rectangle 38"/>
            <p:cNvSpPr/>
            <p:nvPr/>
          </p:nvSpPr>
          <p:spPr>
            <a:xfrm>
              <a:off x="1993717" y="2155299"/>
              <a:ext cx="1632168" cy="1632168"/>
            </a:xfrm>
            <a:prstGeom prst="roundRect">
              <a:avLst/>
            </a:prstGeom>
          </p:spPr>
          <p:style>
            <a:lnRef idx="2">
              <a:schemeClr val="lt1">
                <a:hueOff val="0"/>
                <a:satOff val="0"/>
                <a:lumOff val="0"/>
                <a:alphaOff val="0"/>
              </a:schemeClr>
            </a:lnRef>
            <a:fillRef idx="1">
              <a:schemeClr val="accent4">
                <a:hueOff val="-5777124"/>
                <a:satOff val="43933"/>
                <a:lumOff val="-3661"/>
                <a:alphaOff val="0"/>
              </a:schemeClr>
            </a:fillRef>
            <a:effectRef idx="0">
              <a:schemeClr val="accent4">
                <a:hueOff val="-5777124"/>
                <a:satOff val="43933"/>
                <a:lumOff val="-3661"/>
                <a:alphaOff val="0"/>
              </a:schemeClr>
            </a:effectRef>
            <a:fontRef idx="minor">
              <a:schemeClr val="lt1"/>
            </a:fontRef>
          </p:style>
        </p:sp>
        <p:sp>
          <p:nvSpPr>
            <p:cNvPr id="40" name="Rounded Rectangle 9"/>
            <p:cNvSpPr/>
            <p:nvPr/>
          </p:nvSpPr>
          <p:spPr>
            <a:xfrm>
              <a:off x="2073393" y="2234975"/>
              <a:ext cx="1472816" cy="14728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rtl="1">
                <a:lnSpc>
                  <a:spcPct val="90000"/>
                </a:lnSpc>
                <a:spcBef>
                  <a:spcPct val="0"/>
                </a:spcBef>
                <a:spcAft>
                  <a:spcPct val="35000"/>
                </a:spcAft>
              </a:pPr>
              <a:r>
                <a:rPr lang="x-none" sz="2000" b="1" kern="1200" dirty="0" smtClean="0">
                  <a:latin typeface="Sakkal Majalla" panose="02000000000000000000" pitchFamily="2" charset="-78"/>
                  <a:cs typeface="Sakkal Majalla" panose="02000000000000000000" pitchFamily="2" charset="-78"/>
                </a:rPr>
                <a:t>تنظيم الأهداف التعليمية يساعد المعلمين على تخطيط وتقديم تعليم مناسب للمتعلمين وتصميم أساليب تقييم مناسبة لهم ومتوافقة مع الأهداف التعليمية المحددة.</a:t>
              </a:r>
              <a:endParaRPr lang="en-US" sz="2000" b="1" kern="1200" dirty="0">
                <a:latin typeface="Sakkal Majalla" panose="02000000000000000000" pitchFamily="2" charset="-78"/>
                <a:cs typeface="Sakkal Majalla" panose="02000000000000000000" pitchFamily="2" charset="-78"/>
              </a:endParaRPr>
            </a:p>
          </p:txBody>
        </p:sp>
      </p:grpSp>
      <p:grpSp>
        <p:nvGrpSpPr>
          <p:cNvPr id="36" name="Group 35"/>
          <p:cNvGrpSpPr>
            <a:grpSpLocks/>
          </p:cNvGrpSpPr>
          <p:nvPr/>
        </p:nvGrpSpPr>
        <p:grpSpPr>
          <a:xfrm>
            <a:off x="4713165" y="4432571"/>
            <a:ext cx="3275994" cy="1763999"/>
            <a:chOff x="3751437" y="2155299"/>
            <a:chExt cx="1632168" cy="1632168"/>
          </a:xfrm>
        </p:grpSpPr>
        <p:sp>
          <p:nvSpPr>
            <p:cNvPr id="37" name="Rounded Rectangle 36"/>
            <p:cNvSpPr/>
            <p:nvPr/>
          </p:nvSpPr>
          <p:spPr>
            <a:xfrm>
              <a:off x="3751437" y="2155299"/>
              <a:ext cx="1632168" cy="1632168"/>
            </a:xfrm>
            <a:prstGeom prst="roundRect">
              <a:avLst/>
            </a:prstGeom>
          </p:spPr>
          <p:style>
            <a:lnRef idx="2">
              <a:schemeClr val="lt1">
                <a:hueOff val="0"/>
                <a:satOff val="0"/>
                <a:lumOff val="0"/>
                <a:alphaOff val="0"/>
              </a:schemeClr>
            </a:lnRef>
            <a:fillRef idx="1">
              <a:schemeClr val="accent4">
                <a:hueOff val="-8665685"/>
                <a:satOff val="65899"/>
                <a:lumOff val="-5491"/>
                <a:alphaOff val="0"/>
              </a:schemeClr>
            </a:fillRef>
            <a:effectRef idx="0">
              <a:schemeClr val="accent4">
                <a:hueOff val="-8665685"/>
                <a:satOff val="65899"/>
                <a:lumOff val="-5491"/>
                <a:alphaOff val="0"/>
              </a:schemeClr>
            </a:effectRef>
            <a:fontRef idx="minor">
              <a:schemeClr val="lt1"/>
            </a:fontRef>
          </p:style>
        </p:sp>
        <p:sp>
          <p:nvSpPr>
            <p:cNvPr id="38" name="Rounded Rectangle 11"/>
            <p:cNvSpPr/>
            <p:nvPr/>
          </p:nvSpPr>
          <p:spPr>
            <a:xfrm>
              <a:off x="3831113" y="2234975"/>
              <a:ext cx="1472816" cy="14728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rtl="1">
                <a:lnSpc>
                  <a:spcPct val="90000"/>
                </a:lnSpc>
                <a:spcBef>
                  <a:spcPct val="0"/>
                </a:spcBef>
                <a:spcAft>
                  <a:spcPct val="35000"/>
                </a:spcAft>
              </a:pPr>
              <a:r>
                <a:rPr lang="x-none" sz="2000" b="1" kern="1200" dirty="0" smtClean="0">
                  <a:latin typeface="Sakkal Majalla" panose="02000000000000000000" pitchFamily="2" charset="-78"/>
                  <a:cs typeface="Sakkal Majalla" panose="02000000000000000000" pitchFamily="2" charset="-78"/>
                </a:rPr>
                <a:t>يزود المعلم بطريقة موثوقة لقياس تطور مستوى المتعلم وذلك عن طريق تقييمه في كل مستوى من مستويات التعلم.</a:t>
              </a:r>
              <a:endParaRPr lang="en-US" sz="2000" b="1" kern="1200" dirty="0">
                <a:latin typeface="Sakkal Majalla" panose="02000000000000000000" pitchFamily="2" charset="-78"/>
                <a:cs typeface="Sakkal Majalla" panose="02000000000000000000" pitchFamily="2" charset="-78"/>
              </a:endParaRPr>
            </a:p>
          </p:txBody>
        </p:sp>
      </p:grpSp>
    </p:spTree>
    <p:extLst>
      <p:ext uri="{BB962C8B-B14F-4D97-AF65-F5344CB8AC3E}">
        <p14:creationId xmlns:p14="http://schemas.microsoft.com/office/powerpoint/2010/main" val="37169974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xcgoyjbMi.jpg"/>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6611" r="38576"/>
          <a:stretch/>
        </p:blipFill>
        <p:spPr>
          <a:xfrm>
            <a:off x="241926" y="1209940"/>
            <a:ext cx="1719384" cy="4938851"/>
          </a:xfrm>
          <a:prstGeom prst="rect">
            <a:avLst/>
          </a:prstGeom>
        </p:spPr>
      </p:pic>
      <p:sp>
        <p:nvSpPr>
          <p:cNvPr id="5" name="Cloud Callout 4"/>
          <p:cNvSpPr/>
          <p:nvPr/>
        </p:nvSpPr>
        <p:spPr>
          <a:xfrm>
            <a:off x="2767014" y="282238"/>
            <a:ext cx="4868009" cy="1959990"/>
          </a:xfrm>
          <a:prstGeom prst="cloudCallout">
            <a:avLst>
              <a:gd name="adj1" fmla="val -67086"/>
              <a:gd name="adj2" fmla="val 53926"/>
            </a:avLst>
          </a:prstGeom>
          <a:solidFill>
            <a:schemeClr val="accent3">
              <a:lumMod val="75000"/>
              <a:alpha val="82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68580" indent="0" algn="ctr">
              <a:buNone/>
            </a:pPr>
            <a:r>
              <a:rPr lang="x-none" sz="2400" b="1" dirty="0" smtClean="0">
                <a:latin typeface="Sakkal Majalla" panose="02000000000000000000" pitchFamily="2" charset="-78"/>
                <a:cs typeface="Sakkal Majalla" panose="02000000000000000000" pitchFamily="2" charset="-78"/>
              </a:rPr>
              <a:t>لقد حضّرتُ للدرس جيداً، ولكن: </a:t>
            </a:r>
            <a:r>
              <a:rPr lang="x-none" sz="2400" b="1" smtClean="0">
                <a:latin typeface="Sakkal Majalla" panose="02000000000000000000" pitchFamily="2" charset="-78"/>
                <a:cs typeface="Sakkal Majalla" panose="02000000000000000000" pitchFamily="2" charset="-78"/>
              </a:rPr>
              <a:t>لم </a:t>
            </a:r>
            <a:r>
              <a:rPr lang="ar-SA" sz="2400" b="1" dirty="0" smtClean="0">
                <a:latin typeface="Sakkal Majalla" panose="02000000000000000000" pitchFamily="2" charset="-78"/>
                <a:cs typeface="Sakkal Majalla" panose="02000000000000000000" pitchFamily="2" charset="-78"/>
              </a:rPr>
              <a:t>أ</a:t>
            </a:r>
            <a:r>
              <a:rPr lang="x-none" sz="2400" b="1" smtClean="0">
                <a:latin typeface="Sakkal Majalla" panose="02000000000000000000" pitchFamily="2" charset="-78"/>
                <a:cs typeface="Sakkal Majalla" panose="02000000000000000000" pitchFamily="2" charset="-78"/>
              </a:rPr>
              <a:t>ستطع </a:t>
            </a:r>
            <a:r>
              <a:rPr lang="x-none" sz="2400" b="1" dirty="0" smtClean="0">
                <a:latin typeface="Sakkal Majalla" panose="02000000000000000000" pitchFamily="2" charset="-78"/>
                <a:cs typeface="Sakkal Majalla" panose="02000000000000000000" pitchFamily="2" charset="-78"/>
              </a:rPr>
              <a:t>تحقيق بعض الأهداف أو كلها، وأشعر بأني </a:t>
            </a:r>
            <a:r>
              <a:rPr lang="x-none" sz="2400" b="1" smtClean="0">
                <a:latin typeface="Sakkal Majalla" panose="02000000000000000000" pitchFamily="2" charset="-78"/>
                <a:cs typeface="Sakkal Majalla" panose="02000000000000000000" pitchFamily="2" charset="-78"/>
              </a:rPr>
              <a:t>غير راض</a:t>
            </a:r>
            <a:r>
              <a:rPr lang="ar-SA" sz="2400" b="1" dirty="0" smtClean="0">
                <a:latin typeface="Sakkal Majalla" panose="02000000000000000000" pitchFamily="2" charset="-78"/>
                <a:cs typeface="Sakkal Majalla" panose="02000000000000000000" pitchFamily="2" charset="-78"/>
              </a:rPr>
              <a:t>ية </a:t>
            </a:r>
            <a:r>
              <a:rPr lang="x-none" sz="2400" b="1" smtClean="0">
                <a:latin typeface="Sakkal Majalla" panose="02000000000000000000" pitchFamily="2" charset="-78"/>
                <a:cs typeface="Sakkal Majalla" panose="02000000000000000000" pitchFamily="2" charset="-78"/>
              </a:rPr>
              <a:t>تماماً </a:t>
            </a:r>
            <a:r>
              <a:rPr lang="x-none" sz="2400" b="1" dirty="0" smtClean="0">
                <a:latin typeface="Sakkal Majalla" panose="02000000000000000000" pitchFamily="2" charset="-78"/>
                <a:cs typeface="Sakkal Majalla" panose="02000000000000000000" pitchFamily="2" charset="-78"/>
              </a:rPr>
              <a:t>عن درسي، </a:t>
            </a:r>
            <a:endParaRPr lang="en-US" sz="2400" b="1" dirty="0">
              <a:latin typeface="Sakkal Majalla" panose="02000000000000000000" pitchFamily="2" charset="-78"/>
              <a:cs typeface="Sakkal Majalla" panose="02000000000000000000" pitchFamily="2" charset="-78"/>
            </a:endParaRPr>
          </a:p>
        </p:txBody>
      </p:sp>
      <p:sp>
        <p:nvSpPr>
          <p:cNvPr id="6" name="Rectangle 5"/>
          <p:cNvSpPr/>
          <p:nvPr/>
        </p:nvSpPr>
        <p:spPr>
          <a:xfrm>
            <a:off x="4959459" y="2412443"/>
            <a:ext cx="3906696" cy="395998"/>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x-none" sz="2000" b="1" dirty="0" smtClean="0">
                <a:solidFill>
                  <a:schemeClr val="tx1"/>
                </a:solidFill>
                <a:latin typeface="Sakkal Majalla" panose="02000000000000000000" pitchFamily="2" charset="-78"/>
                <a:cs typeface="Sakkal Majalla" panose="02000000000000000000" pitchFamily="2" charset="-78"/>
              </a:rPr>
              <a:t>هل كانت الأهداف واضحة تماماً؟ </a:t>
            </a:r>
            <a:endParaRPr lang="en-US" sz="2000" b="1" dirty="0">
              <a:solidFill>
                <a:schemeClr val="tx1"/>
              </a:solidFill>
              <a:latin typeface="Sakkal Majalla" panose="02000000000000000000" pitchFamily="2" charset="-78"/>
              <a:cs typeface="Sakkal Majalla" panose="02000000000000000000" pitchFamily="2" charset="-78"/>
            </a:endParaRPr>
          </a:p>
        </p:txBody>
      </p:sp>
      <p:sp>
        <p:nvSpPr>
          <p:cNvPr id="7" name="Rectangle 6"/>
          <p:cNvSpPr/>
          <p:nvPr/>
        </p:nvSpPr>
        <p:spPr>
          <a:xfrm>
            <a:off x="3876455" y="2892190"/>
            <a:ext cx="4989700" cy="395998"/>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x-none" sz="2000" b="1" dirty="0" smtClean="0">
                <a:solidFill>
                  <a:schemeClr val="tx1"/>
                </a:solidFill>
                <a:latin typeface="Sakkal Majalla" panose="02000000000000000000" pitchFamily="2" charset="-78"/>
                <a:cs typeface="Sakkal Majalla" panose="02000000000000000000" pitchFamily="2" charset="-78"/>
              </a:rPr>
              <a:t>هل كانت الشروط التي ستتحقق من خلالها الأهداف محددة؟ </a:t>
            </a:r>
            <a:endParaRPr lang="en-US" sz="2000" b="1" dirty="0">
              <a:solidFill>
                <a:schemeClr val="tx1"/>
              </a:solidFill>
              <a:latin typeface="Sakkal Majalla" panose="02000000000000000000" pitchFamily="2" charset="-78"/>
              <a:cs typeface="Sakkal Majalla" panose="02000000000000000000" pitchFamily="2" charset="-78"/>
            </a:endParaRPr>
          </a:p>
        </p:txBody>
      </p:sp>
      <p:sp>
        <p:nvSpPr>
          <p:cNvPr id="8" name="Rectangle 7"/>
          <p:cNvSpPr/>
          <p:nvPr/>
        </p:nvSpPr>
        <p:spPr>
          <a:xfrm>
            <a:off x="3876455" y="3413356"/>
            <a:ext cx="4989700" cy="395998"/>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marL="68580" lvl="0" indent="0" algn="ctr">
              <a:buNone/>
            </a:pPr>
            <a:r>
              <a:rPr lang="x-none" sz="2000" b="1" dirty="0" smtClean="0">
                <a:solidFill>
                  <a:schemeClr val="tx1"/>
                </a:solidFill>
                <a:latin typeface="Sakkal Majalla" panose="02000000000000000000" pitchFamily="2" charset="-78"/>
                <a:cs typeface="Sakkal Majalla" panose="02000000000000000000" pitchFamily="2" charset="-78"/>
              </a:rPr>
              <a:t>هل كان المعيار المقبول من أداء المتعلمين لتحقيق الهدف محدداً؟</a:t>
            </a:r>
            <a:endParaRPr lang="en-US" sz="2000" b="1" dirty="0">
              <a:solidFill>
                <a:schemeClr val="tx1"/>
              </a:solidFill>
              <a:latin typeface="Sakkal Majalla" panose="02000000000000000000" pitchFamily="2" charset="-78"/>
              <a:cs typeface="Sakkal Majalla" panose="02000000000000000000" pitchFamily="2" charset="-78"/>
            </a:endParaRPr>
          </a:p>
        </p:txBody>
      </p:sp>
      <p:sp>
        <p:nvSpPr>
          <p:cNvPr id="9" name="Rectangle 8"/>
          <p:cNvSpPr/>
          <p:nvPr/>
        </p:nvSpPr>
        <p:spPr>
          <a:xfrm>
            <a:off x="5487473" y="3936200"/>
            <a:ext cx="3363562" cy="395998"/>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marL="68580" lvl="0" indent="0" algn="ctr">
              <a:buNone/>
            </a:pPr>
            <a:r>
              <a:rPr lang="x-none" sz="2000" b="1" dirty="0" smtClean="0">
                <a:solidFill>
                  <a:schemeClr val="tx1"/>
                </a:solidFill>
                <a:latin typeface="Sakkal Majalla" panose="02000000000000000000" pitchFamily="2" charset="-78"/>
                <a:cs typeface="Sakkal Majalla" panose="02000000000000000000" pitchFamily="2" charset="-78"/>
              </a:rPr>
              <a:t>لماذا لم يحدث التعلّم؟</a:t>
            </a:r>
            <a:endParaRPr lang="en-US" sz="2000" b="1" dirty="0">
              <a:solidFill>
                <a:schemeClr val="tx1"/>
              </a:solidFill>
              <a:latin typeface="Sakkal Majalla" panose="02000000000000000000" pitchFamily="2" charset="-78"/>
              <a:cs typeface="Sakkal Majalla" panose="02000000000000000000" pitchFamily="2" charset="-78"/>
            </a:endParaRPr>
          </a:p>
        </p:txBody>
      </p:sp>
      <p:sp>
        <p:nvSpPr>
          <p:cNvPr id="11" name="Rectangle 10"/>
          <p:cNvSpPr/>
          <p:nvPr/>
        </p:nvSpPr>
        <p:spPr>
          <a:xfrm>
            <a:off x="4959459" y="4418714"/>
            <a:ext cx="3906696" cy="395998"/>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marL="68580" lvl="0" indent="0" algn="ctr">
              <a:buNone/>
            </a:pPr>
            <a:r>
              <a:rPr lang="x-none" sz="2000" b="1" dirty="0" smtClean="0">
                <a:solidFill>
                  <a:schemeClr val="tx1"/>
                </a:solidFill>
                <a:latin typeface="Sakkal Majalla" panose="02000000000000000000" pitchFamily="2" charset="-78"/>
                <a:cs typeface="Sakkal Majalla" panose="02000000000000000000" pitchFamily="2" charset="-78"/>
              </a:rPr>
              <a:t>لماذا لم تسر الحصة على النحو الذي رسمتُهُ؟</a:t>
            </a:r>
            <a:endParaRPr lang="en-US" sz="2000" b="1" dirty="0">
              <a:solidFill>
                <a:schemeClr val="tx1"/>
              </a:solidFill>
              <a:latin typeface="Sakkal Majalla" panose="02000000000000000000" pitchFamily="2" charset="-78"/>
              <a:cs typeface="Sakkal Majalla" panose="02000000000000000000" pitchFamily="2" charset="-78"/>
            </a:endParaRPr>
          </a:p>
        </p:txBody>
      </p:sp>
      <p:sp>
        <p:nvSpPr>
          <p:cNvPr id="12" name="Rectangle 11"/>
          <p:cNvSpPr/>
          <p:nvPr/>
        </p:nvSpPr>
        <p:spPr>
          <a:xfrm>
            <a:off x="5156023" y="4940709"/>
            <a:ext cx="3710132" cy="395998"/>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marL="68580" lvl="0" indent="0" algn="ctr">
              <a:buNone/>
            </a:pPr>
            <a:r>
              <a:rPr lang="x-none" sz="2000" b="1" dirty="0" smtClean="0">
                <a:solidFill>
                  <a:schemeClr val="tx1"/>
                </a:solidFill>
                <a:latin typeface="Sakkal Majalla" panose="02000000000000000000" pitchFamily="2" charset="-78"/>
                <a:cs typeface="Sakkal Majalla" panose="02000000000000000000" pitchFamily="2" charset="-78"/>
              </a:rPr>
              <a:t>هل كانت المشكلة في الأهداف التعليمية؟</a:t>
            </a:r>
            <a:endParaRPr lang="en-US" sz="2000" b="1" dirty="0">
              <a:solidFill>
                <a:schemeClr val="tx1"/>
              </a:solidFill>
              <a:latin typeface="Sakkal Majalla" panose="02000000000000000000" pitchFamily="2" charset="-78"/>
              <a:cs typeface="Sakkal Majalla" panose="02000000000000000000" pitchFamily="2" charset="-78"/>
            </a:endParaRPr>
          </a:p>
        </p:txBody>
      </p:sp>
      <p:sp>
        <p:nvSpPr>
          <p:cNvPr id="13" name="Rectangle 12"/>
          <p:cNvSpPr/>
          <p:nvPr/>
        </p:nvSpPr>
        <p:spPr>
          <a:xfrm>
            <a:off x="4959459" y="5458871"/>
            <a:ext cx="3906696" cy="395998"/>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marL="68580" lvl="0" indent="0" algn="ctr">
              <a:buNone/>
            </a:pPr>
            <a:r>
              <a:rPr lang="x-none" sz="2000" b="1" dirty="0" smtClean="0">
                <a:solidFill>
                  <a:schemeClr val="tx1"/>
                </a:solidFill>
                <a:latin typeface="Sakkal Majalla" panose="02000000000000000000" pitchFamily="2" charset="-78"/>
                <a:cs typeface="Sakkal Majalla" panose="02000000000000000000" pitchFamily="2" charset="-78"/>
              </a:rPr>
              <a:t>هل كانت المشكلة في استراتيجيات التدريس؟</a:t>
            </a:r>
            <a:endParaRPr lang="en-US" sz="2000" b="1" dirty="0">
              <a:solidFill>
                <a:schemeClr val="tx1"/>
              </a:solidFill>
              <a:latin typeface="Sakkal Majalla" panose="02000000000000000000" pitchFamily="2" charset="-78"/>
              <a:cs typeface="Sakkal Majalla" panose="02000000000000000000" pitchFamily="2" charset="-78"/>
            </a:endParaRPr>
          </a:p>
        </p:txBody>
      </p:sp>
      <p:sp>
        <p:nvSpPr>
          <p:cNvPr id="14" name="Rectangle 13"/>
          <p:cNvSpPr/>
          <p:nvPr/>
        </p:nvSpPr>
        <p:spPr>
          <a:xfrm>
            <a:off x="5760833" y="5961915"/>
            <a:ext cx="3105322" cy="395998"/>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marL="68580" lvl="0" indent="0" algn="ctr">
              <a:buNone/>
            </a:pPr>
            <a:r>
              <a:rPr lang="x-none" sz="2000" b="1" dirty="0" smtClean="0">
                <a:solidFill>
                  <a:schemeClr val="tx1"/>
                </a:solidFill>
                <a:latin typeface="Sakkal Majalla" panose="02000000000000000000" pitchFamily="2" charset="-78"/>
                <a:cs typeface="Sakkal Majalla" panose="02000000000000000000" pitchFamily="2" charset="-78"/>
              </a:rPr>
              <a:t>لماذا الأنشطة </a:t>
            </a:r>
            <a:r>
              <a:rPr lang="x-none" sz="2000" b="1" smtClean="0">
                <a:solidFill>
                  <a:schemeClr val="tx1"/>
                </a:solidFill>
                <a:latin typeface="Sakkal Majalla" panose="02000000000000000000" pitchFamily="2" charset="-78"/>
                <a:cs typeface="Sakkal Majalla" panose="02000000000000000000" pitchFamily="2" charset="-78"/>
              </a:rPr>
              <a:t>غير فع</a:t>
            </a:r>
            <a:r>
              <a:rPr lang="ar-SA" sz="2000" b="1" dirty="0">
                <a:solidFill>
                  <a:schemeClr val="tx1"/>
                </a:solidFill>
                <a:latin typeface="Sakkal Majalla" panose="02000000000000000000" pitchFamily="2" charset="-78"/>
                <a:cs typeface="Sakkal Majalla" panose="02000000000000000000" pitchFamily="2" charset="-78"/>
              </a:rPr>
              <a:t>َ</a:t>
            </a:r>
            <a:r>
              <a:rPr lang="x-none" sz="2000" b="1" smtClean="0">
                <a:solidFill>
                  <a:schemeClr val="tx1"/>
                </a:solidFill>
                <a:latin typeface="Sakkal Majalla" panose="02000000000000000000" pitchFamily="2" charset="-78"/>
                <a:cs typeface="Sakkal Majalla" panose="02000000000000000000" pitchFamily="2" charset="-78"/>
              </a:rPr>
              <a:t>الة</a:t>
            </a:r>
            <a:r>
              <a:rPr lang="x-none" sz="2000" b="1" dirty="0" smtClean="0">
                <a:solidFill>
                  <a:schemeClr val="tx1"/>
                </a:solidFill>
                <a:latin typeface="Sakkal Majalla" panose="02000000000000000000" pitchFamily="2" charset="-78"/>
                <a:cs typeface="Sakkal Majalla" panose="02000000000000000000" pitchFamily="2" charset="-78"/>
              </a:rPr>
              <a:t>؟</a:t>
            </a:r>
            <a:endParaRPr lang="en-US" sz="2000" b="1" dirty="0">
              <a:solidFill>
                <a:schemeClr val="tx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9346849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ar-SA" sz="3600" b="1" dirty="0" smtClean="0">
                <a:solidFill>
                  <a:srgbClr val="996600"/>
                </a:solidFill>
                <a:latin typeface="Sakkal Majalla" panose="02000000000000000000" pitchFamily="2" charset="-78"/>
                <a:cs typeface="Sakkal Majalla" panose="02000000000000000000" pitchFamily="2" charset="-78"/>
              </a:rPr>
              <a:t>التصميم التعليمي وتكنولوجيا التعليم.. العلاقة والمنطلقات</a:t>
            </a:r>
            <a:endParaRPr lang="en-US" sz="3600" b="1" dirty="0">
              <a:solidFill>
                <a:srgbClr val="996600"/>
              </a:solidFill>
              <a:latin typeface="Sakkal Majalla" panose="02000000000000000000" pitchFamily="2" charset="-78"/>
              <a:cs typeface="Sakkal Majalla" panose="02000000000000000000" pitchFamily="2" charset="-78"/>
            </a:endParaRPr>
          </a:p>
        </p:txBody>
      </p:sp>
      <p:sp>
        <p:nvSpPr>
          <p:cNvPr id="3" name="Rectangle 2"/>
          <p:cNvSpPr/>
          <p:nvPr/>
        </p:nvSpPr>
        <p:spPr>
          <a:xfrm>
            <a:off x="-3420671" y="2925760"/>
            <a:ext cx="4572000" cy="369332"/>
          </a:xfrm>
          <a:prstGeom prst="rect">
            <a:avLst/>
          </a:prstGeom>
        </p:spPr>
        <p:txBody>
          <a:bodyPr>
            <a:spAutoFit/>
          </a:bodyPr>
          <a:lstStyle/>
          <a:p>
            <a:pPr algn="ctr" rtl="1"/>
            <a:r>
              <a:rPr lang="en-GB" b="1" dirty="0">
                <a:latin typeface="Sakkal Majalla" panose="02000000000000000000" pitchFamily="2" charset="-78"/>
                <a:cs typeface="Sakkal Majalla" panose="02000000000000000000" pitchFamily="2" charset="-78"/>
              </a:rPr>
              <a:t> </a:t>
            </a:r>
            <a:endParaRPr lang="en-US" b="1" dirty="0">
              <a:latin typeface="Sakkal Majalla" panose="02000000000000000000" pitchFamily="2" charset="-78"/>
              <a:cs typeface="Sakkal Majalla" panose="02000000000000000000" pitchFamily="2" charset="-78"/>
            </a:endParaRPr>
          </a:p>
        </p:txBody>
      </p:sp>
      <p:grpSp>
        <p:nvGrpSpPr>
          <p:cNvPr id="5" name="Group 9"/>
          <p:cNvGrpSpPr/>
          <p:nvPr/>
        </p:nvGrpSpPr>
        <p:grpSpPr>
          <a:xfrm>
            <a:off x="1454973" y="3734132"/>
            <a:ext cx="1985367" cy="1953601"/>
            <a:chOff x="461" y="66912"/>
            <a:chExt cx="1985367" cy="2382440"/>
          </a:xfrm>
        </p:grpSpPr>
        <p:sp>
          <p:nvSpPr>
            <p:cNvPr id="28" name="Rounded Rectangle 27"/>
            <p:cNvSpPr/>
            <p:nvPr/>
          </p:nvSpPr>
          <p:spPr>
            <a:xfrm>
              <a:off x="461" y="66912"/>
              <a:ext cx="1985367" cy="2382440"/>
            </a:xfrm>
            <a:prstGeom prst="roundRect">
              <a:avLst>
                <a:gd name="adj" fmla="val 5000"/>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29" name="Rounded Rectangle 4"/>
            <p:cNvSpPr/>
            <p:nvPr/>
          </p:nvSpPr>
          <p:spPr>
            <a:xfrm rot="16200000">
              <a:off x="-777802" y="845176"/>
              <a:ext cx="1953601" cy="3970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75438" rIns="97790" bIns="0" numCol="1" spcCol="1270" anchor="t" anchorCtr="0">
              <a:noAutofit/>
            </a:bodyPr>
            <a:lstStyle/>
            <a:p>
              <a:pPr lvl="0" algn="ctr" defTabSz="977900" rtl="1">
                <a:lnSpc>
                  <a:spcPct val="90000"/>
                </a:lnSpc>
                <a:spcBef>
                  <a:spcPct val="0"/>
                </a:spcBef>
                <a:spcAft>
                  <a:spcPct val="35000"/>
                </a:spcAft>
              </a:pPr>
              <a:endParaRPr lang="en-US" sz="2200" b="1" kern="1200">
                <a:solidFill>
                  <a:schemeClr val="tx1"/>
                </a:solidFill>
                <a:latin typeface="Sakkal Majalla" panose="02000000000000000000" pitchFamily="2" charset="-78"/>
                <a:cs typeface="Sakkal Majalla" panose="02000000000000000000" pitchFamily="2" charset="-78"/>
              </a:endParaRPr>
            </a:p>
          </p:txBody>
        </p:sp>
      </p:grpSp>
      <p:grpSp>
        <p:nvGrpSpPr>
          <p:cNvPr id="6" name="Group 10"/>
          <p:cNvGrpSpPr/>
          <p:nvPr/>
        </p:nvGrpSpPr>
        <p:grpSpPr>
          <a:xfrm>
            <a:off x="1710944" y="3295092"/>
            <a:ext cx="1620200" cy="2382440"/>
            <a:chOff x="256432" y="66912"/>
            <a:chExt cx="1620200" cy="2382440"/>
          </a:xfrm>
        </p:grpSpPr>
        <p:sp>
          <p:nvSpPr>
            <p:cNvPr id="26" name="Rectangle 25"/>
            <p:cNvSpPr/>
            <p:nvPr/>
          </p:nvSpPr>
          <p:spPr>
            <a:xfrm>
              <a:off x="397534" y="66912"/>
              <a:ext cx="1479098" cy="2382440"/>
            </a:xfrm>
            <a:prstGeom prst="rect">
              <a:avLst/>
            </a:prstGeom>
            <a:noFill/>
            <a:ln>
              <a:noFill/>
            </a:ln>
            <a:sp3d/>
          </p:spPr>
          <p:style>
            <a:lnRef idx="2">
              <a:scrgbClr r="0" g="0" b="0"/>
            </a:lnRef>
            <a:fillRef idx="1">
              <a:scrgbClr r="0" g="0" b="0"/>
            </a:fillRef>
            <a:effectRef idx="0">
              <a:schemeClr val="accent3">
                <a:hueOff val="0"/>
                <a:satOff val="0"/>
                <a:lumOff val="0"/>
                <a:alphaOff val="0"/>
              </a:schemeClr>
            </a:effectRef>
            <a:fontRef idx="minor">
              <a:schemeClr val="lt1"/>
            </a:fontRef>
          </p:style>
        </p:sp>
        <p:sp>
          <p:nvSpPr>
            <p:cNvPr id="27" name="Rectangle 26"/>
            <p:cNvSpPr/>
            <p:nvPr/>
          </p:nvSpPr>
          <p:spPr>
            <a:xfrm>
              <a:off x="256432" y="942678"/>
              <a:ext cx="1479098" cy="107783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82296" rIns="0" bIns="0" numCol="1" spcCol="1270" anchor="t" anchorCtr="0">
              <a:noAutofit/>
            </a:bodyPr>
            <a:lstStyle/>
            <a:p>
              <a:pPr lvl="0" algn="ctr" defTabSz="1066800" rtl="1">
                <a:lnSpc>
                  <a:spcPct val="90000"/>
                </a:lnSpc>
                <a:spcBef>
                  <a:spcPct val="0"/>
                </a:spcBef>
                <a:spcAft>
                  <a:spcPct val="35000"/>
                </a:spcAft>
              </a:pPr>
              <a:r>
                <a:rPr lang="ar-SA" sz="2400" b="1" dirty="0" smtClean="0">
                  <a:solidFill>
                    <a:schemeClr val="tx1"/>
                  </a:solidFill>
                  <a:latin typeface="Sakkal Majalla" panose="02000000000000000000" pitchFamily="2" charset="-78"/>
                  <a:cs typeface="Sakkal Majalla" panose="02000000000000000000" pitchFamily="2" charset="-78"/>
                </a:rPr>
                <a:t>جودة </a:t>
              </a:r>
              <a:r>
                <a:rPr lang="ar-SA" sz="2400" b="1" dirty="0">
                  <a:solidFill>
                    <a:schemeClr val="tx1"/>
                  </a:solidFill>
                  <a:latin typeface="Sakkal Majalla" panose="02000000000000000000" pitchFamily="2" charset="-78"/>
                  <a:cs typeface="Sakkal Majalla" panose="02000000000000000000" pitchFamily="2" charset="-78"/>
                </a:rPr>
                <a:t>الموقف التعليمي</a:t>
              </a:r>
              <a:endParaRPr lang="en-US" sz="2400" b="1" kern="1200" dirty="0">
                <a:solidFill>
                  <a:schemeClr val="tx1"/>
                </a:solidFill>
                <a:latin typeface="Sakkal Majalla" panose="02000000000000000000" pitchFamily="2" charset="-78"/>
                <a:cs typeface="Sakkal Majalla" panose="02000000000000000000" pitchFamily="2" charset="-78"/>
              </a:endParaRPr>
            </a:p>
          </p:txBody>
        </p:sp>
      </p:grpSp>
      <p:grpSp>
        <p:nvGrpSpPr>
          <p:cNvPr id="7" name="Group 11"/>
          <p:cNvGrpSpPr/>
          <p:nvPr/>
        </p:nvGrpSpPr>
        <p:grpSpPr>
          <a:xfrm>
            <a:off x="3509828" y="3734132"/>
            <a:ext cx="1985367" cy="1953601"/>
            <a:chOff x="2055316" y="66912"/>
            <a:chExt cx="1985367" cy="2382440"/>
          </a:xfrm>
        </p:grpSpPr>
        <p:sp>
          <p:nvSpPr>
            <p:cNvPr id="24" name="Rounded Rectangle 23"/>
            <p:cNvSpPr/>
            <p:nvPr/>
          </p:nvSpPr>
          <p:spPr>
            <a:xfrm>
              <a:off x="2055316" y="66912"/>
              <a:ext cx="1985367" cy="2382440"/>
            </a:xfrm>
            <a:prstGeom prst="roundRect">
              <a:avLst>
                <a:gd name="adj" fmla="val 5000"/>
              </a:avLst>
            </a:prstGeom>
          </p:spPr>
          <p:style>
            <a:lnRef idx="2">
              <a:schemeClr val="lt1">
                <a:hueOff val="0"/>
                <a:satOff val="0"/>
                <a:lumOff val="0"/>
                <a:alphaOff val="0"/>
              </a:schemeClr>
            </a:lnRef>
            <a:fillRef idx="1">
              <a:schemeClr val="accent3">
                <a:hueOff val="3684533"/>
                <a:satOff val="-44232"/>
                <a:lumOff val="196"/>
                <a:alphaOff val="0"/>
              </a:schemeClr>
            </a:fillRef>
            <a:effectRef idx="0">
              <a:schemeClr val="accent3">
                <a:hueOff val="3684533"/>
                <a:satOff val="-44232"/>
                <a:lumOff val="196"/>
                <a:alphaOff val="0"/>
              </a:schemeClr>
            </a:effectRef>
            <a:fontRef idx="minor">
              <a:schemeClr val="lt1"/>
            </a:fontRef>
          </p:style>
        </p:sp>
        <p:sp>
          <p:nvSpPr>
            <p:cNvPr id="25" name="Rounded Rectangle 8"/>
            <p:cNvSpPr/>
            <p:nvPr/>
          </p:nvSpPr>
          <p:spPr>
            <a:xfrm rot="16200000">
              <a:off x="1277052" y="845176"/>
              <a:ext cx="1953601" cy="3970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75438" rIns="97790" bIns="0" numCol="1" spcCol="1270" anchor="t" anchorCtr="0">
              <a:noAutofit/>
            </a:bodyPr>
            <a:lstStyle/>
            <a:p>
              <a:pPr lvl="0" algn="ctr" defTabSz="977900" rtl="1">
                <a:lnSpc>
                  <a:spcPct val="90000"/>
                </a:lnSpc>
                <a:spcBef>
                  <a:spcPct val="0"/>
                </a:spcBef>
                <a:spcAft>
                  <a:spcPct val="35000"/>
                </a:spcAft>
              </a:pPr>
              <a:endParaRPr lang="en-US" sz="2200" b="1" kern="1200">
                <a:latin typeface="Sakkal Majalla" panose="02000000000000000000" pitchFamily="2" charset="-78"/>
                <a:cs typeface="Sakkal Majalla" panose="02000000000000000000" pitchFamily="2" charset="-78"/>
              </a:endParaRPr>
            </a:p>
          </p:txBody>
        </p:sp>
      </p:grpSp>
      <p:sp>
        <p:nvSpPr>
          <p:cNvPr id="13" name="Extract 12"/>
          <p:cNvSpPr/>
          <p:nvPr/>
        </p:nvSpPr>
        <p:spPr>
          <a:xfrm rot="5400000">
            <a:off x="3344658" y="5094906"/>
            <a:ext cx="350193" cy="297805"/>
          </a:xfrm>
          <a:prstGeom prst="flowChartExtract">
            <a:avLst/>
          </a:prstGeom>
        </p:spPr>
        <p:style>
          <a:lnRef idx="2">
            <a:schemeClr val="accent3">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8" name="Group 13"/>
          <p:cNvGrpSpPr/>
          <p:nvPr/>
        </p:nvGrpSpPr>
        <p:grpSpPr>
          <a:xfrm>
            <a:off x="3781477" y="3295092"/>
            <a:ext cx="1604522" cy="2382440"/>
            <a:chOff x="2326965" y="66912"/>
            <a:chExt cx="1604522" cy="2382440"/>
          </a:xfrm>
        </p:grpSpPr>
        <p:sp>
          <p:nvSpPr>
            <p:cNvPr id="22" name="Rectangle 21"/>
            <p:cNvSpPr/>
            <p:nvPr/>
          </p:nvSpPr>
          <p:spPr>
            <a:xfrm>
              <a:off x="2452389" y="66912"/>
              <a:ext cx="1479098" cy="2382440"/>
            </a:xfrm>
            <a:prstGeom prst="rect">
              <a:avLst/>
            </a:prstGeom>
            <a:noFill/>
            <a:ln>
              <a:noFill/>
            </a:ln>
            <a:sp3d/>
          </p:spPr>
          <p:style>
            <a:lnRef idx="2">
              <a:scrgbClr r="0" g="0" b="0"/>
            </a:lnRef>
            <a:fillRef idx="1">
              <a:scrgbClr r="0" g="0" b="0"/>
            </a:fillRef>
            <a:effectRef idx="0">
              <a:schemeClr val="accent3">
                <a:hueOff val="3684533"/>
                <a:satOff val="-44232"/>
                <a:lumOff val="196"/>
                <a:alphaOff val="0"/>
              </a:schemeClr>
            </a:effectRef>
            <a:fontRef idx="minor">
              <a:schemeClr val="lt1"/>
            </a:fontRef>
          </p:style>
        </p:sp>
        <p:sp>
          <p:nvSpPr>
            <p:cNvPr id="23" name="Rectangle 22"/>
            <p:cNvSpPr/>
            <p:nvPr/>
          </p:nvSpPr>
          <p:spPr>
            <a:xfrm>
              <a:off x="2326965" y="942678"/>
              <a:ext cx="1479098" cy="99943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82296" rIns="0" bIns="0" numCol="1" spcCol="1270" anchor="t" anchorCtr="0">
              <a:noAutofit/>
            </a:bodyPr>
            <a:lstStyle/>
            <a:p>
              <a:pPr lvl="0" algn="ctr" defTabSz="1066800" rtl="1">
                <a:lnSpc>
                  <a:spcPct val="90000"/>
                </a:lnSpc>
                <a:spcBef>
                  <a:spcPct val="0"/>
                </a:spcBef>
                <a:spcAft>
                  <a:spcPct val="35000"/>
                </a:spcAft>
              </a:pPr>
              <a:r>
                <a:rPr lang="ar-SA" sz="2400" b="1" dirty="0">
                  <a:solidFill>
                    <a:schemeClr val="tx1"/>
                  </a:solidFill>
                  <a:latin typeface="Sakkal Majalla" panose="02000000000000000000" pitchFamily="2" charset="-78"/>
                  <a:cs typeface="Sakkal Majalla" panose="02000000000000000000" pitchFamily="2" charset="-78"/>
                </a:rPr>
                <a:t>اكتساب المهارات</a:t>
              </a:r>
              <a:endParaRPr lang="en-US" sz="2400" b="1" kern="1200" dirty="0">
                <a:solidFill>
                  <a:schemeClr val="tx1"/>
                </a:solidFill>
                <a:latin typeface="Sakkal Majalla" panose="02000000000000000000" pitchFamily="2" charset="-78"/>
                <a:cs typeface="Sakkal Majalla" panose="02000000000000000000" pitchFamily="2" charset="-78"/>
              </a:endParaRPr>
            </a:p>
          </p:txBody>
        </p:sp>
      </p:grpSp>
      <p:grpSp>
        <p:nvGrpSpPr>
          <p:cNvPr id="9" name="Group 14"/>
          <p:cNvGrpSpPr/>
          <p:nvPr/>
        </p:nvGrpSpPr>
        <p:grpSpPr>
          <a:xfrm>
            <a:off x="5564683" y="3734132"/>
            <a:ext cx="1985367" cy="1953601"/>
            <a:chOff x="4110171" y="66912"/>
            <a:chExt cx="1985367" cy="2382440"/>
          </a:xfrm>
        </p:grpSpPr>
        <p:sp>
          <p:nvSpPr>
            <p:cNvPr id="20" name="Rounded Rectangle 19"/>
            <p:cNvSpPr/>
            <p:nvPr/>
          </p:nvSpPr>
          <p:spPr>
            <a:xfrm>
              <a:off x="4110171" y="66912"/>
              <a:ext cx="1985367" cy="2382440"/>
            </a:xfrm>
            <a:prstGeom prst="roundRect">
              <a:avLst>
                <a:gd name="adj" fmla="val 5000"/>
              </a:avLst>
            </a:prstGeom>
          </p:spPr>
          <p:style>
            <a:lnRef idx="2">
              <a:schemeClr val="lt1">
                <a:hueOff val="0"/>
                <a:satOff val="0"/>
                <a:lumOff val="0"/>
                <a:alphaOff val="0"/>
              </a:schemeClr>
            </a:lnRef>
            <a:fillRef idx="1">
              <a:schemeClr val="accent3">
                <a:hueOff val="7369066"/>
                <a:satOff val="-88463"/>
                <a:lumOff val="393"/>
                <a:alphaOff val="0"/>
              </a:schemeClr>
            </a:fillRef>
            <a:effectRef idx="0">
              <a:schemeClr val="accent3">
                <a:hueOff val="7369066"/>
                <a:satOff val="-88463"/>
                <a:lumOff val="393"/>
                <a:alphaOff val="0"/>
              </a:schemeClr>
            </a:effectRef>
            <a:fontRef idx="minor">
              <a:schemeClr val="lt1"/>
            </a:fontRef>
          </p:style>
        </p:sp>
        <p:sp>
          <p:nvSpPr>
            <p:cNvPr id="21" name="Rounded Rectangle 13"/>
            <p:cNvSpPr/>
            <p:nvPr/>
          </p:nvSpPr>
          <p:spPr>
            <a:xfrm rot="16200000">
              <a:off x="3331907" y="845176"/>
              <a:ext cx="1953601" cy="3970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75438" rIns="97790" bIns="0" numCol="1" spcCol="1270" anchor="t" anchorCtr="0">
              <a:noAutofit/>
            </a:bodyPr>
            <a:lstStyle/>
            <a:p>
              <a:pPr lvl="0" algn="ctr" defTabSz="977900" rtl="1">
                <a:lnSpc>
                  <a:spcPct val="90000"/>
                </a:lnSpc>
                <a:spcBef>
                  <a:spcPct val="0"/>
                </a:spcBef>
                <a:spcAft>
                  <a:spcPct val="35000"/>
                </a:spcAft>
              </a:pPr>
              <a:endParaRPr lang="en-US" sz="2200" b="1" kern="1200">
                <a:latin typeface="Sakkal Majalla" panose="02000000000000000000" pitchFamily="2" charset="-78"/>
                <a:cs typeface="Sakkal Majalla" panose="02000000000000000000" pitchFamily="2" charset="-78"/>
              </a:endParaRPr>
            </a:p>
          </p:txBody>
        </p:sp>
      </p:grpSp>
      <p:sp>
        <p:nvSpPr>
          <p:cNvPr id="16" name="Extract 15"/>
          <p:cNvSpPr/>
          <p:nvPr/>
        </p:nvSpPr>
        <p:spPr>
          <a:xfrm rot="5400000">
            <a:off x="5399513" y="5094906"/>
            <a:ext cx="350193" cy="297805"/>
          </a:xfrm>
          <a:prstGeom prst="flowChartExtract">
            <a:avLst/>
          </a:prstGeom>
        </p:spPr>
        <p:style>
          <a:lnRef idx="2">
            <a:schemeClr val="accent3">
              <a:hueOff val="7369066"/>
              <a:satOff val="-88463"/>
              <a:lumOff val="393"/>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10" name="Group 16"/>
          <p:cNvGrpSpPr/>
          <p:nvPr/>
        </p:nvGrpSpPr>
        <p:grpSpPr>
          <a:xfrm>
            <a:off x="5754868" y="3295092"/>
            <a:ext cx="1685986" cy="2000641"/>
            <a:chOff x="4300356" y="66912"/>
            <a:chExt cx="1685986" cy="2439806"/>
          </a:xfrm>
        </p:grpSpPr>
        <p:sp>
          <p:nvSpPr>
            <p:cNvPr id="18" name="Rectangle 17"/>
            <p:cNvSpPr/>
            <p:nvPr/>
          </p:nvSpPr>
          <p:spPr>
            <a:xfrm>
              <a:off x="4507244" y="66912"/>
              <a:ext cx="1479098" cy="2382440"/>
            </a:xfrm>
            <a:prstGeom prst="rect">
              <a:avLst/>
            </a:prstGeom>
            <a:noFill/>
            <a:ln>
              <a:noFill/>
            </a:ln>
            <a:sp3d/>
          </p:spPr>
          <p:style>
            <a:lnRef idx="2">
              <a:scrgbClr r="0" g="0" b="0"/>
            </a:lnRef>
            <a:fillRef idx="1">
              <a:scrgbClr r="0" g="0" b="0"/>
            </a:fillRef>
            <a:effectRef idx="0">
              <a:schemeClr val="accent3">
                <a:hueOff val="7369066"/>
                <a:satOff val="-88463"/>
                <a:lumOff val="393"/>
                <a:alphaOff val="0"/>
              </a:schemeClr>
            </a:effectRef>
            <a:fontRef idx="minor">
              <a:schemeClr val="lt1"/>
            </a:fontRef>
          </p:style>
        </p:sp>
        <p:sp>
          <p:nvSpPr>
            <p:cNvPr id="19" name="Rectangle 18"/>
            <p:cNvSpPr/>
            <p:nvPr/>
          </p:nvSpPr>
          <p:spPr>
            <a:xfrm>
              <a:off x="4300356" y="1287895"/>
              <a:ext cx="1479098" cy="121882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82296" rIns="0" bIns="0" numCol="1" spcCol="1270" anchor="t" anchorCtr="0">
              <a:noAutofit/>
            </a:bodyPr>
            <a:lstStyle/>
            <a:p>
              <a:pPr lvl="0" algn="ctr" defTabSz="1066800" rtl="1">
                <a:lnSpc>
                  <a:spcPct val="90000"/>
                </a:lnSpc>
                <a:spcBef>
                  <a:spcPct val="0"/>
                </a:spcBef>
                <a:spcAft>
                  <a:spcPct val="35000"/>
                </a:spcAft>
              </a:pPr>
              <a:r>
                <a:rPr lang="ar-SA" sz="2400" b="1" dirty="0">
                  <a:solidFill>
                    <a:schemeClr val="tx1"/>
                  </a:solidFill>
                  <a:latin typeface="Sakkal Majalla" panose="02000000000000000000" pitchFamily="2" charset="-78"/>
                  <a:cs typeface="Sakkal Majalla" panose="02000000000000000000" pitchFamily="2" charset="-78"/>
                </a:rPr>
                <a:t>نقل المعرفة</a:t>
              </a:r>
              <a:endParaRPr lang="en-US" sz="2400" b="1" kern="1200" dirty="0">
                <a:solidFill>
                  <a:schemeClr val="tx1"/>
                </a:solidFill>
                <a:latin typeface="Sakkal Majalla" panose="02000000000000000000" pitchFamily="2" charset="-78"/>
                <a:cs typeface="Sakkal Majalla" panose="02000000000000000000" pitchFamily="2" charset="-78"/>
              </a:endParaRPr>
            </a:p>
          </p:txBody>
        </p:sp>
      </p:grpSp>
      <p:sp>
        <p:nvSpPr>
          <p:cNvPr id="4" name="Rectangle 3"/>
          <p:cNvSpPr/>
          <p:nvPr/>
        </p:nvSpPr>
        <p:spPr>
          <a:xfrm>
            <a:off x="508000" y="1944027"/>
            <a:ext cx="7837714" cy="1569660"/>
          </a:xfrm>
          <a:prstGeom prst="rect">
            <a:avLst/>
          </a:prstGeom>
        </p:spPr>
        <p:txBody>
          <a:bodyPr wrap="square">
            <a:spAutoFit/>
          </a:bodyPr>
          <a:lstStyle/>
          <a:p>
            <a:pPr algn="ctr" rtl="1"/>
            <a:r>
              <a:rPr lang="ar-SA" sz="2400" b="1" dirty="0" smtClean="0">
                <a:latin typeface="Sakkal Majalla" panose="02000000000000000000" pitchFamily="2" charset="-78"/>
                <a:cs typeface="Sakkal Majalla" panose="02000000000000000000" pitchFamily="2" charset="-78"/>
              </a:rPr>
              <a:t>يُعد التصميم التعليمي أحد العمليات الرئيسة لتكنولوجيا التعليم ومصممي </a:t>
            </a:r>
            <a:r>
              <a:rPr lang="ar-SA" sz="2400" b="1" dirty="0">
                <a:latin typeface="Sakkal Majalla" panose="02000000000000000000" pitchFamily="2" charset="-78"/>
                <a:cs typeface="Sakkal Majalla" panose="02000000000000000000" pitchFamily="2" charset="-78"/>
              </a:rPr>
              <a:t>التعليم يستعينون بـتكنولوجيا التعليم للانطلاق منها كقاعدة نظرية لتطوير التعليم. وتعود أهمية حقل تصميم التعليم إلى أنه يشكل الإطار النظري النموذجي الذي لو اتبع فإنه سيسهل تفعيل العملية التعليمية بمهامها المختلفة</a:t>
            </a:r>
            <a:r>
              <a:rPr lang="ar-SA" sz="2400" b="1" dirty="0" smtClean="0">
                <a:latin typeface="Sakkal Majalla" panose="02000000000000000000" pitchFamily="2" charset="-78"/>
                <a:cs typeface="Sakkal Majalla" panose="02000000000000000000" pitchFamily="2" charset="-78"/>
              </a:rPr>
              <a:t>:</a:t>
            </a:r>
            <a:endParaRPr lang="ar-SA" sz="24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7914767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1_123172_1_17"/>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2163" name="Text Box 3"/>
          <p:cNvSpPr txBox="1">
            <a:spLocks noChangeArrowheads="1"/>
          </p:cNvSpPr>
          <p:nvPr/>
        </p:nvSpPr>
        <p:spPr bwMode="auto">
          <a:xfrm>
            <a:off x="6011863" y="836613"/>
            <a:ext cx="1841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Arial" pitchFamily="34" charset="0"/>
                <a:cs typeface="AL-Mateen" pitchFamily="2" charset="-78"/>
              </a:defRPr>
            </a:lvl1pPr>
            <a:lvl2pPr marL="742950" indent="-285750" eaLnBrk="0" hangingPunct="0">
              <a:defRPr sz="2800" b="1">
                <a:solidFill>
                  <a:schemeClr val="tx1"/>
                </a:solidFill>
                <a:latin typeface="Arial" pitchFamily="34" charset="0"/>
                <a:cs typeface="AL-Mateen" pitchFamily="2" charset="-78"/>
              </a:defRPr>
            </a:lvl2pPr>
            <a:lvl3pPr marL="1143000" indent="-228600" eaLnBrk="0" hangingPunct="0">
              <a:defRPr sz="2800" b="1">
                <a:solidFill>
                  <a:schemeClr val="tx1"/>
                </a:solidFill>
                <a:latin typeface="Arial" pitchFamily="34" charset="0"/>
                <a:cs typeface="AL-Mateen" pitchFamily="2" charset="-78"/>
              </a:defRPr>
            </a:lvl3pPr>
            <a:lvl4pPr marL="1600200" indent="-228600" eaLnBrk="0" hangingPunct="0">
              <a:defRPr sz="2800" b="1">
                <a:solidFill>
                  <a:schemeClr val="tx1"/>
                </a:solidFill>
                <a:latin typeface="Arial" pitchFamily="34" charset="0"/>
                <a:cs typeface="AL-Mateen" pitchFamily="2" charset="-78"/>
              </a:defRPr>
            </a:lvl4pPr>
            <a:lvl5pPr marL="2057400" indent="-228600" eaLnBrk="0" hangingPunct="0">
              <a:defRPr sz="2800" b="1">
                <a:solidFill>
                  <a:schemeClr val="tx1"/>
                </a:solidFill>
                <a:latin typeface="Arial" pitchFamily="34" charset="0"/>
                <a:cs typeface="AL-Mateen" pitchFamily="2" charset="-78"/>
              </a:defRPr>
            </a:lvl5pPr>
            <a:lvl6pPr marL="2514600" indent="-228600" algn="r" rtl="1" eaLnBrk="0" fontAlgn="base" hangingPunct="0">
              <a:spcBef>
                <a:spcPct val="0"/>
              </a:spcBef>
              <a:spcAft>
                <a:spcPct val="0"/>
              </a:spcAft>
              <a:defRPr sz="2800" b="1">
                <a:solidFill>
                  <a:schemeClr val="tx1"/>
                </a:solidFill>
                <a:latin typeface="Arial" pitchFamily="34" charset="0"/>
                <a:cs typeface="AL-Mateen" pitchFamily="2" charset="-78"/>
              </a:defRPr>
            </a:lvl6pPr>
            <a:lvl7pPr marL="2971800" indent="-228600" algn="r" rtl="1" eaLnBrk="0" fontAlgn="base" hangingPunct="0">
              <a:spcBef>
                <a:spcPct val="0"/>
              </a:spcBef>
              <a:spcAft>
                <a:spcPct val="0"/>
              </a:spcAft>
              <a:defRPr sz="2800" b="1">
                <a:solidFill>
                  <a:schemeClr val="tx1"/>
                </a:solidFill>
                <a:latin typeface="Arial" pitchFamily="34" charset="0"/>
                <a:cs typeface="AL-Mateen" pitchFamily="2" charset="-78"/>
              </a:defRPr>
            </a:lvl7pPr>
            <a:lvl8pPr marL="3429000" indent="-228600" algn="r" rtl="1" eaLnBrk="0" fontAlgn="base" hangingPunct="0">
              <a:spcBef>
                <a:spcPct val="0"/>
              </a:spcBef>
              <a:spcAft>
                <a:spcPct val="0"/>
              </a:spcAft>
              <a:defRPr sz="2800" b="1">
                <a:solidFill>
                  <a:schemeClr val="tx1"/>
                </a:solidFill>
                <a:latin typeface="Arial" pitchFamily="34" charset="0"/>
                <a:cs typeface="AL-Mateen" pitchFamily="2" charset="-78"/>
              </a:defRPr>
            </a:lvl8pPr>
            <a:lvl9pPr marL="3886200" indent="-228600" algn="r" rtl="1" eaLnBrk="0" fontAlgn="base" hangingPunct="0">
              <a:spcBef>
                <a:spcPct val="0"/>
              </a:spcBef>
              <a:spcAft>
                <a:spcPct val="0"/>
              </a:spcAft>
              <a:defRPr sz="2800" b="1">
                <a:solidFill>
                  <a:schemeClr val="tx1"/>
                </a:solidFill>
                <a:latin typeface="Arial" pitchFamily="34" charset="0"/>
                <a:cs typeface="AL-Mateen" pitchFamily="2" charset="-78"/>
              </a:defRPr>
            </a:lvl9pPr>
          </a:lstStyle>
          <a:p>
            <a:pPr eaLnBrk="1" hangingPunct="1"/>
            <a:endParaRPr lang="en-US" u="sng">
              <a:solidFill>
                <a:srgbClr val="800000"/>
              </a:solidFill>
              <a:cs typeface="PT Bold Heading" pitchFamily="2" charset="-78"/>
            </a:endParaRPr>
          </a:p>
        </p:txBody>
      </p:sp>
      <p:pic>
        <p:nvPicPr>
          <p:cNvPr id="33796" name="Picture 5" descr="7640_6542476f7635a30ac"/>
          <p:cNvPicPr>
            <a:picLocks noGrp="1" noChangeAspect="1" noChangeArrowheads="1" noCrop="1"/>
          </p:cNvPicPr>
          <p:nvPr>
            <p:ph idx="1"/>
          </p:nvPr>
        </p:nvPicPr>
        <p:blipFill>
          <a:blip r:embed="rId3">
            <a:extLst>
              <a:ext uri="{28A0092B-C50C-407E-A947-70E740481C1C}">
                <a14:useLocalDpi xmlns:a14="http://schemas.microsoft.com/office/drawing/2010/main" val="0"/>
              </a:ext>
            </a:extLst>
          </a:blip>
          <a:srcRect/>
          <a:stretch>
            <a:fillRect/>
          </a:stretch>
        </p:blipFill>
        <p:spPr>
          <a:xfrm>
            <a:off x="684213" y="1916113"/>
            <a:ext cx="7632700" cy="4176712"/>
          </a:xfrm>
        </p:spPr>
      </p:pic>
      <p:sp>
        <p:nvSpPr>
          <p:cNvPr id="33797" name="Text Box 6"/>
          <p:cNvSpPr txBox="1">
            <a:spLocks noChangeArrowheads="1"/>
          </p:cNvSpPr>
          <p:nvPr/>
        </p:nvSpPr>
        <p:spPr bwMode="auto">
          <a:xfrm>
            <a:off x="755650" y="333375"/>
            <a:ext cx="75517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Arial" pitchFamily="34" charset="0"/>
                <a:cs typeface="AL-Mateen" pitchFamily="2" charset="-78"/>
              </a:defRPr>
            </a:lvl1pPr>
            <a:lvl2pPr marL="742950" indent="-285750" eaLnBrk="0" hangingPunct="0">
              <a:defRPr sz="2800" b="1">
                <a:solidFill>
                  <a:schemeClr val="tx1"/>
                </a:solidFill>
                <a:latin typeface="Arial" pitchFamily="34" charset="0"/>
                <a:cs typeface="AL-Mateen" pitchFamily="2" charset="-78"/>
              </a:defRPr>
            </a:lvl2pPr>
            <a:lvl3pPr marL="1143000" indent="-228600" eaLnBrk="0" hangingPunct="0">
              <a:defRPr sz="2800" b="1">
                <a:solidFill>
                  <a:schemeClr val="tx1"/>
                </a:solidFill>
                <a:latin typeface="Arial" pitchFamily="34" charset="0"/>
                <a:cs typeface="AL-Mateen" pitchFamily="2" charset="-78"/>
              </a:defRPr>
            </a:lvl3pPr>
            <a:lvl4pPr marL="1600200" indent="-228600" eaLnBrk="0" hangingPunct="0">
              <a:defRPr sz="2800" b="1">
                <a:solidFill>
                  <a:schemeClr val="tx1"/>
                </a:solidFill>
                <a:latin typeface="Arial" pitchFamily="34" charset="0"/>
                <a:cs typeface="AL-Mateen" pitchFamily="2" charset="-78"/>
              </a:defRPr>
            </a:lvl4pPr>
            <a:lvl5pPr marL="2057400" indent="-228600" eaLnBrk="0" hangingPunct="0">
              <a:defRPr sz="2800" b="1">
                <a:solidFill>
                  <a:schemeClr val="tx1"/>
                </a:solidFill>
                <a:latin typeface="Arial" pitchFamily="34" charset="0"/>
                <a:cs typeface="AL-Mateen" pitchFamily="2" charset="-78"/>
              </a:defRPr>
            </a:lvl5pPr>
            <a:lvl6pPr marL="2514600" indent="-228600" algn="r" rtl="1" eaLnBrk="0" fontAlgn="base" hangingPunct="0">
              <a:spcBef>
                <a:spcPct val="0"/>
              </a:spcBef>
              <a:spcAft>
                <a:spcPct val="0"/>
              </a:spcAft>
              <a:defRPr sz="2800" b="1">
                <a:solidFill>
                  <a:schemeClr val="tx1"/>
                </a:solidFill>
                <a:latin typeface="Arial" pitchFamily="34" charset="0"/>
                <a:cs typeface="AL-Mateen" pitchFamily="2" charset="-78"/>
              </a:defRPr>
            </a:lvl6pPr>
            <a:lvl7pPr marL="2971800" indent="-228600" algn="r" rtl="1" eaLnBrk="0" fontAlgn="base" hangingPunct="0">
              <a:spcBef>
                <a:spcPct val="0"/>
              </a:spcBef>
              <a:spcAft>
                <a:spcPct val="0"/>
              </a:spcAft>
              <a:defRPr sz="2800" b="1">
                <a:solidFill>
                  <a:schemeClr val="tx1"/>
                </a:solidFill>
                <a:latin typeface="Arial" pitchFamily="34" charset="0"/>
                <a:cs typeface="AL-Mateen" pitchFamily="2" charset="-78"/>
              </a:defRPr>
            </a:lvl7pPr>
            <a:lvl8pPr marL="3429000" indent="-228600" algn="r" rtl="1" eaLnBrk="0" fontAlgn="base" hangingPunct="0">
              <a:spcBef>
                <a:spcPct val="0"/>
              </a:spcBef>
              <a:spcAft>
                <a:spcPct val="0"/>
              </a:spcAft>
              <a:defRPr sz="2800" b="1">
                <a:solidFill>
                  <a:schemeClr val="tx1"/>
                </a:solidFill>
                <a:latin typeface="Arial" pitchFamily="34" charset="0"/>
                <a:cs typeface="AL-Mateen" pitchFamily="2" charset="-78"/>
              </a:defRPr>
            </a:lvl8pPr>
            <a:lvl9pPr marL="3886200" indent="-228600" algn="r" rtl="1" eaLnBrk="0" fontAlgn="base" hangingPunct="0">
              <a:spcBef>
                <a:spcPct val="0"/>
              </a:spcBef>
              <a:spcAft>
                <a:spcPct val="0"/>
              </a:spcAft>
              <a:defRPr sz="2800" b="1">
                <a:solidFill>
                  <a:schemeClr val="tx1"/>
                </a:solidFill>
                <a:latin typeface="Arial" pitchFamily="34" charset="0"/>
                <a:cs typeface="AL-Mateen" pitchFamily="2" charset="-78"/>
              </a:defRPr>
            </a:lvl9pPr>
          </a:lstStyle>
          <a:p>
            <a:pPr algn="ctr" eaLnBrk="1" hangingPunct="1"/>
            <a:r>
              <a:rPr lang="ar-SA" sz="3600">
                <a:solidFill>
                  <a:srgbClr val="800080"/>
                </a:solidFill>
                <a:cs typeface="PT Bold Heading" pitchFamily="2" charset="-78"/>
              </a:rPr>
              <a:t>لا تجعل الناس يفعلون بك هكذا </a:t>
            </a:r>
            <a:endParaRPr lang="en-US" sz="3600">
              <a:solidFill>
                <a:srgbClr val="800080"/>
              </a:solidFill>
              <a:cs typeface="PT Bold Heading" pitchFamily="2" charset="-78"/>
            </a:endParaRPr>
          </a:p>
        </p:txBody>
      </p:sp>
    </p:spTree>
    <p:extLst>
      <p:ext uri="{BB962C8B-B14F-4D97-AF65-F5344CB8AC3E}">
        <p14:creationId xmlns:p14="http://schemas.microsoft.com/office/powerpoint/2010/main" val="238107706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nodePh="1">
                                  <p:stCondLst>
                                    <p:cond delay="0"/>
                                  </p:stCondLst>
                                  <p:endCondLst>
                                    <p:cond evt="begin" delay="0">
                                      <p:tn val="5"/>
                                    </p:cond>
                                  </p:endCondLst>
                                  <p:childTnLst>
                                    <p:set>
                                      <p:cBhvr>
                                        <p:cTn id="6" dur="1" fill="hold">
                                          <p:stCondLst>
                                            <p:cond delay="0"/>
                                          </p:stCondLst>
                                        </p:cTn>
                                        <p:tgtEl>
                                          <p:spTgt spid="732163"/>
                                        </p:tgtEl>
                                        <p:attrNameLst>
                                          <p:attrName>style.visibility</p:attrName>
                                        </p:attrNameLst>
                                      </p:cBhvr>
                                      <p:to>
                                        <p:strVal val="visible"/>
                                      </p:to>
                                    </p:set>
                                    <p:anim calcmode="lin" valueType="num">
                                      <p:cBhvr>
                                        <p:cTn id="7" dur="500" fill="hold"/>
                                        <p:tgtEl>
                                          <p:spTgt spid="732163"/>
                                        </p:tgtEl>
                                        <p:attrNameLst>
                                          <p:attrName>ppt_w</p:attrName>
                                        </p:attrNameLst>
                                      </p:cBhvr>
                                      <p:tavLst>
                                        <p:tav tm="0">
                                          <p:val>
                                            <p:fltVal val="0"/>
                                          </p:val>
                                        </p:tav>
                                        <p:tav tm="100000">
                                          <p:val>
                                            <p:strVal val="#ppt_w"/>
                                          </p:val>
                                        </p:tav>
                                      </p:tavLst>
                                    </p:anim>
                                    <p:anim calcmode="lin" valueType="num">
                                      <p:cBhvr>
                                        <p:cTn id="8" dur="500" fill="hold"/>
                                        <p:tgtEl>
                                          <p:spTgt spid="732163"/>
                                        </p:tgtEl>
                                        <p:attrNameLst>
                                          <p:attrName>ppt_h</p:attrName>
                                        </p:attrNameLst>
                                      </p:cBhvr>
                                      <p:tavLst>
                                        <p:tav tm="0">
                                          <p:val>
                                            <p:fltVal val="0"/>
                                          </p:val>
                                        </p:tav>
                                        <p:tav tm="100000">
                                          <p:val>
                                            <p:strVal val="#ppt_h"/>
                                          </p:val>
                                        </p:tav>
                                      </p:tavLst>
                                    </p:anim>
                                    <p:animEffect transition="in" filter="fade">
                                      <p:cBhvr>
                                        <p:cTn id="9" dur="500"/>
                                        <p:tgtEl>
                                          <p:spTgt spid="732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216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التصميم 55.png"/>
          <p:cNvPicPr>
            <a:picLocks noChangeAspect="1"/>
          </p:cNvPicPr>
          <p:nvPr/>
        </p:nvPicPr>
        <p:blipFill>
          <a:blip r:embed="rId2"/>
          <a:stretch>
            <a:fillRect/>
          </a:stretch>
        </p:blipFill>
        <p:spPr>
          <a:xfrm>
            <a:off x="478971" y="290286"/>
            <a:ext cx="8302171" cy="6023428"/>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C:\Documents and Settings\user\Desktop\pictures\1682009-052301P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0" y="-2000250"/>
            <a:ext cx="12215813" cy="1143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صورة 4" descr="images (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7188" y="428625"/>
            <a:ext cx="4214812" cy="210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مستطيل 3"/>
          <p:cNvSpPr>
            <a:spLocks noChangeArrowheads="1"/>
          </p:cNvSpPr>
          <p:nvPr/>
        </p:nvSpPr>
        <p:spPr bwMode="auto">
          <a:xfrm>
            <a:off x="571500" y="3429000"/>
            <a:ext cx="7215188"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ar-SA" sz="4000" b="1" dirty="0">
                <a:solidFill>
                  <a:srgbClr val="000000"/>
                </a:solidFill>
              </a:rPr>
              <a:t>ارسمي مخطط لمنزل يحتوى على غرف جلوس وغرف نوم ومطبخ ودورات مياه وحديقة.</a:t>
            </a:r>
          </a:p>
        </p:txBody>
      </p:sp>
      <p:sp>
        <p:nvSpPr>
          <p:cNvPr id="6" name="مستطيل 5"/>
          <p:cNvSpPr>
            <a:spLocks noChangeArrowheads="1"/>
          </p:cNvSpPr>
          <p:nvPr/>
        </p:nvSpPr>
        <p:spPr bwMode="auto">
          <a:xfrm>
            <a:off x="357188" y="5565775"/>
            <a:ext cx="72151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ar-SA" sz="4000" b="1" dirty="0">
                <a:solidFill>
                  <a:srgbClr val="C00000"/>
                </a:solidFill>
              </a:rPr>
              <a:t>ماذا فعلت الآن ؟</a:t>
            </a:r>
          </a:p>
        </p:txBody>
      </p:sp>
    </p:spTree>
    <p:extLst>
      <p:ext uri="{BB962C8B-B14F-4D97-AF65-F5344CB8AC3E}">
        <p14:creationId xmlns:p14="http://schemas.microsoft.com/office/powerpoint/2010/main" val="36934550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000" fill="hold"/>
                                        <p:tgtEl>
                                          <p:spTgt spid="6"/>
                                        </p:tgtEl>
                                        <p:attrNameLst>
                                          <p:attrName>ppt_x</p:attrName>
                                        </p:attrNameLst>
                                      </p:cBhvr>
                                      <p:tavLst>
                                        <p:tav tm="0">
                                          <p:val>
                                            <p:strVal val="1+#ppt_w/2"/>
                                          </p:val>
                                        </p:tav>
                                        <p:tav tm="100000">
                                          <p:val>
                                            <p:strVal val="#ppt_x"/>
                                          </p:val>
                                        </p:tav>
                                      </p:tavLst>
                                    </p:anim>
                                    <p:anim calcmode="lin" valueType="num">
                                      <p:cBhvr additive="base">
                                        <p:cTn id="14"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168128"/>
            <a:ext cx="8534400" cy="758952"/>
          </a:xfrm>
        </p:spPr>
        <p:txBody>
          <a:bodyPr>
            <a:normAutofit/>
          </a:bodyPr>
          <a:lstStyle/>
          <a:p>
            <a:r>
              <a:rPr lang="x-none" sz="3600" b="1" dirty="0">
                <a:latin typeface="Sakkal Majalla" panose="02000000000000000000" pitchFamily="2" charset="-78"/>
                <a:cs typeface="Sakkal Majalla" panose="02000000000000000000" pitchFamily="2" charset="-78"/>
              </a:rPr>
              <a:t>مفهوم التصميم </a:t>
            </a:r>
            <a:r>
              <a:rPr lang="x-none" sz="3600" b="1" dirty="0" smtClean="0">
                <a:latin typeface="Sakkal Majalla" panose="02000000000000000000" pitchFamily="2" charset="-78"/>
                <a:cs typeface="Sakkal Majalla" panose="02000000000000000000" pitchFamily="2" charset="-78"/>
              </a:rPr>
              <a:t>التعليمي</a:t>
            </a:r>
            <a:endParaRPr lang="en-US" sz="3600" dirty="0">
              <a:latin typeface="Sakkal Majalla" panose="02000000000000000000" pitchFamily="2" charset="-78"/>
              <a:cs typeface="Sakkal Majalla" panose="02000000000000000000" pitchFamily="2" charset="-78"/>
            </a:endParaRPr>
          </a:p>
        </p:txBody>
      </p:sp>
      <p:sp>
        <p:nvSpPr>
          <p:cNvPr id="4" name="Rectangle 3"/>
          <p:cNvSpPr/>
          <p:nvPr/>
        </p:nvSpPr>
        <p:spPr>
          <a:xfrm>
            <a:off x="846737" y="3627358"/>
            <a:ext cx="7659376" cy="1938992"/>
          </a:xfrm>
          <a:prstGeom prst="rect">
            <a:avLst/>
          </a:prstGeom>
        </p:spPr>
        <p:txBody>
          <a:bodyPr wrap="square">
            <a:spAutoFit/>
          </a:bodyPr>
          <a:lstStyle/>
          <a:p>
            <a:pPr algn="ctr"/>
            <a:r>
              <a:rPr lang="x-none" sz="2400" b="1" dirty="0" smtClean="0">
                <a:latin typeface="Sakkal Majalla" panose="02000000000000000000" pitchFamily="2" charset="-78"/>
                <a:cs typeface="Sakkal Majalla" panose="02000000000000000000" pitchFamily="2" charset="-78"/>
              </a:rPr>
              <a:t>عملية </a:t>
            </a:r>
            <a:r>
              <a:rPr lang="x-none" sz="2400" b="1" dirty="0">
                <a:latin typeface="Sakkal Majalla" panose="02000000000000000000" pitchFamily="2" charset="-78"/>
                <a:cs typeface="Sakkal Majalla" panose="02000000000000000000" pitchFamily="2" charset="-78"/>
              </a:rPr>
              <a:t>التصميم تعني اصطلاحا تصور ذهني مقصود والتصميم في حد ذاته يستهدف ترجمة الأهداف إلى تصور إجرائي ملموس سعياً لتنفيذه بما يحقق هذه الأهداف، ومن هنا فالتصميم التعليمي يهدف إلى </a:t>
            </a:r>
            <a:r>
              <a:rPr lang="x-none" sz="2400" b="1" u="sng" dirty="0">
                <a:latin typeface="Sakkal Majalla" panose="02000000000000000000" pitchFamily="2" charset="-78"/>
                <a:cs typeface="Sakkal Majalla" panose="02000000000000000000" pitchFamily="2" charset="-78"/>
              </a:rPr>
              <a:t>تجسيد الأهداف التربوية للموقف التعليمي في صورة نموذج أو تصور يستفيد من معطيات نظريات التعلم والمواصفات التربوية</a:t>
            </a:r>
            <a:r>
              <a:rPr lang="x-none" sz="2400" b="1" dirty="0">
                <a:latin typeface="Sakkal Majalla" panose="02000000000000000000" pitchFamily="2" charset="-78"/>
                <a:cs typeface="Sakkal Majalla" panose="02000000000000000000" pitchFamily="2" charset="-78"/>
              </a:rPr>
              <a:t>، وهو كذلك </a:t>
            </a:r>
            <a:r>
              <a:rPr lang="x-none" sz="2400" b="1" u="sng" dirty="0">
                <a:latin typeface="Sakkal Majalla" panose="02000000000000000000" pitchFamily="2" charset="-78"/>
                <a:cs typeface="Sakkal Majalla" panose="02000000000000000000" pitchFamily="2" charset="-78"/>
              </a:rPr>
              <a:t>العلم الذي يعمل على تحقيق أهداف الموقف التعليمي </a:t>
            </a:r>
            <a:r>
              <a:rPr lang="x-none" sz="2400" b="1" u="sng" dirty="0" smtClean="0">
                <a:latin typeface="Sakkal Majalla" panose="02000000000000000000" pitchFamily="2" charset="-78"/>
                <a:cs typeface="Sakkal Majalla" panose="02000000000000000000" pitchFamily="2" charset="-78"/>
              </a:rPr>
              <a:t>بفاعلية</a:t>
            </a:r>
            <a:endParaRPr lang="en-US" sz="2400" b="1" u="sng" dirty="0">
              <a:latin typeface="Sakkal Majalla" panose="02000000000000000000" pitchFamily="2" charset="-78"/>
              <a:cs typeface="Sakkal Majalla" panose="02000000000000000000" pitchFamily="2" charset="-78"/>
            </a:endParaRPr>
          </a:p>
        </p:txBody>
      </p:sp>
      <p:sp>
        <p:nvSpPr>
          <p:cNvPr id="5" name="Rectangle 4"/>
          <p:cNvSpPr/>
          <p:nvPr/>
        </p:nvSpPr>
        <p:spPr>
          <a:xfrm>
            <a:off x="2509971" y="2053647"/>
            <a:ext cx="4226261" cy="461665"/>
          </a:xfrm>
          <a:prstGeom prst="rect">
            <a:avLst/>
          </a:prstGeom>
        </p:spPr>
        <p:txBody>
          <a:bodyPr wrap="square">
            <a:spAutoFit/>
          </a:bodyPr>
          <a:lstStyle/>
          <a:p>
            <a:pPr algn="ctr"/>
            <a:r>
              <a:rPr lang="x-none" sz="2400" b="1" dirty="0">
                <a:solidFill>
                  <a:schemeClr val="accent5"/>
                </a:solidFill>
                <a:latin typeface="Sakkal Majalla" panose="02000000000000000000" pitchFamily="2" charset="-78"/>
                <a:cs typeface="Sakkal Majalla" panose="02000000000000000000" pitchFamily="2" charset="-78"/>
              </a:rPr>
              <a:t>يتكون مصطلح التصميم التعليمي من شقين </a:t>
            </a:r>
            <a:endParaRPr lang="en-US" sz="2000" dirty="0">
              <a:solidFill>
                <a:schemeClr val="accent5"/>
              </a:solidFill>
              <a:latin typeface="Sakkal Majalla" panose="02000000000000000000" pitchFamily="2" charset="-78"/>
              <a:cs typeface="Sakkal Majalla" panose="02000000000000000000" pitchFamily="2" charset="-78"/>
            </a:endParaRPr>
          </a:p>
        </p:txBody>
      </p:sp>
      <p:sp>
        <p:nvSpPr>
          <p:cNvPr id="6" name="Rectangle 5"/>
          <p:cNvSpPr/>
          <p:nvPr/>
        </p:nvSpPr>
        <p:spPr>
          <a:xfrm>
            <a:off x="4778018" y="2947544"/>
            <a:ext cx="1436428" cy="482770"/>
          </a:xfrm>
          <a:prstGeom prst="rect">
            <a:avLst/>
          </a:prstGeom>
          <a:solidFill>
            <a:srgbClr val="D06B2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x-none" sz="2400" b="1" dirty="0" smtClean="0">
                <a:latin typeface="Sakkal Majalla" panose="02000000000000000000" pitchFamily="2" charset="-78"/>
                <a:cs typeface="Sakkal Majalla" panose="02000000000000000000" pitchFamily="2" charset="-78"/>
              </a:rPr>
              <a:t>تصميم </a:t>
            </a:r>
            <a:endParaRPr lang="en-US" sz="2400" dirty="0">
              <a:latin typeface="Sakkal Majalla" panose="02000000000000000000" pitchFamily="2" charset="-78"/>
              <a:cs typeface="Sakkal Majalla" panose="02000000000000000000" pitchFamily="2" charset="-78"/>
            </a:endParaRPr>
          </a:p>
        </p:txBody>
      </p:sp>
      <p:sp>
        <p:nvSpPr>
          <p:cNvPr id="7" name="Rectangle 6"/>
          <p:cNvSpPr/>
          <p:nvPr/>
        </p:nvSpPr>
        <p:spPr>
          <a:xfrm>
            <a:off x="3191584" y="2946531"/>
            <a:ext cx="1436428" cy="482770"/>
          </a:xfrm>
          <a:prstGeom prst="rect">
            <a:avLst/>
          </a:prstGeom>
          <a:solidFill>
            <a:srgbClr val="D06B2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x-none" sz="2400" b="1" dirty="0" smtClean="0">
                <a:latin typeface="Sakkal Majalla" panose="02000000000000000000" pitchFamily="2" charset="-78"/>
                <a:cs typeface="Sakkal Majalla" panose="02000000000000000000" pitchFamily="2" charset="-78"/>
              </a:rPr>
              <a:t>تعلم </a:t>
            </a:r>
            <a:endParaRPr lang="en-US" sz="24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7474635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168128"/>
            <a:ext cx="8534400" cy="758952"/>
          </a:xfrm>
        </p:spPr>
        <p:txBody>
          <a:bodyPr>
            <a:normAutofit/>
          </a:bodyPr>
          <a:lstStyle/>
          <a:p>
            <a:r>
              <a:rPr lang="x-none" sz="3600" b="1" dirty="0">
                <a:solidFill>
                  <a:srgbClr val="996600"/>
                </a:solidFill>
                <a:latin typeface="Sakkal Majalla" panose="02000000000000000000" pitchFamily="2" charset="-78"/>
                <a:cs typeface="Sakkal Majalla" panose="02000000000000000000" pitchFamily="2" charset="-78"/>
              </a:rPr>
              <a:t>مفهوم التصميم </a:t>
            </a:r>
            <a:r>
              <a:rPr lang="x-none" sz="3600" b="1" dirty="0" smtClean="0">
                <a:solidFill>
                  <a:srgbClr val="996600"/>
                </a:solidFill>
                <a:latin typeface="Sakkal Majalla" panose="02000000000000000000" pitchFamily="2" charset="-78"/>
                <a:cs typeface="Sakkal Majalla" panose="02000000000000000000" pitchFamily="2" charset="-78"/>
              </a:rPr>
              <a:t>التعليمي</a:t>
            </a:r>
            <a:endParaRPr lang="en-US" sz="3600" dirty="0">
              <a:solidFill>
                <a:srgbClr val="996600"/>
              </a:solidFill>
              <a:latin typeface="Sakkal Majalla" panose="02000000000000000000" pitchFamily="2" charset="-78"/>
              <a:cs typeface="Sakkal Majalla" panose="02000000000000000000" pitchFamily="2" charset="-78"/>
            </a:endParaRPr>
          </a:p>
        </p:txBody>
      </p:sp>
      <p:grpSp>
        <p:nvGrpSpPr>
          <p:cNvPr id="5" name="Group 4"/>
          <p:cNvGrpSpPr/>
          <p:nvPr/>
        </p:nvGrpSpPr>
        <p:grpSpPr>
          <a:xfrm>
            <a:off x="1944031" y="2440572"/>
            <a:ext cx="2585171" cy="3084668"/>
            <a:chOff x="2706852" y="856932"/>
            <a:chExt cx="1885059" cy="3084668"/>
          </a:xfrm>
        </p:grpSpPr>
        <p:sp>
          <p:nvSpPr>
            <p:cNvPr id="11" name="Round Same Side Corner Rectangle 10"/>
            <p:cNvSpPr/>
            <p:nvPr/>
          </p:nvSpPr>
          <p:spPr>
            <a:xfrm rot="16200000">
              <a:off x="2107048" y="1456736"/>
              <a:ext cx="3084668" cy="1885059"/>
            </a:xfrm>
            <a:prstGeom prst="round2SameRect">
              <a:avLst>
                <a:gd name="adj1" fmla="val 16670"/>
                <a:gd name="adj2" fmla="val 0"/>
              </a:avLst>
            </a:prstGeom>
          </p:spPr>
          <p:style>
            <a:lnRef idx="2">
              <a:schemeClr val="lt1">
                <a:hueOff val="0"/>
                <a:satOff val="0"/>
                <a:lumOff val="0"/>
                <a:alphaOff val="0"/>
              </a:schemeClr>
            </a:lnRef>
            <a:fillRef idx="1">
              <a:schemeClr val="accent4">
                <a:tint val="50000"/>
                <a:hueOff val="0"/>
                <a:satOff val="0"/>
                <a:lumOff val="0"/>
                <a:alphaOff val="0"/>
              </a:schemeClr>
            </a:fillRef>
            <a:effectRef idx="0">
              <a:schemeClr val="accent4">
                <a:tint val="50000"/>
                <a:hueOff val="0"/>
                <a:satOff val="0"/>
                <a:lumOff val="0"/>
                <a:alphaOff val="0"/>
              </a:schemeClr>
            </a:effectRef>
            <a:fontRef idx="minor">
              <a:schemeClr val="lt1">
                <a:hueOff val="0"/>
                <a:satOff val="0"/>
                <a:lumOff val="0"/>
                <a:alphaOff val="0"/>
              </a:schemeClr>
            </a:fontRef>
          </p:style>
        </p:sp>
        <p:sp>
          <p:nvSpPr>
            <p:cNvPr id="12" name="Round Same Side Corner Rectangle 4"/>
            <p:cNvSpPr/>
            <p:nvPr/>
          </p:nvSpPr>
          <p:spPr>
            <a:xfrm>
              <a:off x="2798890" y="1411222"/>
              <a:ext cx="1793021" cy="2438339"/>
            </a:xfrm>
            <a:prstGeom prst="rect">
              <a:avLst/>
            </a:prstGeom>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83820" tIns="139700" rIns="125730" bIns="139700" numCol="1" spcCol="1270" anchor="t" anchorCtr="0">
              <a:noAutofit/>
            </a:bodyPr>
            <a:lstStyle/>
            <a:p>
              <a:pPr lvl="0" algn="ctr" defTabSz="977900" rtl="0">
                <a:lnSpc>
                  <a:spcPct val="90000"/>
                </a:lnSpc>
                <a:spcBef>
                  <a:spcPct val="0"/>
                </a:spcBef>
                <a:spcAft>
                  <a:spcPct val="35000"/>
                </a:spcAft>
              </a:pPr>
              <a:r>
                <a:rPr lang="ar-SA" sz="2400" b="1" kern="1200" dirty="0" smtClean="0">
                  <a:solidFill>
                    <a:schemeClr val="tx1"/>
                  </a:solidFill>
                  <a:latin typeface="Sakkal Majalla" panose="02000000000000000000" pitchFamily="2" charset="-78"/>
                  <a:cs typeface="Sakkal Majalla" panose="02000000000000000000" pitchFamily="2" charset="-78"/>
                </a:rPr>
                <a:t>إجراء منظم لتطوير مواد وبرامج تعليمية يتضمن خطوات التحليل، والتصميم، والتطوير، والتنفيذ، والتقويم. </a:t>
              </a:r>
              <a:endParaRPr lang="ar-SA" sz="2400" kern="1200" dirty="0">
                <a:solidFill>
                  <a:schemeClr val="tx1"/>
                </a:solidFill>
                <a:latin typeface="Sakkal Majalla" panose="02000000000000000000" pitchFamily="2" charset="-78"/>
                <a:cs typeface="Sakkal Majalla" panose="02000000000000000000" pitchFamily="2" charset="-78"/>
              </a:endParaRPr>
            </a:p>
          </p:txBody>
        </p:sp>
      </p:grpSp>
      <p:grpSp>
        <p:nvGrpSpPr>
          <p:cNvPr id="6" name="Group 5"/>
          <p:cNvGrpSpPr/>
          <p:nvPr/>
        </p:nvGrpSpPr>
        <p:grpSpPr>
          <a:xfrm>
            <a:off x="4614799" y="2440572"/>
            <a:ext cx="2612606" cy="3084668"/>
            <a:chOff x="4677508" y="856932"/>
            <a:chExt cx="1885059" cy="3084668"/>
          </a:xfrm>
        </p:grpSpPr>
        <p:sp>
          <p:nvSpPr>
            <p:cNvPr id="9" name="Round Same Side Corner Rectangle 8"/>
            <p:cNvSpPr/>
            <p:nvPr/>
          </p:nvSpPr>
          <p:spPr>
            <a:xfrm rot="5400000">
              <a:off x="4077704" y="1456736"/>
              <a:ext cx="3084668" cy="1885059"/>
            </a:xfrm>
            <a:prstGeom prst="round2SameRect">
              <a:avLst>
                <a:gd name="adj1" fmla="val 16670"/>
                <a:gd name="adj2" fmla="val 0"/>
              </a:avLst>
            </a:prstGeom>
          </p:spPr>
          <p:style>
            <a:lnRef idx="2">
              <a:schemeClr val="lt1">
                <a:hueOff val="0"/>
                <a:satOff val="0"/>
                <a:lumOff val="0"/>
                <a:alphaOff val="0"/>
              </a:schemeClr>
            </a:lnRef>
            <a:fillRef idx="1">
              <a:schemeClr val="accent4">
                <a:tint val="50000"/>
                <a:hueOff val="-9364702"/>
                <a:satOff val="41766"/>
                <a:lumOff val="12794"/>
                <a:alphaOff val="0"/>
              </a:schemeClr>
            </a:fillRef>
            <a:effectRef idx="0">
              <a:schemeClr val="accent4">
                <a:tint val="50000"/>
                <a:hueOff val="-9364702"/>
                <a:satOff val="41766"/>
                <a:lumOff val="12794"/>
                <a:alphaOff val="0"/>
              </a:schemeClr>
            </a:effectRef>
            <a:fontRef idx="minor">
              <a:schemeClr val="lt1">
                <a:hueOff val="0"/>
                <a:satOff val="0"/>
                <a:lumOff val="0"/>
                <a:alphaOff val="0"/>
              </a:schemeClr>
            </a:fontRef>
          </p:style>
        </p:sp>
        <p:sp>
          <p:nvSpPr>
            <p:cNvPr id="10" name="Round Same Side Corner Rectangle 6"/>
            <p:cNvSpPr/>
            <p:nvPr/>
          </p:nvSpPr>
          <p:spPr>
            <a:xfrm>
              <a:off x="4677508" y="1536662"/>
              <a:ext cx="1793021" cy="2312900"/>
            </a:xfrm>
            <a:prstGeom prst="rect">
              <a:avLst/>
            </a:prstGeom>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125730" tIns="139700" rIns="83820" bIns="139700" numCol="1" spcCol="1270" anchor="t" anchorCtr="0">
              <a:noAutofit/>
            </a:bodyPr>
            <a:lstStyle/>
            <a:p>
              <a:pPr lvl="0" algn="ctr" defTabSz="977900" rtl="0">
                <a:lnSpc>
                  <a:spcPct val="90000"/>
                </a:lnSpc>
                <a:spcBef>
                  <a:spcPct val="0"/>
                </a:spcBef>
                <a:spcAft>
                  <a:spcPct val="35000"/>
                </a:spcAft>
              </a:pPr>
              <a:r>
                <a:rPr lang="ar-SA" sz="2400" b="1" kern="1200" dirty="0" smtClean="0">
                  <a:solidFill>
                    <a:schemeClr val="tx1"/>
                  </a:solidFill>
                  <a:latin typeface="Sakkal Majalla" panose="02000000000000000000" pitchFamily="2" charset="-78"/>
                  <a:cs typeface="Sakkal Majalla" panose="02000000000000000000" pitchFamily="2" charset="-78"/>
                </a:rPr>
                <a:t>ويعرف بأنه : إجراء منظم يشمل خطوات تحليل التعليم وتصميمه وتطويره وتنفيذه وتقويمه</a:t>
              </a:r>
              <a:endParaRPr lang="ar-SA" sz="2400" kern="1200" dirty="0">
                <a:solidFill>
                  <a:schemeClr val="tx1"/>
                </a:solidFill>
                <a:latin typeface="Sakkal Majalla" panose="02000000000000000000" pitchFamily="2" charset="-78"/>
                <a:cs typeface="Sakkal Majalla" panose="02000000000000000000" pitchFamily="2" charset="-78"/>
              </a:endParaRPr>
            </a:p>
          </p:txBody>
        </p:sp>
      </p:grpSp>
      <p:sp>
        <p:nvSpPr>
          <p:cNvPr id="7" name="Circular Arrow 6"/>
          <p:cNvSpPr/>
          <p:nvPr/>
        </p:nvSpPr>
        <p:spPr>
          <a:xfrm>
            <a:off x="3586480" y="1583640"/>
            <a:ext cx="1970656" cy="1970560"/>
          </a:xfrm>
          <a:prstGeom prst="circularArrow">
            <a:avLst>
              <a:gd name="adj1" fmla="val 12500"/>
              <a:gd name="adj2" fmla="val 1142322"/>
              <a:gd name="adj3" fmla="val 20457678"/>
              <a:gd name="adj4" fmla="val 10800000"/>
              <a:gd name="adj5" fmla="val 1250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8" name="Circular Arrow 7"/>
          <p:cNvSpPr/>
          <p:nvPr/>
        </p:nvSpPr>
        <p:spPr>
          <a:xfrm rot="10800000">
            <a:off x="3586480" y="4411132"/>
            <a:ext cx="1970656" cy="1970560"/>
          </a:xfrm>
          <a:prstGeom prst="circularArrow">
            <a:avLst>
              <a:gd name="adj1" fmla="val 12500"/>
              <a:gd name="adj2" fmla="val 1142322"/>
              <a:gd name="adj3" fmla="val 20457678"/>
              <a:gd name="adj4" fmla="val 10800000"/>
              <a:gd name="adj5" fmla="val 12500"/>
            </a:avLst>
          </a:prstGeom>
        </p:spPr>
        <p:style>
          <a:lnRef idx="2">
            <a:schemeClr val="lt1">
              <a:hueOff val="0"/>
              <a:satOff val="0"/>
              <a:lumOff val="0"/>
              <a:alphaOff val="0"/>
            </a:schemeClr>
          </a:lnRef>
          <a:fillRef idx="1">
            <a:schemeClr val="accent4">
              <a:hueOff val="-8665685"/>
              <a:satOff val="65899"/>
              <a:lumOff val="-5491"/>
              <a:alphaOff val="0"/>
            </a:schemeClr>
          </a:fillRef>
          <a:effectRef idx="0">
            <a:schemeClr val="accent4">
              <a:hueOff val="-8665685"/>
              <a:satOff val="65899"/>
              <a:lumOff val="-5491"/>
              <a:alphaOff val="0"/>
            </a:schemeClr>
          </a:effectRef>
          <a:fontRef idx="minor">
            <a:schemeClr val="lt1"/>
          </a:fontRef>
        </p:style>
      </p:sp>
    </p:spTree>
    <p:extLst>
      <p:ext uri="{BB962C8B-B14F-4D97-AF65-F5344CB8AC3E}">
        <p14:creationId xmlns:p14="http://schemas.microsoft.com/office/powerpoint/2010/main" val="8334417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sz="3600" b="1" dirty="0" smtClean="0">
                <a:solidFill>
                  <a:srgbClr val="996600"/>
                </a:solidFill>
                <a:latin typeface="Sakkal Majalla" panose="02000000000000000000" pitchFamily="2" charset="-78"/>
                <a:cs typeface="Sakkal Majalla" panose="02000000000000000000" pitchFamily="2" charset="-78"/>
              </a:rPr>
              <a:t>علاقة التصميم التعليمي </a:t>
            </a:r>
            <a:r>
              <a:rPr lang="ar-SA" sz="3600" b="1" dirty="0" smtClean="0">
                <a:solidFill>
                  <a:srgbClr val="996600"/>
                </a:solidFill>
                <a:latin typeface="Sakkal Majalla" panose="02000000000000000000" pitchFamily="2" charset="-78"/>
                <a:cs typeface="Sakkal Majalla" panose="02000000000000000000" pitchFamily="2" charset="-78"/>
              </a:rPr>
              <a:t>بتكنولوجيا التعليم</a:t>
            </a:r>
            <a:endParaRPr lang="en-US" sz="3600" b="1" dirty="0">
              <a:solidFill>
                <a:srgbClr val="996600"/>
              </a:solidFill>
              <a:latin typeface="Sakkal Majalla" panose="02000000000000000000" pitchFamily="2" charset="-78"/>
              <a:cs typeface="Sakkal Majalla" panose="02000000000000000000" pitchFamily="2" charset="-78"/>
            </a:endParaRPr>
          </a:p>
        </p:txBody>
      </p:sp>
      <p:sp>
        <p:nvSpPr>
          <p:cNvPr id="3" name="Rectangle 2"/>
          <p:cNvSpPr/>
          <p:nvPr/>
        </p:nvSpPr>
        <p:spPr>
          <a:xfrm>
            <a:off x="-3420671" y="2925760"/>
            <a:ext cx="4572000" cy="369332"/>
          </a:xfrm>
          <a:prstGeom prst="rect">
            <a:avLst/>
          </a:prstGeom>
        </p:spPr>
        <p:txBody>
          <a:bodyPr>
            <a:spAutoFit/>
          </a:bodyPr>
          <a:lstStyle/>
          <a:p>
            <a:pPr algn="ctr"/>
            <a:r>
              <a:rPr lang="en-GB" b="1" dirty="0">
                <a:latin typeface="Sakkal Majalla" panose="02000000000000000000" pitchFamily="2" charset="-78"/>
                <a:cs typeface="Sakkal Majalla" panose="02000000000000000000" pitchFamily="2" charset="-78"/>
              </a:rPr>
              <a:t> </a:t>
            </a:r>
            <a:endParaRPr lang="en-US" b="1" dirty="0">
              <a:latin typeface="Sakkal Majalla" panose="02000000000000000000" pitchFamily="2" charset="-78"/>
              <a:cs typeface="Sakkal Majalla" panose="02000000000000000000" pitchFamily="2" charset="-78"/>
            </a:endParaRPr>
          </a:p>
        </p:txBody>
      </p:sp>
      <p:sp>
        <p:nvSpPr>
          <p:cNvPr id="4" name="Rectangle 3"/>
          <p:cNvSpPr/>
          <p:nvPr/>
        </p:nvSpPr>
        <p:spPr>
          <a:xfrm>
            <a:off x="783771" y="2423333"/>
            <a:ext cx="7692572" cy="2308324"/>
          </a:xfrm>
          <a:prstGeom prst="rect">
            <a:avLst/>
          </a:prstGeom>
        </p:spPr>
        <p:txBody>
          <a:bodyPr wrap="square">
            <a:spAutoFit/>
          </a:bodyPr>
          <a:lstStyle/>
          <a:p>
            <a:pPr algn="ctr" rtl="1"/>
            <a:r>
              <a:rPr lang="ar-SA" sz="2400" b="1" dirty="0" smtClean="0">
                <a:latin typeface="Sakkal Majalla" panose="02000000000000000000" pitchFamily="2" charset="-78"/>
                <a:cs typeface="Sakkal Majalla" panose="02000000000000000000" pitchFamily="2" charset="-78"/>
              </a:rPr>
              <a:t>تكمن </a:t>
            </a:r>
            <a:r>
              <a:rPr lang="ar-SA" sz="2400" b="1" dirty="0">
                <a:latin typeface="Sakkal Majalla" panose="02000000000000000000" pitchFamily="2" charset="-78"/>
                <a:cs typeface="Sakkal Majalla" panose="02000000000000000000" pitchFamily="2" charset="-78"/>
              </a:rPr>
              <a:t>أهمية التصميم التعليمي في أنه </a:t>
            </a:r>
            <a:r>
              <a:rPr lang="ar-SA" sz="2400" b="1" dirty="0">
                <a:solidFill>
                  <a:srgbClr val="C00000"/>
                </a:solidFill>
                <a:latin typeface="Sakkal Majalla" panose="02000000000000000000" pitchFamily="2" charset="-78"/>
                <a:cs typeface="Sakkal Majalla" panose="02000000000000000000" pitchFamily="2" charset="-78"/>
              </a:rPr>
              <a:t>جسر </a:t>
            </a:r>
            <a:r>
              <a:rPr lang="ar-SA" sz="2400" b="1" dirty="0">
                <a:latin typeface="Sakkal Majalla" panose="02000000000000000000" pitchFamily="2" charset="-78"/>
                <a:cs typeface="Sakkal Majalla" panose="02000000000000000000" pitchFamily="2" charset="-78"/>
              </a:rPr>
              <a:t>يصل بين </a:t>
            </a:r>
            <a:r>
              <a:rPr lang="ar-SA" sz="2400" b="1" dirty="0">
                <a:solidFill>
                  <a:srgbClr val="C00000"/>
                </a:solidFill>
                <a:latin typeface="Sakkal Majalla" panose="02000000000000000000" pitchFamily="2" charset="-78"/>
                <a:cs typeface="Sakkal Majalla" panose="02000000000000000000" pitchFamily="2" charset="-78"/>
              </a:rPr>
              <a:t>العلوم النظرية </a:t>
            </a:r>
            <a:r>
              <a:rPr lang="ar-SA" sz="2400" b="1" dirty="0">
                <a:latin typeface="Sakkal Majalla" panose="02000000000000000000" pitchFamily="2" charset="-78"/>
                <a:cs typeface="Sakkal Majalla" panose="02000000000000000000" pitchFamily="2" charset="-78"/>
              </a:rPr>
              <a:t>(النظريات السلوكية والمعرفية والبنائية والاتصالية)، </a:t>
            </a:r>
            <a:r>
              <a:rPr lang="ar-SA" sz="2400" b="1" dirty="0">
                <a:solidFill>
                  <a:srgbClr val="C00000"/>
                </a:solidFill>
                <a:latin typeface="Sakkal Majalla" panose="02000000000000000000" pitchFamily="2" charset="-78"/>
                <a:cs typeface="Sakkal Majalla" panose="02000000000000000000" pitchFamily="2" charset="-78"/>
              </a:rPr>
              <a:t>والعلوم التطبيقية </a:t>
            </a:r>
            <a:r>
              <a:rPr lang="ar-SA" sz="2400" b="1" dirty="0">
                <a:latin typeface="Sakkal Majalla" panose="02000000000000000000" pitchFamily="2" charset="-78"/>
                <a:cs typeface="Sakkal Majalla" panose="02000000000000000000" pitchFamily="2" charset="-78"/>
              </a:rPr>
              <a:t>(استخدام التكنولوجيا في عملية التعلم)، ومن هنا تبرز أهمية التصميم التعليمي الذي يحاول ردم الفجوة المتزايدة بين التكنولوجيا المتوفرة والنظريات التربوية والتعليمية</a:t>
            </a:r>
            <a:r>
              <a:rPr lang="ar-SA" sz="2400" b="1" dirty="0">
                <a:solidFill>
                  <a:schemeClr val="bg1">
                    <a:lumMod val="50000"/>
                  </a:schemeClr>
                </a:solidFill>
                <a:latin typeface="Sakkal Majalla" panose="02000000000000000000" pitchFamily="2" charset="-78"/>
                <a:cs typeface="Sakkal Majalla" panose="02000000000000000000" pitchFamily="2" charset="-78"/>
              </a:rPr>
              <a:t> </a:t>
            </a:r>
            <a:r>
              <a:rPr lang="ar-SA" sz="2400" b="1" dirty="0">
                <a:solidFill>
                  <a:srgbClr val="0070C0"/>
                </a:solidFill>
                <a:latin typeface="Sakkal Majalla" panose="02000000000000000000" pitchFamily="2" charset="-78"/>
                <a:cs typeface="Sakkal Majalla" panose="02000000000000000000" pitchFamily="2" charset="-78"/>
              </a:rPr>
              <a:t>وتحويل التعليم من الإطار النظري القائم على التذكر والحفظ فقط، إلى الشكل التطبيقي الذي يستشعر فيه المتعلمون فاعلية وأهمية تطبيق ما تعلموه في حياتهم </a:t>
            </a:r>
            <a:r>
              <a:rPr lang="ar-SA" sz="2400" b="1" dirty="0" smtClean="0">
                <a:solidFill>
                  <a:srgbClr val="0070C0"/>
                </a:solidFill>
                <a:latin typeface="Sakkal Majalla" panose="02000000000000000000" pitchFamily="2" charset="-78"/>
                <a:cs typeface="Sakkal Majalla" panose="02000000000000000000" pitchFamily="2" charset="-78"/>
              </a:rPr>
              <a:t>.</a:t>
            </a:r>
            <a:endParaRPr lang="ar-SA" sz="2400" b="1" dirty="0">
              <a:solidFill>
                <a:srgbClr val="0070C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8626368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x-none" sz="3600" b="1" dirty="0">
                <a:solidFill>
                  <a:srgbClr val="996600"/>
                </a:solidFill>
                <a:latin typeface="Sakkal Majalla" panose="02000000000000000000" pitchFamily="2" charset="-78"/>
                <a:cs typeface="Sakkal Majalla" panose="02000000000000000000" pitchFamily="2" charset="-78"/>
              </a:rPr>
              <a:t>مفهوم نموذج التصميم </a:t>
            </a:r>
            <a:r>
              <a:rPr lang="x-none" sz="3600" b="1" dirty="0" smtClean="0">
                <a:solidFill>
                  <a:srgbClr val="996600"/>
                </a:solidFill>
                <a:latin typeface="Sakkal Majalla" panose="02000000000000000000" pitchFamily="2" charset="-78"/>
                <a:cs typeface="Sakkal Majalla" panose="02000000000000000000" pitchFamily="2" charset="-78"/>
              </a:rPr>
              <a:t>التعليمي</a:t>
            </a:r>
            <a:endParaRPr lang="en-US" sz="3600" dirty="0">
              <a:solidFill>
                <a:srgbClr val="996600"/>
              </a:solidFill>
              <a:latin typeface="Sakkal Majalla" panose="02000000000000000000" pitchFamily="2" charset="-78"/>
              <a:cs typeface="Sakkal Majalla" panose="02000000000000000000" pitchFamily="2" charset="-78"/>
            </a:endParaRPr>
          </a:p>
        </p:txBody>
      </p:sp>
      <p:sp>
        <p:nvSpPr>
          <p:cNvPr id="3" name="Rectangle 2"/>
          <p:cNvSpPr/>
          <p:nvPr/>
        </p:nvSpPr>
        <p:spPr>
          <a:xfrm>
            <a:off x="-3420671" y="2925760"/>
            <a:ext cx="4572000" cy="369332"/>
          </a:xfrm>
          <a:prstGeom prst="rect">
            <a:avLst/>
          </a:prstGeom>
        </p:spPr>
        <p:txBody>
          <a:bodyPr>
            <a:spAutoFit/>
          </a:bodyPr>
          <a:lstStyle/>
          <a:p>
            <a:pPr algn="ctr"/>
            <a:r>
              <a:rPr lang="en-GB" dirty="0">
                <a:latin typeface="Sakkal Majalla" panose="02000000000000000000" pitchFamily="2" charset="-78"/>
                <a:cs typeface="Sakkal Majalla" panose="02000000000000000000" pitchFamily="2" charset="-78"/>
              </a:rPr>
              <a:t> </a:t>
            </a:r>
            <a:endParaRPr lang="en-US" dirty="0">
              <a:latin typeface="Sakkal Majalla" panose="02000000000000000000" pitchFamily="2" charset="-78"/>
              <a:cs typeface="Sakkal Majalla" panose="02000000000000000000" pitchFamily="2" charset="-78"/>
            </a:endParaRPr>
          </a:p>
        </p:txBody>
      </p:sp>
      <p:sp>
        <p:nvSpPr>
          <p:cNvPr id="4" name="Rectangle 3"/>
          <p:cNvSpPr/>
          <p:nvPr/>
        </p:nvSpPr>
        <p:spPr>
          <a:xfrm>
            <a:off x="1488892" y="2831680"/>
            <a:ext cx="6311241" cy="2523768"/>
          </a:xfrm>
          <a:prstGeom prst="rect">
            <a:avLst/>
          </a:prstGeom>
        </p:spPr>
        <p:txBody>
          <a:bodyPr wrap="square">
            <a:spAutoFit/>
          </a:bodyPr>
          <a:lstStyle/>
          <a:p>
            <a:pPr algn="ctr" rtl="1">
              <a:lnSpc>
                <a:spcPct val="110000"/>
              </a:lnSpc>
            </a:pPr>
            <a:r>
              <a:rPr lang="ar-SA" sz="2400" b="1" dirty="0" smtClean="0">
                <a:solidFill>
                  <a:srgbClr val="C00000"/>
                </a:solidFill>
                <a:latin typeface="Sakkal Majalla" panose="02000000000000000000" pitchFamily="2" charset="-78"/>
                <a:cs typeface="Sakkal Majalla" panose="02000000000000000000" pitchFamily="2" charset="-78"/>
              </a:rPr>
              <a:t>نموذج التصميم التعليمي </a:t>
            </a:r>
            <a:r>
              <a:rPr lang="ar-SA" sz="2400" b="1" dirty="0" smtClean="0">
                <a:latin typeface="Sakkal Majalla" panose="02000000000000000000" pitchFamily="2" charset="-78"/>
                <a:cs typeface="Sakkal Majalla" panose="02000000000000000000" pitchFamily="2" charset="-78"/>
              </a:rPr>
              <a:t>هو تصور </a:t>
            </a:r>
            <a:r>
              <a:rPr lang="ar-SA" sz="2400" b="1" dirty="0">
                <a:latin typeface="Sakkal Majalla" panose="02000000000000000000" pitchFamily="2" charset="-78"/>
                <a:cs typeface="Sakkal Majalla" panose="02000000000000000000" pitchFamily="2" charset="-78"/>
              </a:rPr>
              <a:t>عقلي مجرد لوصف الإجراءات والعمليات الخاصة بتصميم التعليم وتطويره (إنتاجه وتقويمه)، والعلاقات التفاعلية المتبادلة بينها وتمثيلها، وذلك في صورة مبسطة على هيئة رسم خطي مصحوب بوصف لفظي يزودنا بإطار عمل توجيهي لهذه العمليات والعلاقات وفهمها وتنظيمها وتفسيرها وتعديل واكتشاف علاقات ومعلومات جديدة فيه والتنبؤ بنتائجها</a:t>
            </a:r>
            <a:endParaRPr lang="en-US" sz="2400" b="1" dirty="0">
              <a:latin typeface="Sakkal Majalla" panose="02000000000000000000" pitchFamily="2" charset="-78"/>
              <a:cs typeface="Sakkal Majalla" panose="02000000000000000000" pitchFamily="2" charset="-78"/>
            </a:endParaRPr>
          </a:p>
        </p:txBody>
      </p:sp>
      <p:sp>
        <p:nvSpPr>
          <p:cNvPr id="5" name="Rectangle 4"/>
          <p:cNvSpPr/>
          <p:nvPr/>
        </p:nvSpPr>
        <p:spPr>
          <a:xfrm>
            <a:off x="1535926" y="1898378"/>
            <a:ext cx="5948622" cy="461665"/>
          </a:xfrm>
          <a:prstGeom prst="rect">
            <a:avLst/>
          </a:prstGeom>
          <a:solidFill>
            <a:srgbClr val="FAC81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ar-SA" sz="2400" b="1" dirty="0" smtClean="0">
                <a:solidFill>
                  <a:srgbClr val="C00000"/>
                </a:solidFill>
                <a:latin typeface="Sakkal Majalla" panose="02000000000000000000" pitchFamily="2" charset="-78"/>
                <a:cs typeface="Sakkal Majalla" panose="02000000000000000000" pitchFamily="2" charset="-78"/>
              </a:rPr>
              <a:t>ماذا نعني بالنموذج أو نماذج  </a:t>
            </a:r>
            <a:r>
              <a:rPr lang="ar-SA" sz="2400" b="1" dirty="0" smtClean="0">
                <a:solidFill>
                  <a:schemeClr val="bg2">
                    <a:lumMod val="50000"/>
                  </a:schemeClr>
                </a:solidFill>
                <a:latin typeface="Sakkal Majalla" panose="02000000000000000000" pitchFamily="2" charset="-78"/>
                <a:cs typeface="Sakkal Majalla" panose="02000000000000000000" pitchFamily="2" charset="-78"/>
              </a:rPr>
              <a:t>التصميم التعليمي :</a:t>
            </a:r>
            <a:endParaRPr lang="en-US" sz="2400" b="1" dirty="0">
              <a:solidFill>
                <a:schemeClr val="bg2">
                  <a:lumMod val="50000"/>
                </a:schemeClr>
              </a:solidFill>
              <a:latin typeface="Sakkal Majalla" panose="02000000000000000000" pitchFamily="2" charset="-78"/>
              <a:cs typeface="Sakkal Majalla" panose="02000000000000000000" pitchFamily="2" charset="-78"/>
            </a:endParaRPr>
          </a:p>
        </p:txBody>
      </p:sp>
      <p:sp>
        <p:nvSpPr>
          <p:cNvPr id="6" name="8-Point Star 5"/>
          <p:cNvSpPr/>
          <p:nvPr/>
        </p:nvSpPr>
        <p:spPr>
          <a:xfrm>
            <a:off x="6773893" y="1716960"/>
            <a:ext cx="876977" cy="792229"/>
          </a:xfrm>
          <a:prstGeom prst="star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ar-SA" dirty="0" smtClean="0">
                <a:latin typeface="Sakkal Majalla" panose="02000000000000000000" pitchFamily="2" charset="-78"/>
                <a:cs typeface="Sakkal Majalla" panose="02000000000000000000" pitchFamily="2" charset="-78"/>
              </a:rPr>
              <a:t>   </a:t>
            </a:r>
            <a:endParaRPr lang="en-US"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2181300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x-none" sz="3600" b="1" dirty="0">
                <a:solidFill>
                  <a:srgbClr val="996600"/>
                </a:solidFill>
                <a:latin typeface="Sakkal Majalla" panose="02000000000000000000" pitchFamily="2" charset="-78"/>
                <a:cs typeface="Sakkal Majalla" panose="02000000000000000000" pitchFamily="2" charset="-78"/>
              </a:rPr>
              <a:t>مفهوم نموذج التصميم </a:t>
            </a:r>
            <a:r>
              <a:rPr lang="x-none" sz="3600" b="1" dirty="0" smtClean="0">
                <a:solidFill>
                  <a:srgbClr val="996600"/>
                </a:solidFill>
                <a:latin typeface="Sakkal Majalla" panose="02000000000000000000" pitchFamily="2" charset="-78"/>
                <a:cs typeface="Sakkal Majalla" panose="02000000000000000000" pitchFamily="2" charset="-78"/>
              </a:rPr>
              <a:t>التعليمي</a:t>
            </a:r>
            <a:endParaRPr lang="en-US" sz="3600" dirty="0">
              <a:solidFill>
                <a:srgbClr val="996600"/>
              </a:solidFill>
              <a:latin typeface="Sakkal Majalla" panose="02000000000000000000" pitchFamily="2" charset="-78"/>
              <a:cs typeface="Sakkal Majalla" panose="02000000000000000000" pitchFamily="2" charset="-78"/>
            </a:endParaRPr>
          </a:p>
        </p:txBody>
      </p:sp>
      <p:sp>
        <p:nvSpPr>
          <p:cNvPr id="3" name="Rectangle 2"/>
          <p:cNvSpPr/>
          <p:nvPr/>
        </p:nvSpPr>
        <p:spPr>
          <a:xfrm>
            <a:off x="-3420671" y="2925760"/>
            <a:ext cx="4572000" cy="369332"/>
          </a:xfrm>
          <a:prstGeom prst="rect">
            <a:avLst/>
          </a:prstGeom>
        </p:spPr>
        <p:txBody>
          <a:bodyPr>
            <a:spAutoFit/>
          </a:bodyPr>
          <a:lstStyle/>
          <a:p>
            <a:pPr algn="ctr" rtl="1"/>
            <a:r>
              <a:rPr lang="en-GB" dirty="0">
                <a:latin typeface="Sakkal Majalla" panose="02000000000000000000" pitchFamily="2" charset="-78"/>
                <a:cs typeface="Sakkal Majalla" panose="02000000000000000000" pitchFamily="2" charset="-78"/>
              </a:rPr>
              <a:t> </a:t>
            </a:r>
            <a:endParaRPr lang="en-US" dirty="0">
              <a:latin typeface="Sakkal Majalla" panose="02000000000000000000" pitchFamily="2" charset="-78"/>
              <a:cs typeface="Sakkal Majalla" panose="02000000000000000000" pitchFamily="2" charset="-78"/>
            </a:endParaRPr>
          </a:p>
        </p:txBody>
      </p:sp>
      <p:sp>
        <p:nvSpPr>
          <p:cNvPr id="5" name="Rectangle 4"/>
          <p:cNvSpPr/>
          <p:nvPr/>
        </p:nvSpPr>
        <p:spPr>
          <a:xfrm>
            <a:off x="1535926" y="1898378"/>
            <a:ext cx="5948622" cy="461665"/>
          </a:xfrm>
          <a:prstGeom prst="rect">
            <a:avLst/>
          </a:prstGeom>
          <a:solidFill>
            <a:srgbClr val="FAC81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1"/>
            <a:r>
              <a:rPr lang="ar-SA" sz="2400" b="1" dirty="0" smtClean="0">
                <a:solidFill>
                  <a:schemeClr val="tx1"/>
                </a:solidFill>
                <a:latin typeface="Sakkal Majalla" panose="02000000000000000000" pitchFamily="2" charset="-78"/>
                <a:cs typeface="Sakkal Majalla" panose="02000000000000000000" pitchFamily="2" charset="-78"/>
              </a:rPr>
              <a:t>تهدف </a:t>
            </a:r>
            <a:r>
              <a:rPr lang="ar-SA" sz="2400" b="1" dirty="0">
                <a:solidFill>
                  <a:schemeClr val="tx1"/>
                </a:solidFill>
                <a:latin typeface="Sakkal Majalla" panose="02000000000000000000" pitchFamily="2" charset="-78"/>
                <a:cs typeface="Sakkal Majalla" panose="02000000000000000000" pitchFamily="2" charset="-78"/>
              </a:rPr>
              <a:t>نماذج التصميم والتطوير التعليمي </a:t>
            </a:r>
            <a:endParaRPr lang="en-US" sz="2400" b="1" dirty="0">
              <a:solidFill>
                <a:schemeClr val="tx1"/>
              </a:solidFill>
              <a:latin typeface="Sakkal Majalla" panose="02000000000000000000" pitchFamily="2" charset="-78"/>
              <a:cs typeface="Sakkal Majalla" panose="02000000000000000000" pitchFamily="2" charset="-78"/>
            </a:endParaRPr>
          </a:p>
        </p:txBody>
      </p:sp>
      <p:sp>
        <p:nvSpPr>
          <p:cNvPr id="6" name="8-Point Star 5"/>
          <p:cNvSpPr/>
          <p:nvPr/>
        </p:nvSpPr>
        <p:spPr>
          <a:xfrm>
            <a:off x="6773893" y="1716960"/>
            <a:ext cx="876977" cy="792229"/>
          </a:xfrm>
          <a:prstGeom prst="star8">
            <a:avLst/>
          </a:prstGeom>
        </p:spPr>
        <p:style>
          <a:lnRef idx="1">
            <a:schemeClr val="accent1"/>
          </a:lnRef>
          <a:fillRef idx="3">
            <a:schemeClr val="accent1"/>
          </a:fillRef>
          <a:effectRef idx="2">
            <a:schemeClr val="accent1"/>
          </a:effectRef>
          <a:fontRef idx="minor">
            <a:schemeClr val="lt1"/>
          </a:fontRef>
        </p:style>
        <p:txBody>
          <a:bodyPr rtlCol="0" anchor="ctr"/>
          <a:lstStyle/>
          <a:p>
            <a:pPr algn="ctr" rtl="1"/>
            <a:r>
              <a:rPr lang="ar-SA" dirty="0" smtClean="0">
                <a:latin typeface="Sakkal Majalla" panose="02000000000000000000" pitchFamily="2" charset="-78"/>
                <a:cs typeface="Sakkal Majalla" panose="02000000000000000000" pitchFamily="2" charset="-78"/>
              </a:rPr>
              <a:t>   </a:t>
            </a:r>
            <a:endParaRPr lang="en-US" dirty="0">
              <a:latin typeface="Sakkal Majalla" panose="02000000000000000000" pitchFamily="2" charset="-78"/>
              <a:cs typeface="Sakkal Majalla" panose="02000000000000000000" pitchFamily="2" charset="-78"/>
            </a:endParaRPr>
          </a:p>
        </p:txBody>
      </p:sp>
      <p:grpSp>
        <p:nvGrpSpPr>
          <p:cNvPr id="8" name="Group 7"/>
          <p:cNvGrpSpPr/>
          <p:nvPr/>
        </p:nvGrpSpPr>
        <p:grpSpPr>
          <a:xfrm>
            <a:off x="2367341" y="2196390"/>
            <a:ext cx="4780611" cy="434601"/>
            <a:chOff x="2153733" y="2620"/>
            <a:chExt cx="4780611" cy="434601"/>
          </a:xfrm>
        </p:grpSpPr>
        <p:sp>
          <p:nvSpPr>
            <p:cNvPr id="45" name="Rectangle 44"/>
            <p:cNvSpPr/>
            <p:nvPr/>
          </p:nvSpPr>
          <p:spPr>
            <a:xfrm>
              <a:off x="2153733" y="2620"/>
              <a:ext cx="4780611" cy="43460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6" name="Rectangle 45"/>
            <p:cNvSpPr/>
            <p:nvPr/>
          </p:nvSpPr>
          <p:spPr>
            <a:xfrm>
              <a:off x="2153733" y="2620"/>
              <a:ext cx="4780611" cy="43460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76200" tIns="76200" rIns="76200" bIns="76200" numCol="1" spcCol="1270" anchor="b" anchorCtr="0">
              <a:noAutofit/>
            </a:bodyPr>
            <a:lstStyle/>
            <a:p>
              <a:pPr lvl="0" algn="ctr" defTabSz="889000" rtl="1">
                <a:lnSpc>
                  <a:spcPct val="90000"/>
                </a:lnSpc>
                <a:spcBef>
                  <a:spcPct val="0"/>
                </a:spcBef>
                <a:spcAft>
                  <a:spcPct val="35000"/>
                </a:spcAft>
              </a:pPr>
              <a:endParaRPr lang="en-US" sz="2000" kern="1200" dirty="0">
                <a:latin typeface="Sakkal Majalla" panose="02000000000000000000" pitchFamily="2" charset="-78"/>
                <a:cs typeface="Sakkal Majalla" panose="02000000000000000000" pitchFamily="2" charset="-78"/>
              </a:endParaRPr>
            </a:p>
          </p:txBody>
        </p:sp>
      </p:grpSp>
      <p:sp>
        <p:nvSpPr>
          <p:cNvPr id="9" name="Chevron 8"/>
          <p:cNvSpPr/>
          <p:nvPr/>
        </p:nvSpPr>
        <p:spPr>
          <a:xfrm rot="10800000">
            <a:off x="1996047" y="2630991"/>
            <a:ext cx="1118663" cy="885298"/>
          </a:xfrm>
          <a:prstGeom prst="chevron">
            <a:avLst>
              <a:gd name="adj" fmla="val 70610"/>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0" name="Chevron 9"/>
          <p:cNvSpPr/>
          <p:nvPr/>
        </p:nvSpPr>
        <p:spPr>
          <a:xfrm rot="10800000">
            <a:off x="2667988" y="2630991"/>
            <a:ext cx="1118663" cy="885298"/>
          </a:xfrm>
          <a:prstGeom prst="chevron">
            <a:avLst>
              <a:gd name="adj" fmla="val 70610"/>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1" name="Chevron 10"/>
          <p:cNvSpPr/>
          <p:nvPr/>
        </p:nvSpPr>
        <p:spPr>
          <a:xfrm rot="10800000">
            <a:off x="3340461" y="2630991"/>
            <a:ext cx="1118663" cy="885298"/>
          </a:xfrm>
          <a:prstGeom prst="chevron">
            <a:avLst>
              <a:gd name="adj" fmla="val 70610"/>
            </a:avLst>
          </a:pr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2" name="Chevron 11"/>
          <p:cNvSpPr/>
          <p:nvPr/>
        </p:nvSpPr>
        <p:spPr>
          <a:xfrm rot="10800000">
            <a:off x="4012402" y="2630991"/>
            <a:ext cx="1118663" cy="885298"/>
          </a:xfrm>
          <a:prstGeom prst="chevron">
            <a:avLst>
              <a:gd name="adj" fmla="val 70610"/>
            </a:avLst>
          </a:pr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3" name="Chevron 12"/>
          <p:cNvSpPr/>
          <p:nvPr/>
        </p:nvSpPr>
        <p:spPr>
          <a:xfrm rot="10800000">
            <a:off x="4684875" y="2630991"/>
            <a:ext cx="1118663" cy="885298"/>
          </a:xfrm>
          <a:prstGeom prst="chevron">
            <a:avLst>
              <a:gd name="adj" fmla="val 70610"/>
            </a:avLst>
          </a:prstGeom>
        </p:spPr>
        <p:style>
          <a:lnRef idx="2">
            <a:schemeClr val="accent6">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4" name="Chevron 13"/>
          <p:cNvSpPr/>
          <p:nvPr/>
        </p:nvSpPr>
        <p:spPr>
          <a:xfrm rot="10800000">
            <a:off x="5356817" y="2630991"/>
            <a:ext cx="1118663" cy="885298"/>
          </a:xfrm>
          <a:prstGeom prst="chevron">
            <a:avLst>
              <a:gd name="adj" fmla="val 70610"/>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5" name="Chevron 14"/>
          <p:cNvSpPr/>
          <p:nvPr/>
        </p:nvSpPr>
        <p:spPr>
          <a:xfrm rot="10800000">
            <a:off x="6029289" y="2630991"/>
            <a:ext cx="1118663" cy="885298"/>
          </a:xfrm>
          <a:prstGeom prst="chevron">
            <a:avLst>
              <a:gd name="adj" fmla="val 70610"/>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grpSp>
        <p:nvGrpSpPr>
          <p:cNvPr id="16" name="Group 15"/>
          <p:cNvGrpSpPr/>
          <p:nvPr/>
        </p:nvGrpSpPr>
        <p:grpSpPr>
          <a:xfrm>
            <a:off x="1630484" y="2719521"/>
            <a:ext cx="6207301" cy="708238"/>
            <a:chOff x="2091585" y="525751"/>
            <a:chExt cx="4842759" cy="708238"/>
          </a:xfrm>
        </p:grpSpPr>
        <p:sp>
          <p:nvSpPr>
            <p:cNvPr id="43" name="Rectangle 42"/>
            <p:cNvSpPr/>
            <p:nvPr/>
          </p:nvSpPr>
          <p:spPr>
            <a:xfrm>
              <a:off x="2091585" y="525751"/>
              <a:ext cx="4842759" cy="708238"/>
            </a:xfrm>
            <a:prstGeom prst="rect">
              <a:avLst/>
            </a:prstGeom>
          </p:spPr>
          <p:style>
            <a:lnRef idx="2">
              <a:schemeClr val="accent2">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4" name="Rectangle 43"/>
            <p:cNvSpPr/>
            <p:nvPr/>
          </p:nvSpPr>
          <p:spPr>
            <a:xfrm>
              <a:off x="2091585" y="525751"/>
              <a:ext cx="4842759" cy="70823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lvl="0" algn="ctr" defTabSz="1066800" rtl="1">
                <a:lnSpc>
                  <a:spcPct val="90000"/>
                </a:lnSpc>
                <a:spcBef>
                  <a:spcPct val="0"/>
                </a:spcBef>
                <a:spcAft>
                  <a:spcPct val="35000"/>
                </a:spcAft>
              </a:pPr>
              <a:r>
                <a:rPr lang="ar-SA" sz="2400" b="1" kern="1200" dirty="0" smtClean="0">
                  <a:solidFill>
                    <a:srgbClr val="002060"/>
                  </a:solidFill>
                  <a:latin typeface="Sakkal Majalla" panose="02000000000000000000" pitchFamily="2" charset="-78"/>
                  <a:cs typeface="Sakkal Majalla" panose="02000000000000000000" pitchFamily="2" charset="-78"/>
                </a:rPr>
                <a:t>الارتقاء بمستوى العملية التعليمية من خلال حل المشكلات على أسس منظومية.</a:t>
              </a:r>
              <a:endParaRPr lang="en-US" sz="2400" b="1" kern="1200" dirty="0">
                <a:solidFill>
                  <a:srgbClr val="002060"/>
                </a:solidFill>
                <a:latin typeface="Sakkal Majalla" panose="02000000000000000000" pitchFamily="2" charset="-78"/>
                <a:cs typeface="Sakkal Majalla" panose="02000000000000000000" pitchFamily="2" charset="-78"/>
              </a:endParaRPr>
            </a:p>
          </p:txBody>
        </p:sp>
      </p:grpSp>
      <p:grpSp>
        <p:nvGrpSpPr>
          <p:cNvPr id="17" name="Group 16"/>
          <p:cNvGrpSpPr/>
          <p:nvPr/>
        </p:nvGrpSpPr>
        <p:grpSpPr>
          <a:xfrm>
            <a:off x="2367341" y="3565820"/>
            <a:ext cx="4780611" cy="434601"/>
            <a:chOff x="2153733" y="1372050"/>
            <a:chExt cx="4780611" cy="434601"/>
          </a:xfrm>
        </p:grpSpPr>
        <p:sp>
          <p:nvSpPr>
            <p:cNvPr id="41" name="Rectangle 40"/>
            <p:cNvSpPr/>
            <p:nvPr/>
          </p:nvSpPr>
          <p:spPr>
            <a:xfrm>
              <a:off x="2153733" y="1372050"/>
              <a:ext cx="4780611" cy="43460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2" name="Rectangle 41"/>
            <p:cNvSpPr/>
            <p:nvPr/>
          </p:nvSpPr>
          <p:spPr>
            <a:xfrm>
              <a:off x="2153733" y="1372050"/>
              <a:ext cx="4780611" cy="43460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76200" tIns="76200" rIns="76200" bIns="76200" numCol="1" spcCol="1270" anchor="b" anchorCtr="0">
              <a:noAutofit/>
            </a:bodyPr>
            <a:lstStyle/>
            <a:p>
              <a:pPr lvl="0" algn="ctr" defTabSz="889000" rtl="1">
                <a:lnSpc>
                  <a:spcPct val="90000"/>
                </a:lnSpc>
                <a:spcBef>
                  <a:spcPct val="0"/>
                </a:spcBef>
                <a:spcAft>
                  <a:spcPct val="35000"/>
                </a:spcAft>
              </a:pPr>
              <a:endParaRPr lang="en-US" sz="2000" kern="1200">
                <a:latin typeface="Sakkal Majalla" panose="02000000000000000000" pitchFamily="2" charset="-78"/>
                <a:cs typeface="Sakkal Majalla" panose="02000000000000000000" pitchFamily="2" charset="-78"/>
              </a:endParaRPr>
            </a:p>
          </p:txBody>
        </p:sp>
      </p:grpSp>
      <p:sp>
        <p:nvSpPr>
          <p:cNvPr id="18" name="Chevron 17"/>
          <p:cNvSpPr/>
          <p:nvPr/>
        </p:nvSpPr>
        <p:spPr>
          <a:xfrm rot="10800000">
            <a:off x="1996047" y="4000421"/>
            <a:ext cx="1118663" cy="885298"/>
          </a:xfrm>
          <a:prstGeom prst="chevron">
            <a:avLst>
              <a:gd name="adj" fmla="val 70610"/>
            </a:avLst>
          </a:pr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9" name="Chevron 18"/>
          <p:cNvSpPr/>
          <p:nvPr/>
        </p:nvSpPr>
        <p:spPr>
          <a:xfrm rot="10800000">
            <a:off x="2667988" y="4000421"/>
            <a:ext cx="1118663" cy="885298"/>
          </a:xfrm>
          <a:prstGeom prst="chevron">
            <a:avLst>
              <a:gd name="adj" fmla="val 70610"/>
            </a:avLst>
          </a:pr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0" name="Chevron 19"/>
          <p:cNvSpPr/>
          <p:nvPr/>
        </p:nvSpPr>
        <p:spPr>
          <a:xfrm rot="10800000">
            <a:off x="3340461" y="4000421"/>
            <a:ext cx="1118663" cy="885298"/>
          </a:xfrm>
          <a:prstGeom prst="chevron">
            <a:avLst>
              <a:gd name="adj" fmla="val 70610"/>
            </a:avLst>
          </a:prstGeom>
        </p:spPr>
        <p:style>
          <a:lnRef idx="2">
            <a:schemeClr val="accent6">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21" name="Chevron 20"/>
          <p:cNvSpPr/>
          <p:nvPr/>
        </p:nvSpPr>
        <p:spPr>
          <a:xfrm rot="10800000">
            <a:off x="4012402" y="4000421"/>
            <a:ext cx="1118663" cy="885298"/>
          </a:xfrm>
          <a:prstGeom prst="chevron">
            <a:avLst>
              <a:gd name="adj" fmla="val 70610"/>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2" name="Chevron 21"/>
          <p:cNvSpPr/>
          <p:nvPr/>
        </p:nvSpPr>
        <p:spPr>
          <a:xfrm rot="10800000">
            <a:off x="4684875" y="4000421"/>
            <a:ext cx="1118663" cy="885298"/>
          </a:xfrm>
          <a:prstGeom prst="chevron">
            <a:avLst>
              <a:gd name="adj" fmla="val 70610"/>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23" name="Chevron 22"/>
          <p:cNvSpPr/>
          <p:nvPr/>
        </p:nvSpPr>
        <p:spPr>
          <a:xfrm rot="10800000">
            <a:off x="5356817" y="4000421"/>
            <a:ext cx="1118663" cy="885298"/>
          </a:xfrm>
          <a:prstGeom prst="chevron">
            <a:avLst>
              <a:gd name="adj" fmla="val 70610"/>
            </a:avLst>
          </a:pr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4" name="Chevron 23"/>
          <p:cNvSpPr/>
          <p:nvPr/>
        </p:nvSpPr>
        <p:spPr>
          <a:xfrm rot="10800000">
            <a:off x="6029289" y="4000421"/>
            <a:ext cx="1118663" cy="885298"/>
          </a:xfrm>
          <a:prstGeom prst="chevron">
            <a:avLst>
              <a:gd name="adj" fmla="val 70610"/>
            </a:avLst>
          </a:pr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grpSp>
        <p:nvGrpSpPr>
          <p:cNvPr id="25" name="Group 24"/>
          <p:cNvGrpSpPr/>
          <p:nvPr/>
        </p:nvGrpSpPr>
        <p:grpSpPr>
          <a:xfrm>
            <a:off x="1630484" y="4088951"/>
            <a:ext cx="6207301" cy="708238"/>
            <a:chOff x="2091585" y="1895181"/>
            <a:chExt cx="4842759" cy="708238"/>
          </a:xfrm>
        </p:grpSpPr>
        <p:sp>
          <p:nvSpPr>
            <p:cNvPr id="39" name="Rectangle 38"/>
            <p:cNvSpPr/>
            <p:nvPr/>
          </p:nvSpPr>
          <p:spPr>
            <a:xfrm>
              <a:off x="2091585" y="1895181"/>
              <a:ext cx="4842759" cy="708238"/>
            </a:xfrm>
            <a:prstGeom prst="rect">
              <a:avLst/>
            </a:prstGeom>
          </p:spPr>
          <p:style>
            <a:lnRef idx="2">
              <a:schemeClr val="accent3">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0" name="Rectangle 39"/>
            <p:cNvSpPr/>
            <p:nvPr/>
          </p:nvSpPr>
          <p:spPr>
            <a:xfrm>
              <a:off x="2091585" y="1895181"/>
              <a:ext cx="4842759" cy="70823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lvl="0" algn="ctr" defTabSz="1066800" rtl="1">
                <a:lnSpc>
                  <a:spcPct val="90000"/>
                </a:lnSpc>
                <a:spcBef>
                  <a:spcPct val="0"/>
                </a:spcBef>
                <a:spcAft>
                  <a:spcPct val="35000"/>
                </a:spcAft>
              </a:pPr>
              <a:r>
                <a:rPr lang="ar-SA" sz="2400" b="1" kern="1200" dirty="0" smtClean="0">
                  <a:solidFill>
                    <a:srgbClr val="002060"/>
                  </a:solidFill>
                  <a:latin typeface="Sakkal Majalla" panose="02000000000000000000" pitchFamily="2" charset="-78"/>
                  <a:cs typeface="Sakkal Majalla" panose="02000000000000000000" pitchFamily="2" charset="-78"/>
                </a:rPr>
                <a:t>تحسين إدارة التصميم والتطوير التعليمي من خلال وظائف التوجيه والوصف والتحكم والتنبؤ بالتعلم الفعال.</a:t>
              </a:r>
              <a:endParaRPr lang="en-US" sz="2400" b="1" kern="1200" dirty="0">
                <a:solidFill>
                  <a:srgbClr val="002060"/>
                </a:solidFill>
                <a:latin typeface="Sakkal Majalla" panose="02000000000000000000" pitchFamily="2" charset="-78"/>
                <a:cs typeface="Sakkal Majalla" panose="02000000000000000000" pitchFamily="2" charset="-78"/>
              </a:endParaRPr>
            </a:p>
          </p:txBody>
        </p:sp>
      </p:grpSp>
      <p:grpSp>
        <p:nvGrpSpPr>
          <p:cNvPr id="26" name="Group 25"/>
          <p:cNvGrpSpPr/>
          <p:nvPr/>
        </p:nvGrpSpPr>
        <p:grpSpPr>
          <a:xfrm>
            <a:off x="2367341" y="4935249"/>
            <a:ext cx="4780611" cy="434601"/>
            <a:chOff x="2153733" y="2741479"/>
            <a:chExt cx="4780611" cy="434601"/>
          </a:xfrm>
        </p:grpSpPr>
        <p:sp>
          <p:nvSpPr>
            <p:cNvPr id="37" name="Rectangle 36"/>
            <p:cNvSpPr/>
            <p:nvPr/>
          </p:nvSpPr>
          <p:spPr>
            <a:xfrm>
              <a:off x="2153733" y="2741479"/>
              <a:ext cx="4780611" cy="43460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8" name="Rectangle 37"/>
            <p:cNvSpPr/>
            <p:nvPr/>
          </p:nvSpPr>
          <p:spPr>
            <a:xfrm>
              <a:off x="2153733" y="2741479"/>
              <a:ext cx="4780611" cy="43460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76200" tIns="76200" rIns="76200" bIns="76200" numCol="1" spcCol="1270" anchor="b" anchorCtr="0">
              <a:noAutofit/>
            </a:bodyPr>
            <a:lstStyle/>
            <a:p>
              <a:pPr lvl="0" algn="ctr" defTabSz="889000" rtl="1">
                <a:lnSpc>
                  <a:spcPct val="90000"/>
                </a:lnSpc>
                <a:spcBef>
                  <a:spcPct val="0"/>
                </a:spcBef>
                <a:spcAft>
                  <a:spcPct val="35000"/>
                </a:spcAft>
              </a:pPr>
              <a:endParaRPr lang="en-US" sz="2000" kern="1200" dirty="0">
                <a:latin typeface="Sakkal Majalla" panose="02000000000000000000" pitchFamily="2" charset="-78"/>
                <a:cs typeface="Sakkal Majalla" panose="02000000000000000000" pitchFamily="2" charset="-78"/>
              </a:endParaRPr>
            </a:p>
          </p:txBody>
        </p:sp>
      </p:grpSp>
      <p:sp>
        <p:nvSpPr>
          <p:cNvPr id="27" name="Chevron 26"/>
          <p:cNvSpPr/>
          <p:nvPr/>
        </p:nvSpPr>
        <p:spPr>
          <a:xfrm rot="10800000">
            <a:off x="1996047" y="5369850"/>
            <a:ext cx="1118663" cy="885298"/>
          </a:xfrm>
          <a:prstGeom prst="chevron">
            <a:avLst>
              <a:gd name="adj" fmla="val 70610"/>
            </a:avLst>
          </a:prstGeom>
        </p:spPr>
        <p:style>
          <a:lnRef idx="2">
            <a:schemeClr val="accent6">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28" name="Chevron 27"/>
          <p:cNvSpPr/>
          <p:nvPr/>
        </p:nvSpPr>
        <p:spPr>
          <a:xfrm rot="10800000">
            <a:off x="2667988" y="5369850"/>
            <a:ext cx="1118663" cy="885298"/>
          </a:xfrm>
          <a:prstGeom prst="chevron">
            <a:avLst>
              <a:gd name="adj" fmla="val 70610"/>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9" name="Chevron 28"/>
          <p:cNvSpPr/>
          <p:nvPr/>
        </p:nvSpPr>
        <p:spPr>
          <a:xfrm rot="10800000">
            <a:off x="3340461" y="5369850"/>
            <a:ext cx="1118663" cy="885298"/>
          </a:xfrm>
          <a:prstGeom prst="chevron">
            <a:avLst>
              <a:gd name="adj" fmla="val 70610"/>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30" name="Chevron 29"/>
          <p:cNvSpPr/>
          <p:nvPr/>
        </p:nvSpPr>
        <p:spPr>
          <a:xfrm rot="10800000">
            <a:off x="4012402" y="5369850"/>
            <a:ext cx="1118663" cy="885298"/>
          </a:xfrm>
          <a:prstGeom prst="chevron">
            <a:avLst>
              <a:gd name="adj" fmla="val 70610"/>
            </a:avLst>
          </a:pr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31" name="Chevron 30"/>
          <p:cNvSpPr/>
          <p:nvPr/>
        </p:nvSpPr>
        <p:spPr>
          <a:xfrm rot="10800000">
            <a:off x="4684875" y="5369850"/>
            <a:ext cx="1118663" cy="885298"/>
          </a:xfrm>
          <a:prstGeom prst="chevron">
            <a:avLst>
              <a:gd name="adj" fmla="val 70610"/>
            </a:avLst>
          </a:pr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32" name="Chevron 31"/>
          <p:cNvSpPr/>
          <p:nvPr/>
        </p:nvSpPr>
        <p:spPr>
          <a:xfrm rot="10800000">
            <a:off x="5356817" y="5369850"/>
            <a:ext cx="1118663" cy="885298"/>
          </a:xfrm>
          <a:prstGeom prst="chevron">
            <a:avLst>
              <a:gd name="adj" fmla="val 70610"/>
            </a:avLst>
          </a:prstGeom>
        </p:spPr>
        <p:style>
          <a:lnRef idx="2">
            <a:schemeClr val="accent6">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33" name="Chevron 32"/>
          <p:cNvSpPr/>
          <p:nvPr/>
        </p:nvSpPr>
        <p:spPr>
          <a:xfrm rot="10800000">
            <a:off x="6029289" y="5369850"/>
            <a:ext cx="1118663" cy="885298"/>
          </a:xfrm>
          <a:prstGeom prst="chevron">
            <a:avLst>
              <a:gd name="adj" fmla="val 70610"/>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grpSp>
        <p:nvGrpSpPr>
          <p:cNvPr id="34" name="Group 33"/>
          <p:cNvGrpSpPr/>
          <p:nvPr/>
        </p:nvGrpSpPr>
        <p:grpSpPr>
          <a:xfrm>
            <a:off x="1630484" y="5458380"/>
            <a:ext cx="6207301" cy="708238"/>
            <a:chOff x="2091585" y="3264610"/>
            <a:chExt cx="4842759" cy="708238"/>
          </a:xfrm>
        </p:grpSpPr>
        <p:sp>
          <p:nvSpPr>
            <p:cNvPr id="35" name="Rectangle 34"/>
            <p:cNvSpPr/>
            <p:nvPr/>
          </p:nvSpPr>
          <p:spPr>
            <a:xfrm>
              <a:off x="2091585" y="3264610"/>
              <a:ext cx="4842759" cy="708238"/>
            </a:xfrm>
            <a:prstGeom prst="rect">
              <a:avLst/>
            </a:prstGeom>
          </p:spPr>
          <p:style>
            <a:lnRef idx="2">
              <a:schemeClr val="accent4">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6" name="Rectangle 35"/>
            <p:cNvSpPr/>
            <p:nvPr/>
          </p:nvSpPr>
          <p:spPr>
            <a:xfrm>
              <a:off x="2091585" y="3264610"/>
              <a:ext cx="4842759" cy="70823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lvl="0" algn="ctr" defTabSz="1066800" rtl="1">
                <a:lnSpc>
                  <a:spcPct val="90000"/>
                </a:lnSpc>
                <a:spcBef>
                  <a:spcPct val="0"/>
                </a:spcBef>
                <a:spcAft>
                  <a:spcPct val="35000"/>
                </a:spcAft>
              </a:pPr>
              <a:r>
                <a:rPr lang="ar-SA" sz="2400" b="1" kern="1200" dirty="0" smtClean="0">
                  <a:solidFill>
                    <a:srgbClr val="002060"/>
                  </a:solidFill>
                  <a:latin typeface="Sakkal Majalla" panose="02000000000000000000" pitchFamily="2" charset="-78"/>
                  <a:cs typeface="Sakkal Majalla" panose="02000000000000000000" pitchFamily="2" charset="-78"/>
                </a:rPr>
                <a:t>تحليل السياق</a:t>
              </a:r>
              <a:endParaRPr lang="en-US" sz="2400" b="1" kern="1200" dirty="0">
                <a:solidFill>
                  <a:srgbClr val="002060"/>
                </a:solidFill>
                <a:latin typeface="Sakkal Majalla" panose="02000000000000000000" pitchFamily="2" charset="-78"/>
                <a:cs typeface="Sakkal Majalla" panose="02000000000000000000" pitchFamily="2" charset="-78"/>
              </a:endParaRPr>
            </a:p>
          </p:txBody>
        </p:sp>
      </p:grpSp>
    </p:spTree>
    <p:extLst>
      <p:ext uri="{BB962C8B-B14F-4D97-AF65-F5344CB8AC3E}">
        <p14:creationId xmlns:p14="http://schemas.microsoft.com/office/powerpoint/2010/main" val="18702330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x-none" sz="3600" b="1" dirty="0">
                <a:solidFill>
                  <a:srgbClr val="996600"/>
                </a:solidFill>
                <a:latin typeface="Sakkal Majalla" panose="02000000000000000000" pitchFamily="2" charset="-78"/>
                <a:cs typeface="Sakkal Majalla" panose="02000000000000000000" pitchFamily="2" charset="-78"/>
              </a:rPr>
              <a:t>مفهوم نموذج التصميم </a:t>
            </a:r>
            <a:r>
              <a:rPr lang="x-none" sz="3600" b="1" dirty="0" smtClean="0">
                <a:solidFill>
                  <a:srgbClr val="996600"/>
                </a:solidFill>
                <a:latin typeface="Sakkal Majalla" panose="02000000000000000000" pitchFamily="2" charset="-78"/>
                <a:cs typeface="Sakkal Majalla" panose="02000000000000000000" pitchFamily="2" charset="-78"/>
              </a:rPr>
              <a:t>التعليمي</a:t>
            </a:r>
            <a:endParaRPr lang="en-US" sz="3600" dirty="0">
              <a:solidFill>
                <a:srgbClr val="996600"/>
              </a:solidFill>
              <a:latin typeface="Sakkal Majalla" panose="02000000000000000000" pitchFamily="2" charset="-78"/>
              <a:cs typeface="Sakkal Majalla" panose="02000000000000000000" pitchFamily="2" charset="-78"/>
            </a:endParaRPr>
          </a:p>
        </p:txBody>
      </p:sp>
      <p:sp>
        <p:nvSpPr>
          <p:cNvPr id="3" name="Rectangle 2"/>
          <p:cNvSpPr/>
          <p:nvPr/>
        </p:nvSpPr>
        <p:spPr>
          <a:xfrm>
            <a:off x="-3420671" y="2925760"/>
            <a:ext cx="4572000" cy="369332"/>
          </a:xfrm>
          <a:prstGeom prst="rect">
            <a:avLst/>
          </a:prstGeom>
        </p:spPr>
        <p:txBody>
          <a:bodyPr>
            <a:spAutoFit/>
          </a:bodyPr>
          <a:lstStyle/>
          <a:p>
            <a:pPr algn="ctr"/>
            <a:r>
              <a:rPr lang="en-GB" dirty="0">
                <a:latin typeface="Sakkal Majalla" panose="02000000000000000000" pitchFamily="2" charset="-78"/>
                <a:cs typeface="Sakkal Majalla" panose="02000000000000000000" pitchFamily="2" charset="-78"/>
              </a:rPr>
              <a:t> </a:t>
            </a:r>
            <a:endParaRPr lang="en-US" dirty="0">
              <a:latin typeface="Sakkal Majalla" panose="02000000000000000000" pitchFamily="2" charset="-78"/>
              <a:cs typeface="Sakkal Majalla" panose="02000000000000000000" pitchFamily="2" charset="-78"/>
            </a:endParaRPr>
          </a:p>
        </p:txBody>
      </p:sp>
      <p:sp>
        <p:nvSpPr>
          <p:cNvPr id="5" name="Rectangle 4"/>
          <p:cNvSpPr/>
          <p:nvPr/>
        </p:nvSpPr>
        <p:spPr>
          <a:xfrm>
            <a:off x="1535926" y="1898378"/>
            <a:ext cx="5948622" cy="461665"/>
          </a:xfrm>
          <a:prstGeom prst="rect">
            <a:avLst/>
          </a:prstGeom>
          <a:solidFill>
            <a:srgbClr val="FAC81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1"/>
            <a:r>
              <a:rPr lang="ar-SA" sz="2400" b="1" dirty="0">
                <a:solidFill>
                  <a:schemeClr val="tx1"/>
                </a:solidFill>
                <a:latin typeface="Sakkal Majalla" panose="02000000000000000000" pitchFamily="2" charset="-78"/>
                <a:cs typeface="Sakkal Majalla" panose="02000000000000000000" pitchFamily="2" charset="-78"/>
              </a:rPr>
              <a:t>ماذا يستفيد المعلم من نماذج تصميم التعليم؟</a:t>
            </a:r>
          </a:p>
        </p:txBody>
      </p:sp>
      <p:sp>
        <p:nvSpPr>
          <p:cNvPr id="6" name="8-Point Star 5"/>
          <p:cNvSpPr/>
          <p:nvPr/>
        </p:nvSpPr>
        <p:spPr>
          <a:xfrm>
            <a:off x="6773893" y="1716960"/>
            <a:ext cx="876977" cy="792229"/>
          </a:xfrm>
          <a:prstGeom prst="star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ar-SA" dirty="0" smtClean="0">
                <a:latin typeface="Sakkal Majalla" panose="02000000000000000000" pitchFamily="2" charset="-78"/>
                <a:cs typeface="Sakkal Majalla" panose="02000000000000000000" pitchFamily="2" charset="-78"/>
              </a:rPr>
              <a:t>   </a:t>
            </a:r>
            <a:endParaRPr lang="en-US" dirty="0">
              <a:latin typeface="Sakkal Majalla" panose="02000000000000000000" pitchFamily="2" charset="-78"/>
              <a:cs typeface="Sakkal Majalla" panose="02000000000000000000" pitchFamily="2" charset="-78"/>
            </a:endParaRPr>
          </a:p>
        </p:txBody>
      </p:sp>
      <p:graphicFrame>
        <p:nvGraphicFramePr>
          <p:cNvPr id="4" name="رسم تخطيطي 3"/>
          <p:cNvGraphicFramePr/>
          <p:nvPr>
            <p:extLst>
              <p:ext uri="{D42A27DB-BD31-4B8C-83A1-F6EECF244321}">
                <p14:modId xmlns:p14="http://schemas.microsoft.com/office/powerpoint/2010/main" val="2288860480"/>
              </p:ext>
            </p:extLst>
          </p:nvPr>
        </p:nvGraphicFramePr>
        <p:xfrm>
          <a:off x="520087" y="2690607"/>
          <a:ext cx="7980300" cy="34726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473939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x-none" sz="3600" b="1" dirty="0">
                <a:solidFill>
                  <a:srgbClr val="996600"/>
                </a:solidFill>
                <a:latin typeface="Sakkal Majalla" panose="02000000000000000000" pitchFamily="2" charset="-78"/>
                <a:cs typeface="Sakkal Majalla" panose="02000000000000000000" pitchFamily="2" charset="-78"/>
              </a:rPr>
              <a:t>مفهوم نموذج التصميم </a:t>
            </a:r>
            <a:r>
              <a:rPr lang="x-none" sz="3600" b="1" dirty="0" smtClean="0">
                <a:solidFill>
                  <a:srgbClr val="996600"/>
                </a:solidFill>
                <a:latin typeface="Sakkal Majalla" panose="02000000000000000000" pitchFamily="2" charset="-78"/>
                <a:cs typeface="Sakkal Majalla" panose="02000000000000000000" pitchFamily="2" charset="-78"/>
              </a:rPr>
              <a:t>التعليمي</a:t>
            </a:r>
            <a:endParaRPr lang="en-US" sz="3600" b="1" dirty="0">
              <a:solidFill>
                <a:srgbClr val="996600"/>
              </a:solidFill>
              <a:latin typeface="Sakkal Majalla" panose="02000000000000000000" pitchFamily="2" charset="-78"/>
              <a:cs typeface="Sakkal Majalla" panose="02000000000000000000" pitchFamily="2" charset="-78"/>
            </a:endParaRPr>
          </a:p>
        </p:txBody>
      </p:sp>
      <p:sp>
        <p:nvSpPr>
          <p:cNvPr id="3" name="Rectangle 2"/>
          <p:cNvSpPr/>
          <p:nvPr/>
        </p:nvSpPr>
        <p:spPr>
          <a:xfrm>
            <a:off x="-3420671" y="2925760"/>
            <a:ext cx="4572000" cy="369332"/>
          </a:xfrm>
          <a:prstGeom prst="rect">
            <a:avLst/>
          </a:prstGeom>
        </p:spPr>
        <p:txBody>
          <a:bodyPr>
            <a:spAutoFit/>
          </a:bodyPr>
          <a:lstStyle/>
          <a:p>
            <a:pPr algn="ctr"/>
            <a:r>
              <a:rPr lang="en-GB" b="1" dirty="0">
                <a:latin typeface="Sakkal Majalla" panose="02000000000000000000" pitchFamily="2" charset="-78"/>
                <a:cs typeface="Sakkal Majalla" panose="02000000000000000000" pitchFamily="2" charset="-78"/>
              </a:rPr>
              <a:t> </a:t>
            </a:r>
            <a:endParaRPr lang="en-US" b="1" dirty="0">
              <a:latin typeface="Sakkal Majalla" panose="02000000000000000000" pitchFamily="2" charset="-78"/>
              <a:cs typeface="Sakkal Majalla" panose="02000000000000000000" pitchFamily="2" charset="-78"/>
            </a:endParaRPr>
          </a:p>
        </p:txBody>
      </p:sp>
      <p:sp>
        <p:nvSpPr>
          <p:cNvPr id="5" name="Rectangle 4"/>
          <p:cNvSpPr/>
          <p:nvPr/>
        </p:nvSpPr>
        <p:spPr>
          <a:xfrm>
            <a:off x="1535926" y="1699361"/>
            <a:ext cx="5948622" cy="461665"/>
          </a:xfrm>
          <a:prstGeom prst="rect">
            <a:avLst/>
          </a:prstGeom>
          <a:solidFill>
            <a:srgbClr val="FAC81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1"/>
            <a:r>
              <a:rPr lang="ar-SA" sz="2400" b="1" dirty="0" smtClean="0">
                <a:solidFill>
                  <a:schemeClr val="tx1"/>
                </a:solidFill>
                <a:latin typeface="Sakkal Majalla" panose="02000000000000000000" pitchFamily="2" charset="-78"/>
                <a:cs typeface="Sakkal Majalla" panose="02000000000000000000" pitchFamily="2" charset="-78"/>
              </a:rPr>
              <a:t>حتى يصبح درسك جاهزًا للتقديم: </a:t>
            </a:r>
            <a:endParaRPr lang="ar-SA" sz="2400" b="1" dirty="0">
              <a:solidFill>
                <a:schemeClr val="tx1"/>
              </a:solidFill>
              <a:latin typeface="Sakkal Majalla" panose="02000000000000000000" pitchFamily="2" charset="-78"/>
              <a:cs typeface="Sakkal Majalla" panose="02000000000000000000" pitchFamily="2" charset="-78"/>
            </a:endParaRPr>
          </a:p>
        </p:txBody>
      </p:sp>
      <p:sp>
        <p:nvSpPr>
          <p:cNvPr id="6" name="8-Point Star 5"/>
          <p:cNvSpPr/>
          <p:nvPr/>
        </p:nvSpPr>
        <p:spPr>
          <a:xfrm>
            <a:off x="6773893" y="1517943"/>
            <a:ext cx="876977" cy="792229"/>
          </a:xfrm>
          <a:prstGeom prst="star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ar-SA" b="1" dirty="0" smtClean="0">
                <a:latin typeface="Sakkal Majalla" panose="02000000000000000000" pitchFamily="2" charset="-78"/>
                <a:cs typeface="Sakkal Majalla" panose="02000000000000000000" pitchFamily="2" charset="-78"/>
              </a:rPr>
              <a:t>   </a:t>
            </a:r>
            <a:endParaRPr lang="en-US" b="1" dirty="0">
              <a:latin typeface="Sakkal Majalla" panose="02000000000000000000" pitchFamily="2" charset="-78"/>
              <a:cs typeface="Sakkal Majalla" panose="02000000000000000000" pitchFamily="2" charset="-78"/>
            </a:endParaRPr>
          </a:p>
        </p:txBody>
      </p:sp>
      <p:grpSp>
        <p:nvGrpSpPr>
          <p:cNvPr id="10" name="Group 9"/>
          <p:cNvGrpSpPr/>
          <p:nvPr/>
        </p:nvGrpSpPr>
        <p:grpSpPr>
          <a:xfrm>
            <a:off x="1410502" y="5641273"/>
            <a:ext cx="6518644" cy="572492"/>
            <a:chOff x="0" y="3489565"/>
            <a:chExt cx="6518644" cy="572492"/>
          </a:xfrm>
        </p:grpSpPr>
        <p:sp>
          <p:nvSpPr>
            <p:cNvPr id="23" name="Rectangle 22"/>
            <p:cNvSpPr/>
            <p:nvPr/>
          </p:nvSpPr>
          <p:spPr>
            <a:xfrm>
              <a:off x="0" y="3489565"/>
              <a:ext cx="6518644" cy="572492"/>
            </a:xfrm>
            <a:prstGeom prst="rect">
              <a:avLst/>
            </a:prstGeom>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24" name="Rectangle 23"/>
            <p:cNvSpPr/>
            <p:nvPr/>
          </p:nvSpPr>
          <p:spPr>
            <a:xfrm>
              <a:off x="0" y="3489565"/>
              <a:ext cx="6518644" cy="5724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6464" tIns="156464" rIns="156464" bIns="156464" numCol="1" spcCol="1270" anchor="ctr" anchorCtr="0">
              <a:noAutofit/>
            </a:bodyPr>
            <a:lstStyle/>
            <a:p>
              <a:pPr lvl="0" algn="ctr" defTabSz="977900" rtl="1">
                <a:lnSpc>
                  <a:spcPct val="90000"/>
                </a:lnSpc>
                <a:spcBef>
                  <a:spcPct val="0"/>
                </a:spcBef>
                <a:spcAft>
                  <a:spcPct val="35000"/>
                </a:spcAft>
              </a:pPr>
              <a:r>
                <a:rPr lang="ar-SA" sz="2200" b="1" kern="1200" smtClean="0">
                  <a:latin typeface="Sakkal Majalla" panose="02000000000000000000" pitchFamily="2" charset="-78"/>
                  <a:cs typeface="Sakkal Majalla" panose="02000000000000000000" pitchFamily="2" charset="-78"/>
                </a:rPr>
                <a:t>هل اخترت أدوات التقويم المناسبة لقياس مدى تحقق الأهداف؟</a:t>
              </a:r>
              <a:endParaRPr lang="en-US" sz="2200" b="1" kern="1200" dirty="0">
                <a:latin typeface="Sakkal Majalla" panose="02000000000000000000" pitchFamily="2" charset="-78"/>
                <a:cs typeface="Sakkal Majalla" panose="02000000000000000000" pitchFamily="2" charset="-78"/>
              </a:endParaRPr>
            </a:p>
          </p:txBody>
        </p:sp>
      </p:grpSp>
      <p:grpSp>
        <p:nvGrpSpPr>
          <p:cNvPr id="11" name="Group 10"/>
          <p:cNvGrpSpPr/>
          <p:nvPr/>
        </p:nvGrpSpPr>
        <p:grpSpPr>
          <a:xfrm>
            <a:off x="1410502" y="4894807"/>
            <a:ext cx="6518644" cy="880492"/>
            <a:chOff x="0" y="2617659"/>
            <a:chExt cx="6518644" cy="880492"/>
          </a:xfrm>
        </p:grpSpPr>
        <p:sp>
          <p:nvSpPr>
            <p:cNvPr id="21" name="Up Arrow Callout 20"/>
            <p:cNvSpPr/>
            <p:nvPr/>
          </p:nvSpPr>
          <p:spPr>
            <a:xfrm rot="10800000">
              <a:off x="0" y="2617659"/>
              <a:ext cx="6518644" cy="880492"/>
            </a:xfrm>
            <a:prstGeom prst="upArrowCallout">
              <a:avLst/>
            </a:prstGeom>
          </p:spPr>
          <p:style>
            <a:lnRef idx="0">
              <a:schemeClr val="lt1">
                <a:hueOff val="0"/>
                <a:satOff val="0"/>
                <a:lumOff val="0"/>
                <a:alphaOff val="0"/>
              </a:schemeClr>
            </a:lnRef>
            <a:fillRef idx="3">
              <a:schemeClr val="accent4">
                <a:hueOff val="-2166421"/>
                <a:satOff val="16475"/>
                <a:lumOff val="-1373"/>
                <a:alphaOff val="0"/>
              </a:schemeClr>
            </a:fillRef>
            <a:effectRef idx="2">
              <a:schemeClr val="accent4">
                <a:hueOff val="-2166421"/>
                <a:satOff val="16475"/>
                <a:lumOff val="-1373"/>
                <a:alphaOff val="0"/>
              </a:schemeClr>
            </a:effectRef>
            <a:fontRef idx="minor">
              <a:schemeClr val="lt1"/>
            </a:fontRef>
          </p:style>
        </p:sp>
        <p:sp>
          <p:nvSpPr>
            <p:cNvPr id="22" name="Up Arrow Callout 6"/>
            <p:cNvSpPr/>
            <p:nvPr/>
          </p:nvSpPr>
          <p:spPr>
            <a:xfrm rot="21600000">
              <a:off x="0" y="2617659"/>
              <a:ext cx="6518644" cy="5721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6464" tIns="156464" rIns="156464" bIns="156464" numCol="1" spcCol="1270" anchor="ctr" anchorCtr="0">
              <a:noAutofit/>
            </a:bodyPr>
            <a:lstStyle/>
            <a:p>
              <a:pPr lvl="0" algn="ctr" defTabSz="977900" rtl="1">
                <a:lnSpc>
                  <a:spcPct val="90000"/>
                </a:lnSpc>
                <a:spcBef>
                  <a:spcPct val="0"/>
                </a:spcBef>
                <a:spcAft>
                  <a:spcPct val="35000"/>
                </a:spcAft>
              </a:pPr>
              <a:r>
                <a:rPr lang="ar-SA" sz="2200" b="1" kern="1200" dirty="0" smtClean="0">
                  <a:latin typeface="Sakkal Majalla" panose="02000000000000000000" pitchFamily="2" charset="-78"/>
                  <a:cs typeface="Sakkal Majalla" panose="02000000000000000000" pitchFamily="2" charset="-78"/>
                </a:rPr>
                <a:t>هل اخترت الأنشطة المناسبة؟</a:t>
              </a:r>
              <a:endParaRPr lang="en-US" sz="2200" b="1" kern="1200" dirty="0">
                <a:latin typeface="Sakkal Majalla" panose="02000000000000000000" pitchFamily="2" charset="-78"/>
                <a:cs typeface="Sakkal Majalla" panose="02000000000000000000" pitchFamily="2" charset="-78"/>
              </a:endParaRPr>
            </a:p>
          </p:txBody>
        </p:sp>
      </p:grpSp>
      <p:grpSp>
        <p:nvGrpSpPr>
          <p:cNvPr id="12" name="Group 11"/>
          <p:cNvGrpSpPr/>
          <p:nvPr/>
        </p:nvGrpSpPr>
        <p:grpSpPr>
          <a:xfrm>
            <a:off x="1410502" y="4116981"/>
            <a:ext cx="6518644" cy="880492"/>
            <a:chOff x="0" y="1745753"/>
            <a:chExt cx="6518644" cy="880492"/>
          </a:xfrm>
        </p:grpSpPr>
        <p:sp>
          <p:nvSpPr>
            <p:cNvPr id="19" name="Up Arrow Callout 18"/>
            <p:cNvSpPr/>
            <p:nvPr/>
          </p:nvSpPr>
          <p:spPr>
            <a:xfrm rot="10800000">
              <a:off x="0" y="1745753"/>
              <a:ext cx="6518644" cy="880492"/>
            </a:xfrm>
            <a:prstGeom prst="upArrowCallout">
              <a:avLst/>
            </a:prstGeom>
          </p:spPr>
          <p:style>
            <a:lnRef idx="0">
              <a:schemeClr val="lt1">
                <a:hueOff val="0"/>
                <a:satOff val="0"/>
                <a:lumOff val="0"/>
                <a:alphaOff val="0"/>
              </a:schemeClr>
            </a:lnRef>
            <a:fillRef idx="3">
              <a:schemeClr val="accent4">
                <a:hueOff val="-4332843"/>
                <a:satOff val="32950"/>
                <a:lumOff val="-2745"/>
                <a:alphaOff val="0"/>
              </a:schemeClr>
            </a:fillRef>
            <a:effectRef idx="2">
              <a:schemeClr val="accent4">
                <a:hueOff val="-4332843"/>
                <a:satOff val="32950"/>
                <a:lumOff val="-2745"/>
                <a:alphaOff val="0"/>
              </a:schemeClr>
            </a:effectRef>
            <a:fontRef idx="minor">
              <a:schemeClr val="lt1"/>
            </a:fontRef>
          </p:style>
        </p:sp>
        <p:sp>
          <p:nvSpPr>
            <p:cNvPr id="20" name="Up Arrow Callout 8"/>
            <p:cNvSpPr/>
            <p:nvPr/>
          </p:nvSpPr>
          <p:spPr>
            <a:xfrm rot="21600000">
              <a:off x="0" y="1745753"/>
              <a:ext cx="6518644" cy="5721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6464" tIns="156464" rIns="156464" bIns="156464" numCol="1" spcCol="1270" anchor="ctr" anchorCtr="0">
              <a:noAutofit/>
            </a:bodyPr>
            <a:lstStyle/>
            <a:p>
              <a:pPr lvl="0" algn="ctr" defTabSz="977900" rtl="1">
                <a:lnSpc>
                  <a:spcPct val="90000"/>
                </a:lnSpc>
                <a:spcBef>
                  <a:spcPct val="0"/>
                </a:spcBef>
                <a:spcAft>
                  <a:spcPct val="35000"/>
                </a:spcAft>
              </a:pPr>
              <a:r>
                <a:rPr lang="ar-SA" sz="2200" b="1" kern="1200" dirty="0" smtClean="0">
                  <a:latin typeface="Sakkal Majalla" panose="02000000000000000000" pitchFamily="2" charset="-78"/>
                  <a:cs typeface="Sakkal Majalla" panose="02000000000000000000" pitchFamily="2" charset="-78"/>
                </a:rPr>
                <a:t>هل اخترت الاستراتيجية المناسبة لتقديم الدرس؟ </a:t>
              </a:r>
              <a:endParaRPr lang="en-US" sz="2200" b="1" kern="1200" dirty="0">
                <a:latin typeface="Sakkal Majalla" panose="02000000000000000000" pitchFamily="2" charset="-78"/>
                <a:cs typeface="Sakkal Majalla" panose="02000000000000000000" pitchFamily="2" charset="-78"/>
              </a:endParaRPr>
            </a:p>
          </p:txBody>
        </p:sp>
      </p:grpSp>
      <p:grpSp>
        <p:nvGrpSpPr>
          <p:cNvPr id="13" name="Group 12"/>
          <p:cNvGrpSpPr/>
          <p:nvPr/>
        </p:nvGrpSpPr>
        <p:grpSpPr>
          <a:xfrm>
            <a:off x="1410502" y="3323476"/>
            <a:ext cx="6518644" cy="880492"/>
            <a:chOff x="0" y="873848"/>
            <a:chExt cx="6518644" cy="880492"/>
          </a:xfrm>
        </p:grpSpPr>
        <p:sp>
          <p:nvSpPr>
            <p:cNvPr id="17" name="Up Arrow Callout 16"/>
            <p:cNvSpPr/>
            <p:nvPr/>
          </p:nvSpPr>
          <p:spPr>
            <a:xfrm rot="10800000">
              <a:off x="0" y="873848"/>
              <a:ext cx="6518644" cy="880492"/>
            </a:xfrm>
            <a:prstGeom prst="upArrowCallout">
              <a:avLst/>
            </a:prstGeom>
          </p:spPr>
          <p:style>
            <a:lnRef idx="0">
              <a:schemeClr val="lt1">
                <a:hueOff val="0"/>
                <a:satOff val="0"/>
                <a:lumOff val="0"/>
                <a:alphaOff val="0"/>
              </a:schemeClr>
            </a:lnRef>
            <a:fillRef idx="3">
              <a:schemeClr val="accent4">
                <a:hueOff val="-6499264"/>
                <a:satOff val="49424"/>
                <a:lumOff val="-4118"/>
                <a:alphaOff val="0"/>
              </a:schemeClr>
            </a:fillRef>
            <a:effectRef idx="2">
              <a:schemeClr val="accent4">
                <a:hueOff val="-6499264"/>
                <a:satOff val="49424"/>
                <a:lumOff val="-4118"/>
                <a:alphaOff val="0"/>
              </a:schemeClr>
            </a:effectRef>
            <a:fontRef idx="minor">
              <a:schemeClr val="lt1"/>
            </a:fontRef>
          </p:style>
        </p:sp>
        <p:sp>
          <p:nvSpPr>
            <p:cNvPr id="18" name="Up Arrow Callout 10"/>
            <p:cNvSpPr/>
            <p:nvPr/>
          </p:nvSpPr>
          <p:spPr>
            <a:xfrm rot="21600000">
              <a:off x="0" y="873848"/>
              <a:ext cx="6518644" cy="5721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6464" tIns="156464" rIns="156464" bIns="156464" numCol="1" spcCol="1270" anchor="ctr" anchorCtr="0">
              <a:noAutofit/>
            </a:bodyPr>
            <a:lstStyle/>
            <a:p>
              <a:pPr lvl="0" algn="ctr" defTabSz="977900" rtl="1">
                <a:lnSpc>
                  <a:spcPct val="90000"/>
                </a:lnSpc>
                <a:spcBef>
                  <a:spcPct val="0"/>
                </a:spcBef>
                <a:spcAft>
                  <a:spcPct val="35000"/>
                </a:spcAft>
              </a:pPr>
              <a:r>
                <a:rPr lang="ar-SA" sz="2200" b="1" kern="1200" dirty="0" smtClean="0">
                  <a:latin typeface="Sakkal Majalla" panose="02000000000000000000" pitchFamily="2" charset="-78"/>
                  <a:cs typeface="Sakkal Majalla" panose="02000000000000000000" pitchFamily="2" charset="-78"/>
                </a:rPr>
                <a:t>هل اخترت التقنية التعليمية المناسبة؟</a:t>
              </a:r>
              <a:endParaRPr lang="en-US" sz="2200" b="1" kern="1200" dirty="0">
                <a:latin typeface="Sakkal Majalla" panose="02000000000000000000" pitchFamily="2" charset="-78"/>
                <a:cs typeface="Sakkal Majalla" panose="02000000000000000000" pitchFamily="2" charset="-78"/>
              </a:endParaRPr>
            </a:p>
          </p:txBody>
        </p:sp>
      </p:grpSp>
      <p:grpSp>
        <p:nvGrpSpPr>
          <p:cNvPr id="14" name="Group 13"/>
          <p:cNvGrpSpPr/>
          <p:nvPr/>
        </p:nvGrpSpPr>
        <p:grpSpPr>
          <a:xfrm>
            <a:off x="1410502" y="2545650"/>
            <a:ext cx="6518644" cy="880492"/>
            <a:chOff x="0" y="1942"/>
            <a:chExt cx="6518644" cy="880492"/>
          </a:xfrm>
        </p:grpSpPr>
        <p:sp>
          <p:nvSpPr>
            <p:cNvPr id="15" name="Up Arrow Callout 14"/>
            <p:cNvSpPr/>
            <p:nvPr/>
          </p:nvSpPr>
          <p:spPr>
            <a:xfrm rot="10800000">
              <a:off x="0" y="1942"/>
              <a:ext cx="6518644" cy="880492"/>
            </a:xfrm>
            <a:prstGeom prst="upArrowCallout">
              <a:avLst/>
            </a:prstGeom>
          </p:spPr>
          <p:style>
            <a:lnRef idx="0">
              <a:schemeClr val="lt1">
                <a:hueOff val="0"/>
                <a:satOff val="0"/>
                <a:lumOff val="0"/>
                <a:alphaOff val="0"/>
              </a:schemeClr>
            </a:lnRef>
            <a:fillRef idx="3">
              <a:schemeClr val="accent4">
                <a:hueOff val="-8665685"/>
                <a:satOff val="65899"/>
                <a:lumOff val="-5491"/>
                <a:alphaOff val="0"/>
              </a:schemeClr>
            </a:fillRef>
            <a:effectRef idx="2">
              <a:schemeClr val="accent4">
                <a:hueOff val="-8665685"/>
                <a:satOff val="65899"/>
                <a:lumOff val="-5491"/>
                <a:alphaOff val="0"/>
              </a:schemeClr>
            </a:effectRef>
            <a:fontRef idx="minor">
              <a:schemeClr val="lt1"/>
            </a:fontRef>
          </p:style>
        </p:sp>
        <p:sp>
          <p:nvSpPr>
            <p:cNvPr id="16" name="Up Arrow Callout 12"/>
            <p:cNvSpPr/>
            <p:nvPr/>
          </p:nvSpPr>
          <p:spPr>
            <a:xfrm rot="21600000">
              <a:off x="0" y="1942"/>
              <a:ext cx="6518644" cy="5721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6464" tIns="156464" rIns="156464" bIns="156464" numCol="1" spcCol="1270" anchor="ctr" anchorCtr="0">
              <a:noAutofit/>
            </a:bodyPr>
            <a:lstStyle/>
            <a:p>
              <a:pPr lvl="0" algn="ctr" defTabSz="977900" rtl="1">
                <a:lnSpc>
                  <a:spcPct val="90000"/>
                </a:lnSpc>
                <a:spcBef>
                  <a:spcPct val="0"/>
                </a:spcBef>
                <a:spcAft>
                  <a:spcPct val="35000"/>
                </a:spcAft>
              </a:pPr>
              <a:r>
                <a:rPr lang="ar-SA" sz="2200" b="1" kern="1200" dirty="0" smtClean="0">
                  <a:latin typeface="Sakkal Majalla" panose="02000000000000000000" pitchFamily="2" charset="-78"/>
                  <a:cs typeface="Sakkal Majalla" panose="02000000000000000000" pitchFamily="2" charset="-78"/>
                </a:rPr>
                <a:t>هل حددت الأهداف الإجرائية بدقة؟</a:t>
              </a:r>
              <a:endParaRPr lang="en-US" sz="2200" b="1" kern="1200" dirty="0">
                <a:latin typeface="Sakkal Majalla" panose="02000000000000000000" pitchFamily="2" charset="-78"/>
                <a:cs typeface="Sakkal Majalla" panose="02000000000000000000" pitchFamily="2" charset="-78"/>
              </a:endParaRPr>
            </a:p>
          </p:txBody>
        </p:sp>
      </p:grpSp>
    </p:spTree>
    <p:extLst>
      <p:ext uri="{BB962C8B-B14F-4D97-AF65-F5344CB8AC3E}">
        <p14:creationId xmlns:p14="http://schemas.microsoft.com/office/powerpoint/2010/main" val="25932196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x-none" sz="3600" b="1" dirty="0">
                <a:solidFill>
                  <a:srgbClr val="996600"/>
                </a:solidFill>
                <a:latin typeface="Sakkal Majalla" panose="02000000000000000000" pitchFamily="2" charset="-78"/>
                <a:cs typeface="Sakkal Majalla" panose="02000000000000000000" pitchFamily="2" charset="-78"/>
              </a:rPr>
              <a:t>مواصفات نموذج التصميم التعليمي الجيد </a:t>
            </a:r>
            <a:endParaRPr lang="en-US" sz="3600" dirty="0">
              <a:solidFill>
                <a:srgbClr val="996600"/>
              </a:solidFill>
              <a:latin typeface="Sakkal Majalla" panose="02000000000000000000" pitchFamily="2" charset="-78"/>
              <a:cs typeface="Sakkal Majalla" panose="02000000000000000000" pitchFamily="2" charset="-78"/>
            </a:endParaRPr>
          </a:p>
        </p:txBody>
      </p:sp>
      <p:grpSp>
        <p:nvGrpSpPr>
          <p:cNvPr id="31" name="Group 30"/>
          <p:cNvGrpSpPr/>
          <p:nvPr/>
        </p:nvGrpSpPr>
        <p:grpSpPr>
          <a:xfrm>
            <a:off x="6698360" y="2408323"/>
            <a:ext cx="2159998" cy="2797407"/>
            <a:chOff x="4674967" y="1653069"/>
            <a:chExt cx="2310249" cy="2340075"/>
          </a:xfrm>
        </p:grpSpPr>
        <p:grpSp>
          <p:nvGrpSpPr>
            <p:cNvPr id="9" name="Group 8"/>
            <p:cNvGrpSpPr/>
            <p:nvPr/>
          </p:nvGrpSpPr>
          <p:grpSpPr>
            <a:xfrm>
              <a:off x="4674967" y="1653069"/>
              <a:ext cx="2303987" cy="540078"/>
              <a:chOff x="4715559" y="938460"/>
              <a:chExt cx="1378148" cy="540078"/>
            </a:xfrm>
          </p:grpSpPr>
          <p:sp>
            <p:nvSpPr>
              <p:cNvPr id="29" name="Rectangle 28"/>
              <p:cNvSpPr/>
              <p:nvPr/>
            </p:nvSpPr>
            <p:spPr>
              <a:xfrm>
                <a:off x="4715559" y="938460"/>
                <a:ext cx="1378148" cy="540078"/>
              </a:xfrm>
              <a:prstGeom prst="rect">
                <a:avLst/>
              </a:pr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30" name="Rectangle 29"/>
              <p:cNvSpPr/>
              <p:nvPr/>
            </p:nvSpPr>
            <p:spPr>
              <a:xfrm>
                <a:off x="4715559" y="938460"/>
                <a:ext cx="1378148" cy="5400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60960" rIns="106680" bIns="60960" numCol="1" spcCol="1270" anchor="ctr" anchorCtr="0">
                <a:noAutofit/>
              </a:bodyPr>
              <a:lstStyle/>
              <a:p>
                <a:pPr lvl="0" algn="ctr" defTabSz="666750" rtl="1">
                  <a:lnSpc>
                    <a:spcPct val="90000"/>
                  </a:lnSpc>
                  <a:spcBef>
                    <a:spcPct val="0"/>
                  </a:spcBef>
                  <a:spcAft>
                    <a:spcPct val="35000"/>
                  </a:spcAft>
                </a:pPr>
                <a:r>
                  <a:rPr lang="ar-SA" sz="2200" b="1" kern="1200" dirty="0" smtClean="0">
                    <a:latin typeface="Sakkal Majalla" panose="02000000000000000000" pitchFamily="2" charset="-78"/>
                    <a:cs typeface="Sakkal Majalla" panose="02000000000000000000" pitchFamily="2" charset="-78"/>
                  </a:rPr>
                  <a:t>التمثيل الصادق للواقع</a:t>
                </a:r>
                <a:endParaRPr lang="en-US" sz="2200" b="1" kern="1200" dirty="0">
                  <a:latin typeface="Sakkal Majalla" panose="02000000000000000000" pitchFamily="2" charset="-78"/>
                  <a:cs typeface="Sakkal Majalla" panose="02000000000000000000" pitchFamily="2" charset="-78"/>
                </a:endParaRPr>
              </a:p>
            </p:txBody>
          </p:sp>
        </p:grpSp>
        <p:grpSp>
          <p:nvGrpSpPr>
            <p:cNvPr id="10" name="Group 9"/>
            <p:cNvGrpSpPr/>
            <p:nvPr/>
          </p:nvGrpSpPr>
          <p:grpSpPr>
            <a:xfrm>
              <a:off x="4681229" y="2193147"/>
              <a:ext cx="2303987" cy="1799997"/>
              <a:chOff x="4715559" y="1478539"/>
              <a:chExt cx="1378148" cy="1647000"/>
            </a:xfrm>
          </p:grpSpPr>
          <p:sp>
            <p:nvSpPr>
              <p:cNvPr id="27" name="Rectangle 26"/>
              <p:cNvSpPr/>
              <p:nvPr/>
            </p:nvSpPr>
            <p:spPr>
              <a:xfrm>
                <a:off x="4715559" y="1478539"/>
                <a:ext cx="1378148" cy="1647000"/>
              </a:xfrm>
              <a:prstGeom prst="rect">
                <a:avLst/>
              </a:prstGeom>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sp>
          <p:sp>
            <p:nvSpPr>
              <p:cNvPr id="28" name="Rectangle 27"/>
              <p:cNvSpPr/>
              <p:nvPr/>
            </p:nvSpPr>
            <p:spPr>
              <a:xfrm>
                <a:off x="4715559" y="1478539"/>
                <a:ext cx="1378148" cy="16470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0010" tIns="80010" rIns="106680" bIns="120015" numCol="1" spcCol="1270" anchor="t" anchorCtr="0">
                <a:noAutofit/>
              </a:bodyPr>
              <a:lstStyle/>
              <a:p>
                <a:pPr marL="0" lvl="1" algn="ctr" defTabSz="666750" rtl="1">
                  <a:lnSpc>
                    <a:spcPct val="90000"/>
                  </a:lnSpc>
                  <a:spcBef>
                    <a:spcPct val="0"/>
                  </a:spcBef>
                  <a:spcAft>
                    <a:spcPct val="15000"/>
                  </a:spcAft>
                </a:pPr>
                <a:r>
                  <a:rPr lang="ar-SA" sz="2000" b="1" kern="1200" dirty="0" smtClean="0">
                    <a:solidFill>
                      <a:schemeClr val="tx1"/>
                    </a:solidFill>
                    <a:latin typeface="Sakkal Majalla" panose="02000000000000000000" pitchFamily="2" charset="-78"/>
                    <a:cs typeface="Sakkal Majalla" panose="02000000000000000000" pitchFamily="2" charset="-78"/>
                  </a:rPr>
                  <a:t>فالنموذج ليس هو الواقع ولكنه تمثيل له إما كما هو أو  كما ينبغي أن يكون وكلما كان التمثيل صادقا كان النموذج جيدًا. </a:t>
                </a:r>
                <a:endParaRPr lang="en-US" sz="2000" b="1" kern="1200" dirty="0">
                  <a:solidFill>
                    <a:schemeClr val="tx1"/>
                  </a:solidFill>
                  <a:latin typeface="Sakkal Majalla" panose="02000000000000000000" pitchFamily="2" charset="-78"/>
                  <a:cs typeface="Sakkal Majalla" panose="02000000000000000000" pitchFamily="2" charset="-78"/>
                </a:endParaRPr>
              </a:p>
            </p:txBody>
          </p:sp>
        </p:grpSp>
      </p:grpSp>
      <p:grpSp>
        <p:nvGrpSpPr>
          <p:cNvPr id="11" name="Group 10"/>
          <p:cNvGrpSpPr/>
          <p:nvPr/>
        </p:nvGrpSpPr>
        <p:grpSpPr>
          <a:xfrm>
            <a:off x="5330407" y="2404136"/>
            <a:ext cx="1355649" cy="2800957"/>
            <a:chOff x="3144470" y="938460"/>
            <a:chExt cx="1378148" cy="540078"/>
          </a:xfrm>
        </p:grpSpPr>
        <p:sp>
          <p:nvSpPr>
            <p:cNvPr id="25" name="Rectangle 24"/>
            <p:cNvSpPr/>
            <p:nvPr/>
          </p:nvSpPr>
          <p:spPr>
            <a:xfrm>
              <a:off x="3144470" y="938460"/>
              <a:ext cx="1378148" cy="540078"/>
            </a:xfrm>
            <a:prstGeom prst="rect">
              <a:avLst/>
            </a:prstGeom>
          </p:spPr>
          <p:style>
            <a:lnRef idx="2">
              <a:schemeClr val="accent4">
                <a:hueOff val="-2888562"/>
                <a:satOff val="21966"/>
                <a:lumOff val="-1830"/>
                <a:alphaOff val="0"/>
              </a:schemeClr>
            </a:lnRef>
            <a:fillRef idx="1">
              <a:schemeClr val="accent4">
                <a:hueOff val="-2888562"/>
                <a:satOff val="21966"/>
                <a:lumOff val="-1830"/>
                <a:alphaOff val="0"/>
              </a:schemeClr>
            </a:fillRef>
            <a:effectRef idx="0">
              <a:schemeClr val="accent4">
                <a:hueOff val="-2888562"/>
                <a:satOff val="21966"/>
                <a:lumOff val="-1830"/>
                <a:alphaOff val="0"/>
              </a:schemeClr>
            </a:effectRef>
            <a:fontRef idx="minor">
              <a:schemeClr val="lt1"/>
            </a:fontRef>
          </p:style>
        </p:sp>
        <p:sp>
          <p:nvSpPr>
            <p:cNvPr id="26" name="Rectangle 25"/>
            <p:cNvSpPr/>
            <p:nvPr/>
          </p:nvSpPr>
          <p:spPr>
            <a:xfrm>
              <a:off x="3144470" y="938460"/>
              <a:ext cx="1378148" cy="5400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60960" rIns="106680" bIns="60960" numCol="1" spcCol="1270" anchor="ctr" anchorCtr="0">
              <a:noAutofit/>
            </a:bodyPr>
            <a:lstStyle/>
            <a:p>
              <a:pPr lvl="0" algn="ctr" defTabSz="666750" rtl="1">
                <a:lnSpc>
                  <a:spcPct val="90000"/>
                </a:lnSpc>
                <a:spcBef>
                  <a:spcPct val="0"/>
                </a:spcBef>
                <a:spcAft>
                  <a:spcPct val="35000"/>
                </a:spcAft>
              </a:pPr>
              <a:r>
                <a:rPr lang="ar-SA" sz="2200" b="1" kern="1200" dirty="0" smtClean="0">
                  <a:latin typeface="Sakkal Majalla" panose="02000000000000000000" pitchFamily="2" charset="-78"/>
                  <a:cs typeface="Sakkal Majalla" panose="02000000000000000000" pitchFamily="2" charset="-78"/>
                </a:rPr>
                <a:t>الوضوح والبساطة والدقة والسهولة</a:t>
              </a:r>
              <a:endParaRPr lang="en-US" sz="2200" b="1" kern="1200" dirty="0">
                <a:latin typeface="Sakkal Majalla" panose="02000000000000000000" pitchFamily="2" charset="-78"/>
                <a:cs typeface="Sakkal Majalla" panose="02000000000000000000" pitchFamily="2" charset="-78"/>
              </a:endParaRPr>
            </a:p>
          </p:txBody>
        </p:sp>
      </p:grpSp>
      <p:grpSp>
        <p:nvGrpSpPr>
          <p:cNvPr id="33" name="Group 32"/>
          <p:cNvGrpSpPr/>
          <p:nvPr/>
        </p:nvGrpSpPr>
        <p:grpSpPr>
          <a:xfrm>
            <a:off x="3731289" y="2404136"/>
            <a:ext cx="1583448" cy="2800957"/>
            <a:chOff x="2370980" y="1653069"/>
            <a:chExt cx="2303987" cy="2340075"/>
          </a:xfrm>
        </p:grpSpPr>
        <p:grpSp>
          <p:nvGrpSpPr>
            <p:cNvPr id="13" name="Group 12"/>
            <p:cNvGrpSpPr/>
            <p:nvPr/>
          </p:nvGrpSpPr>
          <p:grpSpPr>
            <a:xfrm>
              <a:off x="2370980" y="1653069"/>
              <a:ext cx="2303987" cy="540078"/>
              <a:chOff x="1573381" y="938460"/>
              <a:chExt cx="1378148" cy="540078"/>
            </a:xfrm>
          </p:grpSpPr>
          <p:sp>
            <p:nvSpPr>
              <p:cNvPr id="23" name="Rectangle 22"/>
              <p:cNvSpPr/>
              <p:nvPr/>
            </p:nvSpPr>
            <p:spPr>
              <a:xfrm>
                <a:off x="1573381" y="938460"/>
                <a:ext cx="1378148" cy="540078"/>
              </a:xfrm>
              <a:prstGeom prst="rect">
                <a:avLst/>
              </a:prstGeom>
            </p:spPr>
            <p:style>
              <a:lnRef idx="2">
                <a:schemeClr val="accent4">
                  <a:hueOff val="-5777124"/>
                  <a:satOff val="43933"/>
                  <a:lumOff val="-3661"/>
                  <a:alphaOff val="0"/>
                </a:schemeClr>
              </a:lnRef>
              <a:fillRef idx="1">
                <a:schemeClr val="accent4">
                  <a:hueOff val="-5777124"/>
                  <a:satOff val="43933"/>
                  <a:lumOff val="-3661"/>
                  <a:alphaOff val="0"/>
                </a:schemeClr>
              </a:fillRef>
              <a:effectRef idx="0">
                <a:schemeClr val="accent4">
                  <a:hueOff val="-5777124"/>
                  <a:satOff val="43933"/>
                  <a:lumOff val="-3661"/>
                  <a:alphaOff val="0"/>
                </a:schemeClr>
              </a:effectRef>
              <a:fontRef idx="minor">
                <a:schemeClr val="lt1"/>
              </a:fontRef>
            </p:style>
          </p:sp>
          <p:sp>
            <p:nvSpPr>
              <p:cNvPr id="24" name="Rectangle 23"/>
              <p:cNvSpPr/>
              <p:nvPr/>
            </p:nvSpPr>
            <p:spPr>
              <a:xfrm>
                <a:off x="1573381" y="938460"/>
                <a:ext cx="1378148" cy="5400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3792" tIns="65024" rIns="113792" bIns="65024" numCol="1" spcCol="1270" anchor="ctr" anchorCtr="0">
                <a:noAutofit/>
              </a:bodyPr>
              <a:lstStyle/>
              <a:p>
                <a:pPr lvl="0" algn="ctr" defTabSz="711200" rtl="1">
                  <a:lnSpc>
                    <a:spcPct val="90000"/>
                  </a:lnSpc>
                  <a:spcBef>
                    <a:spcPct val="0"/>
                  </a:spcBef>
                  <a:spcAft>
                    <a:spcPct val="35000"/>
                  </a:spcAft>
                </a:pPr>
                <a:r>
                  <a:rPr lang="ar-SA" sz="2400" b="1" kern="1200" dirty="0" smtClean="0">
                    <a:latin typeface="Sakkal Majalla" panose="02000000000000000000" pitchFamily="2" charset="-78"/>
                    <a:cs typeface="Sakkal Majalla" panose="02000000000000000000" pitchFamily="2" charset="-78"/>
                  </a:rPr>
                  <a:t>النظامية</a:t>
                </a:r>
                <a:endParaRPr lang="en-US" sz="2400" b="1" kern="1200" dirty="0">
                  <a:latin typeface="Sakkal Majalla" panose="02000000000000000000" pitchFamily="2" charset="-78"/>
                  <a:cs typeface="Sakkal Majalla" panose="02000000000000000000" pitchFamily="2" charset="-78"/>
                </a:endParaRPr>
              </a:p>
            </p:txBody>
          </p:sp>
        </p:grpSp>
        <p:grpSp>
          <p:nvGrpSpPr>
            <p:cNvPr id="14" name="Group 13"/>
            <p:cNvGrpSpPr/>
            <p:nvPr/>
          </p:nvGrpSpPr>
          <p:grpSpPr>
            <a:xfrm>
              <a:off x="2370980" y="2193147"/>
              <a:ext cx="2303987" cy="1799997"/>
              <a:chOff x="1573381" y="1478539"/>
              <a:chExt cx="1378148" cy="1647000"/>
            </a:xfrm>
          </p:grpSpPr>
          <p:sp>
            <p:nvSpPr>
              <p:cNvPr id="21" name="Rectangle 20"/>
              <p:cNvSpPr/>
              <p:nvPr/>
            </p:nvSpPr>
            <p:spPr>
              <a:xfrm>
                <a:off x="1573381" y="1478539"/>
                <a:ext cx="1378148" cy="1647000"/>
              </a:xfrm>
              <a:prstGeom prst="rect">
                <a:avLst/>
              </a:prstGeom>
            </p:spPr>
            <p:style>
              <a:lnRef idx="2">
                <a:schemeClr val="accent4">
                  <a:tint val="40000"/>
                  <a:alpha val="90000"/>
                  <a:hueOff val="-6216994"/>
                  <a:satOff val="29296"/>
                  <a:lumOff val="968"/>
                  <a:alphaOff val="0"/>
                </a:schemeClr>
              </a:lnRef>
              <a:fillRef idx="1">
                <a:schemeClr val="accent4">
                  <a:tint val="40000"/>
                  <a:alpha val="90000"/>
                  <a:hueOff val="-6216994"/>
                  <a:satOff val="29296"/>
                  <a:lumOff val="968"/>
                  <a:alphaOff val="0"/>
                </a:schemeClr>
              </a:fillRef>
              <a:effectRef idx="0">
                <a:schemeClr val="accent4">
                  <a:tint val="40000"/>
                  <a:alpha val="90000"/>
                  <a:hueOff val="-6216994"/>
                  <a:satOff val="29296"/>
                  <a:lumOff val="968"/>
                  <a:alphaOff val="0"/>
                </a:schemeClr>
              </a:effectRef>
              <a:fontRef idx="minor">
                <a:schemeClr val="dk1">
                  <a:hueOff val="0"/>
                  <a:satOff val="0"/>
                  <a:lumOff val="0"/>
                  <a:alphaOff val="0"/>
                </a:schemeClr>
              </a:fontRef>
            </p:style>
          </p:sp>
          <p:sp>
            <p:nvSpPr>
              <p:cNvPr id="22" name="Rectangle 21"/>
              <p:cNvSpPr/>
              <p:nvPr/>
            </p:nvSpPr>
            <p:spPr>
              <a:xfrm>
                <a:off x="1573381" y="1478539"/>
                <a:ext cx="1378148" cy="16470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0010" tIns="80010" rIns="106680" bIns="120015" numCol="1" spcCol="1270" anchor="t" anchorCtr="0">
                <a:noAutofit/>
              </a:bodyPr>
              <a:lstStyle/>
              <a:p>
                <a:pPr marL="0" lvl="1" algn="ctr" defTabSz="666750" rtl="1">
                  <a:lnSpc>
                    <a:spcPct val="90000"/>
                  </a:lnSpc>
                  <a:spcBef>
                    <a:spcPct val="0"/>
                  </a:spcBef>
                  <a:spcAft>
                    <a:spcPct val="15000"/>
                  </a:spcAft>
                </a:pPr>
                <a:r>
                  <a:rPr lang="ar-SA" sz="2000" b="1" kern="1200" dirty="0" smtClean="0">
                    <a:solidFill>
                      <a:schemeClr val="tx1"/>
                    </a:solidFill>
                    <a:latin typeface="Sakkal Majalla" panose="02000000000000000000" pitchFamily="2" charset="-78"/>
                    <a:cs typeface="Sakkal Majalla" panose="02000000000000000000" pitchFamily="2" charset="-78"/>
                  </a:rPr>
                  <a:t>فتصميم التعلم هو طريقة علمية نظامية في التفكير قائمة على حل المشكلات لتحقيق أهداف محددة. </a:t>
                </a:r>
                <a:endParaRPr lang="en-US" sz="2000" b="1" kern="1200" dirty="0">
                  <a:solidFill>
                    <a:schemeClr val="tx1"/>
                  </a:solidFill>
                  <a:latin typeface="Sakkal Majalla" panose="02000000000000000000" pitchFamily="2" charset="-78"/>
                  <a:cs typeface="Sakkal Majalla" panose="02000000000000000000" pitchFamily="2" charset="-78"/>
                </a:endParaRPr>
              </a:p>
            </p:txBody>
          </p:sp>
        </p:grpSp>
      </p:grpSp>
      <p:grpSp>
        <p:nvGrpSpPr>
          <p:cNvPr id="32" name="Group 31"/>
          <p:cNvGrpSpPr/>
          <p:nvPr/>
        </p:nvGrpSpPr>
        <p:grpSpPr>
          <a:xfrm>
            <a:off x="2006749" y="2404136"/>
            <a:ext cx="1716544" cy="2800957"/>
            <a:chOff x="2370980" y="4013211"/>
            <a:chExt cx="2303987" cy="2340075"/>
          </a:xfrm>
        </p:grpSpPr>
        <p:grpSp>
          <p:nvGrpSpPr>
            <p:cNvPr id="15" name="Group 14"/>
            <p:cNvGrpSpPr/>
            <p:nvPr/>
          </p:nvGrpSpPr>
          <p:grpSpPr>
            <a:xfrm>
              <a:off x="2370980" y="4013211"/>
              <a:ext cx="2303987" cy="540078"/>
              <a:chOff x="2291" y="938460"/>
              <a:chExt cx="1378148" cy="540078"/>
            </a:xfrm>
          </p:grpSpPr>
          <p:sp>
            <p:nvSpPr>
              <p:cNvPr id="19" name="Rectangle 18"/>
              <p:cNvSpPr/>
              <p:nvPr/>
            </p:nvSpPr>
            <p:spPr>
              <a:xfrm>
                <a:off x="2291" y="938460"/>
                <a:ext cx="1378148" cy="540078"/>
              </a:xfrm>
              <a:prstGeom prst="rect">
                <a:avLst/>
              </a:prstGeom>
            </p:spPr>
            <p:style>
              <a:lnRef idx="2">
                <a:schemeClr val="accent4">
                  <a:hueOff val="-8665685"/>
                  <a:satOff val="65899"/>
                  <a:lumOff val="-5491"/>
                  <a:alphaOff val="0"/>
                </a:schemeClr>
              </a:lnRef>
              <a:fillRef idx="1">
                <a:schemeClr val="accent4">
                  <a:hueOff val="-8665685"/>
                  <a:satOff val="65899"/>
                  <a:lumOff val="-5491"/>
                  <a:alphaOff val="0"/>
                </a:schemeClr>
              </a:fillRef>
              <a:effectRef idx="0">
                <a:schemeClr val="accent4">
                  <a:hueOff val="-8665685"/>
                  <a:satOff val="65899"/>
                  <a:lumOff val="-5491"/>
                  <a:alphaOff val="0"/>
                </a:schemeClr>
              </a:effectRef>
              <a:fontRef idx="minor">
                <a:schemeClr val="lt1"/>
              </a:fontRef>
            </p:style>
          </p:sp>
          <p:sp>
            <p:nvSpPr>
              <p:cNvPr id="20" name="Rectangle 19"/>
              <p:cNvSpPr/>
              <p:nvPr/>
            </p:nvSpPr>
            <p:spPr>
              <a:xfrm>
                <a:off x="2291" y="938460"/>
                <a:ext cx="1378148" cy="5400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60960" rIns="106680" bIns="60960" numCol="1" spcCol="1270" anchor="ctr" anchorCtr="0">
                <a:noAutofit/>
              </a:bodyPr>
              <a:lstStyle/>
              <a:p>
                <a:pPr lvl="0" algn="ctr" defTabSz="666750" rtl="1">
                  <a:lnSpc>
                    <a:spcPct val="90000"/>
                  </a:lnSpc>
                  <a:spcBef>
                    <a:spcPct val="0"/>
                  </a:spcBef>
                  <a:spcAft>
                    <a:spcPct val="35000"/>
                  </a:spcAft>
                </a:pPr>
                <a:r>
                  <a:rPr lang="ar-SA" sz="2400" b="1" kern="1200" dirty="0" smtClean="0">
                    <a:latin typeface="Sakkal Majalla" panose="02000000000000000000" pitchFamily="2" charset="-78"/>
                    <a:cs typeface="Sakkal Majalla" panose="02000000000000000000" pitchFamily="2" charset="-78"/>
                  </a:rPr>
                  <a:t>الشرح</a:t>
                </a:r>
                <a:endParaRPr lang="en-US" sz="2400" b="1" kern="1200" dirty="0">
                  <a:latin typeface="Sakkal Majalla" panose="02000000000000000000" pitchFamily="2" charset="-78"/>
                  <a:cs typeface="Sakkal Majalla" panose="02000000000000000000" pitchFamily="2" charset="-78"/>
                </a:endParaRPr>
              </a:p>
            </p:txBody>
          </p:sp>
        </p:grpSp>
        <p:grpSp>
          <p:nvGrpSpPr>
            <p:cNvPr id="16" name="Group 15"/>
            <p:cNvGrpSpPr/>
            <p:nvPr/>
          </p:nvGrpSpPr>
          <p:grpSpPr>
            <a:xfrm>
              <a:off x="2370980" y="4553289"/>
              <a:ext cx="2303987" cy="1799997"/>
              <a:chOff x="2291" y="1478539"/>
              <a:chExt cx="1378148" cy="1647000"/>
            </a:xfrm>
          </p:grpSpPr>
          <p:sp>
            <p:nvSpPr>
              <p:cNvPr id="17" name="Rectangle 16"/>
              <p:cNvSpPr/>
              <p:nvPr/>
            </p:nvSpPr>
            <p:spPr>
              <a:xfrm>
                <a:off x="2291" y="1478539"/>
                <a:ext cx="1378148" cy="1647000"/>
              </a:xfrm>
              <a:prstGeom prst="rect">
                <a:avLst/>
              </a:prstGeom>
            </p:spPr>
            <p:style>
              <a:lnRef idx="2">
                <a:schemeClr val="accent4">
                  <a:tint val="40000"/>
                  <a:alpha val="90000"/>
                  <a:hueOff val="-9325491"/>
                  <a:satOff val="43944"/>
                  <a:lumOff val="1452"/>
                  <a:alphaOff val="0"/>
                </a:schemeClr>
              </a:lnRef>
              <a:fillRef idx="1">
                <a:schemeClr val="accent4">
                  <a:tint val="40000"/>
                  <a:alpha val="90000"/>
                  <a:hueOff val="-9325491"/>
                  <a:satOff val="43944"/>
                  <a:lumOff val="1452"/>
                  <a:alphaOff val="0"/>
                </a:schemeClr>
              </a:fillRef>
              <a:effectRef idx="0">
                <a:schemeClr val="accent4">
                  <a:tint val="40000"/>
                  <a:alpha val="90000"/>
                  <a:hueOff val="-9325491"/>
                  <a:satOff val="43944"/>
                  <a:lumOff val="1452"/>
                  <a:alphaOff val="0"/>
                </a:schemeClr>
              </a:effectRef>
              <a:fontRef idx="minor">
                <a:schemeClr val="dk1">
                  <a:hueOff val="0"/>
                  <a:satOff val="0"/>
                  <a:lumOff val="0"/>
                  <a:alphaOff val="0"/>
                </a:schemeClr>
              </a:fontRef>
            </p:style>
          </p:sp>
          <p:sp>
            <p:nvSpPr>
              <p:cNvPr id="18" name="Rectangle 17"/>
              <p:cNvSpPr/>
              <p:nvPr/>
            </p:nvSpPr>
            <p:spPr>
              <a:xfrm>
                <a:off x="2291" y="1478539"/>
                <a:ext cx="1378148" cy="16470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0010" tIns="80010" rIns="106680" bIns="120015" numCol="1" spcCol="1270" anchor="t" anchorCtr="0">
                <a:noAutofit/>
              </a:bodyPr>
              <a:lstStyle/>
              <a:p>
                <a:pPr marL="0" lvl="1" algn="ctr" defTabSz="666750" rtl="1">
                  <a:lnSpc>
                    <a:spcPct val="90000"/>
                  </a:lnSpc>
                  <a:spcBef>
                    <a:spcPct val="0"/>
                  </a:spcBef>
                  <a:spcAft>
                    <a:spcPct val="15000"/>
                  </a:spcAft>
                </a:pPr>
                <a:r>
                  <a:rPr lang="ar-SA" sz="2000" b="1" kern="1200" dirty="0" smtClean="0">
                    <a:solidFill>
                      <a:schemeClr val="tx1"/>
                    </a:solidFill>
                    <a:latin typeface="Sakkal Majalla" panose="02000000000000000000" pitchFamily="2" charset="-78"/>
                    <a:cs typeface="Sakkal Majalla" panose="02000000000000000000" pitchFamily="2" charset="-78"/>
                  </a:rPr>
                  <a:t>النموذج الجيد هو الذي يشرح العمليات والإجراءات بشكل يسهل فهمها وتفسيرها. </a:t>
                </a:r>
                <a:endParaRPr lang="en-US" sz="2000" b="1" kern="1200" dirty="0">
                  <a:solidFill>
                    <a:schemeClr val="tx1"/>
                  </a:solidFill>
                  <a:latin typeface="Sakkal Majalla" panose="02000000000000000000" pitchFamily="2" charset="-78"/>
                  <a:cs typeface="Sakkal Majalla" panose="02000000000000000000" pitchFamily="2" charset="-78"/>
                </a:endParaRPr>
              </a:p>
            </p:txBody>
          </p:sp>
        </p:grpSp>
      </p:grpSp>
      <p:grpSp>
        <p:nvGrpSpPr>
          <p:cNvPr id="34" name="Group 33"/>
          <p:cNvGrpSpPr/>
          <p:nvPr/>
        </p:nvGrpSpPr>
        <p:grpSpPr>
          <a:xfrm>
            <a:off x="289885" y="2404136"/>
            <a:ext cx="1716544" cy="2800957"/>
            <a:chOff x="2370980" y="4013211"/>
            <a:chExt cx="2303987" cy="2340075"/>
          </a:xfrm>
        </p:grpSpPr>
        <p:grpSp>
          <p:nvGrpSpPr>
            <p:cNvPr id="35" name="Group 34"/>
            <p:cNvGrpSpPr/>
            <p:nvPr/>
          </p:nvGrpSpPr>
          <p:grpSpPr>
            <a:xfrm>
              <a:off x="2370980" y="4013211"/>
              <a:ext cx="2303987" cy="540078"/>
              <a:chOff x="2291" y="938460"/>
              <a:chExt cx="1378148" cy="540078"/>
            </a:xfrm>
          </p:grpSpPr>
          <p:sp>
            <p:nvSpPr>
              <p:cNvPr id="39" name="Rectangle 38"/>
              <p:cNvSpPr/>
              <p:nvPr/>
            </p:nvSpPr>
            <p:spPr>
              <a:xfrm>
                <a:off x="2291" y="938460"/>
                <a:ext cx="1378148" cy="540078"/>
              </a:xfrm>
              <a:prstGeom prst="rect">
                <a:avLst/>
              </a:prstGeom>
              <a:solidFill>
                <a:schemeClr val="accent3"/>
              </a:solidFill>
              <a:ln>
                <a:solidFill>
                  <a:schemeClr val="accent3"/>
                </a:solidFill>
              </a:ln>
            </p:spPr>
            <p:style>
              <a:lnRef idx="2">
                <a:schemeClr val="accent4">
                  <a:hueOff val="-8665685"/>
                  <a:satOff val="65899"/>
                  <a:lumOff val="-5491"/>
                  <a:alphaOff val="0"/>
                </a:schemeClr>
              </a:lnRef>
              <a:fillRef idx="1">
                <a:schemeClr val="accent4">
                  <a:hueOff val="-8665685"/>
                  <a:satOff val="65899"/>
                  <a:lumOff val="-5491"/>
                  <a:alphaOff val="0"/>
                </a:schemeClr>
              </a:fillRef>
              <a:effectRef idx="0">
                <a:schemeClr val="accent4">
                  <a:hueOff val="-8665685"/>
                  <a:satOff val="65899"/>
                  <a:lumOff val="-5491"/>
                  <a:alphaOff val="0"/>
                </a:schemeClr>
              </a:effectRef>
              <a:fontRef idx="minor">
                <a:schemeClr val="lt1"/>
              </a:fontRef>
            </p:style>
          </p:sp>
          <p:sp>
            <p:nvSpPr>
              <p:cNvPr id="40" name="Rectangle 39"/>
              <p:cNvSpPr/>
              <p:nvPr/>
            </p:nvSpPr>
            <p:spPr>
              <a:xfrm>
                <a:off x="2291" y="938460"/>
                <a:ext cx="1378148" cy="5400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60960" rIns="106680" bIns="60960" numCol="1" spcCol="1270" anchor="ctr" anchorCtr="0">
                <a:noAutofit/>
              </a:bodyPr>
              <a:lstStyle/>
              <a:p>
                <a:pPr lvl="0" algn="ctr" defTabSz="666750" rtl="1">
                  <a:lnSpc>
                    <a:spcPct val="90000"/>
                  </a:lnSpc>
                  <a:spcBef>
                    <a:spcPct val="0"/>
                  </a:spcBef>
                  <a:spcAft>
                    <a:spcPct val="35000"/>
                  </a:spcAft>
                </a:pPr>
                <a:r>
                  <a:rPr lang="ar-SA" sz="2400" b="1" dirty="0">
                    <a:latin typeface="Sakkal Majalla" panose="02000000000000000000" pitchFamily="2" charset="-78"/>
                    <a:cs typeface="Sakkal Majalla" panose="02000000000000000000" pitchFamily="2" charset="-78"/>
                  </a:rPr>
                  <a:t>التأصيل</a:t>
                </a:r>
                <a:endParaRPr lang="en-US" sz="2400" b="1" kern="1200" dirty="0">
                  <a:latin typeface="Sakkal Majalla" panose="02000000000000000000" pitchFamily="2" charset="-78"/>
                  <a:cs typeface="Sakkal Majalla" panose="02000000000000000000" pitchFamily="2" charset="-78"/>
                </a:endParaRPr>
              </a:p>
            </p:txBody>
          </p:sp>
        </p:grpSp>
        <p:grpSp>
          <p:nvGrpSpPr>
            <p:cNvPr id="36" name="Group 35"/>
            <p:cNvGrpSpPr/>
            <p:nvPr/>
          </p:nvGrpSpPr>
          <p:grpSpPr>
            <a:xfrm>
              <a:off x="2370980" y="4553289"/>
              <a:ext cx="2303987" cy="1799997"/>
              <a:chOff x="2291" y="1478539"/>
              <a:chExt cx="1378148" cy="1647000"/>
            </a:xfrm>
          </p:grpSpPr>
          <p:sp>
            <p:nvSpPr>
              <p:cNvPr id="37" name="Rectangle 36"/>
              <p:cNvSpPr/>
              <p:nvPr/>
            </p:nvSpPr>
            <p:spPr>
              <a:xfrm>
                <a:off x="2291" y="1478539"/>
                <a:ext cx="1378148" cy="1647000"/>
              </a:xfrm>
              <a:prstGeom prst="rect">
                <a:avLst/>
              </a:prstGeom>
            </p:spPr>
            <p:style>
              <a:lnRef idx="2">
                <a:schemeClr val="accent4">
                  <a:tint val="40000"/>
                  <a:alpha val="90000"/>
                  <a:hueOff val="-9325491"/>
                  <a:satOff val="43944"/>
                  <a:lumOff val="1452"/>
                  <a:alphaOff val="0"/>
                </a:schemeClr>
              </a:lnRef>
              <a:fillRef idx="1">
                <a:schemeClr val="accent4">
                  <a:tint val="40000"/>
                  <a:alpha val="90000"/>
                  <a:hueOff val="-9325491"/>
                  <a:satOff val="43944"/>
                  <a:lumOff val="1452"/>
                  <a:alphaOff val="0"/>
                </a:schemeClr>
              </a:fillRef>
              <a:effectRef idx="0">
                <a:schemeClr val="accent4">
                  <a:tint val="40000"/>
                  <a:alpha val="90000"/>
                  <a:hueOff val="-9325491"/>
                  <a:satOff val="43944"/>
                  <a:lumOff val="1452"/>
                  <a:alphaOff val="0"/>
                </a:schemeClr>
              </a:effectRef>
              <a:fontRef idx="minor">
                <a:schemeClr val="dk1">
                  <a:hueOff val="0"/>
                  <a:satOff val="0"/>
                  <a:lumOff val="0"/>
                  <a:alphaOff val="0"/>
                </a:schemeClr>
              </a:fontRef>
            </p:style>
          </p:sp>
          <p:sp>
            <p:nvSpPr>
              <p:cNvPr id="38" name="Rectangle 37"/>
              <p:cNvSpPr/>
              <p:nvPr/>
            </p:nvSpPr>
            <p:spPr>
              <a:xfrm>
                <a:off x="2291" y="1478539"/>
                <a:ext cx="1378148" cy="1647000"/>
              </a:xfrm>
              <a:prstGeom prst="rect">
                <a:avLst/>
              </a:prstGeom>
              <a:solidFill>
                <a:schemeClr val="accent3">
                  <a:lumMod val="40000"/>
                  <a:lumOff val="60000"/>
                </a:schemeClr>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0010" tIns="80010" rIns="106680" bIns="120015" numCol="1" spcCol="1270" anchor="t" anchorCtr="0">
                <a:noAutofit/>
              </a:bodyPr>
              <a:lstStyle/>
              <a:p>
                <a:pPr algn="ctr" rtl="1"/>
                <a:r>
                  <a:rPr lang="ar-SA" sz="2000" b="1" dirty="0" smtClean="0">
                    <a:solidFill>
                      <a:schemeClr val="tx1"/>
                    </a:solidFill>
                    <a:latin typeface="Sakkal Majalla" panose="02000000000000000000" pitchFamily="2" charset="-78"/>
                    <a:cs typeface="Sakkal Majalla" panose="02000000000000000000" pitchFamily="2" charset="-78"/>
                  </a:rPr>
                  <a:t>بمعنى </a:t>
                </a:r>
                <a:r>
                  <a:rPr lang="ar-SA" sz="2000" b="1" dirty="0">
                    <a:solidFill>
                      <a:schemeClr val="tx1"/>
                    </a:solidFill>
                    <a:latin typeface="Sakkal Majalla" panose="02000000000000000000" pitchFamily="2" charset="-78"/>
                    <a:cs typeface="Sakkal Majalla" panose="02000000000000000000" pitchFamily="2" charset="-78"/>
                  </a:rPr>
                  <a:t>أن يقوم النموذج على أصول نظرية واضحة من نظريات التعلم والتعليم.</a:t>
                </a:r>
              </a:p>
            </p:txBody>
          </p:sp>
        </p:grpSp>
      </p:grpSp>
    </p:spTree>
    <p:extLst>
      <p:ext uri="{BB962C8B-B14F-4D97-AF65-F5344CB8AC3E}">
        <p14:creationId xmlns:p14="http://schemas.microsoft.com/office/powerpoint/2010/main" val="27581281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x-none" sz="3600" b="1" dirty="0">
                <a:solidFill>
                  <a:srgbClr val="996600"/>
                </a:solidFill>
                <a:latin typeface="Sakkal Majalla" panose="02000000000000000000" pitchFamily="2" charset="-78"/>
                <a:cs typeface="Sakkal Majalla" panose="02000000000000000000" pitchFamily="2" charset="-78"/>
              </a:rPr>
              <a:t>هرم بلوم </a:t>
            </a:r>
            <a:r>
              <a:rPr lang="x-none" sz="3600" b="1" dirty="0" smtClean="0">
                <a:solidFill>
                  <a:srgbClr val="996600"/>
                </a:solidFill>
                <a:latin typeface="Sakkal Majalla" panose="02000000000000000000" pitchFamily="2" charset="-78"/>
                <a:cs typeface="Sakkal Majalla" panose="02000000000000000000" pitchFamily="2" charset="-78"/>
              </a:rPr>
              <a:t>المعرفي</a:t>
            </a:r>
            <a:endParaRPr lang="en-US" sz="3600" dirty="0">
              <a:solidFill>
                <a:srgbClr val="996600"/>
              </a:solidFill>
              <a:latin typeface="Sakkal Majalla" panose="02000000000000000000" pitchFamily="2" charset="-78"/>
              <a:cs typeface="Sakkal Majalla" panose="02000000000000000000" pitchFamily="2" charset="-78"/>
            </a:endParaRPr>
          </a:p>
        </p:txBody>
      </p:sp>
      <p:sp>
        <p:nvSpPr>
          <p:cNvPr id="4" name="Rectangle 3"/>
          <p:cNvSpPr/>
          <p:nvPr/>
        </p:nvSpPr>
        <p:spPr>
          <a:xfrm>
            <a:off x="1527153" y="2595377"/>
            <a:ext cx="6437468" cy="1938992"/>
          </a:xfrm>
          <a:prstGeom prst="rect">
            <a:avLst/>
          </a:prstGeom>
        </p:spPr>
        <p:txBody>
          <a:bodyPr wrap="square">
            <a:spAutoFit/>
          </a:bodyPr>
          <a:lstStyle/>
          <a:p>
            <a:pPr algn="ctr"/>
            <a:r>
              <a:rPr lang="x-none" sz="2400" b="1" dirty="0" smtClean="0">
                <a:latin typeface="Sakkal Majalla" panose="02000000000000000000" pitchFamily="2" charset="-78"/>
                <a:cs typeface="Sakkal Majalla" panose="02000000000000000000" pitchFamily="2" charset="-78"/>
              </a:rPr>
              <a:t>تبرز </a:t>
            </a:r>
            <a:r>
              <a:rPr lang="x-none" sz="2400" b="1" dirty="0">
                <a:latin typeface="Sakkal Majalla" panose="02000000000000000000" pitchFamily="2" charset="-78"/>
                <a:cs typeface="Sakkal Majalla" panose="02000000000000000000" pitchFamily="2" charset="-78"/>
              </a:rPr>
              <a:t>أهمية هرم بلوم المعرفي الذي يهدف </a:t>
            </a:r>
            <a:r>
              <a:rPr lang="x-none" sz="2400" b="1">
                <a:latin typeface="Sakkal Majalla" panose="02000000000000000000" pitchFamily="2" charset="-78"/>
                <a:cs typeface="Sakkal Majalla" panose="02000000000000000000" pitchFamily="2" charset="-78"/>
              </a:rPr>
              <a:t>ليكون </a:t>
            </a:r>
            <a:r>
              <a:rPr lang="x-none" sz="2400" b="1" smtClean="0">
                <a:latin typeface="Sakkal Majalla" panose="02000000000000000000" pitchFamily="2" charset="-78"/>
                <a:cs typeface="Sakkal Majalla" panose="02000000000000000000" pitchFamily="2" charset="-78"/>
              </a:rPr>
              <a:t>مرجع</a:t>
            </a:r>
            <a:r>
              <a:rPr lang="ar-SA" sz="2400" b="1" dirty="0" smtClean="0">
                <a:latin typeface="Sakkal Majalla" panose="02000000000000000000" pitchFamily="2" charset="-78"/>
                <a:cs typeface="Sakkal Majalla" panose="02000000000000000000" pitchFamily="2" charset="-78"/>
              </a:rPr>
              <a:t>ً</a:t>
            </a:r>
            <a:r>
              <a:rPr lang="x-none" sz="2400" b="1" smtClean="0">
                <a:latin typeface="Sakkal Majalla" panose="02000000000000000000" pitchFamily="2" charset="-78"/>
                <a:cs typeface="Sakkal Majalla" panose="02000000000000000000" pitchFamily="2" charset="-78"/>
              </a:rPr>
              <a:t>ا ومساعد</a:t>
            </a:r>
            <a:r>
              <a:rPr lang="ar-SA" sz="2400" b="1" dirty="0" smtClean="0">
                <a:latin typeface="Sakkal Majalla" panose="02000000000000000000" pitchFamily="2" charset="-78"/>
                <a:cs typeface="Sakkal Majalla" panose="02000000000000000000" pitchFamily="2" charset="-78"/>
              </a:rPr>
              <a:t>ً</a:t>
            </a:r>
            <a:r>
              <a:rPr lang="x-none" sz="2400" b="1" smtClean="0">
                <a:latin typeface="Sakkal Majalla" panose="02000000000000000000" pitchFamily="2" charset="-78"/>
                <a:cs typeface="Sakkal Majalla" panose="02000000000000000000" pitchFamily="2" charset="-78"/>
              </a:rPr>
              <a:t>ا </a:t>
            </a:r>
            <a:r>
              <a:rPr lang="x-none" sz="2400" b="1" dirty="0">
                <a:latin typeface="Sakkal Majalla" panose="02000000000000000000" pitchFamily="2" charset="-78"/>
                <a:cs typeface="Sakkal Majalla" panose="02000000000000000000" pitchFamily="2" charset="-78"/>
              </a:rPr>
              <a:t>للمعلم حين إعداده للدروس وتصميمه المواقف التعليمية في مرحلة التصميم التعليمي لتشمل الدروس جميع مهارات التفكير الدنيا والعليا التي من شأن تطبيقها </a:t>
            </a:r>
            <a:r>
              <a:rPr lang="x-none" sz="2400" b="1">
                <a:latin typeface="Sakkal Majalla" panose="02000000000000000000" pitchFamily="2" charset="-78"/>
                <a:cs typeface="Sakkal Majalla" panose="02000000000000000000" pitchFamily="2" charset="-78"/>
              </a:rPr>
              <a:t>أن </a:t>
            </a:r>
            <a:r>
              <a:rPr lang="x-none" sz="2400" b="1" smtClean="0">
                <a:latin typeface="Sakkal Majalla" panose="02000000000000000000" pitchFamily="2" charset="-78"/>
                <a:cs typeface="Sakkal Majalla" panose="02000000000000000000" pitchFamily="2" charset="-78"/>
              </a:rPr>
              <a:t>يفع</a:t>
            </a:r>
            <a:r>
              <a:rPr lang="ar-SA" sz="2400" b="1" dirty="0" smtClean="0">
                <a:latin typeface="Sakkal Majalla" panose="02000000000000000000" pitchFamily="2" charset="-78"/>
                <a:cs typeface="Sakkal Majalla" panose="02000000000000000000" pitchFamily="2" charset="-78"/>
              </a:rPr>
              <a:t>َ</a:t>
            </a:r>
            <a:r>
              <a:rPr lang="x-none" sz="2400" b="1" smtClean="0">
                <a:latin typeface="Sakkal Majalla" panose="02000000000000000000" pitchFamily="2" charset="-78"/>
                <a:cs typeface="Sakkal Majalla" panose="02000000000000000000" pitchFamily="2" charset="-78"/>
              </a:rPr>
              <a:t>ل </a:t>
            </a:r>
            <a:r>
              <a:rPr lang="x-none" sz="2400" b="1" dirty="0">
                <a:latin typeface="Sakkal Majalla" panose="02000000000000000000" pitchFamily="2" charset="-78"/>
                <a:cs typeface="Sakkal Majalla" panose="02000000000000000000" pitchFamily="2" charset="-78"/>
              </a:rPr>
              <a:t>من دور المتعلم </a:t>
            </a:r>
            <a:r>
              <a:rPr lang="x-none" sz="2400" b="1">
                <a:latin typeface="Sakkal Majalla" panose="02000000000000000000" pitchFamily="2" charset="-78"/>
                <a:cs typeface="Sakkal Majalla" panose="02000000000000000000" pitchFamily="2" charset="-78"/>
              </a:rPr>
              <a:t>ليكون </a:t>
            </a:r>
            <a:r>
              <a:rPr lang="x-none" sz="2400" b="1" smtClean="0">
                <a:latin typeface="Sakkal Majalla" panose="02000000000000000000" pitchFamily="2" charset="-78"/>
                <a:cs typeface="Sakkal Majalla" panose="02000000000000000000" pitchFamily="2" charset="-78"/>
              </a:rPr>
              <a:t>متعلم</a:t>
            </a:r>
            <a:r>
              <a:rPr lang="ar-SA" sz="2400" b="1" dirty="0" smtClean="0">
                <a:latin typeface="Sakkal Majalla" panose="02000000000000000000" pitchFamily="2" charset="-78"/>
                <a:cs typeface="Sakkal Majalla" panose="02000000000000000000" pitchFamily="2" charset="-78"/>
              </a:rPr>
              <a:t>ً</a:t>
            </a:r>
            <a:r>
              <a:rPr lang="x-none" sz="2400" b="1" smtClean="0">
                <a:latin typeface="Sakkal Majalla" panose="02000000000000000000" pitchFamily="2" charset="-78"/>
                <a:cs typeface="Sakkal Majalla" panose="02000000000000000000" pitchFamily="2" charset="-78"/>
              </a:rPr>
              <a:t>ا نشط</a:t>
            </a:r>
            <a:r>
              <a:rPr lang="ar-SA" sz="2400" b="1" dirty="0" smtClean="0">
                <a:latin typeface="Sakkal Majalla" panose="02000000000000000000" pitchFamily="2" charset="-78"/>
                <a:cs typeface="Sakkal Majalla" panose="02000000000000000000" pitchFamily="2" charset="-78"/>
              </a:rPr>
              <a:t>ً</a:t>
            </a:r>
            <a:r>
              <a:rPr lang="x-none" sz="2400" b="1" smtClean="0">
                <a:latin typeface="Sakkal Majalla" panose="02000000000000000000" pitchFamily="2" charset="-78"/>
                <a:cs typeface="Sakkal Majalla" panose="02000000000000000000" pitchFamily="2" charset="-78"/>
              </a:rPr>
              <a:t>ا </a:t>
            </a:r>
            <a:r>
              <a:rPr lang="x-none" sz="2400" b="1" dirty="0">
                <a:latin typeface="Sakkal Majalla" panose="02000000000000000000" pitchFamily="2" charset="-78"/>
                <a:cs typeface="Sakkal Majalla" panose="02000000000000000000" pitchFamily="2" charset="-78"/>
              </a:rPr>
              <a:t>وتزيد من اكتسابه التعليمي. </a:t>
            </a:r>
            <a:endParaRPr lang="en-US" sz="24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7266477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x-none" sz="3600" b="1" dirty="0">
                <a:solidFill>
                  <a:srgbClr val="996600"/>
                </a:solidFill>
                <a:latin typeface="Sakkal Majalla" panose="02000000000000000000" pitchFamily="2" charset="-78"/>
                <a:cs typeface="Sakkal Majalla" panose="02000000000000000000" pitchFamily="2" charset="-78"/>
              </a:rPr>
              <a:t>مواصفات نموذج التصميم التعليمي الجيد </a:t>
            </a:r>
            <a:endParaRPr lang="en-US" sz="3600" dirty="0">
              <a:solidFill>
                <a:srgbClr val="996600"/>
              </a:solidFill>
              <a:latin typeface="Sakkal Majalla" panose="02000000000000000000" pitchFamily="2" charset="-78"/>
              <a:cs typeface="Sakkal Majalla" panose="02000000000000000000" pitchFamily="2" charset="-78"/>
            </a:endParaRPr>
          </a:p>
        </p:txBody>
      </p:sp>
      <p:sp>
        <p:nvSpPr>
          <p:cNvPr id="3" name="Rectangle 2"/>
          <p:cNvSpPr/>
          <p:nvPr/>
        </p:nvSpPr>
        <p:spPr>
          <a:xfrm>
            <a:off x="-3420671" y="2925760"/>
            <a:ext cx="4572000" cy="369332"/>
          </a:xfrm>
          <a:prstGeom prst="rect">
            <a:avLst/>
          </a:prstGeom>
        </p:spPr>
        <p:txBody>
          <a:bodyPr>
            <a:spAutoFit/>
          </a:bodyPr>
          <a:lstStyle/>
          <a:p>
            <a:pPr algn="ctr" rtl="1"/>
            <a:r>
              <a:rPr lang="en-GB" dirty="0">
                <a:latin typeface="Sakkal Majalla" panose="02000000000000000000" pitchFamily="2" charset="-78"/>
                <a:cs typeface="Sakkal Majalla" panose="02000000000000000000" pitchFamily="2" charset="-78"/>
              </a:rPr>
              <a:t> </a:t>
            </a:r>
            <a:endParaRPr lang="en-US" dirty="0">
              <a:latin typeface="Sakkal Majalla" panose="02000000000000000000" pitchFamily="2" charset="-78"/>
              <a:cs typeface="Sakkal Majalla" panose="02000000000000000000" pitchFamily="2" charset="-78"/>
            </a:endParaRPr>
          </a:p>
        </p:txBody>
      </p:sp>
      <p:grpSp>
        <p:nvGrpSpPr>
          <p:cNvPr id="31" name="Group 30"/>
          <p:cNvGrpSpPr/>
          <p:nvPr/>
        </p:nvGrpSpPr>
        <p:grpSpPr>
          <a:xfrm>
            <a:off x="6729716" y="2816000"/>
            <a:ext cx="2159998" cy="2340075"/>
            <a:chOff x="4674967" y="1653069"/>
            <a:chExt cx="2310249" cy="2340075"/>
          </a:xfrm>
        </p:grpSpPr>
        <p:grpSp>
          <p:nvGrpSpPr>
            <p:cNvPr id="9" name="Group 8"/>
            <p:cNvGrpSpPr/>
            <p:nvPr/>
          </p:nvGrpSpPr>
          <p:grpSpPr>
            <a:xfrm>
              <a:off x="4674967" y="1653069"/>
              <a:ext cx="2303987" cy="540078"/>
              <a:chOff x="4715559" y="938460"/>
              <a:chExt cx="1378148" cy="540078"/>
            </a:xfrm>
          </p:grpSpPr>
          <p:sp>
            <p:nvSpPr>
              <p:cNvPr id="29" name="Rectangle 28"/>
              <p:cNvSpPr/>
              <p:nvPr/>
            </p:nvSpPr>
            <p:spPr>
              <a:xfrm>
                <a:off x="4715559" y="938460"/>
                <a:ext cx="1378148" cy="540078"/>
              </a:xfrm>
              <a:prstGeom prst="rect">
                <a:avLst/>
              </a:pr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30" name="Rectangle 29"/>
              <p:cNvSpPr/>
              <p:nvPr/>
            </p:nvSpPr>
            <p:spPr>
              <a:xfrm>
                <a:off x="4715559" y="938460"/>
                <a:ext cx="1378148" cy="5400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60960" rIns="106680" bIns="60960" numCol="1" spcCol="1270" anchor="ctr" anchorCtr="0">
                <a:noAutofit/>
              </a:bodyPr>
              <a:lstStyle/>
              <a:p>
                <a:pPr lvl="0" algn="ctr" defTabSz="666750" rtl="1">
                  <a:lnSpc>
                    <a:spcPct val="90000"/>
                  </a:lnSpc>
                  <a:spcBef>
                    <a:spcPct val="0"/>
                  </a:spcBef>
                  <a:spcAft>
                    <a:spcPct val="35000"/>
                  </a:spcAft>
                </a:pPr>
                <a:r>
                  <a:rPr lang="ar-SA" sz="2400" b="1" dirty="0">
                    <a:latin typeface="Sakkal Majalla" panose="02000000000000000000" pitchFamily="2" charset="-78"/>
                    <a:cs typeface="Sakkal Majalla" panose="02000000000000000000" pitchFamily="2" charset="-78"/>
                  </a:rPr>
                  <a:t>الاتساق الداخلي</a:t>
                </a:r>
                <a:endParaRPr lang="en-US" sz="2200" b="1" kern="1200" dirty="0">
                  <a:latin typeface="Sakkal Majalla" panose="02000000000000000000" pitchFamily="2" charset="-78"/>
                  <a:cs typeface="Sakkal Majalla" panose="02000000000000000000" pitchFamily="2" charset="-78"/>
                </a:endParaRPr>
              </a:p>
            </p:txBody>
          </p:sp>
        </p:grpSp>
        <p:grpSp>
          <p:nvGrpSpPr>
            <p:cNvPr id="10" name="Group 9"/>
            <p:cNvGrpSpPr/>
            <p:nvPr/>
          </p:nvGrpSpPr>
          <p:grpSpPr>
            <a:xfrm>
              <a:off x="4681229" y="2193147"/>
              <a:ext cx="2303987" cy="1799997"/>
              <a:chOff x="4715559" y="1478539"/>
              <a:chExt cx="1378148" cy="1647000"/>
            </a:xfrm>
          </p:grpSpPr>
          <p:sp>
            <p:nvSpPr>
              <p:cNvPr id="27" name="Rectangle 26"/>
              <p:cNvSpPr/>
              <p:nvPr/>
            </p:nvSpPr>
            <p:spPr>
              <a:xfrm>
                <a:off x="4715559" y="1478539"/>
                <a:ext cx="1378148" cy="1647000"/>
              </a:xfrm>
              <a:prstGeom prst="rect">
                <a:avLst/>
              </a:prstGeom>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sp>
          <p:sp>
            <p:nvSpPr>
              <p:cNvPr id="28" name="Rectangle 27"/>
              <p:cNvSpPr/>
              <p:nvPr/>
            </p:nvSpPr>
            <p:spPr>
              <a:xfrm>
                <a:off x="4715559" y="1478539"/>
                <a:ext cx="1378148" cy="16470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0010" tIns="80010" rIns="106680" bIns="120015" numCol="1" spcCol="1270" anchor="t" anchorCtr="0">
                <a:noAutofit/>
              </a:bodyPr>
              <a:lstStyle/>
              <a:p>
                <a:pPr algn="ctr" rtl="1"/>
                <a:r>
                  <a:rPr lang="ar-SA" sz="2000" b="1" dirty="0" smtClean="0">
                    <a:solidFill>
                      <a:schemeClr val="tx1"/>
                    </a:solidFill>
                    <a:latin typeface="Sakkal Majalla" panose="02000000000000000000" pitchFamily="2" charset="-78"/>
                    <a:cs typeface="Sakkal Majalla" panose="02000000000000000000" pitchFamily="2" charset="-78"/>
                  </a:rPr>
                  <a:t>بمعنى </a:t>
                </a:r>
                <a:r>
                  <a:rPr lang="ar-SA" sz="2000" b="1" dirty="0">
                    <a:solidFill>
                      <a:schemeClr val="tx1"/>
                    </a:solidFill>
                    <a:latin typeface="Sakkal Majalla" panose="02000000000000000000" pitchFamily="2" charset="-78"/>
                    <a:cs typeface="Sakkal Majalla" panose="02000000000000000000" pitchFamily="2" charset="-78"/>
                  </a:rPr>
                  <a:t>أن تكون جميع مكوناته متسقة ومنسجمة مع بعضها البعض دون تناقض أو تعارض بينها.</a:t>
                </a:r>
              </a:p>
            </p:txBody>
          </p:sp>
        </p:grpSp>
      </p:grpSp>
      <p:grpSp>
        <p:nvGrpSpPr>
          <p:cNvPr id="33" name="Group 32"/>
          <p:cNvGrpSpPr/>
          <p:nvPr/>
        </p:nvGrpSpPr>
        <p:grpSpPr>
          <a:xfrm>
            <a:off x="2378852" y="2811813"/>
            <a:ext cx="2159998" cy="2340075"/>
            <a:chOff x="2370980" y="1653069"/>
            <a:chExt cx="2303987" cy="2340075"/>
          </a:xfrm>
        </p:grpSpPr>
        <p:grpSp>
          <p:nvGrpSpPr>
            <p:cNvPr id="13" name="Group 12"/>
            <p:cNvGrpSpPr/>
            <p:nvPr/>
          </p:nvGrpSpPr>
          <p:grpSpPr>
            <a:xfrm>
              <a:off x="2370980" y="1653069"/>
              <a:ext cx="2303987" cy="540078"/>
              <a:chOff x="1573381" y="938460"/>
              <a:chExt cx="1378148" cy="540078"/>
            </a:xfrm>
          </p:grpSpPr>
          <p:sp>
            <p:nvSpPr>
              <p:cNvPr id="23" name="Rectangle 22"/>
              <p:cNvSpPr/>
              <p:nvPr/>
            </p:nvSpPr>
            <p:spPr>
              <a:xfrm>
                <a:off x="1573381" y="938460"/>
                <a:ext cx="1378148" cy="540078"/>
              </a:xfrm>
              <a:prstGeom prst="rect">
                <a:avLst/>
              </a:prstGeom>
            </p:spPr>
            <p:style>
              <a:lnRef idx="2">
                <a:schemeClr val="accent4">
                  <a:hueOff val="-5777124"/>
                  <a:satOff val="43933"/>
                  <a:lumOff val="-3661"/>
                  <a:alphaOff val="0"/>
                </a:schemeClr>
              </a:lnRef>
              <a:fillRef idx="1">
                <a:schemeClr val="accent4">
                  <a:hueOff val="-5777124"/>
                  <a:satOff val="43933"/>
                  <a:lumOff val="-3661"/>
                  <a:alphaOff val="0"/>
                </a:schemeClr>
              </a:fillRef>
              <a:effectRef idx="0">
                <a:schemeClr val="accent4">
                  <a:hueOff val="-5777124"/>
                  <a:satOff val="43933"/>
                  <a:lumOff val="-3661"/>
                  <a:alphaOff val="0"/>
                </a:schemeClr>
              </a:effectRef>
              <a:fontRef idx="minor">
                <a:schemeClr val="lt1"/>
              </a:fontRef>
            </p:style>
          </p:sp>
          <p:sp>
            <p:nvSpPr>
              <p:cNvPr id="24" name="Rectangle 23"/>
              <p:cNvSpPr/>
              <p:nvPr/>
            </p:nvSpPr>
            <p:spPr>
              <a:xfrm>
                <a:off x="1573381" y="938460"/>
                <a:ext cx="1378148" cy="5400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3792" tIns="65024" rIns="113792" bIns="65024" numCol="1" spcCol="1270" anchor="ctr" anchorCtr="0">
                <a:noAutofit/>
              </a:bodyPr>
              <a:lstStyle/>
              <a:p>
                <a:pPr lvl="0" algn="ctr" defTabSz="711200" rtl="1">
                  <a:lnSpc>
                    <a:spcPct val="90000"/>
                  </a:lnSpc>
                  <a:spcBef>
                    <a:spcPct val="0"/>
                  </a:spcBef>
                  <a:spcAft>
                    <a:spcPct val="35000"/>
                  </a:spcAft>
                </a:pPr>
                <a:r>
                  <a:rPr lang="ar-SA" sz="2400" b="1" dirty="0">
                    <a:latin typeface="Sakkal Majalla" panose="02000000000000000000" pitchFamily="2" charset="-78"/>
                    <a:cs typeface="Sakkal Majalla" panose="02000000000000000000" pitchFamily="2" charset="-78"/>
                  </a:rPr>
                  <a:t>الاقتصاد</a:t>
                </a:r>
                <a:endParaRPr lang="en-US" sz="2400" b="1" kern="1200" dirty="0">
                  <a:latin typeface="Sakkal Majalla" panose="02000000000000000000" pitchFamily="2" charset="-78"/>
                  <a:cs typeface="Sakkal Majalla" panose="02000000000000000000" pitchFamily="2" charset="-78"/>
                </a:endParaRPr>
              </a:p>
            </p:txBody>
          </p:sp>
        </p:grpSp>
        <p:grpSp>
          <p:nvGrpSpPr>
            <p:cNvPr id="14" name="Group 13"/>
            <p:cNvGrpSpPr/>
            <p:nvPr/>
          </p:nvGrpSpPr>
          <p:grpSpPr>
            <a:xfrm>
              <a:off x="2370980" y="2193147"/>
              <a:ext cx="2303987" cy="1799997"/>
              <a:chOff x="1573381" y="1478539"/>
              <a:chExt cx="1378148" cy="1647000"/>
            </a:xfrm>
          </p:grpSpPr>
          <p:sp>
            <p:nvSpPr>
              <p:cNvPr id="21" name="Rectangle 20"/>
              <p:cNvSpPr/>
              <p:nvPr/>
            </p:nvSpPr>
            <p:spPr>
              <a:xfrm>
                <a:off x="1573381" y="1478539"/>
                <a:ext cx="1378148" cy="1647000"/>
              </a:xfrm>
              <a:prstGeom prst="rect">
                <a:avLst/>
              </a:prstGeom>
            </p:spPr>
            <p:style>
              <a:lnRef idx="2">
                <a:schemeClr val="accent4">
                  <a:tint val="40000"/>
                  <a:alpha val="90000"/>
                  <a:hueOff val="-6216994"/>
                  <a:satOff val="29296"/>
                  <a:lumOff val="968"/>
                  <a:alphaOff val="0"/>
                </a:schemeClr>
              </a:lnRef>
              <a:fillRef idx="1">
                <a:schemeClr val="accent4">
                  <a:tint val="40000"/>
                  <a:alpha val="90000"/>
                  <a:hueOff val="-6216994"/>
                  <a:satOff val="29296"/>
                  <a:lumOff val="968"/>
                  <a:alphaOff val="0"/>
                </a:schemeClr>
              </a:fillRef>
              <a:effectRef idx="0">
                <a:schemeClr val="accent4">
                  <a:tint val="40000"/>
                  <a:alpha val="90000"/>
                  <a:hueOff val="-6216994"/>
                  <a:satOff val="29296"/>
                  <a:lumOff val="968"/>
                  <a:alphaOff val="0"/>
                </a:schemeClr>
              </a:effectRef>
              <a:fontRef idx="minor">
                <a:schemeClr val="dk1">
                  <a:hueOff val="0"/>
                  <a:satOff val="0"/>
                  <a:lumOff val="0"/>
                  <a:alphaOff val="0"/>
                </a:schemeClr>
              </a:fontRef>
            </p:style>
          </p:sp>
          <p:sp>
            <p:nvSpPr>
              <p:cNvPr id="22" name="Rectangle 21"/>
              <p:cNvSpPr/>
              <p:nvPr/>
            </p:nvSpPr>
            <p:spPr>
              <a:xfrm>
                <a:off x="1573381" y="1478539"/>
                <a:ext cx="1378148" cy="16470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0010" tIns="80010" rIns="106680" bIns="120015" numCol="1" spcCol="1270" anchor="t" anchorCtr="0">
                <a:noAutofit/>
              </a:bodyPr>
              <a:lstStyle/>
              <a:p>
                <a:pPr algn="ctr" rtl="1"/>
                <a:r>
                  <a:rPr lang="ar-SA" dirty="0" smtClean="0">
                    <a:solidFill>
                      <a:schemeClr val="tx1"/>
                    </a:solidFill>
                    <a:latin typeface="Sakkal Majalla" panose="02000000000000000000" pitchFamily="2" charset="-78"/>
                    <a:cs typeface="Sakkal Majalla" panose="02000000000000000000" pitchFamily="2" charset="-78"/>
                  </a:rPr>
                  <a:t> </a:t>
                </a:r>
                <a:r>
                  <a:rPr lang="ar-SA" sz="2000" b="1" dirty="0">
                    <a:solidFill>
                      <a:schemeClr val="tx1"/>
                    </a:solidFill>
                    <a:latin typeface="Sakkal Majalla" panose="02000000000000000000" pitchFamily="2" charset="-78"/>
                    <a:cs typeface="Sakkal Majalla" panose="02000000000000000000" pitchFamily="2" charset="-78"/>
                  </a:rPr>
                  <a:t>بمعنى أن يقتصد النموذج في العمليات والعلاقات قدر الإمكان بحيث يقتصر على المتغيرات المطلوبة فقط. </a:t>
                </a:r>
              </a:p>
            </p:txBody>
          </p:sp>
        </p:grpSp>
      </p:grpSp>
      <p:grpSp>
        <p:nvGrpSpPr>
          <p:cNvPr id="32" name="Group 31"/>
          <p:cNvGrpSpPr/>
          <p:nvPr/>
        </p:nvGrpSpPr>
        <p:grpSpPr>
          <a:xfrm>
            <a:off x="207683" y="2811813"/>
            <a:ext cx="2159998" cy="2340075"/>
            <a:chOff x="2370980" y="4013211"/>
            <a:chExt cx="2303987" cy="2340075"/>
          </a:xfrm>
        </p:grpSpPr>
        <p:grpSp>
          <p:nvGrpSpPr>
            <p:cNvPr id="15" name="Group 14"/>
            <p:cNvGrpSpPr/>
            <p:nvPr/>
          </p:nvGrpSpPr>
          <p:grpSpPr>
            <a:xfrm>
              <a:off x="2370980" y="4013211"/>
              <a:ext cx="2303987" cy="540078"/>
              <a:chOff x="2291" y="938460"/>
              <a:chExt cx="1378148" cy="540078"/>
            </a:xfrm>
          </p:grpSpPr>
          <p:sp>
            <p:nvSpPr>
              <p:cNvPr id="19" name="Rectangle 18"/>
              <p:cNvSpPr/>
              <p:nvPr/>
            </p:nvSpPr>
            <p:spPr>
              <a:xfrm>
                <a:off x="2291" y="938460"/>
                <a:ext cx="1378148" cy="540078"/>
              </a:xfrm>
              <a:prstGeom prst="rect">
                <a:avLst/>
              </a:prstGeom>
            </p:spPr>
            <p:style>
              <a:lnRef idx="2">
                <a:schemeClr val="accent4">
                  <a:hueOff val="-8665685"/>
                  <a:satOff val="65899"/>
                  <a:lumOff val="-5491"/>
                  <a:alphaOff val="0"/>
                </a:schemeClr>
              </a:lnRef>
              <a:fillRef idx="1">
                <a:schemeClr val="accent4">
                  <a:hueOff val="-8665685"/>
                  <a:satOff val="65899"/>
                  <a:lumOff val="-5491"/>
                  <a:alphaOff val="0"/>
                </a:schemeClr>
              </a:fillRef>
              <a:effectRef idx="0">
                <a:schemeClr val="accent4">
                  <a:hueOff val="-8665685"/>
                  <a:satOff val="65899"/>
                  <a:lumOff val="-5491"/>
                  <a:alphaOff val="0"/>
                </a:schemeClr>
              </a:effectRef>
              <a:fontRef idx="minor">
                <a:schemeClr val="lt1"/>
              </a:fontRef>
            </p:style>
          </p:sp>
          <p:sp>
            <p:nvSpPr>
              <p:cNvPr id="20" name="Rectangle 19"/>
              <p:cNvSpPr/>
              <p:nvPr/>
            </p:nvSpPr>
            <p:spPr>
              <a:xfrm>
                <a:off x="2291" y="938460"/>
                <a:ext cx="1378148" cy="5400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60960" rIns="106680" bIns="60960" numCol="1" spcCol="1270" anchor="ctr" anchorCtr="0">
                <a:noAutofit/>
              </a:bodyPr>
              <a:lstStyle/>
              <a:p>
                <a:pPr lvl="0" algn="ctr" defTabSz="666750" rtl="1">
                  <a:lnSpc>
                    <a:spcPct val="90000"/>
                  </a:lnSpc>
                  <a:spcBef>
                    <a:spcPct val="0"/>
                  </a:spcBef>
                  <a:spcAft>
                    <a:spcPct val="35000"/>
                  </a:spcAft>
                </a:pPr>
                <a:r>
                  <a:rPr lang="ar-SA" sz="2400" b="1" dirty="0">
                    <a:latin typeface="Sakkal Majalla" panose="02000000000000000000" pitchFamily="2" charset="-78"/>
                    <a:cs typeface="Sakkal Majalla" panose="02000000000000000000" pitchFamily="2" charset="-78"/>
                  </a:rPr>
                  <a:t>الملاءمة</a:t>
                </a:r>
                <a:endParaRPr lang="en-US" sz="2400" b="1" kern="1200" dirty="0">
                  <a:latin typeface="Sakkal Majalla" panose="02000000000000000000" pitchFamily="2" charset="-78"/>
                  <a:cs typeface="Sakkal Majalla" panose="02000000000000000000" pitchFamily="2" charset="-78"/>
                </a:endParaRPr>
              </a:p>
            </p:txBody>
          </p:sp>
        </p:grpSp>
        <p:grpSp>
          <p:nvGrpSpPr>
            <p:cNvPr id="16" name="Group 15"/>
            <p:cNvGrpSpPr/>
            <p:nvPr/>
          </p:nvGrpSpPr>
          <p:grpSpPr>
            <a:xfrm>
              <a:off x="2370980" y="4553289"/>
              <a:ext cx="2303987" cy="1799997"/>
              <a:chOff x="2291" y="1478539"/>
              <a:chExt cx="1378148" cy="1647000"/>
            </a:xfrm>
          </p:grpSpPr>
          <p:sp>
            <p:nvSpPr>
              <p:cNvPr id="17" name="Rectangle 16"/>
              <p:cNvSpPr/>
              <p:nvPr/>
            </p:nvSpPr>
            <p:spPr>
              <a:xfrm>
                <a:off x="2291" y="1478539"/>
                <a:ext cx="1378148" cy="1647000"/>
              </a:xfrm>
              <a:prstGeom prst="rect">
                <a:avLst/>
              </a:prstGeom>
            </p:spPr>
            <p:style>
              <a:lnRef idx="2">
                <a:schemeClr val="accent4">
                  <a:tint val="40000"/>
                  <a:alpha val="90000"/>
                  <a:hueOff val="-9325491"/>
                  <a:satOff val="43944"/>
                  <a:lumOff val="1452"/>
                  <a:alphaOff val="0"/>
                </a:schemeClr>
              </a:lnRef>
              <a:fillRef idx="1">
                <a:schemeClr val="accent4">
                  <a:tint val="40000"/>
                  <a:alpha val="90000"/>
                  <a:hueOff val="-9325491"/>
                  <a:satOff val="43944"/>
                  <a:lumOff val="1452"/>
                  <a:alphaOff val="0"/>
                </a:schemeClr>
              </a:fillRef>
              <a:effectRef idx="0">
                <a:schemeClr val="accent4">
                  <a:tint val="40000"/>
                  <a:alpha val="90000"/>
                  <a:hueOff val="-9325491"/>
                  <a:satOff val="43944"/>
                  <a:lumOff val="1452"/>
                  <a:alphaOff val="0"/>
                </a:schemeClr>
              </a:effectRef>
              <a:fontRef idx="minor">
                <a:schemeClr val="dk1">
                  <a:hueOff val="0"/>
                  <a:satOff val="0"/>
                  <a:lumOff val="0"/>
                  <a:alphaOff val="0"/>
                </a:schemeClr>
              </a:fontRef>
            </p:style>
          </p:sp>
          <p:sp>
            <p:nvSpPr>
              <p:cNvPr id="18" name="Rectangle 17"/>
              <p:cNvSpPr/>
              <p:nvPr/>
            </p:nvSpPr>
            <p:spPr>
              <a:xfrm>
                <a:off x="2291" y="1478539"/>
                <a:ext cx="1378148" cy="16470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0010" tIns="80010" rIns="106680" bIns="120015" numCol="1" spcCol="1270" anchor="t" anchorCtr="0">
                <a:noAutofit/>
              </a:bodyPr>
              <a:lstStyle/>
              <a:p>
                <a:pPr algn="ctr" rtl="1"/>
                <a:r>
                  <a:rPr lang="ar-SA" dirty="0" smtClean="0">
                    <a:solidFill>
                      <a:schemeClr val="tx1"/>
                    </a:solidFill>
                    <a:latin typeface="Sakkal Majalla" panose="02000000000000000000" pitchFamily="2" charset="-78"/>
                    <a:cs typeface="Sakkal Majalla" panose="02000000000000000000" pitchFamily="2" charset="-78"/>
                  </a:rPr>
                  <a:t> </a:t>
                </a:r>
                <a:r>
                  <a:rPr lang="ar-SA" sz="2000" b="1" dirty="0">
                    <a:solidFill>
                      <a:schemeClr val="tx1"/>
                    </a:solidFill>
                    <a:latin typeface="Sakkal Majalla" panose="02000000000000000000" pitchFamily="2" charset="-78"/>
                    <a:cs typeface="Sakkal Majalla" panose="02000000000000000000" pitchFamily="2" charset="-78"/>
                  </a:rPr>
                  <a:t>أي ملاءمة النموذج للأهداف التي يراد تحقيقها والإمكانيات </a:t>
                </a:r>
                <a:r>
                  <a:rPr lang="ar-SA" sz="2000" b="1" dirty="0" smtClean="0">
                    <a:solidFill>
                      <a:schemeClr val="tx1"/>
                    </a:solidFill>
                    <a:latin typeface="Sakkal Majalla" panose="02000000000000000000" pitchFamily="2" charset="-78"/>
                    <a:cs typeface="Sakkal Majalla" panose="02000000000000000000" pitchFamily="2" charset="-78"/>
                  </a:rPr>
                  <a:t>المالية </a:t>
                </a:r>
                <a:r>
                  <a:rPr lang="ar-SA" sz="2000" b="1" dirty="0">
                    <a:solidFill>
                      <a:schemeClr val="tx1"/>
                    </a:solidFill>
                    <a:latin typeface="Sakkal Majalla" panose="02000000000000000000" pitchFamily="2" charset="-78"/>
                    <a:cs typeface="Sakkal Majalla" panose="02000000000000000000" pitchFamily="2" charset="-78"/>
                  </a:rPr>
                  <a:t>والكوادر البشرية ومراعاته لخصائص المتعلمين. </a:t>
                </a:r>
                <a:endParaRPr lang="ar-SA" b="1" dirty="0">
                  <a:solidFill>
                    <a:schemeClr val="tx1"/>
                  </a:solidFill>
                  <a:latin typeface="Sakkal Majalla" panose="02000000000000000000" pitchFamily="2" charset="-78"/>
                  <a:cs typeface="Sakkal Majalla" panose="02000000000000000000" pitchFamily="2" charset="-78"/>
                </a:endParaRPr>
              </a:p>
            </p:txBody>
          </p:sp>
        </p:grpSp>
      </p:grpSp>
      <p:grpSp>
        <p:nvGrpSpPr>
          <p:cNvPr id="43" name="Group 42"/>
          <p:cNvGrpSpPr/>
          <p:nvPr/>
        </p:nvGrpSpPr>
        <p:grpSpPr>
          <a:xfrm>
            <a:off x="4559895" y="2816000"/>
            <a:ext cx="2159998" cy="2340075"/>
            <a:chOff x="4674967" y="1653069"/>
            <a:chExt cx="2310249" cy="2340075"/>
          </a:xfrm>
        </p:grpSpPr>
        <p:grpSp>
          <p:nvGrpSpPr>
            <p:cNvPr id="44" name="Group 43"/>
            <p:cNvGrpSpPr/>
            <p:nvPr/>
          </p:nvGrpSpPr>
          <p:grpSpPr>
            <a:xfrm>
              <a:off x="4674967" y="1653069"/>
              <a:ext cx="2303987" cy="540078"/>
              <a:chOff x="4715559" y="938460"/>
              <a:chExt cx="1378148" cy="540078"/>
            </a:xfrm>
          </p:grpSpPr>
          <p:sp>
            <p:nvSpPr>
              <p:cNvPr id="48" name="Rectangle 47"/>
              <p:cNvSpPr/>
              <p:nvPr/>
            </p:nvSpPr>
            <p:spPr>
              <a:xfrm>
                <a:off x="4715559" y="938460"/>
                <a:ext cx="1378148" cy="540078"/>
              </a:xfrm>
              <a:prstGeom prst="rect">
                <a:avLst/>
              </a:prstGeom>
              <a:solidFill>
                <a:schemeClr val="accent1">
                  <a:lumMod val="75000"/>
                </a:schemeClr>
              </a:solidFill>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49" name="Rectangle 48"/>
              <p:cNvSpPr/>
              <p:nvPr/>
            </p:nvSpPr>
            <p:spPr>
              <a:xfrm>
                <a:off x="4715559" y="938460"/>
                <a:ext cx="1378148" cy="5400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60960" rIns="106680" bIns="60960" numCol="1" spcCol="1270" anchor="ctr" anchorCtr="0">
                <a:noAutofit/>
              </a:bodyPr>
              <a:lstStyle/>
              <a:p>
                <a:pPr lvl="0" algn="ctr" defTabSz="666750" rtl="1">
                  <a:lnSpc>
                    <a:spcPct val="90000"/>
                  </a:lnSpc>
                  <a:spcBef>
                    <a:spcPct val="0"/>
                  </a:spcBef>
                  <a:spcAft>
                    <a:spcPct val="35000"/>
                  </a:spcAft>
                </a:pPr>
                <a:r>
                  <a:rPr lang="ar-SA" sz="2400" b="1" dirty="0">
                    <a:latin typeface="Sakkal Majalla" panose="02000000000000000000" pitchFamily="2" charset="-78"/>
                    <a:cs typeface="Sakkal Majalla" panose="02000000000000000000" pitchFamily="2" charset="-78"/>
                  </a:rPr>
                  <a:t>الشمول</a:t>
                </a:r>
                <a:endParaRPr lang="en-US" sz="2200" b="1" kern="1200" dirty="0">
                  <a:latin typeface="Sakkal Majalla" panose="02000000000000000000" pitchFamily="2" charset="-78"/>
                  <a:cs typeface="Sakkal Majalla" panose="02000000000000000000" pitchFamily="2" charset="-78"/>
                </a:endParaRPr>
              </a:p>
            </p:txBody>
          </p:sp>
        </p:grpSp>
        <p:grpSp>
          <p:nvGrpSpPr>
            <p:cNvPr id="45" name="Group 44"/>
            <p:cNvGrpSpPr/>
            <p:nvPr/>
          </p:nvGrpSpPr>
          <p:grpSpPr>
            <a:xfrm>
              <a:off x="4681229" y="2193147"/>
              <a:ext cx="2303987" cy="1799997"/>
              <a:chOff x="4715559" y="1478539"/>
              <a:chExt cx="1378148" cy="1647000"/>
            </a:xfrm>
          </p:grpSpPr>
          <p:sp>
            <p:nvSpPr>
              <p:cNvPr id="46" name="Rectangle 45"/>
              <p:cNvSpPr/>
              <p:nvPr/>
            </p:nvSpPr>
            <p:spPr>
              <a:xfrm>
                <a:off x="4715559" y="1478539"/>
                <a:ext cx="1378148" cy="1647000"/>
              </a:xfrm>
              <a:prstGeom prst="rect">
                <a:avLst/>
              </a:prstGeom>
              <a:solidFill>
                <a:schemeClr val="accent1">
                  <a:lumMod val="40000"/>
                  <a:lumOff val="60000"/>
                  <a:alpha val="90000"/>
                </a:schemeClr>
              </a:solidFill>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sp>
          <p:sp>
            <p:nvSpPr>
              <p:cNvPr id="47" name="Rectangle 46"/>
              <p:cNvSpPr/>
              <p:nvPr/>
            </p:nvSpPr>
            <p:spPr>
              <a:xfrm>
                <a:off x="4715559" y="1478539"/>
                <a:ext cx="1378148" cy="16470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0010" tIns="80010" rIns="106680" bIns="120015" numCol="1" spcCol="1270" anchor="t" anchorCtr="0">
                <a:noAutofit/>
              </a:bodyPr>
              <a:lstStyle/>
              <a:p>
                <a:pPr algn="ctr" rtl="1"/>
                <a:r>
                  <a:rPr lang="ar-SA" sz="2000" b="1" dirty="0" smtClean="0">
                    <a:solidFill>
                      <a:schemeClr val="tx1"/>
                    </a:solidFill>
                    <a:latin typeface="Sakkal Majalla" panose="02000000000000000000" pitchFamily="2" charset="-78"/>
                    <a:cs typeface="Sakkal Majalla" panose="02000000000000000000" pitchFamily="2" charset="-78"/>
                  </a:rPr>
                  <a:t>يشتمل </a:t>
                </a:r>
                <a:r>
                  <a:rPr lang="ar-SA" sz="2000" b="1" dirty="0">
                    <a:solidFill>
                      <a:schemeClr val="tx1"/>
                    </a:solidFill>
                    <a:latin typeface="Sakkal Majalla" panose="02000000000000000000" pitchFamily="2" charset="-78"/>
                    <a:cs typeface="Sakkal Majalla" panose="02000000000000000000" pitchFamily="2" charset="-78"/>
                  </a:rPr>
                  <a:t>على </a:t>
                </a:r>
                <a:r>
                  <a:rPr lang="ar-SA" sz="2000" b="1" dirty="0" smtClean="0">
                    <a:solidFill>
                      <a:schemeClr val="tx1"/>
                    </a:solidFill>
                    <a:latin typeface="Sakkal Majalla" panose="02000000000000000000" pitchFamily="2" charset="-78"/>
                    <a:cs typeface="Sakkal Majalla" panose="02000000000000000000" pitchFamily="2" charset="-78"/>
                  </a:rPr>
                  <a:t>العمليات </a:t>
                </a:r>
                <a:r>
                  <a:rPr lang="ar-SA" sz="2000" b="1" dirty="0">
                    <a:solidFill>
                      <a:schemeClr val="tx1"/>
                    </a:solidFill>
                    <a:latin typeface="Sakkal Majalla" panose="02000000000000000000" pitchFamily="2" charset="-78"/>
                    <a:cs typeface="Sakkal Majalla" panose="02000000000000000000" pitchFamily="2" charset="-78"/>
                  </a:rPr>
                  <a:t>والعلاقات </a:t>
                </a:r>
                <a:r>
                  <a:rPr lang="ar-SA" sz="2000" b="1" dirty="0" smtClean="0">
                    <a:solidFill>
                      <a:schemeClr val="tx1"/>
                    </a:solidFill>
                    <a:latin typeface="Sakkal Majalla" panose="02000000000000000000" pitchFamily="2" charset="-78"/>
                    <a:cs typeface="Sakkal Majalla" panose="02000000000000000000" pitchFamily="2" charset="-78"/>
                  </a:rPr>
                  <a:t>المؤثرة لعرض </a:t>
                </a:r>
                <a:r>
                  <a:rPr lang="ar-SA" sz="2000" b="1" dirty="0">
                    <a:solidFill>
                      <a:schemeClr val="tx1"/>
                    </a:solidFill>
                    <a:latin typeface="Sakkal Majalla" panose="02000000000000000000" pitchFamily="2" charset="-78"/>
                    <a:cs typeface="Sakkal Majalla" panose="02000000000000000000" pitchFamily="2" charset="-78"/>
                  </a:rPr>
                  <a:t>صورة كاملة ومتكاملة عن العملية أو النظام </a:t>
                </a:r>
                <a:r>
                  <a:rPr lang="ar-SA" sz="2000" b="1" dirty="0" smtClean="0">
                    <a:solidFill>
                      <a:schemeClr val="tx1"/>
                    </a:solidFill>
                    <a:latin typeface="Sakkal Majalla" panose="02000000000000000000" pitchFamily="2" charset="-78"/>
                    <a:cs typeface="Sakkal Majalla" panose="02000000000000000000" pitchFamily="2" charset="-78"/>
                  </a:rPr>
                  <a:t>بحيث </a:t>
                </a:r>
                <a:r>
                  <a:rPr lang="ar-SA" sz="2000" b="1" dirty="0">
                    <a:solidFill>
                      <a:schemeClr val="tx1"/>
                    </a:solidFill>
                    <a:latin typeface="Sakkal Majalla" panose="02000000000000000000" pitchFamily="2" charset="-78"/>
                    <a:cs typeface="Sakkal Majalla" panose="02000000000000000000" pitchFamily="2" charset="-78"/>
                  </a:rPr>
                  <a:t>يساعد على </a:t>
                </a:r>
                <a:r>
                  <a:rPr lang="ar-SA" sz="2000" b="1" dirty="0" smtClean="0">
                    <a:solidFill>
                      <a:schemeClr val="tx1"/>
                    </a:solidFill>
                    <a:latin typeface="Sakkal Majalla" panose="02000000000000000000" pitchFamily="2" charset="-78"/>
                    <a:cs typeface="Sakkal Majalla" panose="02000000000000000000" pitchFamily="2" charset="-78"/>
                  </a:rPr>
                  <a:t>فهمها</a:t>
                </a:r>
                <a:endParaRPr lang="ar-SA" sz="2000" b="1" dirty="0">
                  <a:solidFill>
                    <a:schemeClr val="tx1"/>
                  </a:solidFill>
                  <a:latin typeface="Sakkal Majalla" panose="02000000000000000000" pitchFamily="2" charset="-78"/>
                  <a:cs typeface="Sakkal Majalla" panose="02000000000000000000" pitchFamily="2" charset="-78"/>
                </a:endParaRPr>
              </a:p>
            </p:txBody>
          </p:sp>
        </p:grpSp>
      </p:grpSp>
    </p:spTree>
    <p:extLst>
      <p:ext uri="{BB962C8B-B14F-4D97-AF65-F5344CB8AC3E}">
        <p14:creationId xmlns:p14="http://schemas.microsoft.com/office/powerpoint/2010/main" val="15100721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584200"/>
          </a:xfrm>
        </p:spPr>
        <p:txBody>
          <a:bodyPr>
            <a:normAutofit fontScale="90000"/>
          </a:bodyPr>
          <a:lstStyle/>
          <a:p>
            <a:endParaRPr lang="en-US" sz="3600" dirty="0">
              <a:solidFill>
                <a:srgbClr val="996600"/>
              </a:solidFill>
              <a:latin typeface="Sakkal Majalla" panose="02000000000000000000" pitchFamily="2" charset="-78"/>
              <a:cs typeface="Sakkal Majalla" panose="02000000000000000000" pitchFamily="2" charset="-78"/>
            </a:endParaRPr>
          </a:p>
        </p:txBody>
      </p:sp>
      <p:sp>
        <p:nvSpPr>
          <p:cNvPr id="3" name="Rectangle 2"/>
          <p:cNvSpPr/>
          <p:nvPr/>
        </p:nvSpPr>
        <p:spPr>
          <a:xfrm>
            <a:off x="-3420671" y="2925760"/>
            <a:ext cx="4572000" cy="369332"/>
          </a:xfrm>
          <a:prstGeom prst="rect">
            <a:avLst/>
          </a:prstGeom>
        </p:spPr>
        <p:txBody>
          <a:bodyPr>
            <a:spAutoFit/>
          </a:bodyPr>
          <a:lstStyle/>
          <a:p>
            <a:pPr algn="ctr"/>
            <a:r>
              <a:rPr lang="en-GB" dirty="0">
                <a:latin typeface="Sakkal Majalla" panose="02000000000000000000" pitchFamily="2" charset="-78"/>
                <a:cs typeface="Sakkal Majalla" panose="02000000000000000000" pitchFamily="2" charset="-78"/>
              </a:rPr>
              <a:t> </a:t>
            </a:r>
            <a:endParaRPr lang="en-US" dirty="0">
              <a:latin typeface="Sakkal Majalla" panose="02000000000000000000" pitchFamily="2" charset="-78"/>
              <a:cs typeface="Sakkal Majalla" panose="02000000000000000000" pitchFamily="2" charset="-78"/>
            </a:endParaRPr>
          </a:p>
        </p:txBody>
      </p:sp>
      <p:sp>
        <p:nvSpPr>
          <p:cNvPr id="5" name="Rectangle 4"/>
          <p:cNvSpPr/>
          <p:nvPr/>
        </p:nvSpPr>
        <p:spPr>
          <a:xfrm>
            <a:off x="1491025" y="351135"/>
            <a:ext cx="5948622" cy="461665"/>
          </a:xfrm>
          <a:prstGeom prst="rect">
            <a:avLst/>
          </a:prstGeom>
          <a:solidFill>
            <a:srgbClr val="FAC81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1"/>
            <a:r>
              <a:rPr lang="ar-SA" sz="4400" b="1" dirty="0" smtClean="0">
                <a:solidFill>
                  <a:schemeClr val="bg2">
                    <a:lumMod val="50000"/>
                  </a:schemeClr>
                </a:solidFill>
                <a:latin typeface="Sakkal Majalla" panose="02000000000000000000" pitchFamily="2" charset="-78"/>
                <a:cs typeface="Sakkal Majalla" panose="02000000000000000000" pitchFamily="2" charset="-78"/>
              </a:rPr>
              <a:t>نماذج التصميم التعليمي</a:t>
            </a:r>
            <a:endParaRPr lang="ar-SA" sz="4400" b="1" dirty="0">
              <a:solidFill>
                <a:schemeClr val="bg2">
                  <a:lumMod val="50000"/>
                </a:schemeClr>
              </a:solidFill>
              <a:latin typeface="Sakkal Majalla" panose="02000000000000000000" pitchFamily="2" charset="-78"/>
              <a:cs typeface="Sakkal Majalla" panose="02000000000000000000" pitchFamily="2" charset="-78"/>
            </a:endParaRPr>
          </a:p>
        </p:txBody>
      </p:sp>
      <p:sp>
        <p:nvSpPr>
          <p:cNvPr id="6" name="8-Point Star 5"/>
          <p:cNvSpPr/>
          <p:nvPr/>
        </p:nvSpPr>
        <p:spPr>
          <a:xfrm>
            <a:off x="6773893" y="1591520"/>
            <a:ext cx="876977" cy="792229"/>
          </a:xfrm>
          <a:prstGeom prst="star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ar-SA" dirty="0" smtClean="0">
                <a:latin typeface="Sakkal Majalla" panose="02000000000000000000" pitchFamily="2" charset="-78"/>
                <a:cs typeface="Sakkal Majalla" panose="02000000000000000000" pitchFamily="2" charset="-78"/>
              </a:rPr>
              <a:t>   </a:t>
            </a:r>
            <a:endParaRPr lang="en-US" dirty="0">
              <a:latin typeface="Sakkal Majalla" panose="02000000000000000000" pitchFamily="2" charset="-78"/>
              <a:cs typeface="Sakkal Majalla" panose="02000000000000000000" pitchFamily="2" charset="-78"/>
            </a:endParaRPr>
          </a:p>
        </p:txBody>
      </p:sp>
      <p:sp>
        <p:nvSpPr>
          <p:cNvPr id="11" name="Circular Arrow 10"/>
          <p:cNvSpPr/>
          <p:nvPr/>
        </p:nvSpPr>
        <p:spPr>
          <a:xfrm>
            <a:off x="3617638" y="1987634"/>
            <a:ext cx="2064845" cy="2189401"/>
          </a:xfrm>
          <a:prstGeom prst="circularArrow">
            <a:avLst>
              <a:gd name="adj1" fmla="val 10980"/>
              <a:gd name="adj2" fmla="val 1142322"/>
              <a:gd name="adj3" fmla="val 4500000"/>
              <a:gd name="adj4" fmla="val 10800000"/>
              <a:gd name="adj5" fmla="val 12500"/>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grpSp>
        <p:nvGrpSpPr>
          <p:cNvPr id="12" name="Group 11"/>
          <p:cNvGrpSpPr/>
          <p:nvPr/>
        </p:nvGrpSpPr>
        <p:grpSpPr>
          <a:xfrm>
            <a:off x="4143063" y="2723091"/>
            <a:ext cx="1116001" cy="688496"/>
            <a:chOff x="2758286" y="502466"/>
            <a:chExt cx="1116001" cy="688496"/>
          </a:xfrm>
        </p:grpSpPr>
        <p:sp>
          <p:nvSpPr>
            <p:cNvPr id="21" name="Rectangle 20"/>
            <p:cNvSpPr/>
            <p:nvPr/>
          </p:nvSpPr>
          <p:spPr>
            <a:xfrm>
              <a:off x="2758286" y="502466"/>
              <a:ext cx="1086973" cy="54335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2" name="Rectangle 21"/>
            <p:cNvSpPr/>
            <p:nvPr/>
          </p:nvSpPr>
          <p:spPr>
            <a:xfrm>
              <a:off x="2787314" y="647606"/>
              <a:ext cx="1086973" cy="54335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ar-SA" sz="2000" b="1" kern="1200" dirty="0" smtClean="0">
                  <a:solidFill>
                    <a:schemeClr val="tx1"/>
                  </a:solidFill>
                  <a:latin typeface="Sakkal Majalla" panose="02000000000000000000" pitchFamily="2" charset="-78"/>
                  <a:cs typeface="Sakkal Majalla" panose="02000000000000000000" pitchFamily="2" charset="-78"/>
                </a:rPr>
                <a:t>نماذج تطوير التعليم الصفي</a:t>
              </a:r>
              <a:endParaRPr lang="en-US" sz="2000" b="1" kern="1200" dirty="0">
                <a:solidFill>
                  <a:schemeClr val="tx1"/>
                </a:solidFill>
                <a:latin typeface="Sakkal Majalla" panose="02000000000000000000" pitchFamily="2" charset="-78"/>
                <a:cs typeface="Sakkal Majalla" panose="02000000000000000000" pitchFamily="2" charset="-78"/>
              </a:endParaRPr>
            </a:p>
          </p:txBody>
        </p:sp>
      </p:grpSp>
      <p:sp>
        <p:nvSpPr>
          <p:cNvPr id="13" name="Shape 12"/>
          <p:cNvSpPr/>
          <p:nvPr/>
        </p:nvSpPr>
        <p:spPr>
          <a:xfrm>
            <a:off x="3004457" y="3344727"/>
            <a:ext cx="2134723" cy="1956409"/>
          </a:xfrm>
          <a:prstGeom prst="leftCircularArrow">
            <a:avLst>
              <a:gd name="adj1" fmla="val 10980"/>
              <a:gd name="adj2" fmla="val 1142322"/>
              <a:gd name="adj3" fmla="val 6300000"/>
              <a:gd name="adj4" fmla="val 18900000"/>
              <a:gd name="adj5" fmla="val 12500"/>
            </a:avLst>
          </a:prstGeom>
        </p:spPr>
        <p:style>
          <a:lnRef idx="2">
            <a:schemeClr val="lt1">
              <a:hueOff val="0"/>
              <a:satOff val="0"/>
              <a:lumOff val="0"/>
              <a:alphaOff val="0"/>
            </a:schemeClr>
          </a:lnRef>
          <a:fillRef idx="1">
            <a:schemeClr val="accent3">
              <a:hueOff val="3684533"/>
              <a:satOff val="-44232"/>
              <a:lumOff val="196"/>
              <a:alphaOff val="0"/>
            </a:schemeClr>
          </a:fillRef>
          <a:effectRef idx="0">
            <a:schemeClr val="accent3">
              <a:hueOff val="3684533"/>
              <a:satOff val="-44232"/>
              <a:lumOff val="196"/>
              <a:alphaOff val="0"/>
            </a:schemeClr>
          </a:effectRef>
          <a:fontRef idx="minor">
            <a:schemeClr val="lt1"/>
          </a:fontRef>
        </p:style>
      </p:sp>
      <p:grpSp>
        <p:nvGrpSpPr>
          <p:cNvPr id="14" name="Group 13"/>
          <p:cNvGrpSpPr/>
          <p:nvPr/>
        </p:nvGrpSpPr>
        <p:grpSpPr>
          <a:xfrm>
            <a:off x="3617638" y="4057552"/>
            <a:ext cx="1086973" cy="543356"/>
            <a:chOff x="2232861" y="1836927"/>
            <a:chExt cx="1086973" cy="543356"/>
          </a:xfrm>
        </p:grpSpPr>
        <p:sp>
          <p:nvSpPr>
            <p:cNvPr id="19" name="Rectangle 18"/>
            <p:cNvSpPr/>
            <p:nvPr/>
          </p:nvSpPr>
          <p:spPr>
            <a:xfrm>
              <a:off x="2232861" y="1836927"/>
              <a:ext cx="1086973" cy="54335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0" name="Rectangle 19"/>
            <p:cNvSpPr/>
            <p:nvPr/>
          </p:nvSpPr>
          <p:spPr>
            <a:xfrm>
              <a:off x="2232861" y="1836927"/>
              <a:ext cx="1086973" cy="54335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ar-SA" sz="1800" b="1" kern="1200" dirty="0" smtClean="0">
                  <a:solidFill>
                    <a:schemeClr val="tx1"/>
                  </a:solidFill>
                  <a:latin typeface="Sakkal Majalla" panose="02000000000000000000" pitchFamily="2" charset="-78"/>
                  <a:cs typeface="Sakkal Majalla" panose="02000000000000000000" pitchFamily="2" charset="-78"/>
                </a:rPr>
                <a:t>نماذج تطوير المنتجات</a:t>
              </a:r>
              <a:endParaRPr lang="en-US" sz="1800" b="1" kern="1200" dirty="0">
                <a:solidFill>
                  <a:schemeClr val="tx1"/>
                </a:solidFill>
                <a:latin typeface="Sakkal Majalla" panose="02000000000000000000" pitchFamily="2" charset="-78"/>
                <a:cs typeface="Sakkal Majalla" panose="02000000000000000000" pitchFamily="2" charset="-78"/>
              </a:endParaRPr>
            </a:p>
          </p:txBody>
        </p:sp>
      </p:grpSp>
      <p:sp>
        <p:nvSpPr>
          <p:cNvPr id="15" name="Block Arc 14"/>
          <p:cNvSpPr/>
          <p:nvPr/>
        </p:nvSpPr>
        <p:spPr>
          <a:xfrm>
            <a:off x="3865596" y="4603348"/>
            <a:ext cx="1816887" cy="1681276"/>
          </a:xfrm>
          <a:prstGeom prst="blockArc">
            <a:avLst>
              <a:gd name="adj1" fmla="val 13500000"/>
              <a:gd name="adj2" fmla="val 10800000"/>
              <a:gd name="adj3" fmla="val 12740"/>
            </a:avLst>
          </a:prstGeom>
        </p:spPr>
        <p:style>
          <a:lnRef idx="2">
            <a:schemeClr val="lt1">
              <a:hueOff val="0"/>
              <a:satOff val="0"/>
              <a:lumOff val="0"/>
              <a:alphaOff val="0"/>
            </a:schemeClr>
          </a:lnRef>
          <a:fillRef idx="1">
            <a:schemeClr val="accent3">
              <a:hueOff val="7369066"/>
              <a:satOff val="-88463"/>
              <a:lumOff val="393"/>
              <a:alphaOff val="0"/>
            </a:schemeClr>
          </a:fillRef>
          <a:effectRef idx="0">
            <a:schemeClr val="accent3">
              <a:hueOff val="7369066"/>
              <a:satOff val="-88463"/>
              <a:lumOff val="393"/>
              <a:alphaOff val="0"/>
            </a:schemeClr>
          </a:effectRef>
          <a:fontRef idx="minor">
            <a:schemeClr val="lt1"/>
          </a:fontRef>
        </p:style>
      </p:sp>
      <p:grpSp>
        <p:nvGrpSpPr>
          <p:cNvPr id="16" name="Group 15"/>
          <p:cNvGrpSpPr/>
          <p:nvPr/>
        </p:nvGrpSpPr>
        <p:grpSpPr>
          <a:xfrm>
            <a:off x="4161309" y="5189783"/>
            <a:ext cx="1086973" cy="543356"/>
            <a:chOff x="2776532" y="2969158"/>
            <a:chExt cx="1086973" cy="543356"/>
          </a:xfrm>
        </p:grpSpPr>
        <p:sp>
          <p:nvSpPr>
            <p:cNvPr id="17" name="Rectangle 16"/>
            <p:cNvSpPr/>
            <p:nvPr/>
          </p:nvSpPr>
          <p:spPr>
            <a:xfrm>
              <a:off x="2776532" y="2969158"/>
              <a:ext cx="1086973" cy="54335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8" name="Rectangle 17"/>
            <p:cNvSpPr/>
            <p:nvPr/>
          </p:nvSpPr>
          <p:spPr>
            <a:xfrm>
              <a:off x="2776532" y="2969158"/>
              <a:ext cx="1086973" cy="54335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ar-SA" sz="1800" b="1" kern="1200" dirty="0" smtClean="0">
                  <a:solidFill>
                    <a:schemeClr val="tx1"/>
                  </a:solidFill>
                  <a:latin typeface="Sakkal Majalla" panose="02000000000000000000" pitchFamily="2" charset="-78"/>
                  <a:cs typeface="Sakkal Majalla" panose="02000000000000000000" pitchFamily="2" charset="-78"/>
                </a:rPr>
                <a:t>نماذج لتصميم النظم وتطويرها</a:t>
              </a:r>
              <a:endParaRPr lang="en-US" sz="1800" b="1" kern="1200" dirty="0">
                <a:solidFill>
                  <a:schemeClr val="tx1"/>
                </a:solidFill>
                <a:latin typeface="Sakkal Majalla" panose="02000000000000000000" pitchFamily="2" charset="-78"/>
                <a:cs typeface="Sakkal Majalla" panose="02000000000000000000" pitchFamily="2" charset="-78"/>
              </a:endParaRPr>
            </a:p>
          </p:txBody>
        </p:sp>
      </p:grpSp>
    </p:spTree>
    <p:extLst>
      <p:ext uri="{BB962C8B-B14F-4D97-AF65-F5344CB8AC3E}">
        <p14:creationId xmlns:p14="http://schemas.microsoft.com/office/powerpoint/2010/main" val="29173259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x-none" sz="3600" b="1" dirty="0">
                <a:solidFill>
                  <a:srgbClr val="996600"/>
                </a:solidFill>
                <a:latin typeface="Sakkal Majalla" panose="02000000000000000000" pitchFamily="2" charset="-78"/>
                <a:cs typeface="Sakkal Majalla" panose="02000000000000000000" pitchFamily="2" charset="-78"/>
              </a:rPr>
              <a:t>نماذج التصميم التعليمي المنظومية</a:t>
            </a:r>
            <a:endParaRPr lang="en-US" sz="3600" dirty="0">
              <a:solidFill>
                <a:srgbClr val="996600"/>
              </a:solidFill>
              <a:latin typeface="Sakkal Majalla" panose="02000000000000000000" pitchFamily="2" charset="-78"/>
              <a:cs typeface="Sakkal Majalla" panose="02000000000000000000" pitchFamily="2" charset="-78"/>
            </a:endParaRPr>
          </a:p>
        </p:txBody>
      </p:sp>
      <p:sp>
        <p:nvSpPr>
          <p:cNvPr id="3" name="Rectangle 2"/>
          <p:cNvSpPr/>
          <p:nvPr/>
        </p:nvSpPr>
        <p:spPr>
          <a:xfrm>
            <a:off x="-3420671" y="2925760"/>
            <a:ext cx="4572000" cy="369332"/>
          </a:xfrm>
          <a:prstGeom prst="rect">
            <a:avLst/>
          </a:prstGeom>
        </p:spPr>
        <p:txBody>
          <a:bodyPr>
            <a:spAutoFit/>
          </a:bodyPr>
          <a:lstStyle/>
          <a:p>
            <a:pPr algn="ctr" rtl="1"/>
            <a:r>
              <a:rPr lang="en-GB" dirty="0">
                <a:latin typeface="Sakkal Majalla" panose="02000000000000000000" pitchFamily="2" charset="-78"/>
                <a:cs typeface="Sakkal Majalla" panose="02000000000000000000" pitchFamily="2" charset="-78"/>
              </a:rPr>
              <a:t> </a:t>
            </a:r>
            <a:endParaRPr lang="en-US" dirty="0">
              <a:latin typeface="Sakkal Majalla" panose="02000000000000000000" pitchFamily="2" charset="-78"/>
              <a:cs typeface="Sakkal Majalla" panose="02000000000000000000" pitchFamily="2" charset="-78"/>
            </a:endParaRPr>
          </a:p>
        </p:txBody>
      </p:sp>
      <p:sp>
        <p:nvSpPr>
          <p:cNvPr id="6" name="Rectangle 5"/>
          <p:cNvSpPr/>
          <p:nvPr/>
        </p:nvSpPr>
        <p:spPr>
          <a:xfrm>
            <a:off x="1535926" y="1772938"/>
            <a:ext cx="5948622" cy="461665"/>
          </a:xfrm>
          <a:prstGeom prst="rect">
            <a:avLst/>
          </a:prstGeom>
          <a:solidFill>
            <a:srgbClr val="FAC81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1"/>
            <a:r>
              <a:rPr lang="x-none" sz="2400" b="1" dirty="0">
                <a:solidFill>
                  <a:schemeClr val="tx1"/>
                </a:solidFill>
                <a:latin typeface="Sakkal Majalla" panose="02000000000000000000" pitchFamily="2" charset="-78"/>
                <a:cs typeface="Sakkal Majalla" panose="02000000000000000000" pitchFamily="2" charset="-78"/>
              </a:rPr>
              <a:t>النموذج العام لتصميم التعليم </a:t>
            </a:r>
            <a:r>
              <a:rPr lang="en-US" sz="2400" b="1" dirty="0">
                <a:solidFill>
                  <a:schemeClr val="tx1"/>
                </a:solidFill>
                <a:latin typeface="Sakkal Majalla" panose="02000000000000000000" pitchFamily="2" charset="-78"/>
                <a:cs typeface="Sakkal Majalla" panose="02000000000000000000" pitchFamily="2" charset="-78"/>
              </a:rPr>
              <a:t>ADDIE Model</a:t>
            </a:r>
            <a:endParaRPr lang="en-US" sz="2400" dirty="0">
              <a:solidFill>
                <a:schemeClr val="tx1"/>
              </a:solidFill>
              <a:latin typeface="Sakkal Majalla" panose="02000000000000000000" pitchFamily="2" charset="-78"/>
              <a:cs typeface="Sakkal Majalla" panose="02000000000000000000" pitchFamily="2" charset="-78"/>
            </a:endParaRPr>
          </a:p>
        </p:txBody>
      </p:sp>
      <p:sp>
        <p:nvSpPr>
          <p:cNvPr id="7" name="8-Point Star 6"/>
          <p:cNvSpPr/>
          <p:nvPr/>
        </p:nvSpPr>
        <p:spPr>
          <a:xfrm>
            <a:off x="6773893" y="1591520"/>
            <a:ext cx="876977" cy="792229"/>
          </a:xfrm>
          <a:prstGeom prst="star8">
            <a:avLst/>
          </a:prstGeom>
        </p:spPr>
        <p:style>
          <a:lnRef idx="1">
            <a:schemeClr val="accent1"/>
          </a:lnRef>
          <a:fillRef idx="3">
            <a:schemeClr val="accent1"/>
          </a:fillRef>
          <a:effectRef idx="2">
            <a:schemeClr val="accent1"/>
          </a:effectRef>
          <a:fontRef idx="minor">
            <a:schemeClr val="lt1"/>
          </a:fontRef>
        </p:style>
        <p:txBody>
          <a:bodyPr rtlCol="0" anchor="ctr"/>
          <a:lstStyle/>
          <a:p>
            <a:pPr algn="ctr" rtl="1"/>
            <a:r>
              <a:rPr lang="ar-SA" dirty="0" smtClean="0">
                <a:latin typeface="Sakkal Majalla" panose="02000000000000000000" pitchFamily="2" charset="-78"/>
                <a:cs typeface="Sakkal Majalla" panose="02000000000000000000" pitchFamily="2" charset="-78"/>
              </a:rPr>
              <a:t>   </a:t>
            </a:r>
            <a:endParaRPr lang="en-US" dirty="0">
              <a:latin typeface="Sakkal Majalla" panose="02000000000000000000" pitchFamily="2" charset="-78"/>
              <a:cs typeface="Sakkal Majalla" panose="02000000000000000000" pitchFamily="2" charset="-78"/>
            </a:endParaRPr>
          </a:p>
        </p:txBody>
      </p:sp>
      <p:pic>
        <p:nvPicPr>
          <p:cNvPr id="9" name="صورة 4"/>
          <p:cNvPicPr/>
          <p:nvPr/>
        </p:nvPicPr>
        <p:blipFill rotWithShape="1">
          <a:blip cstate="print">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r="38818" b="45060"/>
          <a:stretch/>
        </p:blipFill>
        <p:spPr bwMode="auto">
          <a:xfrm>
            <a:off x="192008" y="2888559"/>
            <a:ext cx="3135530" cy="3111283"/>
          </a:xfrm>
          <a:prstGeom prst="rect">
            <a:avLst/>
          </a:prstGeom>
          <a:noFill/>
          <a:ln>
            <a:noFill/>
          </a:ln>
          <a:extLst>
            <a:ext uri="{53640926-AAD7-44D8-BBD7-CCE9431645EC}">
              <a14:shadowObscured xmlns:a14="http://schemas.microsoft.com/office/drawing/2010/main"/>
            </a:ext>
          </a:extLst>
        </p:spPr>
      </p:pic>
      <p:sp>
        <p:nvSpPr>
          <p:cNvPr id="10" name="Rectangle 9"/>
          <p:cNvSpPr/>
          <p:nvPr/>
        </p:nvSpPr>
        <p:spPr>
          <a:xfrm>
            <a:off x="4562200" y="3668554"/>
            <a:ext cx="4273951" cy="72413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marL="68580" algn="r" rtl="1"/>
            <a:r>
              <a:rPr lang="ar-SA" sz="2000" b="1" dirty="0" smtClean="0">
                <a:solidFill>
                  <a:srgbClr val="7F7F7F"/>
                </a:solidFill>
                <a:latin typeface="Sakkal Majalla" panose="02000000000000000000" pitchFamily="2" charset="-78"/>
                <a:cs typeface="Sakkal Majalla" panose="02000000000000000000" pitchFamily="2" charset="-78"/>
              </a:rPr>
              <a:t>طور </a:t>
            </a:r>
            <a:r>
              <a:rPr lang="ar-SA" sz="2000" b="1" dirty="0">
                <a:solidFill>
                  <a:srgbClr val="7F7F7F"/>
                </a:solidFill>
                <a:latin typeface="Sakkal Majalla" panose="02000000000000000000" pitchFamily="2" charset="-78"/>
                <a:cs typeface="Sakkal Majalla" panose="02000000000000000000" pitchFamily="2" charset="-78"/>
              </a:rPr>
              <a:t>من قبل مركز تكنولوجيا التعليم بجامعة ولاية فلوريدا لحساب الجيش الأمريكي </a:t>
            </a:r>
            <a:endParaRPr lang="en-US" sz="2000" b="1" dirty="0">
              <a:solidFill>
                <a:srgbClr val="7F7F7F"/>
              </a:solidFill>
              <a:latin typeface="Sakkal Majalla" panose="02000000000000000000" pitchFamily="2" charset="-78"/>
              <a:cs typeface="Sakkal Majalla" panose="02000000000000000000" pitchFamily="2" charset="-78"/>
            </a:endParaRPr>
          </a:p>
        </p:txBody>
      </p:sp>
      <p:sp>
        <p:nvSpPr>
          <p:cNvPr id="11" name="Rectangle 10"/>
          <p:cNvSpPr/>
          <p:nvPr/>
        </p:nvSpPr>
        <p:spPr>
          <a:xfrm>
            <a:off x="4029160" y="4554819"/>
            <a:ext cx="4806365" cy="94882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marL="68580" lvl="0" indent="0" algn="r" rtl="1">
              <a:buNone/>
            </a:pPr>
            <a:r>
              <a:rPr lang="ar-SA" sz="2000" b="1" dirty="0">
                <a:solidFill>
                  <a:srgbClr val="7F7F7F"/>
                </a:solidFill>
                <a:latin typeface="Sakkal Majalla" panose="02000000000000000000" pitchFamily="2" charset="-78"/>
                <a:cs typeface="Sakkal Majalla" panose="02000000000000000000" pitchFamily="2" charset="-78"/>
              </a:rPr>
              <a:t>لا يحتوي على خطوات إجرائية محددة يمكن استخدامها في تصميم البرنامج أو الدرس أو الوسيلة.</a:t>
            </a:r>
            <a:endParaRPr lang="en-US" sz="2000" b="1" dirty="0">
              <a:solidFill>
                <a:srgbClr val="7F7F7F"/>
              </a:solidFill>
              <a:latin typeface="Sakkal Majalla" panose="02000000000000000000" pitchFamily="2" charset="-78"/>
              <a:cs typeface="Sakkal Majalla" panose="02000000000000000000" pitchFamily="2" charset="-78"/>
            </a:endParaRPr>
          </a:p>
        </p:txBody>
      </p:sp>
      <p:sp>
        <p:nvSpPr>
          <p:cNvPr id="13" name="Rectangle 12"/>
          <p:cNvSpPr/>
          <p:nvPr/>
        </p:nvSpPr>
        <p:spPr>
          <a:xfrm>
            <a:off x="5125393" y="3097093"/>
            <a:ext cx="3710132" cy="395998"/>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marL="68580" lvl="0" indent="0" algn="r" rtl="1">
              <a:buNone/>
            </a:pPr>
            <a:r>
              <a:rPr lang="ar-SA" sz="2000" b="1" dirty="0">
                <a:solidFill>
                  <a:srgbClr val="7F7F7F"/>
                </a:solidFill>
                <a:latin typeface="Sakkal Majalla" panose="02000000000000000000" pitchFamily="2" charset="-78"/>
                <a:cs typeface="Sakkal Majalla" panose="02000000000000000000" pitchFamily="2" charset="-78"/>
              </a:rPr>
              <a:t>يعد هذا النموذج أساساً للنماذج المنظومية </a:t>
            </a:r>
            <a:endParaRPr lang="en-US" sz="2000" b="1" dirty="0">
              <a:solidFill>
                <a:srgbClr val="7F7F7F"/>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4701432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x-none" sz="3600" b="1" dirty="0">
                <a:solidFill>
                  <a:srgbClr val="996600"/>
                </a:solidFill>
                <a:latin typeface="Sakkal Majalla" panose="02000000000000000000" pitchFamily="2" charset="-78"/>
                <a:cs typeface="Sakkal Majalla" panose="02000000000000000000" pitchFamily="2" charset="-78"/>
              </a:rPr>
              <a:t>نماذج التصميم التعليمي المنظومية</a:t>
            </a:r>
            <a:endParaRPr lang="en-US" sz="3600" dirty="0">
              <a:solidFill>
                <a:srgbClr val="996600"/>
              </a:solidFill>
              <a:latin typeface="Sakkal Majalla" panose="02000000000000000000" pitchFamily="2" charset="-78"/>
              <a:cs typeface="Sakkal Majalla" panose="02000000000000000000" pitchFamily="2" charset="-78"/>
            </a:endParaRPr>
          </a:p>
        </p:txBody>
      </p:sp>
      <p:sp>
        <p:nvSpPr>
          <p:cNvPr id="3" name="Rectangle 2"/>
          <p:cNvSpPr/>
          <p:nvPr/>
        </p:nvSpPr>
        <p:spPr>
          <a:xfrm>
            <a:off x="-3420671" y="2925760"/>
            <a:ext cx="4572000" cy="369332"/>
          </a:xfrm>
          <a:prstGeom prst="rect">
            <a:avLst/>
          </a:prstGeom>
        </p:spPr>
        <p:txBody>
          <a:bodyPr>
            <a:spAutoFit/>
          </a:bodyPr>
          <a:lstStyle/>
          <a:p>
            <a:pPr algn="ctr" rtl="1"/>
            <a:r>
              <a:rPr lang="en-GB" dirty="0">
                <a:latin typeface="Sakkal Majalla" panose="02000000000000000000" pitchFamily="2" charset="-78"/>
                <a:cs typeface="Sakkal Majalla" panose="02000000000000000000" pitchFamily="2" charset="-78"/>
              </a:rPr>
              <a:t> </a:t>
            </a:r>
            <a:endParaRPr lang="en-US" dirty="0">
              <a:latin typeface="Sakkal Majalla" panose="02000000000000000000" pitchFamily="2" charset="-78"/>
              <a:cs typeface="Sakkal Majalla" panose="02000000000000000000" pitchFamily="2" charset="-78"/>
            </a:endParaRPr>
          </a:p>
        </p:txBody>
      </p:sp>
      <p:sp>
        <p:nvSpPr>
          <p:cNvPr id="6" name="Rectangle 5"/>
          <p:cNvSpPr/>
          <p:nvPr/>
        </p:nvSpPr>
        <p:spPr>
          <a:xfrm>
            <a:off x="799561" y="1616138"/>
            <a:ext cx="7162178" cy="563369"/>
          </a:xfrm>
          <a:prstGeom prst="rect">
            <a:avLst/>
          </a:prstGeom>
          <a:solidFill>
            <a:srgbClr val="FAC81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1"/>
            <a:r>
              <a:rPr lang="x-none" sz="2400" b="1" dirty="0">
                <a:solidFill>
                  <a:schemeClr val="tx1"/>
                </a:solidFill>
                <a:latin typeface="Sakkal Majalla" panose="02000000000000000000" pitchFamily="2" charset="-78"/>
                <a:cs typeface="Sakkal Majalla" panose="02000000000000000000" pitchFamily="2" charset="-78"/>
              </a:rPr>
              <a:t>يتكون النموذج العام لتصميم </a:t>
            </a:r>
            <a:r>
              <a:rPr lang="x-none" sz="2400" b="1" dirty="0" smtClean="0">
                <a:solidFill>
                  <a:schemeClr val="tx1"/>
                </a:solidFill>
                <a:latin typeface="Sakkal Majalla" panose="02000000000000000000" pitchFamily="2" charset="-78"/>
                <a:cs typeface="Sakkal Majalla" panose="02000000000000000000" pitchFamily="2" charset="-78"/>
              </a:rPr>
              <a:t>التعليم من </a:t>
            </a:r>
            <a:r>
              <a:rPr lang="x-none" sz="2400" b="1" dirty="0">
                <a:solidFill>
                  <a:schemeClr val="tx1"/>
                </a:solidFill>
                <a:latin typeface="Sakkal Majalla" panose="02000000000000000000" pitchFamily="2" charset="-78"/>
                <a:cs typeface="Sakkal Majalla" panose="02000000000000000000" pitchFamily="2" charset="-78"/>
              </a:rPr>
              <a:t>خمس مراحل </a:t>
            </a:r>
            <a:r>
              <a:rPr lang="ar-SA" sz="2400" b="1" dirty="0" smtClean="0">
                <a:solidFill>
                  <a:schemeClr val="tx1"/>
                </a:solidFill>
                <a:latin typeface="Sakkal Majalla" panose="02000000000000000000" pitchFamily="2" charset="-78"/>
                <a:cs typeface="Sakkal Majalla" panose="02000000000000000000" pitchFamily="2" charset="-78"/>
              </a:rPr>
              <a:t>:</a:t>
            </a:r>
            <a:endParaRPr lang="en-US" sz="2400" b="1" dirty="0">
              <a:solidFill>
                <a:schemeClr val="tx1"/>
              </a:solidFill>
              <a:latin typeface="Sakkal Majalla" panose="02000000000000000000" pitchFamily="2" charset="-78"/>
              <a:cs typeface="Sakkal Majalla" panose="02000000000000000000" pitchFamily="2" charset="-78"/>
            </a:endParaRPr>
          </a:p>
        </p:txBody>
      </p:sp>
      <p:sp>
        <p:nvSpPr>
          <p:cNvPr id="7" name="8-Point Star 6"/>
          <p:cNvSpPr/>
          <p:nvPr/>
        </p:nvSpPr>
        <p:spPr>
          <a:xfrm>
            <a:off x="7523249" y="1434720"/>
            <a:ext cx="974047" cy="854547"/>
          </a:xfrm>
          <a:prstGeom prst="star8">
            <a:avLst/>
          </a:prstGeom>
        </p:spPr>
        <p:style>
          <a:lnRef idx="1">
            <a:schemeClr val="accent1"/>
          </a:lnRef>
          <a:fillRef idx="3">
            <a:schemeClr val="accent1"/>
          </a:fillRef>
          <a:effectRef idx="2">
            <a:schemeClr val="accent1"/>
          </a:effectRef>
          <a:fontRef idx="minor">
            <a:schemeClr val="lt1"/>
          </a:fontRef>
        </p:style>
        <p:txBody>
          <a:bodyPr rtlCol="0" anchor="ctr"/>
          <a:lstStyle/>
          <a:p>
            <a:pPr algn="ctr" rtl="1"/>
            <a:r>
              <a:rPr lang="ar-SA" dirty="0" smtClean="0">
                <a:latin typeface="Sakkal Majalla" panose="02000000000000000000" pitchFamily="2" charset="-78"/>
                <a:cs typeface="Sakkal Majalla" panose="02000000000000000000" pitchFamily="2" charset="-78"/>
              </a:rPr>
              <a:t>   </a:t>
            </a:r>
            <a:endParaRPr lang="en-US" dirty="0">
              <a:latin typeface="Sakkal Majalla" panose="02000000000000000000" pitchFamily="2" charset="-78"/>
              <a:cs typeface="Sakkal Majalla" panose="02000000000000000000" pitchFamily="2" charset="-78"/>
            </a:endParaRPr>
          </a:p>
        </p:txBody>
      </p:sp>
      <p:graphicFrame>
        <p:nvGraphicFramePr>
          <p:cNvPr id="5" name="Diagram 4"/>
          <p:cNvGraphicFramePr/>
          <p:nvPr>
            <p:extLst>
              <p:ext uri="{D42A27DB-BD31-4B8C-83A1-F6EECF244321}">
                <p14:modId xmlns:p14="http://schemas.microsoft.com/office/powerpoint/2010/main" val="2101932475"/>
              </p:ext>
            </p:extLst>
          </p:nvPr>
        </p:nvGraphicFramePr>
        <p:xfrm>
          <a:off x="1571687" y="2307922"/>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655040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ar-SA" b="1" dirty="0" smtClean="0">
                <a:solidFill>
                  <a:srgbClr val="996600"/>
                </a:solidFill>
              </a:rPr>
              <a:t>نظرة عامة على إجراءات مراحل النموذج العام </a:t>
            </a:r>
            <a:endParaRPr lang="en-US" b="1" dirty="0">
              <a:solidFill>
                <a:srgbClr val="996600"/>
              </a:solidFill>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775499207"/>
              </p:ext>
            </p:extLst>
          </p:nvPr>
        </p:nvGraphicFramePr>
        <p:xfrm>
          <a:off x="457200" y="1676400"/>
          <a:ext cx="8229600" cy="4449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ounded Rectangle 3"/>
          <p:cNvSpPr/>
          <p:nvPr/>
        </p:nvSpPr>
        <p:spPr>
          <a:xfrm>
            <a:off x="312964" y="1378857"/>
            <a:ext cx="2925536" cy="1364344"/>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rtl="1"/>
            <a:r>
              <a:rPr lang="ar-SA" sz="2000" b="1" dirty="0" smtClean="0"/>
              <a:t>طرح الكثير من الأسئلة لوضع تصور كامل تفصيلي حول الموقف التعليمي والمنظومة التعليمية</a:t>
            </a:r>
            <a:endParaRPr lang="en-US" sz="2000" b="1" dirty="0"/>
          </a:p>
        </p:txBody>
      </p:sp>
      <p:sp>
        <p:nvSpPr>
          <p:cNvPr id="7" name="Rounded Rectangle 6"/>
          <p:cNvSpPr/>
          <p:nvPr/>
        </p:nvSpPr>
        <p:spPr>
          <a:xfrm>
            <a:off x="312964" y="4858374"/>
            <a:ext cx="1905000" cy="1270337"/>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ar-SA" sz="2000" b="1" dirty="0" smtClean="0"/>
              <a:t>التدريس الفعلي واستخدام الأدوات والمواد التي تم انتجها</a:t>
            </a:r>
            <a:endParaRPr lang="en-US" sz="2000" b="1" dirty="0"/>
          </a:p>
        </p:txBody>
      </p:sp>
      <p:sp>
        <p:nvSpPr>
          <p:cNvPr id="8" name="Rounded Rectangle 7"/>
          <p:cNvSpPr/>
          <p:nvPr/>
        </p:nvSpPr>
        <p:spPr>
          <a:xfrm>
            <a:off x="10886" y="3124199"/>
            <a:ext cx="1766207" cy="1452393"/>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rtl="1"/>
            <a:r>
              <a:rPr lang="ar-SA" sz="2000" b="1" dirty="0" smtClean="0"/>
              <a:t>المراجعة والفحص وتحديد مواطن الضعف والقصور و مواطن القوة</a:t>
            </a:r>
            <a:endParaRPr lang="en-US" sz="2000" b="1" dirty="0"/>
          </a:p>
        </p:txBody>
      </p:sp>
      <p:sp>
        <p:nvSpPr>
          <p:cNvPr id="9" name="Rounded Rectangle 8"/>
          <p:cNvSpPr/>
          <p:nvPr/>
        </p:nvSpPr>
        <p:spPr>
          <a:xfrm>
            <a:off x="7315200" y="2408238"/>
            <a:ext cx="1676400" cy="2239962"/>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ar-SA" sz="2000" b="1" dirty="0" smtClean="0"/>
              <a:t>مرحلة التخطيط الهندسي على الورق حيث يحدد المعلم مواصفات وشكل التعلم بناء على التحليل </a:t>
            </a:r>
            <a:endParaRPr lang="en-US" sz="2000" b="1" dirty="0"/>
          </a:p>
        </p:txBody>
      </p:sp>
      <p:sp>
        <p:nvSpPr>
          <p:cNvPr id="10" name="Rounded Rectangle 9"/>
          <p:cNvSpPr/>
          <p:nvPr/>
        </p:nvSpPr>
        <p:spPr>
          <a:xfrm>
            <a:off x="6536872" y="4684257"/>
            <a:ext cx="1752600" cy="1554161"/>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ar-SA" sz="2000" b="1" dirty="0" smtClean="0"/>
              <a:t>الإنتاج الفعلي للأدوات والمواد التعليمية</a:t>
            </a:r>
            <a:endParaRPr lang="en-US" sz="2000" b="1" dirty="0"/>
          </a:p>
        </p:txBody>
      </p:sp>
      <p:sp>
        <p:nvSpPr>
          <p:cNvPr id="11" name="Left Brace 10"/>
          <p:cNvSpPr/>
          <p:nvPr/>
        </p:nvSpPr>
        <p:spPr>
          <a:xfrm>
            <a:off x="3124200" y="1676400"/>
            <a:ext cx="609600" cy="853281"/>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Left Brace 13"/>
          <p:cNvSpPr/>
          <p:nvPr/>
        </p:nvSpPr>
        <p:spPr>
          <a:xfrm>
            <a:off x="1687286" y="3124200"/>
            <a:ext cx="609600" cy="853281"/>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Right Brace 12"/>
          <p:cNvSpPr/>
          <p:nvPr/>
        </p:nvSpPr>
        <p:spPr>
          <a:xfrm>
            <a:off x="6934200" y="3124200"/>
            <a:ext cx="381000" cy="853281"/>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Right Brace 14"/>
          <p:cNvSpPr/>
          <p:nvPr/>
        </p:nvSpPr>
        <p:spPr>
          <a:xfrm>
            <a:off x="6248400" y="4968081"/>
            <a:ext cx="457200" cy="944562"/>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Left Brace 15"/>
          <p:cNvSpPr/>
          <p:nvPr/>
        </p:nvSpPr>
        <p:spPr>
          <a:xfrm>
            <a:off x="2362200" y="5074443"/>
            <a:ext cx="435429" cy="838200"/>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061503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p:cTn id="43" dur="500" fill="hold"/>
                                        <p:tgtEl>
                                          <p:spTgt spid="7"/>
                                        </p:tgtEl>
                                        <p:attrNameLst>
                                          <p:attrName>ppt_w</p:attrName>
                                        </p:attrNameLst>
                                      </p:cBhvr>
                                      <p:tavLst>
                                        <p:tav tm="0">
                                          <p:val>
                                            <p:fltVal val="0"/>
                                          </p:val>
                                        </p:tav>
                                        <p:tav tm="100000">
                                          <p:val>
                                            <p:strVal val="#ppt_w"/>
                                          </p:val>
                                        </p:tav>
                                      </p:tavLst>
                                    </p:anim>
                                    <p:anim calcmode="lin" valueType="num">
                                      <p:cBhvr>
                                        <p:cTn id="44" dur="500" fill="hold"/>
                                        <p:tgtEl>
                                          <p:spTgt spid="7"/>
                                        </p:tgtEl>
                                        <p:attrNameLst>
                                          <p:attrName>ppt_h</p:attrName>
                                        </p:attrNameLst>
                                      </p:cBhvr>
                                      <p:tavLst>
                                        <p:tav tm="0">
                                          <p:val>
                                            <p:fltVal val="0"/>
                                          </p:val>
                                        </p:tav>
                                        <p:tav tm="100000">
                                          <p:val>
                                            <p:strVal val="#ppt_h"/>
                                          </p:val>
                                        </p:tav>
                                      </p:tavLst>
                                    </p:anim>
                                    <p:animEffect transition="in" filter="fade">
                                      <p:cBhvr>
                                        <p:cTn id="45" dur="500"/>
                                        <p:tgtEl>
                                          <p:spTgt spid="7"/>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500" fill="hold"/>
                                        <p:tgtEl>
                                          <p:spTgt spid="16"/>
                                        </p:tgtEl>
                                        <p:attrNameLst>
                                          <p:attrName>ppt_w</p:attrName>
                                        </p:attrNameLst>
                                      </p:cBhvr>
                                      <p:tavLst>
                                        <p:tav tm="0">
                                          <p:val>
                                            <p:fltVal val="0"/>
                                          </p:val>
                                        </p:tav>
                                        <p:tav tm="100000">
                                          <p:val>
                                            <p:strVal val="#ppt_w"/>
                                          </p:val>
                                        </p:tav>
                                      </p:tavLst>
                                    </p:anim>
                                    <p:anim calcmode="lin" valueType="num">
                                      <p:cBhvr>
                                        <p:cTn id="49" dur="500" fill="hold"/>
                                        <p:tgtEl>
                                          <p:spTgt spid="16"/>
                                        </p:tgtEl>
                                        <p:attrNameLst>
                                          <p:attrName>ppt_h</p:attrName>
                                        </p:attrNameLst>
                                      </p:cBhvr>
                                      <p:tavLst>
                                        <p:tav tm="0">
                                          <p:val>
                                            <p:fltVal val="0"/>
                                          </p:val>
                                        </p:tav>
                                        <p:tav tm="100000">
                                          <p:val>
                                            <p:strVal val="#ppt_h"/>
                                          </p:val>
                                        </p:tav>
                                      </p:tavLst>
                                    </p:anim>
                                    <p:animEffect transition="in" filter="fade">
                                      <p:cBhvr>
                                        <p:cTn id="50" dur="50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p:cTn id="55" dur="500" fill="hold"/>
                                        <p:tgtEl>
                                          <p:spTgt spid="8"/>
                                        </p:tgtEl>
                                        <p:attrNameLst>
                                          <p:attrName>ppt_w</p:attrName>
                                        </p:attrNameLst>
                                      </p:cBhvr>
                                      <p:tavLst>
                                        <p:tav tm="0">
                                          <p:val>
                                            <p:fltVal val="0"/>
                                          </p:val>
                                        </p:tav>
                                        <p:tav tm="100000">
                                          <p:val>
                                            <p:strVal val="#ppt_w"/>
                                          </p:val>
                                        </p:tav>
                                      </p:tavLst>
                                    </p:anim>
                                    <p:anim calcmode="lin" valueType="num">
                                      <p:cBhvr>
                                        <p:cTn id="56" dur="500" fill="hold"/>
                                        <p:tgtEl>
                                          <p:spTgt spid="8"/>
                                        </p:tgtEl>
                                        <p:attrNameLst>
                                          <p:attrName>ppt_h</p:attrName>
                                        </p:attrNameLst>
                                      </p:cBhvr>
                                      <p:tavLst>
                                        <p:tav tm="0">
                                          <p:val>
                                            <p:fltVal val="0"/>
                                          </p:val>
                                        </p:tav>
                                        <p:tav tm="100000">
                                          <p:val>
                                            <p:strVal val="#ppt_h"/>
                                          </p:val>
                                        </p:tav>
                                      </p:tavLst>
                                    </p:anim>
                                    <p:animEffect transition="in" filter="fade">
                                      <p:cBhvr>
                                        <p:cTn id="57" dur="500"/>
                                        <p:tgtEl>
                                          <p:spTgt spid="8"/>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p:cTn id="60" dur="500" fill="hold"/>
                                        <p:tgtEl>
                                          <p:spTgt spid="14"/>
                                        </p:tgtEl>
                                        <p:attrNameLst>
                                          <p:attrName>ppt_w</p:attrName>
                                        </p:attrNameLst>
                                      </p:cBhvr>
                                      <p:tavLst>
                                        <p:tav tm="0">
                                          <p:val>
                                            <p:fltVal val="0"/>
                                          </p:val>
                                        </p:tav>
                                        <p:tav tm="100000">
                                          <p:val>
                                            <p:strVal val="#ppt_w"/>
                                          </p:val>
                                        </p:tav>
                                      </p:tavLst>
                                    </p:anim>
                                    <p:anim calcmode="lin" valueType="num">
                                      <p:cBhvr>
                                        <p:cTn id="61" dur="500" fill="hold"/>
                                        <p:tgtEl>
                                          <p:spTgt spid="14"/>
                                        </p:tgtEl>
                                        <p:attrNameLst>
                                          <p:attrName>ppt_h</p:attrName>
                                        </p:attrNameLst>
                                      </p:cBhvr>
                                      <p:tavLst>
                                        <p:tav tm="0">
                                          <p:val>
                                            <p:fltVal val="0"/>
                                          </p:val>
                                        </p:tav>
                                        <p:tav tm="100000">
                                          <p:val>
                                            <p:strVal val="#ppt_h"/>
                                          </p:val>
                                        </p:tav>
                                      </p:tavLst>
                                    </p:anim>
                                    <p:animEffect transition="in" filter="fade">
                                      <p:cBhvr>
                                        <p:cTn id="6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10" grpId="0" animBg="1"/>
      <p:bldP spid="11" grpId="0" animBg="1"/>
      <p:bldP spid="14" grpId="0" animBg="1"/>
      <p:bldP spid="13" grpId="0" animBg="1"/>
      <p:bldP spid="15" grpId="0" animBg="1"/>
      <p:bldP spid="1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x-none" sz="3600" b="1" dirty="0">
                <a:solidFill>
                  <a:srgbClr val="996600"/>
                </a:solidFill>
                <a:latin typeface="Sakkal Majalla" panose="02000000000000000000" pitchFamily="2" charset="-78"/>
                <a:cs typeface="Sakkal Majalla" panose="02000000000000000000" pitchFamily="2" charset="-78"/>
              </a:rPr>
              <a:t>نماذج التصميم التعليمي المنظومية</a:t>
            </a:r>
            <a:endParaRPr lang="en-US" sz="3600" dirty="0">
              <a:solidFill>
                <a:srgbClr val="996600"/>
              </a:solidFill>
              <a:latin typeface="Sakkal Majalla" panose="02000000000000000000" pitchFamily="2" charset="-78"/>
              <a:cs typeface="Sakkal Majalla" panose="02000000000000000000" pitchFamily="2" charset="-78"/>
            </a:endParaRPr>
          </a:p>
        </p:txBody>
      </p:sp>
      <p:sp>
        <p:nvSpPr>
          <p:cNvPr id="3" name="Rectangle 2"/>
          <p:cNvSpPr/>
          <p:nvPr/>
        </p:nvSpPr>
        <p:spPr>
          <a:xfrm>
            <a:off x="-3420671" y="2925760"/>
            <a:ext cx="4572000" cy="369332"/>
          </a:xfrm>
          <a:prstGeom prst="rect">
            <a:avLst/>
          </a:prstGeom>
        </p:spPr>
        <p:txBody>
          <a:bodyPr>
            <a:spAutoFit/>
          </a:bodyPr>
          <a:lstStyle/>
          <a:p>
            <a:pPr algn="ctr" rtl="1"/>
            <a:r>
              <a:rPr lang="en-GB" dirty="0">
                <a:latin typeface="Sakkal Majalla" panose="02000000000000000000" pitchFamily="2" charset="-78"/>
                <a:cs typeface="Sakkal Majalla" panose="02000000000000000000" pitchFamily="2" charset="-78"/>
              </a:rPr>
              <a:t> </a:t>
            </a:r>
            <a:endParaRPr lang="en-US" dirty="0">
              <a:latin typeface="Sakkal Majalla" panose="02000000000000000000" pitchFamily="2" charset="-78"/>
              <a:cs typeface="Sakkal Majalla" panose="02000000000000000000" pitchFamily="2" charset="-78"/>
            </a:endParaRPr>
          </a:p>
        </p:txBody>
      </p:sp>
      <p:sp>
        <p:nvSpPr>
          <p:cNvPr id="6" name="Rectangle 5"/>
          <p:cNvSpPr/>
          <p:nvPr/>
        </p:nvSpPr>
        <p:spPr>
          <a:xfrm>
            <a:off x="799561" y="1616138"/>
            <a:ext cx="7162178" cy="563369"/>
          </a:xfrm>
          <a:prstGeom prst="rect">
            <a:avLst/>
          </a:prstGeom>
          <a:solidFill>
            <a:srgbClr val="FAC81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1"/>
            <a:r>
              <a:rPr lang="x-none" sz="2400" b="1" dirty="0">
                <a:solidFill>
                  <a:schemeClr val="bg2">
                    <a:lumMod val="50000"/>
                  </a:schemeClr>
                </a:solidFill>
                <a:latin typeface="Sakkal Majalla" panose="02000000000000000000" pitchFamily="2" charset="-78"/>
                <a:cs typeface="Sakkal Majalla" panose="02000000000000000000" pitchFamily="2" charset="-78"/>
              </a:rPr>
              <a:t>يتكون النموذج العام لتصميم </a:t>
            </a:r>
            <a:r>
              <a:rPr lang="x-none" sz="2400" b="1" dirty="0" smtClean="0">
                <a:solidFill>
                  <a:schemeClr val="bg2">
                    <a:lumMod val="50000"/>
                  </a:schemeClr>
                </a:solidFill>
                <a:latin typeface="Sakkal Majalla" panose="02000000000000000000" pitchFamily="2" charset="-78"/>
                <a:cs typeface="Sakkal Majalla" panose="02000000000000000000" pitchFamily="2" charset="-78"/>
              </a:rPr>
              <a:t>التعليم من </a:t>
            </a:r>
            <a:r>
              <a:rPr lang="x-none" sz="2400" b="1" dirty="0">
                <a:solidFill>
                  <a:schemeClr val="bg2">
                    <a:lumMod val="50000"/>
                  </a:schemeClr>
                </a:solidFill>
                <a:latin typeface="Sakkal Majalla" panose="02000000000000000000" pitchFamily="2" charset="-78"/>
                <a:cs typeface="Sakkal Majalla" panose="02000000000000000000" pitchFamily="2" charset="-78"/>
              </a:rPr>
              <a:t>خمس مراحل </a:t>
            </a:r>
            <a:r>
              <a:rPr lang="ar-SA" sz="2400" b="1" dirty="0" smtClean="0">
                <a:solidFill>
                  <a:schemeClr val="bg2">
                    <a:lumMod val="50000"/>
                  </a:schemeClr>
                </a:solidFill>
                <a:latin typeface="Sakkal Majalla" panose="02000000000000000000" pitchFamily="2" charset="-78"/>
                <a:cs typeface="Sakkal Majalla" panose="02000000000000000000" pitchFamily="2" charset="-78"/>
              </a:rPr>
              <a:t>:</a:t>
            </a:r>
            <a:endParaRPr lang="en-US" sz="2400" b="1" dirty="0">
              <a:solidFill>
                <a:schemeClr val="bg2">
                  <a:lumMod val="50000"/>
                </a:schemeClr>
              </a:solidFill>
              <a:latin typeface="Sakkal Majalla" panose="02000000000000000000" pitchFamily="2" charset="-78"/>
              <a:cs typeface="Sakkal Majalla" panose="02000000000000000000" pitchFamily="2" charset="-78"/>
            </a:endParaRPr>
          </a:p>
        </p:txBody>
      </p:sp>
      <p:sp>
        <p:nvSpPr>
          <p:cNvPr id="7" name="8-Point Star 6"/>
          <p:cNvSpPr/>
          <p:nvPr/>
        </p:nvSpPr>
        <p:spPr>
          <a:xfrm>
            <a:off x="7523249" y="1434720"/>
            <a:ext cx="974047" cy="854547"/>
          </a:xfrm>
          <a:prstGeom prst="star8">
            <a:avLst/>
          </a:prstGeom>
        </p:spPr>
        <p:style>
          <a:lnRef idx="1">
            <a:schemeClr val="accent1"/>
          </a:lnRef>
          <a:fillRef idx="3">
            <a:schemeClr val="accent1"/>
          </a:fillRef>
          <a:effectRef idx="2">
            <a:schemeClr val="accent1"/>
          </a:effectRef>
          <a:fontRef idx="minor">
            <a:schemeClr val="lt1"/>
          </a:fontRef>
        </p:style>
        <p:txBody>
          <a:bodyPr rtlCol="0" anchor="ctr"/>
          <a:lstStyle/>
          <a:p>
            <a:pPr algn="ctr" rtl="1"/>
            <a:r>
              <a:rPr lang="ar-SA" dirty="0" smtClean="0">
                <a:latin typeface="Sakkal Majalla" panose="02000000000000000000" pitchFamily="2" charset="-78"/>
                <a:cs typeface="Sakkal Majalla" panose="02000000000000000000" pitchFamily="2" charset="-78"/>
              </a:rPr>
              <a:t>   </a:t>
            </a:r>
            <a:endParaRPr lang="en-US" dirty="0">
              <a:latin typeface="Sakkal Majalla" panose="02000000000000000000" pitchFamily="2" charset="-78"/>
              <a:cs typeface="Sakkal Majalla" panose="02000000000000000000" pitchFamily="2" charset="-78"/>
            </a:endParaRPr>
          </a:p>
        </p:txBody>
      </p:sp>
      <p:sp>
        <p:nvSpPr>
          <p:cNvPr id="8" name="Bent Arrow 7"/>
          <p:cNvSpPr/>
          <p:nvPr/>
        </p:nvSpPr>
        <p:spPr>
          <a:xfrm rot="10800000">
            <a:off x="6490501" y="3111312"/>
            <a:ext cx="1381903" cy="913210"/>
          </a:xfrm>
          <a:prstGeom prst="bentArrow">
            <a:avLst>
              <a:gd name="adj1" fmla="val 32840"/>
              <a:gd name="adj2" fmla="val 24142"/>
              <a:gd name="adj3" fmla="val 35780"/>
              <a:gd name="adj4" fmla="val 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9" name="Group 8"/>
          <p:cNvGrpSpPr/>
          <p:nvPr/>
        </p:nvGrpSpPr>
        <p:grpSpPr>
          <a:xfrm>
            <a:off x="6734463" y="2422619"/>
            <a:ext cx="1577572" cy="880842"/>
            <a:chOff x="2809305" y="15560"/>
            <a:chExt cx="2713437" cy="1899317"/>
          </a:xfrm>
        </p:grpSpPr>
        <p:sp>
          <p:nvSpPr>
            <p:cNvPr id="16" name="Rounded Rectangle 15"/>
            <p:cNvSpPr/>
            <p:nvPr/>
          </p:nvSpPr>
          <p:spPr>
            <a:xfrm>
              <a:off x="2809305" y="15560"/>
              <a:ext cx="2713437" cy="1899317"/>
            </a:xfrm>
            <a:prstGeom prst="roundRect">
              <a:avLst>
                <a:gd name="adj" fmla="val 1667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7" name="Rounded Rectangle 5"/>
            <p:cNvSpPr/>
            <p:nvPr/>
          </p:nvSpPr>
          <p:spPr>
            <a:xfrm>
              <a:off x="2902039" y="108294"/>
              <a:ext cx="2527969" cy="17138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7650" tIns="247650" rIns="247650" bIns="247650" numCol="1" spcCol="1270" anchor="ctr" anchorCtr="0">
              <a:noAutofit/>
            </a:bodyPr>
            <a:lstStyle/>
            <a:p>
              <a:pPr lvl="0" algn="ctr" defTabSz="2889250" rtl="1">
                <a:lnSpc>
                  <a:spcPct val="90000"/>
                </a:lnSpc>
                <a:spcBef>
                  <a:spcPct val="0"/>
                </a:spcBef>
                <a:spcAft>
                  <a:spcPct val="35000"/>
                </a:spcAft>
              </a:pPr>
              <a:r>
                <a:rPr lang="ar-SA" sz="2800" b="1" kern="1200" dirty="0" smtClean="0">
                  <a:latin typeface="Sakkal Majalla" panose="02000000000000000000" pitchFamily="2" charset="-78"/>
                  <a:cs typeface="Sakkal Majalla" panose="02000000000000000000" pitchFamily="2" charset="-78"/>
                </a:rPr>
                <a:t>التحليل</a:t>
              </a:r>
              <a:endParaRPr lang="en-US" sz="2800" b="1" kern="1200" dirty="0">
                <a:latin typeface="Sakkal Majalla" panose="02000000000000000000" pitchFamily="2" charset="-78"/>
                <a:cs typeface="Sakkal Majalla" panose="02000000000000000000" pitchFamily="2" charset="-78"/>
              </a:endParaRPr>
            </a:p>
          </p:txBody>
        </p:sp>
      </p:grpSp>
      <p:sp>
        <p:nvSpPr>
          <p:cNvPr id="14" name="Rectangle 13"/>
          <p:cNvSpPr/>
          <p:nvPr/>
        </p:nvSpPr>
        <p:spPr>
          <a:xfrm>
            <a:off x="3151962" y="2550179"/>
            <a:ext cx="1973495" cy="153511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 name="Rectangle 3"/>
          <p:cNvSpPr/>
          <p:nvPr/>
        </p:nvSpPr>
        <p:spPr>
          <a:xfrm>
            <a:off x="1285568" y="2925760"/>
            <a:ext cx="5204934" cy="1569660"/>
          </a:xfrm>
          <a:prstGeom prst="rect">
            <a:avLst/>
          </a:prstGeom>
        </p:spPr>
        <p:txBody>
          <a:bodyPr wrap="square">
            <a:spAutoFit/>
          </a:bodyPr>
          <a:lstStyle/>
          <a:p>
            <a:pPr algn="ctr" rtl="1"/>
            <a:r>
              <a:rPr lang="ar-SA" sz="2400" b="1" dirty="0">
                <a:solidFill>
                  <a:srgbClr val="C00000"/>
                </a:solidFill>
                <a:latin typeface="Sakkal Majalla" panose="02000000000000000000" pitchFamily="2" charset="-78"/>
                <a:cs typeface="Sakkal Majalla" panose="02000000000000000000" pitchFamily="2" charset="-78"/>
              </a:rPr>
              <a:t>مرحلة التحليل تمثل حجر الأساس لجميع المراحل الأخرى لتصميم التعليم</a:t>
            </a:r>
            <a:r>
              <a:rPr lang="ar-SA" sz="2400" b="1" dirty="0">
                <a:latin typeface="Sakkal Majalla" panose="02000000000000000000" pitchFamily="2" charset="-78"/>
                <a:cs typeface="Sakkal Majalla" panose="02000000000000000000" pitchFamily="2" charset="-78"/>
              </a:rPr>
              <a:t>، وخلال هذه المرحلة على المصمم التعليمي تحديد المشكلة، ومصدرها، والحلول الممكنة لها. </a:t>
            </a:r>
          </a:p>
        </p:txBody>
      </p:sp>
      <p:pic>
        <p:nvPicPr>
          <p:cNvPr id="19" name="Picture 18" descr="images.p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53262" y="4305300"/>
            <a:ext cx="4597400" cy="1765300"/>
          </a:xfrm>
          <a:prstGeom prst="rect">
            <a:avLst/>
          </a:prstGeom>
        </p:spPr>
      </p:pic>
      <p:pic>
        <p:nvPicPr>
          <p:cNvPr id="20" name="Picture 19" descr="images.jp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87360" y="4305300"/>
            <a:ext cx="1903142" cy="2002108"/>
          </a:xfrm>
          <a:prstGeom prst="rect">
            <a:avLst/>
          </a:prstGeom>
        </p:spPr>
      </p:pic>
    </p:spTree>
    <p:extLst>
      <p:ext uri="{BB962C8B-B14F-4D97-AF65-F5344CB8AC3E}">
        <p14:creationId xmlns:p14="http://schemas.microsoft.com/office/powerpoint/2010/main" val="22329425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x-none" sz="3600" b="1" dirty="0">
                <a:solidFill>
                  <a:srgbClr val="996600"/>
                </a:solidFill>
                <a:latin typeface="Sakkal Majalla" panose="02000000000000000000" pitchFamily="2" charset="-78"/>
                <a:cs typeface="Sakkal Majalla" panose="02000000000000000000" pitchFamily="2" charset="-78"/>
              </a:rPr>
              <a:t>نماذج التصميم التعليمي المنظومية</a:t>
            </a:r>
            <a:endParaRPr lang="en-US" sz="3600" dirty="0">
              <a:solidFill>
                <a:srgbClr val="996600"/>
              </a:solidFill>
              <a:latin typeface="Sakkal Majalla" panose="02000000000000000000" pitchFamily="2" charset="-78"/>
              <a:cs typeface="Sakkal Majalla" panose="02000000000000000000" pitchFamily="2" charset="-78"/>
            </a:endParaRPr>
          </a:p>
        </p:txBody>
      </p:sp>
      <p:sp>
        <p:nvSpPr>
          <p:cNvPr id="3" name="Rectangle 2"/>
          <p:cNvSpPr/>
          <p:nvPr/>
        </p:nvSpPr>
        <p:spPr>
          <a:xfrm>
            <a:off x="-3420671" y="2925760"/>
            <a:ext cx="4572000" cy="369332"/>
          </a:xfrm>
          <a:prstGeom prst="rect">
            <a:avLst/>
          </a:prstGeom>
        </p:spPr>
        <p:txBody>
          <a:bodyPr>
            <a:spAutoFit/>
          </a:bodyPr>
          <a:lstStyle/>
          <a:p>
            <a:pPr algn="ctr" rtl="1"/>
            <a:r>
              <a:rPr lang="en-GB" dirty="0">
                <a:latin typeface="Sakkal Majalla" panose="02000000000000000000" pitchFamily="2" charset="-78"/>
                <a:cs typeface="Sakkal Majalla" panose="02000000000000000000" pitchFamily="2" charset="-78"/>
              </a:rPr>
              <a:t> </a:t>
            </a:r>
            <a:endParaRPr lang="en-US" dirty="0">
              <a:latin typeface="Sakkal Majalla" panose="02000000000000000000" pitchFamily="2" charset="-78"/>
              <a:cs typeface="Sakkal Majalla" panose="02000000000000000000" pitchFamily="2" charset="-78"/>
            </a:endParaRPr>
          </a:p>
        </p:txBody>
      </p:sp>
      <p:sp>
        <p:nvSpPr>
          <p:cNvPr id="6" name="Rectangle 5"/>
          <p:cNvSpPr/>
          <p:nvPr/>
        </p:nvSpPr>
        <p:spPr>
          <a:xfrm>
            <a:off x="799561" y="1616138"/>
            <a:ext cx="7162178" cy="563369"/>
          </a:xfrm>
          <a:prstGeom prst="rect">
            <a:avLst/>
          </a:prstGeom>
          <a:solidFill>
            <a:srgbClr val="FAC81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1"/>
            <a:r>
              <a:rPr lang="x-none" sz="2400" b="1" dirty="0">
                <a:solidFill>
                  <a:schemeClr val="bg2">
                    <a:lumMod val="50000"/>
                  </a:schemeClr>
                </a:solidFill>
                <a:latin typeface="Sakkal Majalla" panose="02000000000000000000" pitchFamily="2" charset="-78"/>
                <a:cs typeface="Sakkal Majalla" panose="02000000000000000000" pitchFamily="2" charset="-78"/>
              </a:rPr>
              <a:t>يتكون النموذج العام لتصميم </a:t>
            </a:r>
            <a:r>
              <a:rPr lang="x-none" sz="2400" b="1" dirty="0" smtClean="0">
                <a:solidFill>
                  <a:schemeClr val="bg2">
                    <a:lumMod val="50000"/>
                  </a:schemeClr>
                </a:solidFill>
                <a:latin typeface="Sakkal Majalla" panose="02000000000000000000" pitchFamily="2" charset="-78"/>
                <a:cs typeface="Sakkal Majalla" panose="02000000000000000000" pitchFamily="2" charset="-78"/>
              </a:rPr>
              <a:t>التعليم من </a:t>
            </a:r>
            <a:r>
              <a:rPr lang="x-none" sz="2400" b="1" dirty="0">
                <a:solidFill>
                  <a:schemeClr val="bg2">
                    <a:lumMod val="50000"/>
                  </a:schemeClr>
                </a:solidFill>
                <a:latin typeface="Sakkal Majalla" panose="02000000000000000000" pitchFamily="2" charset="-78"/>
                <a:cs typeface="Sakkal Majalla" panose="02000000000000000000" pitchFamily="2" charset="-78"/>
              </a:rPr>
              <a:t>خمس مراحل </a:t>
            </a:r>
            <a:r>
              <a:rPr lang="ar-SA" sz="2400" b="1" dirty="0" smtClean="0">
                <a:solidFill>
                  <a:schemeClr val="bg2">
                    <a:lumMod val="50000"/>
                  </a:schemeClr>
                </a:solidFill>
                <a:latin typeface="Sakkal Majalla" panose="02000000000000000000" pitchFamily="2" charset="-78"/>
                <a:cs typeface="Sakkal Majalla" panose="02000000000000000000" pitchFamily="2" charset="-78"/>
              </a:rPr>
              <a:t>:</a:t>
            </a:r>
            <a:endParaRPr lang="en-US" sz="2400" b="1" dirty="0">
              <a:solidFill>
                <a:schemeClr val="bg2">
                  <a:lumMod val="50000"/>
                </a:schemeClr>
              </a:solidFill>
              <a:latin typeface="Sakkal Majalla" panose="02000000000000000000" pitchFamily="2" charset="-78"/>
              <a:cs typeface="Sakkal Majalla" panose="02000000000000000000" pitchFamily="2" charset="-78"/>
            </a:endParaRPr>
          </a:p>
        </p:txBody>
      </p:sp>
      <p:sp>
        <p:nvSpPr>
          <p:cNvPr id="7" name="8-Point Star 6"/>
          <p:cNvSpPr/>
          <p:nvPr/>
        </p:nvSpPr>
        <p:spPr>
          <a:xfrm>
            <a:off x="7523249" y="1434720"/>
            <a:ext cx="974047" cy="854547"/>
          </a:xfrm>
          <a:prstGeom prst="star8">
            <a:avLst/>
          </a:prstGeom>
        </p:spPr>
        <p:style>
          <a:lnRef idx="1">
            <a:schemeClr val="accent1"/>
          </a:lnRef>
          <a:fillRef idx="3">
            <a:schemeClr val="accent1"/>
          </a:fillRef>
          <a:effectRef idx="2">
            <a:schemeClr val="accent1"/>
          </a:effectRef>
          <a:fontRef idx="minor">
            <a:schemeClr val="lt1"/>
          </a:fontRef>
        </p:style>
        <p:txBody>
          <a:bodyPr rtlCol="0" anchor="ctr"/>
          <a:lstStyle/>
          <a:p>
            <a:pPr algn="ctr" rtl="1"/>
            <a:r>
              <a:rPr lang="ar-SA" dirty="0" smtClean="0">
                <a:latin typeface="Sakkal Majalla" panose="02000000000000000000" pitchFamily="2" charset="-78"/>
                <a:cs typeface="Sakkal Majalla" panose="02000000000000000000" pitchFamily="2" charset="-78"/>
              </a:rPr>
              <a:t>   </a:t>
            </a:r>
            <a:endParaRPr lang="en-US" dirty="0">
              <a:latin typeface="Sakkal Majalla" panose="02000000000000000000" pitchFamily="2" charset="-78"/>
              <a:cs typeface="Sakkal Majalla" panose="02000000000000000000" pitchFamily="2" charset="-78"/>
            </a:endParaRPr>
          </a:p>
        </p:txBody>
      </p:sp>
      <p:sp>
        <p:nvSpPr>
          <p:cNvPr id="8" name="Bent Arrow 7"/>
          <p:cNvSpPr/>
          <p:nvPr/>
        </p:nvSpPr>
        <p:spPr>
          <a:xfrm rot="10800000">
            <a:off x="6490501" y="3111312"/>
            <a:ext cx="1381903" cy="913210"/>
          </a:xfrm>
          <a:prstGeom prst="bentArrow">
            <a:avLst>
              <a:gd name="adj1" fmla="val 32840"/>
              <a:gd name="adj2" fmla="val 24142"/>
              <a:gd name="adj3" fmla="val 35780"/>
              <a:gd name="adj4" fmla="val 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9" name="Group 8"/>
          <p:cNvGrpSpPr/>
          <p:nvPr/>
        </p:nvGrpSpPr>
        <p:grpSpPr>
          <a:xfrm>
            <a:off x="6734463" y="2422619"/>
            <a:ext cx="1577572" cy="880842"/>
            <a:chOff x="2809305" y="15560"/>
            <a:chExt cx="2713437" cy="1899317"/>
          </a:xfrm>
        </p:grpSpPr>
        <p:sp>
          <p:nvSpPr>
            <p:cNvPr id="16" name="Rounded Rectangle 15"/>
            <p:cNvSpPr/>
            <p:nvPr/>
          </p:nvSpPr>
          <p:spPr>
            <a:xfrm>
              <a:off x="2809305" y="15560"/>
              <a:ext cx="2713437" cy="1899317"/>
            </a:xfrm>
            <a:prstGeom prst="roundRect">
              <a:avLst>
                <a:gd name="adj" fmla="val 1667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7" name="Rounded Rectangle 5"/>
            <p:cNvSpPr/>
            <p:nvPr/>
          </p:nvSpPr>
          <p:spPr>
            <a:xfrm>
              <a:off x="2902039" y="108294"/>
              <a:ext cx="2527969" cy="17138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7650" tIns="247650" rIns="247650" bIns="247650" numCol="1" spcCol="1270" anchor="ctr" anchorCtr="0">
              <a:noAutofit/>
            </a:bodyPr>
            <a:lstStyle/>
            <a:p>
              <a:pPr lvl="0" algn="ctr" defTabSz="2889250" rtl="1">
                <a:lnSpc>
                  <a:spcPct val="90000"/>
                </a:lnSpc>
                <a:spcBef>
                  <a:spcPct val="0"/>
                </a:spcBef>
                <a:spcAft>
                  <a:spcPct val="35000"/>
                </a:spcAft>
              </a:pPr>
              <a:r>
                <a:rPr lang="ar-SA" sz="2800" b="1" kern="1200" dirty="0" smtClean="0">
                  <a:latin typeface="Sakkal Majalla" panose="02000000000000000000" pitchFamily="2" charset="-78"/>
                  <a:cs typeface="Sakkal Majalla" panose="02000000000000000000" pitchFamily="2" charset="-78"/>
                </a:rPr>
                <a:t>التحليل</a:t>
              </a:r>
              <a:endParaRPr lang="en-US" sz="2800" b="1" kern="1200" dirty="0">
                <a:latin typeface="Sakkal Majalla" panose="02000000000000000000" pitchFamily="2" charset="-78"/>
                <a:cs typeface="Sakkal Majalla" panose="02000000000000000000" pitchFamily="2" charset="-78"/>
              </a:endParaRPr>
            </a:p>
          </p:txBody>
        </p:sp>
      </p:grpSp>
      <p:sp>
        <p:nvSpPr>
          <p:cNvPr id="14" name="Rectangle 13"/>
          <p:cNvSpPr/>
          <p:nvPr/>
        </p:nvSpPr>
        <p:spPr>
          <a:xfrm>
            <a:off x="3151962" y="2550179"/>
            <a:ext cx="1973495" cy="153511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 name="Rectangle 3"/>
          <p:cNvSpPr/>
          <p:nvPr/>
        </p:nvSpPr>
        <p:spPr>
          <a:xfrm>
            <a:off x="1583449" y="2925760"/>
            <a:ext cx="5142223" cy="1200329"/>
          </a:xfrm>
          <a:prstGeom prst="rect">
            <a:avLst/>
          </a:prstGeom>
        </p:spPr>
        <p:txBody>
          <a:bodyPr wrap="square">
            <a:spAutoFit/>
          </a:bodyPr>
          <a:lstStyle/>
          <a:p>
            <a:pPr algn="ctr" rtl="1"/>
            <a:r>
              <a:rPr lang="ar-SA" sz="2400" b="1" dirty="0" smtClean="0">
                <a:latin typeface="Sakkal Majalla" panose="02000000000000000000" pitchFamily="2" charset="-78"/>
                <a:cs typeface="Sakkal Majalla" panose="02000000000000000000" pitchFamily="2" charset="-78"/>
              </a:rPr>
              <a:t>تشمل </a:t>
            </a:r>
            <a:r>
              <a:rPr lang="ar-SA" sz="2400" b="1" dirty="0">
                <a:latin typeface="Sakkal Majalla" panose="02000000000000000000" pitchFamily="2" charset="-78"/>
                <a:cs typeface="Sakkal Majalla" panose="02000000000000000000" pitchFamily="2" charset="-78"/>
              </a:rPr>
              <a:t>هذه المرحلة أساليب البحث مثل تحليل الحاجات، وتحليل المهام، وتحليل المحتوى، وتحليل الفئة المستهدفة. </a:t>
            </a:r>
          </a:p>
        </p:txBody>
      </p:sp>
      <p:pic>
        <p:nvPicPr>
          <p:cNvPr id="5" name="Picture 4" descr="Growth_Stock-51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476" y="2627523"/>
            <a:ext cx="1538214" cy="1538214"/>
          </a:xfrm>
          <a:prstGeom prst="rect">
            <a:avLst/>
          </a:prstGeom>
        </p:spPr>
      </p:pic>
      <p:sp>
        <p:nvSpPr>
          <p:cNvPr id="10" name="Rectangle 9"/>
          <p:cNvSpPr/>
          <p:nvPr/>
        </p:nvSpPr>
        <p:spPr>
          <a:xfrm>
            <a:off x="2022419" y="4134378"/>
            <a:ext cx="4783103" cy="1569660"/>
          </a:xfrm>
          <a:prstGeom prst="rect">
            <a:avLst/>
          </a:prstGeom>
        </p:spPr>
        <p:txBody>
          <a:bodyPr wrap="square">
            <a:spAutoFit/>
          </a:bodyPr>
          <a:lstStyle/>
          <a:p>
            <a:pPr algn="ctr" rtl="1"/>
            <a:r>
              <a:rPr lang="ar-SA" sz="2400" b="1" dirty="0">
                <a:latin typeface="Sakkal Majalla" panose="02000000000000000000" pitchFamily="2" charset="-78"/>
                <a:cs typeface="Sakkal Majalla" panose="02000000000000000000" pitchFamily="2" charset="-78"/>
              </a:rPr>
              <a:t>وتشمل مخرجات هذه المرحلة في العادة </a:t>
            </a:r>
            <a:r>
              <a:rPr lang="ar-SA" sz="2400" b="1" u="sng" dirty="0">
                <a:latin typeface="Sakkal Majalla" panose="02000000000000000000" pitchFamily="2" charset="-78"/>
                <a:cs typeface="Sakkal Majalla" panose="02000000000000000000" pitchFamily="2" charset="-78"/>
              </a:rPr>
              <a:t>أهداف التدريس</a:t>
            </a:r>
            <a:r>
              <a:rPr lang="ar-SA" sz="2400" b="1" dirty="0">
                <a:latin typeface="Sakkal Majalla" panose="02000000000000000000" pitchFamily="2" charset="-78"/>
                <a:cs typeface="Sakkal Majalla" panose="02000000000000000000" pitchFamily="2" charset="-78"/>
              </a:rPr>
              <a:t>، </a:t>
            </a:r>
            <a:r>
              <a:rPr lang="ar-SA" sz="2400" b="1" u="sng" dirty="0">
                <a:latin typeface="Sakkal Majalla" panose="02000000000000000000" pitchFamily="2" charset="-78"/>
                <a:cs typeface="Sakkal Majalla" panose="02000000000000000000" pitchFamily="2" charset="-78"/>
              </a:rPr>
              <a:t>وقائمة بالمهام أو المفاهيم التي سيتم تدريسها</a:t>
            </a:r>
            <a:r>
              <a:rPr lang="ar-SA" sz="2400" b="1" dirty="0">
                <a:latin typeface="Sakkal Majalla" panose="02000000000000000000" pitchFamily="2" charset="-78"/>
                <a:cs typeface="Sakkal Majalla" panose="02000000000000000000" pitchFamily="2" charset="-78"/>
              </a:rPr>
              <a:t>، </a:t>
            </a:r>
            <a:r>
              <a:rPr lang="ar-SA" sz="2400" b="1" u="sng" dirty="0">
                <a:latin typeface="Sakkal Majalla" panose="02000000000000000000" pitchFamily="2" charset="-78"/>
                <a:cs typeface="Sakkal Majalla" panose="02000000000000000000" pitchFamily="2" charset="-78"/>
              </a:rPr>
              <a:t>وتعريفاً بالمشكلة والمصادر والمعوقات وخصائص المتعلم </a:t>
            </a:r>
            <a:r>
              <a:rPr lang="ar-SA" sz="2400" b="1" dirty="0">
                <a:latin typeface="Sakkal Majalla" panose="02000000000000000000" pitchFamily="2" charset="-78"/>
                <a:cs typeface="Sakkal Majalla" panose="02000000000000000000" pitchFamily="2" charset="-78"/>
              </a:rPr>
              <a:t>و</a:t>
            </a:r>
            <a:r>
              <a:rPr lang="ar-SA" sz="2400" b="1" u="sng" dirty="0">
                <a:latin typeface="Sakkal Majalla" panose="02000000000000000000" pitchFamily="2" charset="-78"/>
                <a:cs typeface="Sakkal Majalla" panose="02000000000000000000" pitchFamily="2" charset="-78"/>
              </a:rPr>
              <a:t>تحديد ما يجب فعله</a:t>
            </a:r>
          </a:p>
        </p:txBody>
      </p:sp>
      <p:pic>
        <p:nvPicPr>
          <p:cNvPr id="11" name="Picture 10" descr="iconmonstr-target-3-icon_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062" y="4071658"/>
            <a:ext cx="2085986" cy="2085986"/>
          </a:xfrm>
          <a:prstGeom prst="rect">
            <a:avLst/>
          </a:prstGeom>
        </p:spPr>
      </p:pic>
    </p:spTree>
    <p:extLst>
      <p:ext uri="{BB962C8B-B14F-4D97-AF65-F5344CB8AC3E}">
        <p14:creationId xmlns:p14="http://schemas.microsoft.com/office/powerpoint/2010/main" val="23606339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x-none" sz="3600" b="1" dirty="0">
                <a:solidFill>
                  <a:srgbClr val="996600"/>
                </a:solidFill>
                <a:latin typeface="Sakkal Majalla" panose="02000000000000000000" pitchFamily="2" charset="-78"/>
                <a:cs typeface="Sakkal Majalla" panose="02000000000000000000" pitchFamily="2" charset="-78"/>
              </a:rPr>
              <a:t>نماذج التصميم التعليمي المنظومية</a:t>
            </a:r>
            <a:endParaRPr lang="en-US" sz="3600" dirty="0">
              <a:solidFill>
                <a:srgbClr val="996600"/>
              </a:solidFill>
              <a:latin typeface="Sakkal Majalla" panose="02000000000000000000" pitchFamily="2" charset="-78"/>
              <a:cs typeface="Sakkal Majalla" panose="02000000000000000000" pitchFamily="2" charset="-78"/>
            </a:endParaRPr>
          </a:p>
        </p:txBody>
      </p:sp>
      <p:sp>
        <p:nvSpPr>
          <p:cNvPr id="3" name="Rectangle 2"/>
          <p:cNvSpPr/>
          <p:nvPr/>
        </p:nvSpPr>
        <p:spPr>
          <a:xfrm>
            <a:off x="-3420671" y="2925760"/>
            <a:ext cx="4572000" cy="369332"/>
          </a:xfrm>
          <a:prstGeom prst="rect">
            <a:avLst/>
          </a:prstGeom>
        </p:spPr>
        <p:txBody>
          <a:bodyPr>
            <a:spAutoFit/>
          </a:bodyPr>
          <a:lstStyle/>
          <a:p>
            <a:pPr algn="ctr" rtl="1"/>
            <a:r>
              <a:rPr lang="en-GB" dirty="0">
                <a:latin typeface="Sakkal Majalla" panose="02000000000000000000" pitchFamily="2" charset="-78"/>
                <a:cs typeface="Sakkal Majalla" panose="02000000000000000000" pitchFamily="2" charset="-78"/>
              </a:rPr>
              <a:t> </a:t>
            </a:r>
            <a:endParaRPr lang="en-US" dirty="0">
              <a:latin typeface="Sakkal Majalla" panose="02000000000000000000" pitchFamily="2" charset="-78"/>
              <a:cs typeface="Sakkal Majalla" panose="02000000000000000000" pitchFamily="2" charset="-78"/>
            </a:endParaRPr>
          </a:p>
        </p:txBody>
      </p:sp>
      <p:sp>
        <p:nvSpPr>
          <p:cNvPr id="6" name="Rectangle 5"/>
          <p:cNvSpPr/>
          <p:nvPr/>
        </p:nvSpPr>
        <p:spPr>
          <a:xfrm>
            <a:off x="799561" y="1616138"/>
            <a:ext cx="7162178" cy="563369"/>
          </a:xfrm>
          <a:prstGeom prst="rect">
            <a:avLst/>
          </a:prstGeom>
          <a:solidFill>
            <a:srgbClr val="FAC81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1"/>
            <a:r>
              <a:rPr lang="ar-SA" sz="2400" b="1" dirty="0">
                <a:solidFill>
                  <a:schemeClr val="bg2">
                    <a:lumMod val="50000"/>
                  </a:schemeClr>
                </a:solidFill>
                <a:latin typeface="Sakkal Majalla" panose="02000000000000000000" pitchFamily="2" charset="-78"/>
                <a:cs typeface="Sakkal Majalla" panose="02000000000000000000" pitchFamily="2" charset="-78"/>
              </a:rPr>
              <a:t>وفي هذه المرحلة يتم تحديد ما يأتي:</a:t>
            </a:r>
            <a:endParaRPr lang="en-US" sz="2400" dirty="0">
              <a:solidFill>
                <a:schemeClr val="bg2">
                  <a:lumMod val="50000"/>
                </a:schemeClr>
              </a:solidFill>
              <a:latin typeface="Sakkal Majalla" panose="02000000000000000000" pitchFamily="2" charset="-78"/>
              <a:cs typeface="Sakkal Majalla" panose="02000000000000000000" pitchFamily="2" charset="-78"/>
            </a:endParaRPr>
          </a:p>
        </p:txBody>
      </p:sp>
      <p:sp>
        <p:nvSpPr>
          <p:cNvPr id="7" name="8-Point Star 6"/>
          <p:cNvSpPr/>
          <p:nvPr/>
        </p:nvSpPr>
        <p:spPr>
          <a:xfrm>
            <a:off x="7523249" y="1434720"/>
            <a:ext cx="974047" cy="854547"/>
          </a:xfrm>
          <a:prstGeom prst="star8">
            <a:avLst/>
          </a:prstGeom>
        </p:spPr>
        <p:style>
          <a:lnRef idx="1">
            <a:schemeClr val="accent1"/>
          </a:lnRef>
          <a:fillRef idx="3">
            <a:schemeClr val="accent1"/>
          </a:fillRef>
          <a:effectRef idx="2">
            <a:schemeClr val="accent1"/>
          </a:effectRef>
          <a:fontRef idx="minor">
            <a:schemeClr val="lt1"/>
          </a:fontRef>
        </p:style>
        <p:txBody>
          <a:bodyPr rtlCol="0" anchor="ctr"/>
          <a:lstStyle/>
          <a:p>
            <a:pPr algn="ctr" rtl="1"/>
            <a:r>
              <a:rPr lang="ar-SA" dirty="0" smtClean="0">
                <a:latin typeface="Sakkal Majalla" panose="02000000000000000000" pitchFamily="2" charset="-78"/>
                <a:cs typeface="Sakkal Majalla" panose="02000000000000000000" pitchFamily="2" charset="-78"/>
              </a:rPr>
              <a:t>   </a:t>
            </a:r>
            <a:endParaRPr lang="en-US" dirty="0">
              <a:latin typeface="Sakkal Majalla" panose="02000000000000000000" pitchFamily="2" charset="-78"/>
              <a:cs typeface="Sakkal Majalla" panose="02000000000000000000" pitchFamily="2" charset="-78"/>
            </a:endParaRPr>
          </a:p>
        </p:txBody>
      </p:sp>
      <p:sp>
        <p:nvSpPr>
          <p:cNvPr id="8" name="Bent Arrow 7"/>
          <p:cNvSpPr/>
          <p:nvPr/>
        </p:nvSpPr>
        <p:spPr>
          <a:xfrm rot="10800000">
            <a:off x="7115393" y="3111312"/>
            <a:ext cx="1381903" cy="913210"/>
          </a:xfrm>
          <a:prstGeom prst="bentArrow">
            <a:avLst>
              <a:gd name="adj1" fmla="val 32840"/>
              <a:gd name="adj2" fmla="val 24142"/>
              <a:gd name="adj3" fmla="val 35780"/>
              <a:gd name="adj4" fmla="val 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9" name="Group 8"/>
          <p:cNvGrpSpPr/>
          <p:nvPr/>
        </p:nvGrpSpPr>
        <p:grpSpPr>
          <a:xfrm>
            <a:off x="7359355" y="2422619"/>
            <a:ext cx="1577572" cy="880842"/>
            <a:chOff x="2809305" y="15560"/>
            <a:chExt cx="2713437" cy="1899317"/>
          </a:xfrm>
        </p:grpSpPr>
        <p:sp>
          <p:nvSpPr>
            <p:cNvPr id="16" name="Rounded Rectangle 15"/>
            <p:cNvSpPr/>
            <p:nvPr/>
          </p:nvSpPr>
          <p:spPr>
            <a:xfrm>
              <a:off x="2809305" y="15560"/>
              <a:ext cx="2713437" cy="1899317"/>
            </a:xfrm>
            <a:prstGeom prst="roundRect">
              <a:avLst>
                <a:gd name="adj" fmla="val 1667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7" name="Rounded Rectangle 5"/>
            <p:cNvSpPr/>
            <p:nvPr/>
          </p:nvSpPr>
          <p:spPr>
            <a:xfrm>
              <a:off x="2902039" y="108294"/>
              <a:ext cx="2527969" cy="17138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7650" tIns="247650" rIns="247650" bIns="247650" numCol="1" spcCol="1270" anchor="ctr" anchorCtr="0">
              <a:noAutofit/>
            </a:bodyPr>
            <a:lstStyle/>
            <a:p>
              <a:pPr lvl="0" algn="ctr" defTabSz="2889250" rtl="1">
                <a:lnSpc>
                  <a:spcPct val="90000"/>
                </a:lnSpc>
                <a:spcBef>
                  <a:spcPct val="0"/>
                </a:spcBef>
                <a:spcAft>
                  <a:spcPct val="35000"/>
                </a:spcAft>
              </a:pPr>
              <a:r>
                <a:rPr lang="ar-SA" sz="2800" b="1" kern="1200" dirty="0" smtClean="0">
                  <a:latin typeface="Sakkal Majalla" panose="02000000000000000000" pitchFamily="2" charset="-78"/>
                  <a:cs typeface="Sakkal Majalla" panose="02000000000000000000" pitchFamily="2" charset="-78"/>
                </a:rPr>
                <a:t>التحليل</a:t>
              </a:r>
              <a:endParaRPr lang="en-US" sz="2800" b="1" kern="1200" dirty="0">
                <a:latin typeface="Sakkal Majalla" panose="02000000000000000000" pitchFamily="2" charset="-78"/>
                <a:cs typeface="Sakkal Majalla" panose="02000000000000000000" pitchFamily="2" charset="-78"/>
              </a:endParaRPr>
            </a:p>
          </p:txBody>
        </p:sp>
      </p:grpSp>
      <p:sp>
        <p:nvSpPr>
          <p:cNvPr id="14" name="Rectangle 13"/>
          <p:cNvSpPr/>
          <p:nvPr/>
        </p:nvSpPr>
        <p:spPr>
          <a:xfrm>
            <a:off x="3151962" y="2550179"/>
            <a:ext cx="1973495" cy="153511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aphicFrame>
        <p:nvGraphicFramePr>
          <p:cNvPr id="10" name="Diagram 9"/>
          <p:cNvGraphicFramePr/>
          <p:nvPr>
            <p:extLst>
              <p:ext uri="{D42A27DB-BD31-4B8C-83A1-F6EECF244321}">
                <p14:modId xmlns:p14="http://schemas.microsoft.com/office/powerpoint/2010/main" val="1189621032"/>
              </p:ext>
            </p:extLst>
          </p:nvPr>
        </p:nvGraphicFramePr>
        <p:xfrm>
          <a:off x="928250" y="2353474"/>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557647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x-none" sz="3600" b="1" dirty="0">
                <a:solidFill>
                  <a:srgbClr val="996600"/>
                </a:solidFill>
                <a:latin typeface="Sakkal Majalla" panose="02000000000000000000" pitchFamily="2" charset="-78"/>
                <a:cs typeface="Sakkal Majalla" panose="02000000000000000000" pitchFamily="2" charset="-78"/>
              </a:rPr>
              <a:t>نماذج التصميم التعليمي المنظومية</a:t>
            </a:r>
            <a:endParaRPr lang="en-US" sz="3600" dirty="0">
              <a:solidFill>
                <a:srgbClr val="996600"/>
              </a:solidFill>
              <a:latin typeface="Sakkal Majalla" panose="02000000000000000000" pitchFamily="2" charset="-78"/>
              <a:cs typeface="Sakkal Majalla" panose="02000000000000000000" pitchFamily="2" charset="-78"/>
            </a:endParaRPr>
          </a:p>
        </p:txBody>
      </p:sp>
      <p:sp>
        <p:nvSpPr>
          <p:cNvPr id="3" name="Rectangle 2"/>
          <p:cNvSpPr/>
          <p:nvPr/>
        </p:nvSpPr>
        <p:spPr>
          <a:xfrm>
            <a:off x="-3420671" y="2925760"/>
            <a:ext cx="4572000" cy="369332"/>
          </a:xfrm>
          <a:prstGeom prst="rect">
            <a:avLst/>
          </a:prstGeom>
        </p:spPr>
        <p:txBody>
          <a:bodyPr>
            <a:spAutoFit/>
          </a:bodyPr>
          <a:lstStyle/>
          <a:p>
            <a:pPr algn="ctr" rtl="1"/>
            <a:r>
              <a:rPr lang="en-GB" dirty="0">
                <a:latin typeface="Sakkal Majalla" panose="02000000000000000000" pitchFamily="2" charset="-78"/>
                <a:cs typeface="Sakkal Majalla" panose="02000000000000000000" pitchFamily="2" charset="-78"/>
              </a:rPr>
              <a:t> </a:t>
            </a:r>
            <a:endParaRPr lang="en-US" dirty="0">
              <a:latin typeface="Sakkal Majalla" panose="02000000000000000000" pitchFamily="2" charset="-78"/>
              <a:cs typeface="Sakkal Majalla" panose="02000000000000000000" pitchFamily="2" charset="-78"/>
            </a:endParaRPr>
          </a:p>
        </p:txBody>
      </p:sp>
      <p:sp>
        <p:nvSpPr>
          <p:cNvPr id="6" name="Rectangle 5"/>
          <p:cNvSpPr/>
          <p:nvPr/>
        </p:nvSpPr>
        <p:spPr>
          <a:xfrm>
            <a:off x="799561" y="1616138"/>
            <a:ext cx="7162178" cy="563369"/>
          </a:xfrm>
          <a:prstGeom prst="rect">
            <a:avLst/>
          </a:prstGeom>
          <a:solidFill>
            <a:srgbClr val="FAC81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1"/>
            <a:r>
              <a:rPr lang="x-none" sz="2400" b="1" dirty="0">
                <a:solidFill>
                  <a:schemeClr val="bg2">
                    <a:lumMod val="50000"/>
                  </a:schemeClr>
                </a:solidFill>
                <a:latin typeface="Sakkal Majalla" panose="02000000000000000000" pitchFamily="2" charset="-78"/>
                <a:cs typeface="Sakkal Majalla" panose="02000000000000000000" pitchFamily="2" charset="-78"/>
              </a:rPr>
              <a:t>يتكون النموذج العام لتصميم </a:t>
            </a:r>
            <a:r>
              <a:rPr lang="x-none" sz="2400" b="1" dirty="0" smtClean="0">
                <a:solidFill>
                  <a:schemeClr val="bg2">
                    <a:lumMod val="50000"/>
                  </a:schemeClr>
                </a:solidFill>
                <a:latin typeface="Sakkal Majalla" panose="02000000000000000000" pitchFamily="2" charset="-78"/>
                <a:cs typeface="Sakkal Majalla" panose="02000000000000000000" pitchFamily="2" charset="-78"/>
              </a:rPr>
              <a:t>التعليم من </a:t>
            </a:r>
            <a:r>
              <a:rPr lang="x-none" sz="2400" b="1" dirty="0">
                <a:solidFill>
                  <a:schemeClr val="bg2">
                    <a:lumMod val="50000"/>
                  </a:schemeClr>
                </a:solidFill>
                <a:latin typeface="Sakkal Majalla" panose="02000000000000000000" pitchFamily="2" charset="-78"/>
                <a:cs typeface="Sakkal Majalla" panose="02000000000000000000" pitchFamily="2" charset="-78"/>
              </a:rPr>
              <a:t>خمس مراحل </a:t>
            </a:r>
            <a:r>
              <a:rPr lang="ar-SA" sz="2400" b="1" dirty="0" smtClean="0">
                <a:solidFill>
                  <a:schemeClr val="bg2">
                    <a:lumMod val="50000"/>
                  </a:schemeClr>
                </a:solidFill>
                <a:latin typeface="Sakkal Majalla" panose="02000000000000000000" pitchFamily="2" charset="-78"/>
                <a:cs typeface="Sakkal Majalla" panose="02000000000000000000" pitchFamily="2" charset="-78"/>
              </a:rPr>
              <a:t>:</a:t>
            </a:r>
            <a:endParaRPr lang="en-US" sz="2400" b="1" dirty="0">
              <a:solidFill>
                <a:schemeClr val="bg2">
                  <a:lumMod val="50000"/>
                </a:schemeClr>
              </a:solidFill>
              <a:latin typeface="Sakkal Majalla" panose="02000000000000000000" pitchFamily="2" charset="-78"/>
              <a:cs typeface="Sakkal Majalla" panose="02000000000000000000" pitchFamily="2" charset="-78"/>
            </a:endParaRPr>
          </a:p>
        </p:txBody>
      </p:sp>
      <p:sp>
        <p:nvSpPr>
          <p:cNvPr id="7" name="8-Point Star 6"/>
          <p:cNvSpPr/>
          <p:nvPr/>
        </p:nvSpPr>
        <p:spPr>
          <a:xfrm>
            <a:off x="7523249" y="1434720"/>
            <a:ext cx="974047" cy="854547"/>
          </a:xfrm>
          <a:prstGeom prst="star8">
            <a:avLst/>
          </a:prstGeom>
        </p:spPr>
        <p:style>
          <a:lnRef idx="1">
            <a:schemeClr val="accent1"/>
          </a:lnRef>
          <a:fillRef idx="3">
            <a:schemeClr val="accent1"/>
          </a:fillRef>
          <a:effectRef idx="2">
            <a:schemeClr val="accent1"/>
          </a:effectRef>
          <a:fontRef idx="minor">
            <a:schemeClr val="lt1"/>
          </a:fontRef>
        </p:style>
        <p:txBody>
          <a:bodyPr rtlCol="0" anchor="ctr"/>
          <a:lstStyle/>
          <a:p>
            <a:pPr algn="ctr" rtl="1"/>
            <a:r>
              <a:rPr lang="ar-SA" dirty="0" smtClean="0">
                <a:latin typeface="Sakkal Majalla" panose="02000000000000000000" pitchFamily="2" charset="-78"/>
                <a:cs typeface="Sakkal Majalla" panose="02000000000000000000" pitchFamily="2" charset="-78"/>
              </a:rPr>
              <a:t>   </a:t>
            </a:r>
            <a:endParaRPr lang="en-US" dirty="0">
              <a:latin typeface="Sakkal Majalla" panose="02000000000000000000" pitchFamily="2" charset="-78"/>
              <a:cs typeface="Sakkal Majalla" panose="02000000000000000000" pitchFamily="2" charset="-78"/>
            </a:endParaRPr>
          </a:p>
        </p:txBody>
      </p:sp>
      <p:sp>
        <p:nvSpPr>
          <p:cNvPr id="8" name="Bent Arrow 7"/>
          <p:cNvSpPr/>
          <p:nvPr/>
        </p:nvSpPr>
        <p:spPr>
          <a:xfrm rot="10800000">
            <a:off x="6490501" y="3111312"/>
            <a:ext cx="1381903" cy="913210"/>
          </a:xfrm>
          <a:prstGeom prst="bentArrow">
            <a:avLst>
              <a:gd name="adj1" fmla="val 32840"/>
              <a:gd name="adj2" fmla="val 24142"/>
              <a:gd name="adj3" fmla="val 35780"/>
              <a:gd name="adj4" fmla="val 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9" name="Group 8"/>
          <p:cNvGrpSpPr/>
          <p:nvPr/>
        </p:nvGrpSpPr>
        <p:grpSpPr>
          <a:xfrm>
            <a:off x="6734463" y="2422619"/>
            <a:ext cx="1577572" cy="880842"/>
            <a:chOff x="2809305" y="15560"/>
            <a:chExt cx="2713437" cy="1899317"/>
          </a:xfrm>
        </p:grpSpPr>
        <p:sp>
          <p:nvSpPr>
            <p:cNvPr id="16" name="Rounded Rectangle 15"/>
            <p:cNvSpPr/>
            <p:nvPr/>
          </p:nvSpPr>
          <p:spPr>
            <a:xfrm>
              <a:off x="2809305" y="15560"/>
              <a:ext cx="2713437" cy="1899317"/>
            </a:xfrm>
            <a:prstGeom prst="roundRect">
              <a:avLst>
                <a:gd name="adj" fmla="val 1667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7" name="Rounded Rectangle 5"/>
            <p:cNvSpPr/>
            <p:nvPr/>
          </p:nvSpPr>
          <p:spPr>
            <a:xfrm>
              <a:off x="2902039" y="108294"/>
              <a:ext cx="2527969" cy="17138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7650" tIns="247650" rIns="247650" bIns="247650" numCol="1" spcCol="1270" anchor="ctr" anchorCtr="0">
              <a:noAutofit/>
            </a:bodyPr>
            <a:lstStyle/>
            <a:p>
              <a:pPr lvl="0" algn="ctr" defTabSz="2889250" rtl="1">
                <a:lnSpc>
                  <a:spcPct val="90000"/>
                </a:lnSpc>
                <a:spcBef>
                  <a:spcPct val="0"/>
                </a:spcBef>
                <a:spcAft>
                  <a:spcPct val="35000"/>
                </a:spcAft>
              </a:pPr>
              <a:r>
                <a:rPr lang="ar-SA" sz="2800" b="1" kern="1200" dirty="0" smtClean="0">
                  <a:latin typeface="Sakkal Majalla" panose="02000000000000000000" pitchFamily="2" charset="-78"/>
                  <a:cs typeface="Sakkal Majalla" panose="02000000000000000000" pitchFamily="2" charset="-78"/>
                </a:rPr>
                <a:t>التصميم</a:t>
              </a:r>
              <a:endParaRPr lang="en-US" sz="2800" b="1" kern="1200" dirty="0">
                <a:latin typeface="Sakkal Majalla" panose="02000000000000000000" pitchFamily="2" charset="-78"/>
                <a:cs typeface="Sakkal Majalla" panose="02000000000000000000" pitchFamily="2" charset="-78"/>
              </a:endParaRPr>
            </a:p>
          </p:txBody>
        </p:sp>
      </p:grpSp>
      <p:sp>
        <p:nvSpPr>
          <p:cNvPr id="14" name="Rectangle 13"/>
          <p:cNvSpPr/>
          <p:nvPr/>
        </p:nvSpPr>
        <p:spPr>
          <a:xfrm>
            <a:off x="3151962" y="2550179"/>
            <a:ext cx="1973495" cy="153511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 name="Rectangle 3"/>
          <p:cNvSpPr/>
          <p:nvPr/>
        </p:nvSpPr>
        <p:spPr>
          <a:xfrm>
            <a:off x="1151329" y="2893098"/>
            <a:ext cx="5260783" cy="1200328"/>
          </a:xfrm>
          <a:prstGeom prst="rect">
            <a:avLst/>
          </a:prstGeom>
        </p:spPr>
        <p:txBody>
          <a:bodyPr wrap="square">
            <a:spAutoFit/>
          </a:bodyPr>
          <a:lstStyle/>
          <a:p>
            <a:pPr algn="ctr" rtl="1"/>
            <a:r>
              <a:rPr lang="x-none" sz="2400" b="1" dirty="0">
                <a:latin typeface="Sakkal Majalla" panose="02000000000000000000" pitchFamily="2" charset="-78"/>
                <a:cs typeface="Sakkal Majalla" panose="02000000000000000000" pitchFamily="2" charset="-78"/>
              </a:rPr>
              <a:t>هو عملية ترجمة التحليل إلى خطوات واضحة قابلة للتنفيذ، وذلك عن طريق وضع المخططات والمسودات الأولية لتطوير المنتج </a:t>
            </a:r>
            <a:r>
              <a:rPr lang="x-none" sz="2400" b="1" dirty="0" smtClean="0">
                <a:latin typeface="Sakkal Majalla" panose="02000000000000000000" pitchFamily="2" charset="-78"/>
                <a:cs typeface="Sakkal Majalla" panose="02000000000000000000" pitchFamily="2" charset="-78"/>
              </a:rPr>
              <a:t>التعليمي</a:t>
            </a:r>
            <a:endParaRPr lang="en-US" sz="2000" b="1" dirty="0">
              <a:latin typeface="Sakkal Majalla" panose="02000000000000000000" pitchFamily="2" charset="-78"/>
              <a:cs typeface="Sakkal Majalla" panose="02000000000000000000" pitchFamily="2" charset="-78"/>
            </a:endParaRPr>
          </a:p>
        </p:txBody>
      </p:sp>
      <p:pic>
        <p:nvPicPr>
          <p:cNvPr id="10" name="Picture 9" descr="5090-512.png"/>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151908" y="4375488"/>
            <a:ext cx="1944073" cy="1944073"/>
          </a:xfrm>
          <a:prstGeom prst="rect">
            <a:avLst/>
          </a:prstGeom>
        </p:spPr>
      </p:pic>
    </p:spTree>
    <p:extLst>
      <p:ext uri="{BB962C8B-B14F-4D97-AF65-F5344CB8AC3E}">
        <p14:creationId xmlns:p14="http://schemas.microsoft.com/office/powerpoint/2010/main" val="113148538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x-none" sz="3600" b="1" dirty="0">
                <a:solidFill>
                  <a:srgbClr val="996600"/>
                </a:solidFill>
                <a:latin typeface="Sakkal Majalla" panose="02000000000000000000" pitchFamily="2" charset="-78"/>
                <a:cs typeface="Sakkal Majalla" panose="02000000000000000000" pitchFamily="2" charset="-78"/>
              </a:rPr>
              <a:t>نماذج التصميم التعليمي المنظومية</a:t>
            </a:r>
            <a:endParaRPr lang="en-US" sz="3600" dirty="0">
              <a:solidFill>
                <a:srgbClr val="996600"/>
              </a:solidFill>
              <a:latin typeface="Sakkal Majalla" panose="02000000000000000000" pitchFamily="2" charset="-78"/>
              <a:cs typeface="Sakkal Majalla" panose="02000000000000000000" pitchFamily="2" charset="-78"/>
            </a:endParaRPr>
          </a:p>
        </p:txBody>
      </p:sp>
      <p:sp>
        <p:nvSpPr>
          <p:cNvPr id="3" name="Rectangle 2"/>
          <p:cNvSpPr/>
          <p:nvPr/>
        </p:nvSpPr>
        <p:spPr>
          <a:xfrm>
            <a:off x="-3420671" y="2925760"/>
            <a:ext cx="4572000" cy="369332"/>
          </a:xfrm>
          <a:prstGeom prst="rect">
            <a:avLst/>
          </a:prstGeom>
        </p:spPr>
        <p:txBody>
          <a:bodyPr>
            <a:spAutoFit/>
          </a:bodyPr>
          <a:lstStyle/>
          <a:p>
            <a:pPr algn="ctr" rtl="1"/>
            <a:r>
              <a:rPr lang="en-GB" dirty="0">
                <a:latin typeface="Sakkal Majalla" panose="02000000000000000000" pitchFamily="2" charset="-78"/>
                <a:cs typeface="Sakkal Majalla" panose="02000000000000000000" pitchFamily="2" charset="-78"/>
              </a:rPr>
              <a:t> </a:t>
            </a:r>
            <a:endParaRPr lang="en-US" dirty="0">
              <a:latin typeface="Sakkal Majalla" panose="02000000000000000000" pitchFamily="2" charset="-78"/>
              <a:cs typeface="Sakkal Majalla" panose="02000000000000000000" pitchFamily="2" charset="-78"/>
            </a:endParaRPr>
          </a:p>
        </p:txBody>
      </p:sp>
      <p:sp>
        <p:nvSpPr>
          <p:cNvPr id="6" name="Rectangle 5"/>
          <p:cNvSpPr/>
          <p:nvPr/>
        </p:nvSpPr>
        <p:spPr>
          <a:xfrm>
            <a:off x="799561" y="1616138"/>
            <a:ext cx="7162178" cy="563369"/>
          </a:xfrm>
          <a:prstGeom prst="rect">
            <a:avLst/>
          </a:prstGeom>
          <a:solidFill>
            <a:srgbClr val="FAC81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1"/>
            <a:r>
              <a:rPr lang="x-none" sz="2400" b="1" dirty="0">
                <a:solidFill>
                  <a:schemeClr val="bg2">
                    <a:lumMod val="50000"/>
                  </a:schemeClr>
                </a:solidFill>
                <a:latin typeface="Sakkal Majalla" panose="02000000000000000000" pitchFamily="2" charset="-78"/>
                <a:cs typeface="Sakkal Majalla" panose="02000000000000000000" pitchFamily="2" charset="-78"/>
              </a:rPr>
              <a:t>يتكون النموذج العام لتصميم </a:t>
            </a:r>
            <a:r>
              <a:rPr lang="x-none" sz="2400" b="1" dirty="0" smtClean="0">
                <a:solidFill>
                  <a:schemeClr val="bg2">
                    <a:lumMod val="50000"/>
                  </a:schemeClr>
                </a:solidFill>
                <a:latin typeface="Sakkal Majalla" panose="02000000000000000000" pitchFamily="2" charset="-78"/>
                <a:cs typeface="Sakkal Majalla" panose="02000000000000000000" pitchFamily="2" charset="-78"/>
              </a:rPr>
              <a:t>التعليم من </a:t>
            </a:r>
            <a:r>
              <a:rPr lang="x-none" sz="2400" b="1" dirty="0">
                <a:solidFill>
                  <a:schemeClr val="bg2">
                    <a:lumMod val="50000"/>
                  </a:schemeClr>
                </a:solidFill>
                <a:latin typeface="Sakkal Majalla" panose="02000000000000000000" pitchFamily="2" charset="-78"/>
                <a:cs typeface="Sakkal Majalla" panose="02000000000000000000" pitchFamily="2" charset="-78"/>
              </a:rPr>
              <a:t>خمس مراحل </a:t>
            </a:r>
            <a:r>
              <a:rPr lang="ar-SA" sz="2400" b="1" dirty="0" smtClean="0">
                <a:solidFill>
                  <a:schemeClr val="bg2">
                    <a:lumMod val="50000"/>
                  </a:schemeClr>
                </a:solidFill>
                <a:latin typeface="Sakkal Majalla" panose="02000000000000000000" pitchFamily="2" charset="-78"/>
                <a:cs typeface="Sakkal Majalla" panose="02000000000000000000" pitchFamily="2" charset="-78"/>
              </a:rPr>
              <a:t>:</a:t>
            </a:r>
            <a:endParaRPr lang="en-US" sz="2400" b="1" dirty="0">
              <a:solidFill>
                <a:schemeClr val="bg2">
                  <a:lumMod val="50000"/>
                </a:schemeClr>
              </a:solidFill>
              <a:latin typeface="Sakkal Majalla" panose="02000000000000000000" pitchFamily="2" charset="-78"/>
              <a:cs typeface="Sakkal Majalla" panose="02000000000000000000" pitchFamily="2" charset="-78"/>
            </a:endParaRPr>
          </a:p>
        </p:txBody>
      </p:sp>
      <p:sp>
        <p:nvSpPr>
          <p:cNvPr id="7" name="8-Point Star 6"/>
          <p:cNvSpPr/>
          <p:nvPr/>
        </p:nvSpPr>
        <p:spPr>
          <a:xfrm>
            <a:off x="7523249" y="1434720"/>
            <a:ext cx="974047" cy="854547"/>
          </a:xfrm>
          <a:prstGeom prst="star8">
            <a:avLst/>
          </a:prstGeom>
        </p:spPr>
        <p:style>
          <a:lnRef idx="1">
            <a:schemeClr val="accent1"/>
          </a:lnRef>
          <a:fillRef idx="3">
            <a:schemeClr val="accent1"/>
          </a:fillRef>
          <a:effectRef idx="2">
            <a:schemeClr val="accent1"/>
          </a:effectRef>
          <a:fontRef idx="minor">
            <a:schemeClr val="lt1"/>
          </a:fontRef>
        </p:style>
        <p:txBody>
          <a:bodyPr rtlCol="0" anchor="ctr"/>
          <a:lstStyle/>
          <a:p>
            <a:pPr algn="ctr" rtl="1"/>
            <a:r>
              <a:rPr lang="ar-SA" dirty="0" smtClean="0">
                <a:latin typeface="Sakkal Majalla" panose="02000000000000000000" pitchFamily="2" charset="-78"/>
                <a:cs typeface="Sakkal Majalla" panose="02000000000000000000" pitchFamily="2" charset="-78"/>
              </a:rPr>
              <a:t>   </a:t>
            </a:r>
            <a:endParaRPr lang="en-US" dirty="0">
              <a:latin typeface="Sakkal Majalla" panose="02000000000000000000" pitchFamily="2" charset="-78"/>
              <a:cs typeface="Sakkal Majalla" panose="02000000000000000000" pitchFamily="2" charset="-78"/>
            </a:endParaRPr>
          </a:p>
        </p:txBody>
      </p:sp>
      <p:sp>
        <p:nvSpPr>
          <p:cNvPr id="8" name="Bent Arrow 7"/>
          <p:cNvSpPr/>
          <p:nvPr/>
        </p:nvSpPr>
        <p:spPr>
          <a:xfrm rot="10800000">
            <a:off x="6490501" y="3111312"/>
            <a:ext cx="1381903" cy="913210"/>
          </a:xfrm>
          <a:prstGeom prst="bentArrow">
            <a:avLst>
              <a:gd name="adj1" fmla="val 32840"/>
              <a:gd name="adj2" fmla="val 24142"/>
              <a:gd name="adj3" fmla="val 35780"/>
              <a:gd name="adj4" fmla="val 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9" name="Group 8"/>
          <p:cNvGrpSpPr/>
          <p:nvPr/>
        </p:nvGrpSpPr>
        <p:grpSpPr>
          <a:xfrm>
            <a:off x="6734463" y="2422619"/>
            <a:ext cx="1577572" cy="880842"/>
            <a:chOff x="2809305" y="15560"/>
            <a:chExt cx="2713437" cy="1899317"/>
          </a:xfrm>
        </p:grpSpPr>
        <p:sp>
          <p:nvSpPr>
            <p:cNvPr id="16" name="Rounded Rectangle 15"/>
            <p:cNvSpPr/>
            <p:nvPr/>
          </p:nvSpPr>
          <p:spPr>
            <a:xfrm>
              <a:off x="2809305" y="15560"/>
              <a:ext cx="2713437" cy="1899317"/>
            </a:xfrm>
            <a:prstGeom prst="roundRect">
              <a:avLst>
                <a:gd name="adj" fmla="val 1667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7" name="Rounded Rectangle 5"/>
            <p:cNvSpPr/>
            <p:nvPr/>
          </p:nvSpPr>
          <p:spPr>
            <a:xfrm>
              <a:off x="2902039" y="108294"/>
              <a:ext cx="2527969" cy="17138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7650" tIns="247650" rIns="247650" bIns="247650" numCol="1" spcCol="1270" anchor="ctr" anchorCtr="0">
              <a:noAutofit/>
            </a:bodyPr>
            <a:lstStyle/>
            <a:p>
              <a:pPr lvl="0" algn="ctr" defTabSz="2889250" rtl="1">
                <a:lnSpc>
                  <a:spcPct val="90000"/>
                </a:lnSpc>
                <a:spcBef>
                  <a:spcPct val="0"/>
                </a:spcBef>
                <a:spcAft>
                  <a:spcPct val="35000"/>
                </a:spcAft>
              </a:pPr>
              <a:r>
                <a:rPr lang="ar-SA" sz="2800" b="1" kern="1200" dirty="0" smtClean="0">
                  <a:latin typeface="Sakkal Majalla" panose="02000000000000000000" pitchFamily="2" charset="-78"/>
                  <a:cs typeface="Sakkal Majalla" panose="02000000000000000000" pitchFamily="2" charset="-78"/>
                </a:rPr>
                <a:t>التصميم</a:t>
              </a:r>
              <a:endParaRPr lang="en-US" sz="2800" b="1" kern="1200" dirty="0">
                <a:latin typeface="Sakkal Majalla" panose="02000000000000000000" pitchFamily="2" charset="-78"/>
                <a:cs typeface="Sakkal Majalla" panose="02000000000000000000" pitchFamily="2" charset="-78"/>
              </a:endParaRPr>
            </a:p>
          </p:txBody>
        </p:sp>
      </p:grpSp>
      <p:sp>
        <p:nvSpPr>
          <p:cNvPr id="14" name="Rectangle 13"/>
          <p:cNvSpPr/>
          <p:nvPr/>
        </p:nvSpPr>
        <p:spPr>
          <a:xfrm>
            <a:off x="3151962" y="2550179"/>
            <a:ext cx="1973495" cy="153511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 name="Rectangle 3"/>
          <p:cNvSpPr/>
          <p:nvPr/>
        </p:nvSpPr>
        <p:spPr>
          <a:xfrm>
            <a:off x="1151329" y="2779426"/>
            <a:ext cx="5173578" cy="1200328"/>
          </a:xfrm>
          <a:prstGeom prst="rect">
            <a:avLst/>
          </a:prstGeom>
        </p:spPr>
        <p:txBody>
          <a:bodyPr wrap="square">
            <a:spAutoFit/>
          </a:bodyPr>
          <a:lstStyle/>
          <a:p>
            <a:pPr algn="ctr" rtl="1"/>
            <a:r>
              <a:rPr lang="x-none" sz="2400" b="1" dirty="0">
                <a:latin typeface="Sakkal Majalla" panose="02000000000000000000" pitchFamily="2" charset="-78"/>
                <a:cs typeface="Sakkal Majalla" panose="02000000000000000000" pitchFamily="2" charset="-78"/>
              </a:rPr>
              <a:t>وتتضمن هذه المرحلة الأساليب والإجراءات التي تتعلق بكيفية تنفيذ عمليتي التعليم والتعلم، وتشمل مخرجاتها ما يأتي</a:t>
            </a:r>
            <a:r>
              <a:rPr lang="x-none" sz="2400" b="1" dirty="0" smtClean="0">
                <a:latin typeface="Sakkal Majalla" panose="02000000000000000000" pitchFamily="2" charset="-78"/>
                <a:cs typeface="Sakkal Majalla" panose="02000000000000000000" pitchFamily="2" charset="-78"/>
              </a:rPr>
              <a:t>:</a:t>
            </a:r>
            <a:endParaRPr lang="en-US" sz="2400" b="1" dirty="0">
              <a:latin typeface="Sakkal Majalla" panose="02000000000000000000" pitchFamily="2" charset="-78"/>
              <a:cs typeface="Sakkal Majalla" panose="02000000000000000000" pitchFamily="2" charset="-78"/>
            </a:endParaRPr>
          </a:p>
        </p:txBody>
      </p:sp>
      <p:grpSp>
        <p:nvGrpSpPr>
          <p:cNvPr id="15" name="Group 14"/>
          <p:cNvGrpSpPr/>
          <p:nvPr/>
        </p:nvGrpSpPr>
        <p:grpSpPr>
          <a:xfrm>
            <a:off x="6477347" y="4249570"/>
            <a:ext cx="1439998" cy="1799999"/>
            <a:chOff x="4922043" y="1219426"/>
            <a:chExt cx="1171277" cy="1625147"/>
          </a:xfrm>
        </p:grpSpPr>
        <p:sp>
          <p:nvSpPr>
            <p:cNvPr id="36" name="Rounded Rectangle 35"/>
            <p:cNvSpPr/>
            <p:nvPr/>
          </p:nvSpPr>
          <p:spPr>
            <a:xfrm>
              <a:off x="4922043" y="1219426"/>
              <a:ext cx="1171277" cy="1625147"/>
            </a:xfrm>
            <a:prstGeom prst="roundRect">
              <a:avLst>
                <a:gd name="adj" fmla="val 1000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37" name="Rounded Rectangle 4"/>
            <p:cNvSpPr/>
            <p:nvPr/>
          </p:nvSpPr>
          <p:spPr>
            <a:xfrm>
              <a:off x="4956349" y="1253732"/>
              <a:ext cx="1102665" cy="15565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lvl="0" algn="ctr" defTabSz="755650" rtl="1">
                <a:lnSpc>
                  <a:spcPct val="90000"/>
                </a:lnSpc>
                <a:spcBef>
                  <a:spcPct val="0"/>
                </a:spcBef>
                <a:spcAft>
                  <a:spcPct val="35000"/>
                </a:spcAft>
              </a:pPr>
              <a:r>
                <a:rPr lang="x-none" sz="2000" b="1" kern="1200" dirty="0" smtClean="0">
                  <a:solidFill>
                    <a:schemeClr val="bg1"/>
                  </a:solidFill>
                  <a:latin typeface="Sakkal Majalla" panose="02000000000000000000" pitchFamily="2" charset="-78"/>
                  <a:cs typeface="Sakkal Majalla" panose="02000000000000000000" pitchFamily="2" charset="-78"/>
                </a:rPr>
                <a:t>صياغة الأهداف التعليمية سلوكياً وترتيب تتابعها.</a:t>
              </a:r>
              <a:endParaRPr lang="en-US" sz="2000" kern="1200" dirty="0">
                <a:solidFill>
                  <a:schemeClr val="bg1"/>
                </a:solidFill>
                <a:latin typeface="Sakkal Majalla" panose="02000000000000000000" pitchFamily="2" charset="-78"/>
                <a:cs typeface="Sakkal Majalla" panose="02000000000000000000" pitchFamily="2" charset="-78"/>
              </a:endParaRPr>
            </a:p>
          </p:txBody>
        </p:sp>
      </p:grpSp>
      <p:grpSp>
        <p:nvGrpSpPr>
          <p:cNvPr id="18" name="Group 17"/>
          <p:cNvGrpSpPr/>
          <p:nvPr/>
        </p:nvGrpSpPr>
        <p:grpSpPr>
          <a:xfrm>
            <a:off x="6096233" y="4916906"/>
            <a:ext cx="248310" cy="290476"/>
            <a:chOff x="4556605" y="1886761"/>
            <a:chExt cx="248310" cy="290476"/>
          </a:xfrm>
        </p:grpSpPr>
        <p:sp>
          <p:nvSpPr>
            <p:cNvPr id="34" name="Right Arrow 33"/>
            <p:cNvSpPr/>
            <p:nvPr/>
          </p:nvSpPr>
          <p:spPr>
            <a:xfrm rot="10800000">
              <a:off x="4556605" y="1886761"/>
              <a:ext cx="248310" cy="290476"/>
            </a:xfrm>
            <a:prstGeom prst="rightArrow">
              <a:avLst>
                <a:gd name="adj1" fmla="val 60000"/>
                <a:gd name="adj2" fmla="val 50000"/>
              </a:avLst>
            </a:pr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35" name="Right Arrow 6"/>
            <p:cNvSpPr/>
            <p:nvPr/>
          </p:nvSpPr>
          <p:spPr>
            <a:xfrm rot="21600000">
              <a:off x="4631098" y="1944856"/>
              <a:ext cx="173817" cy="17428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533400" rtl="1">
                <a:lnSpc>
                  <a:spcPct val="90000"/>
                </a:lnSpc>
                <a:spcBef>
                  <a:spcPct val="0"/>
                </a:spcBef>
                <a:spcAft>
                  <a:spcPct val="35000"/>
                </a:spcAft>
              </a:pPr>
              <a:endParaRPr lang="en-US" sz="1200" kern="1200">
                <a:latin typeface="Sakkal Majalla" panose="02000000000000000000" pitchFamily="2" charset="-78"/>
                <a:cs typeface="Sakkal Majalla" panose="02000000000000000000" pitchFamily="2" charset="-78"/>
              </a:endParaRPr>
            </a:p>
          </p:txBody>
        </p:sp>
      </p:grpSp>
      <p:grpSp>
        <p:nvGrpSpPr>
          <p:cNvPr id="19" name="Group 18"/>
          <p:cNvGrpSpPr/>
          <p:nvPr/>
        </p:nvGrpSpPr>
        <p:grpSpPr>
          <a:xfrm>
            <a:off x="4633745" y="4249570"/>
            <a:ext cx="1439998" cy="1799999"/>
            <a:chOff x="3282255" y="1219426"/>
            <a:chExt cx="1171277" cy="1625147"/>
          </a:xfrm>
        </p:grpSpPr>
        <p:sp>
          <p:nvSpPr>
            <p:cNvPr id="32" name="Rounded Rectangle 31"/>
            <p:cNvSpPr/>
            <p:nvPr/>
          </p:nvSpPr>
          <p:spPr>
            <a:xfrm>
              <a:off x="3282255" y="1219426"/>
              <a:ext cx="1171277" cy="1625147"/>
            </a:xfrm>
            <a:prstGeom prst="roundRect">
              <a:avLst>
                <a:gd name="adj" fmla="val 10000"/>
              </a:avLst>
            </a:prstGeom>
          </p:spPr>
          <p:style>
            <a:lnRef idx="2">
              <a:schemeClr val="lt1">
                <a:hueOff val="0"/>
                <a:satOff val="0"/>
                <a:lumOff val="0"/>
                <a:alphaOff val="0"/>
              </a:schemeClr>
            </a:lnRef>
            <a:fillRef idx="1">
              <a:schemeClr val="accent4">
                <a:hueOff val="-2888562"/>
                <a:satOff val="21966"/>
                <a:lumOff val="-1830"/>
                <a:alphaOff val="0"/>
              </a:schemeClr>
            </a:fillRef>
            <a:effectRef idx="0">
              <a:schemeClr val="accent4">
                <a:hueOff val="-2888562"/>
                <a:satOff val="21966"/>
                <a:lumOff val="-1830"/>
                <a:alphaOff val="0"/>
              </a:schemeClr>
            </a:effectRef>
            <a:fontRef idx="minor">
              <a:schemeClr val="lt1"/>
            </a:fontRef>
          </p:style>
        </p:sp>
        <p:sp>
          <p:nvSpPr>
            <p:cNvPr id="33" name="Rounded Rectangle 8"/>
            <p:cNvSpPr/>
            <p:nvPr/>
          </p:nvSpPr>
          <p:spPr>
            <a:xfrm>
              <a:off x="3316561" y="1253732"/>
              <a:ext cx="1102665" cy="15565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lvl="0" algn="ctr" defTabSz="755650" rtl="1">
                <a:lnSpc>
                  <a:spcPct val="90000"/>
                </a:lnSpc>
                <a:spcBef>
                  <a:spcPct val="0"/>
                </a:spcBef>
                <a:spcAft>
                  <a:spcPct val="35000"/>
                </a:spcAft>
              </a:pPr>
              <a:r>
                <a:rPr lang="x-none" sz="2000" b="1" kern="1200" dirty="0" smtClean="0">
                  <a:solidFill>
                    <a:srgbClr val="FFFFFF"/>
                  </a:solidFill>
                  <a:latin typeface="Sakkal Majalla" panose="02000000000000000000" pitchFamily="2" charset="-78"/>
                  <a:cs typeface="Sakkal Majalla" panose="02000000000000000000" pitchFamily="2" charset="-78"/>
                </a:rPr>
                <a:t>تصميم الأنشطة وتسلسل التعلم.</a:t>
              </a:r>
              <a:endParaRPr lang="en-US" sz="2000" kern="1200" dirty="0">
                <a:solidFill>
                  <a:srgbClr val="FFFFFF"/>
                </a:solidFill>
                <a:latin typeface="Sakkal Majalla" panose="02000000000000000000" pitchFamily="2" charset="-78"/>
                <a:cs typeface="Sakkal Majalla" panose="02000000000000000000" pitchFamily="2" charset="-78"/>
              </a:endParaRPr>
            </a:p>
          </p:txBody>
        </p:sp>
      </p:grpSp>
      <p:grpSp>
        <p:nvGrpSpPr>
          <p:cNvPr id="20" name="Group 19"/>
          <p:cNvGrpSpPr/>
          <p:nvPr/>
        </p:nvGrpSpPr>
        <p:grpSpPr>
          <a:xfrm>
            <a:off x="4315342" y="4916906"/>
            <a:ext cx="248310" cy="290476"/>
            <a:chOff x="2916816" y="1886761"/>
            <a:chExt cx="248310" cy="290476"/>
          </a:xfrm>
        </p:grpSpPr>
        <p:sp>
          <p:nvSpPr>
            <p:cNvPr id="30" name="Right Arrow 29"/>
            <p:cNvSpPr/>
            <p:nvPr/>
          </p:nvSpPr>
          <p:spPr>
            <a:xfrm rot="10800000">
              <a:off x="2916816" y="1886761"/>
              <a:ext cx="248310" cy="290476"/>
            </a:xfrm>
            <a:prstGeom prst="rightArrow">
              <a:avLst>
                <a:gd name="adj1" fmla="val 60000"/>
                <a:gd name="adj2" fmla="val 50000"/>
              </a:avLst>
            </a:prstGeom>
          </p:spPr>
          <p:style>
            <a:lnRef idx="0">
              <a:schemeClr val="lt1">
                <a:hueOff val="0"/>
                <a:satOff val="0"/>
                <a:lumOff val="0"/>
                <a:alphaOff val="0"/>
              </a:schemeClr>
            </a:lnRef>
            <a:fillRef idx="1">
              <a:schemeClr val="accent4">
                <a:hueOff val="-4332843"/>
                <a:satOff val="32950"/>
                <a:lumOff val="-2745"/>
                <a:alphaOff val="0"/>
              </a:schemeClr>
            </a:fillRef>
            <a:effectRef idx="0">
              <a:schemeClr val="accent4">
                <a:hueOff val="-4332843"/>
                <a:satOff val="32950"/>
                <a:lumOff val="-2745"/>
                <a:alphaOff val="0"/>
              </a:schemeClr>
            </a:effectRef>
            <a:fontRef idx="minor">
              <a:schemeClr val="lt1"/>
            </a:fontRef>
          </p:style>
        </p:sp>
        <p:sp>
          <p:nvSpPr>
            <p:cNvPr id="31" name="Right Arrow 10"/>
            <p:cNvSpPr/>
            <p:nvPr/>
          </p:nvSpPr>
          <p:spPr>
            <a:xfrm rot="21600000">
              <a:off x="2991309" y="1944856"/>
              <a:ext cx="173817" cy="17428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533400" rtl="1">
                <a:lnSpc>
                  <a:spcPct val="90000"/>
                </a:lnSpc>
                <a:spcBef>
                  <a:spcPct val="0"/>
                </a:spcBef>
                <a:spcAft>
                  <a:spcPct val="35000"/>
                </a:spcAft>
              </a:pPr>
              <a:endParaRPr lang="en-US" sz="1200" kern="1200">
                <a:latin typeface="Sakkal Majalla" panose="02000000000000000000" pitchFamily="2" charset="-78"/>
                <a:cs typeface="Sakkal Majalla" panose="02000000000000000000" pitchFamily="2" charset="-78"/>
              </a:endParaRPr>
            </a:p>
          </p:txBody>
        </p:sp>
      </p:grpSp>
      <p:grpSp>
        <p:nvGrpSpPr>
          <p:cNvPr id="21" name="Group 20"/>
          <p:cNvGrpSpPr/>
          <p:nvPr/>
        </p:nvGrpSpPr>
        <p:grpSpPr>
          <a:xfrm>
            <a:off x="2868533" y="4249570"/>
            <a:ext cx="1439998" cy="1799999"/>
            <a:chOff x="1642467" y="1219426"/>
            <a:chExt cx="1171277" cy="1625147"/>
          </a:xfrm>
        </p:grpSpPr>
        <p:sp>
          <p:nvSpPr>
            <p:cNvPr id="28" name="Rounded Rectangle 27"/>
            <p:cNvSpPr/>
            <p:nvPr/>
          </p:nvSpPr>
          <p:spPr>
            <a:xfrm>
              <a:off x="1642467" y="1219426"/>
              <a:ext cx="1171277" cy="1625147"/>
            </a:xfrm>
            <a:prstGeom prst="roundRect">
              <a:avLst>
                <a:gd name="adj" fmla="val 10000"/>
              </a:avLst>
            </a:prstGeom>
          </p:spPr>
          <p:style>
            <a:lnRef idx="2">
              <a:schemeClr val="lt1">
                <a:hueOff val="0"/>
                <a:satOff val="0"/>
                <a:lumOff val="0"/>
                <a:alphaOff val="0"/>
              </a:schemeClr>
            </a:lnRef>
            <a:fillRef idx="1">
              <a:schemeClr val="accent4">
                <a:hueOff val="-5777124"/>
                <a:satOff val="43933"/>
                <a:lumOff val="-3661"/>
                <a:alphaOff val="0"/>
              </a:schemeClr>
            </a:fillRef>
            <a:effectRef idx="0">
              <a:schemeClr val="accent4">
                <a:hueOff val="-5777124"/>
                <a:satOff val="43933"/>
                <a:lumOff val="-3661"/>
                <a:alphaOff val="0"/>
              </a:schemeClr>
            </a:effectRef>
            <a:fontRef idx="minor">
              <a:schemeClr val="lt1"/>
            </a:fontRef>
          </p:style>
        </p:sp>
        <p:sp>
          <p:nvSpPr>
            <p:cNvPr id="29" name="Rounded Rectangle 12"/>
            <p:cNvSpPr/>
            <p:nvPr/>
          </p:nvSpPr>
          <p:spPr>
            <a:xfrm>
              <a:off x="1676773" y="1253732"/>
              <a:ext cx="1102665" cy="15565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lvl="0" algn="ctr" defTabSz="755650" rtl="1">
                <a:lnSpc>
                  <a:spcPct val="90000"/>
                </a:lnSpc>
                <a:spcBef>
                  <a:spcPct val="0"/>
                </a:spcBef>
                <a:spcAft>
                  <a:spcPct val="35000"/>
                </a:spcAft>
              </a:pPr>
              <a:r>
                <a:rPr lang="x-none" sz="2000" b="1" kern="1200" dirty="0" smtClean="0">
                  <a:solidFill>
                    <a:srgbClr val="FFFFFF"/>
                  </a:solidFill>
                  <a:latin typeface="Sakkal Majalla" panose="02000000000000000000" pitchFamily="2" charset="-78"/>
                  <a:cs typeface="Sakkal Majalla" panose="02000000000000000000" pitchFamily="2" charset="-78"/>
                </a:rPr>
                <a:t>تحديد الاستراتيجية التعليمية المناسبة لإيصال المحتوى وتحقيق الأهداف.</a:t>
              </a:r>
              <a:endParaRPr lang="en-US" sz="2000" kern="1200" dirty="0">
                <a:solidFill>
                  <a:srgbClr val="FFFFFF"/>
                </a:solidFill>
                <a:latin typeface="Sakkal Majalla" panose="02000000000000000000" pitchFamily="2" charset="-78"/>
                <a:cs typeface="Sakkal Majalla" panose="02000000000000000000" pitchFamily="2" charset="-78"/>
              </a:endParaRPr>
            </a:p>
          </p:txBody>
        </p:sp>
      </p:grpSp>
      <p:grpSp>
        <p:nvGrpSpPr>
          <p:cNvPr id="22" name="Group 21"/>
          <p:cNvGrpSpPr/>
          <p:nvPr/>
        </p:nvGrpSpPr>
        <p:grpSpPr>
          <a:xfrm>
            <a:off x="2565808" y="4916906"/>
            <a:ext cx="248310" cy="290476"/>
            <a:chOff x="1277028" y="1886761"/>
            <a:chExt cx="248310" cy="290476"/>
          </a:xfrm>
        </p:grpSpPr>
        <p:sp>
          <p:nvSpPr>
            <p:cNvPr id="26" name="Right Arrow 25"/>
            <p:cNvSpPr/>
            <p:nvPr/>
          </p:nvSpPr>
          <p:spPr>
            <a:xfrm rot="10800000">
              <a:off x="1277028" y="1886761"/>
              <a:ext cx="248310" cy="290476"/>
            </a:xfrm>
            <a:prstGeom prst="rightArrow">
              <a:avLst>
                <a:gd name="adj1" fmla="val 60000"/>
                <a:gd name="adj2" fmla="val 50000"/>
              </a:avLst>
            </a:prstGeom>
          </p:spPr>
          <p:style>
            <a:lnRef idx="0">
              <a:schemeClr val="lt1">
                <a:hueOff val="0"/>
                <a:satOff val="0"/>
                <a:lumOff val="0"/>
                <a:alphaOff val="0"/>
              </a:schemeClr>
            </a:lnRef>
            <a:fillRef idx="1">
              <a:schemeClr val="accent4">
                <a:hueOff val="-8665685"/>
                <a:satOff val="65899"/>
                <a:lumOff val="-5491"/>
                <a:alphaOff val="0"/>
              </a:schemeClr>
            </a:fillRef>
            <a:effectRef idx="0">
              <a:schemeClr val="accent4">
                <a:hueOff val="-8665685"/>
                <a:satOff val="65899"/>
                <a:lumOff val="-5491"/>
                <a:alphaOff val="0"/>
              </a:schemeClr>
            </a:effectRef>
            <a:fontRef idx="minor">
              <a:schemeClr val="lt1"/>
            </a:fontRef>
          </p:style>
        </p:sp>
        <p:sp>
          <p:nvSpPr>
            <p:cNvPr id="27" name="Right Arrow 14"/>
            <p:cNvSpPr/>
            <p:nvPr/>
          </p:nvSpPr>
          <p:spPr>
            <a:xfrm rot="21600000">
              <a:off x="1351521" y="1944856"/>
              <a:ext cx="173817" cy="17428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533400" rtl="1">
                <a:lnSpc>
                  <a:spcPct val="90000"/>
                </a:lnSpc>
                <a:spcBef>
                  <a:spcPct val="0"/>
                </a:spcBef>
                <a:spcAft>
                  <a:spcPct val="35000"/>
                </a:spcAft>
              </a:pPr>
              <a:endParaRPr lang="en-US" sz="1200" kern="1200">
                <a:latin typeface="Sakkal Majalla" panose="02000000000000000000" pitchFamily="2" charset="-78"/>
                <a:cs typeface="Sakkal Majalla" panose="02000000000000000000" pitchFamily="2" charset="-78"/>
              </a:endParaRPr>
            </a:p>
          </p:txBody>
        </p:sp>
      </p:grpSp>
      <p:grpSp>
        <p:nvGrpSpPr>
          <p:cNvPr id="23" name="Group 22"/>
          <p:cNvGrpSpPr/>
          <p:nvPr/>
        </p:nvGrpSpPr>
        <p:grpSpPr>
          <a:xfrm>
            <a:off x="1087642" y="4249570"/>
            <a:ext cx="1439998" cy="1799999"/>
            <a:chOff x="2678" y="1219426"/>
            <a:chExt cx="1171277" cy="1625147"/>
          </a:xfrm>
        </p:grpSpPr>
        <p:sp>
          <p:nvSpPr>
            <p:cNvPr id="24" name="Rounded Rectangle 23"/>
            <p:cNvSpPr/>
            <p:nvPr/>
          </p:nvSpPr>
          <p:spPr>
            <a:xfrm>
              <a:off x="2678" y="1219426"/>
              <a:ext cx="1171277" cy="1625147"/>
            </a:xfrm>
            <a:prstGeom prst="roundRect">
              <a:avLst>
                <a:gd name="adj" fmla="val 10000"/>
              </a:avLst>
            </a:prstGeom>
          </p:spPr>
          <p:style>
            <a:lnRef idx="2">
              <a:schemeClr val="lt1">
                <a:hueOff val="0"/>
                <a:satOff val="0"/>
                <a:lumOff val="0"/>
                <a:alphaOff val="0"/>
              </a:schemeClr>
            </a:lnRef>
            <a:fillRef idx="1">
              <a:schemeClr val="accent4">
                <a:hueOff val="-8665685"/>
                <a:satOff val="65899"/>
                <a:lumOff val="-5491"/>
                <a:alphaOff val="0"/>
              </a:schemeClr>
            </a:fillRef>
            <a:effectRef idx="0">
              <a:schemeClr val="accent4">
                <a:hueOff val="-8665685"/>
                <a:satOff val="65899"/>
                <a:lumOff val="-5491"/>
                <a:alphaOff val="0"/>
              </a:schemeClr>
            </a:effectRef>
            <a:fontRef idx="minor">
              <a:schemeClr val="lt1"/>
            </a:fontRef>
          </p:style>
        </p:sp>
        <p:sp>
          <p:nvSpPr>
            <p:cNvPr id="25" name="Rounded Rectangle 16"/>
            <p:cNvSpPr/>
            <p:nvPr/>
          </p:nvSpPr>
          <p:spPr>
            <a:xfrm>
              <a:off x="36984" y="1253732"/>
              <a:ext cx="1102665" cy="15565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lvl="0" algn="ctr" defTabSz="755650" rtl="1">
                <a:lnSpc>
                  <a:spcPct val="90000"/>
                </a:lnSpc>
                <a:spcBef>
                  <a:spcPct val="0"/>
                </a:spcBef>
                <a:spcAft>
                  <a:spcPct val="35000"/>
                </a:spcAft>
              </a:pPr>
              <a:r>
                <a:rPr lang="x-none" sz="2000" b="1" kern="1200" dirty="0" smtClean="0">
                  <a:solidFill>
                    <a:srgbClr val="FFFFFF"/>
                  </a:solidFill>
                  <a:latin typeface="Sakkal Majalla" panose="02000000000000000000" pitchFamily="2" charset="-78"/>
                  <a:cs typeface="Sakkal Majalla" panose="02000000000000000000" pitchFamily="2" charset="-78"/>
                </a:rPr>
                <a:t>اختيار نوع التقنيات التعليمية المناسبة لتحقيق الأهداف.</a:t>
              </a:r>
              <a:endParaRPr lang="en-US" sz="2000" kern="1200" dirty="0">
                <a:solidFill>
                  <a:srgbClr val="FFFFFF"/>
                </a:solidFill>
                <a:latin typeface="Sakkal Majalla" panose="02000000000000000000" pitchFamily="2" charset="-78"/>
                <a:cs typeface="Sakkal Majalla" panose="02000000000000000000" pitchFamily="2" charset="-78"/>
              </a:endParaRPr>
            </a:p>
          </p:txBody>
        </p:sp>
      </p:grpSp>
    </p:spTree>
    <p:extLst>
      <p:ext uri="{BB962C8B-B14F-4D97-AF65-F5344CB8AC3E}">
        <p14:creationId xmlns:p14="http://schemas.microsoft.com/office/powerpoint/2010/main" val="35711621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x-none" sz="3600" b="1" dirty="0">
                <a:solidFill>
                  <a:srgbClr val="996600"/>
                </a:solidFill>
                <a:latin typeface="Sakkal Majalla" panose="02000000000000000000" pitchFamily="2" charset="-78"/>
                <a:cs typeface="Sakkal Majalla" panose="02000000000000000000" pitchFamily="2" charset="-78"/>
              </a:rPr>
              <a:t>هرم بلوم </a:t>
            </a:r>
            <a:r>
              <a:rPr lang="x-none" sz="3600" b="1" dirty="0" smtClean="0">
                <a:solidFill>
                  <a:srgbClr val="996600"/>
                </a:solidFill>
                <a:latin typeface="Sakkal Majalla" panose="02000000000000000000" pitchFamily="2" charset="-78"/>
                <a:cs typeface="Sakkal Majalla" panose="02000000000000000000" pitchFamily="2" charset="-78"/>
              </a:rPr>
              <a:t>المعرفي</a:t>
            </a:r>
            <a:endParaRPr lang="en-US" sz="3600" dirty="0">
              <a:solidFill>
                <a:srgbClr val="996600"/>
              </a:solidFill>
              <a:latin typeface="Sakkal Majalla" panose="02000000000000000000" pitchFamily="2" charset="-78"/>
              <a:cs typeface="Sakkal Majalla" panose="02000000000000000000" pitchFamily="2" charset="-78"/>
            </a:endParaRPr>
          </a:p>
        </p:txBody>
      </p:sp>
      <p:sp>
        <p:nvSpPr>
          <p:cNvPr id="3" name="Rectangle 2"/>
          <p:cNvSpPr/>
          <p:nvPr/>
        </p:nvSpPr>
        <p:spPr>
          <a:xfrm>
            <a:off x="4929217" y="1881589"/>
            <a:ext cx="3852000" cy="4390374"/>
          </a:xfrm>
          <a:prstGeom prst="rect">
            <a:avLst/>
          </a:prstGeom>
          <a:solidFill>
            <a:schemeClr val="accent4"/>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1"/>
            <a:r>
              <a:rPr lang="x-none" sz="2000" b="1" dirty="0" smtClean="0">
                <a:latin typeface="Sakkal Majalla" panose="02000000000000000000" pitchFamily="2" charset="-78"/>
                <a:cs typeface="Sakkal Majalla" panose="02000000000000000000" pitchFamily="2" charset="-78"/>
              </a:rPr>
              <a:t>صمم بنجامين بلوم تصنيفاً للأهداف التربوية يعتبر دليلاً لمساعدة التربويين في تخطيط الأهداف والخبرات التعليمية وبنود الاختبارات بصورة هرمية متدرجة الصعوبة تبدأ من مهارات التفكير الدنيا منتقلة إلى مهارات التفكير العليا التي نادراً ماتحظى باهتمام كافٍ من قبل المعلمين. ويهتم تصنيف بلوم بتقديم الخبرات التعليمية في مستويات متفاوتة الصعوبة حتى تتلائم مع احتياجات المتعلمين والفروق الفردية بينهم لأهمية التركيز على جميع مستويات تصنيف بلوم لتقديم تجربة تعليمية شاملة ومتكاملة</a:t>
            </a:r>
            <a:endParaRPr lang="en-US" sz="2000" b="1" dirty="0">
              <a:latin typeface="Sakkal Majalla" panose="02000000000000000000" pitchFamily="2" charset="-78"/>
              <a:cs typeface="Sakkal Majalla" panose="02000000000000000000" pitchFamily="2" charset="-78"/>
            </a:endParaRPr>
          </a:p>
        </p:txBody>
      </p:sp>
      <p:sp>
        <p:nvSpPr>
          <p:cNvPr id="5" name="Rectangle 4"/>
          <p:cNvSpPr/>
          <p:nvPr/>
        </p:nvSpPr>
        <p:spPr>
          <a:xfrm>
            <a:off x="5408239" y="1865910"/>
            <a:ext cx="3333288" cy="470397"/>
          </a:xfrm>
          <a:prstGeom prst="rect">
            <a:avLst/>
          </a:prstGeom>
          <a:solidFill>
            <a:schemeClr val="accent3"/>
          </a:solidFill>
          <a:ln>
            <a:solidFill>
              <a:schemeClr val="bg1"/>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x-none" sz="2400" b="1" dirty="0" smtClean="0">
                <a:latin typeface="Sakkal Majalla" panose="02000000000000000000" pitchFamily="2" charset="-78"/>
                <a:cs typeface="Sakkal Majalla" panose="02000000000000000000" pitchFamily="2" charset="-78"/>
              </a:rPr>
              <a:t>1956 </a:t>
            </a:r>
            <a:endParaRPr lang="en-US" sz="2400" b="1" dirty="0">
              <a:latin typeface="Sakkal Majalla" panose="02000000000000000000" pitchFamily="2" charset="-78"/>
              <a:cs typeface="Sakkal Majalla" panose="02000000000000000000" pitchFamily="2" charset="-78"/>
            </a:endParaRPr>
          </a:p>
        </p:txBody>
      </p:sp>
      <p:sp>
        <p:nvSpPr>
          <p:cNvPr id="10" name="Rectangle 9"/>
          <p:cNvSpPr/>
          <p:nvPr/>
        </p:nvSpPr>
        <p:spPr>
          <a:xfrm>
            <a:off x="454652" y="1865909"/>
            <a:ext cx="3846615" cy="4406053"/>
          </a:xfrm>
          <a:prstGeom prst="rect">
            <a:avLst/>
          </a:prstGeom>
          <a:solidFill>
            <a:schemeClr val="accent4"/>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1"/>
            <a:r>
              <a:rPr lang="x-none" sz="2000" b="1" dirty="0" smtClean="0">
                <a:latin typeface="Sakkal Majalla" panose="02000000000000000000" pitchFamily="2" charset="-78"/>
                <a:cs typeface="Sakkal Majalla" panose="02000000000000000000" pitchFamily="2" charset="-78"/>
              </a:rPr>
              <a:t>تم تطوير تصنيف بلوم ليواكب التطور الحاصل في العملية التعليمية والمهارات المتوقعة من المتعلمين خصوصاً مع الانتشار الواسع لاستخدام التكنولوجيا داخل وخارج الفصول الدراسية. وتعتبر مستويات التصنيف متسلسلة بمعنى أنه يجب على المتعلم أن يحقق أهداف المستوى الأدنى من المهارات قبل أن يستطيع أن يبني عليه ليصل إلى أهداف المستويات العليا</a:t>
            </a:r>
            <a:endParaRPr lang="en-US" sz="2000" b="1" dirty="0">
              <a:latin typeface="Sakkal Majalla" panose="02000000000000000000" pitchFamily="2" charset="-78"/>
              <a:cs typeface="Sakkal Majalla" panose="02000000000000000000" pitchFamily="2" charset="-78"/>
            </a:endParaRPr>
          </a:p>
        </p:txBody>
      </p:sp>
      <p:sp>
        <p:nvSpPr>
          <p:cNvPr id="11" name="Rectangle 10"/>
          <p:cNvSpPr/>
          <p:nvPr/>
        </p:nvSpPr>
        <p:spPr>
          <a:xfrm>
            <a:off x="454655" y="1865910"/>
            <a:ext cx="3347992" cy="464754"/>
          </a:xfrm>
          <a:prstGeom prst="rect">
            <a:avLst/>
          </a:prstGeom>
          <a:solidFill>
            <a:schemeClr val="accent3"/>
          </a:solidFill>
          <a:ln>
            <a:solidFill>
              <a:schemeClr val="bg1"/>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x-none" sz="2400" b="1" dirty="0">
                <a:latin typeface="Sakkal Majalla" panose="02000000000000000000" pitchFamily="2" charset="-78"/>
                <a:cs typeface="Sakkal Majalla" panose="02000000000000000000" pitchFamily="2" charset="-78"/>
              </a:rPr>
              <a:t>2001 </a:t>
            </a:r>
            <a:endParaRPr lang="en-US" sz="24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9441934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x-none" sz="3600" b="1" dirty="0">
                <a:solidFill>
                  <a:srgbClr val="996600"/>
                </a:solidFill>
                <a:latin typeface="Sakkal Majalla" panose="02000000000000000000" pitchFamily="2" charset="-78"/>
                <a:cs typeface="Sakkal Majalla" panose="02000000000000000000" pitchFamily="2" charset="-78"/>
              </a:rPr>
              <a:t>نماذج التصميم التعليمي المنظومية</a:t>
            </a:r>
            <a:endParaRPr lang="en-US" sz="3600" dirty="0">
              <a:solidFill>
                <a:srgbClr val="996600"/>
              </a:solidFill>
              <a:latin typeface="Sakkal Majalla" panose="02000000000000000000" pitchFamily="2" charset="-78"/>
              <a:cs typeface="Sakkal Majalla" panose="02000000000000000000" pitchFamily="2" charset="-78"/>
            </a:endParaRPr>
          </a:p>
        </p:txBody>
      </p:sp>
      <p:sp>
        <p:nvSpPr>
          <p:cNvPr id="3" name="Rectangle 2"/>
          <p:cNvSpPr/>
          <p:nvPr/>
        </p:nvSpPr>
        <p:spPr>
          <a:xfrm>
            <a:off x="-3420671" y="2925760"/>
            <a:ext cx="4572000" cy="369332"/>
          </a:xfrm>
          <a:prstGeom prst="rect">
            <a:avLst/>
          </a:prstGeom>
        </p:spPr>
        <p:txBody>
          <a:bodyPr>
            <a:spAutoFit/>
          </a:bodyPr>
          <a:lstStyle/>
          <a:p>
            <a:pPr algn="ctr"/>
            <a:r>
              <a:rPr lang="en-GB" dirty="0">
                <a:latin typeface="Sakkal Majalla" panose="02000000000000000000" pitchFamily="2" charset="-78"/>
                <a:cs typeface="Sakkal Majalla" panose="02000000000000000000" pitchFamily="2" charset="-78"/>
              </a:rPr>
              <a:t> </a:t>
            </a:r>
            <a:endParaRPr lang="en-US" dirty="0">
              <a:latin typeface="Sakkal Majalla" panose="02000000000000000000" pitchFamily="2" charset="-78"/>
              <a:cs typeface="Sakkal Majalla" panose="02000000000000000000" pitchFamily="2" charset="-78"/>
            </a:endParaRPr>
          </a:p>
        </p:txBody>
      </p:sp>
      <p:sp>
        <p:nvSpPr>
          <p:cNvPr id="6" name="Rectangle 5"/>
          <p:cNvSpPr/>
          <p:nvPr/>
        </p:nvSpPr>
        <p:spPr>
          <a:xfrm>
            <a:off x="799561" y="1616138"/>
            <a:ext cx="7162178" cy="563369"/>
          </a:xfrm>
          <a:prstGeom prst="rect">
            <a:avLst/>
          </a:prstGeom>
          <a:solidFill>
            <a:srgbClr val="FAC81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x-none" sz="2400" b="1" dirty="0">
                <a:solidFill>
                  <a:schemeClr val="bg2">
                    <a:lumMod val="50000"/>
                  </a:schemeClr>
                </a:solidFill>
                <a:latin typeface="Sakkal Majalla" panose="02000000000000000000" pitchFamily="2" charset="-78"/>
                <a:cs typeface="Sakkal Majalla" panose="02000000000000000000" pitchFamily="2" charset="-78"/>
              </a:rPr>
              <a:t>يتكون النموذج العام لتصميم </a:t>
            </a:r>
            <a:r>
              <a:rPr lang="x-none" sz="2400" b="1" dirty="0" smtClean="0">
                <a:solidFill>
                  <a:schemeClr val="bg2">
                    <a:lumMod val="50000"/>
                  </a:schemeClr>
                </a:solidFill>
                <a:latin typeface="Sakkal Majalla" panose="02000000000000000000" pitchFamily="2" charset="-78"/>
                <a:cs typeface="Sakkal Majalla" panose="02000000000000000000" pitchFamily="2" charset="-78"/>
              </a:rPr>
              <a:t>التعليم من </a:t>
            </a:r>
            <a:r>
              <a:rPr lang="x-none" sz="2400" b="1" dirty="0">
                <a:solidFill>
                  <a:schemeClr val="bg2">
                    <a:lumMod val="50000"/>
                  </a:schemeClr>
                </a:solidFill>
                <a:latin typeface="Sakkal Majalla" panose="02000000000000000000" pitchFamily="2" charset="-78"/>
                <a:cs typeface="Sakkal Majalla" panose="02000000000000000000" pitchFamily="2" charset="-78"/>
              </a:rPr>
              <a:t>خمس مراحل </a:t>
            </a:r>
            <a:r>
              <a:rPr lang="ar-SA" sz="2400" b="1" dirty="0" smtClean="0">
                <a:solidFill>
                  <a:schemeClr val="bg2">
                    <a:lumMod val="50000"/>
                  </a:schemeClr>
                </a:solidFill>
                <a:latin typeface="Sakkal Majalla" panose="02000000000000000000" pitchFamily="2" charset="-78"/>
                <a:cs typeface="Sakkal Majalla" panose="02000000000000000000" pitchFamily="2" charset="-78"/>
              </a:rPr>
              <a:t>:</a:t>
            </a:r>
            <a:endParaRPr lang="en-US" sz="2400" b="1" dirty="0">
              <a:solidFill>
                <a:schemeClr val="bg2">
                  <a:lumMod val="50000"/>
                </a:schemeClr>
              </a:solidFill>
              <a:latin typeface="Sakkal Majalla" panose="02000000000000000000" pitchFamily="2" charset="-78"/>
              <a:cs typeface="Sakkal Majalla" panose="02000000000000000000" pitchFamily="2" charset="-78"/>
            </a:endParaRPr>
          </a:p>
        </p:txBody>
      </p:sp>
      <p:sp>
        <p:nvSpPr>
          <p:cNvPr id="7" name="8-Point Star 6"/>
          <p:cNvSpPr/>
          <p:nvPr/>
        </p:nvSpPr>
        <p:spPr>
          <a:xfrm>
            <a:off x="7523249" y="1434720"/>
            <a:ext cx="974047" cy="854547"/>
          </a:xfrm>
          <a:prstGeom prst="star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ar-SA" dirty="0" smtClean="0">
                <a:latin typeface="Sakkal Majalla" panose="02000000000000000000" pitchFamily="2" charset="-78"/>
                <a:cs typeface="Sakkal Majalla" panose="02000000000000000000" pitchFamily="2" charset="-78"/>
              </a:rPr>
              <a:t>   </a:t>
            </a:r>
            <a:endParaRPr lang="en-US" dirty="0">
              <a:latin typeface="Sakkal Majalla" panose="02000000000000000000" pitchFamily="2" charset="-78"/>
              <a:cs typeface="Sakkal Majalla" panose="02000000000000000000" pitchFamily="2" charset="-78"/>
            </a:endParaRPr>
          </a:p>
        </p:txBody>
      </p:sp>
      <p:sp>
        <p:nvSpPr>
          <p:cNvPr id="8" name="Bent Arrow 7"/>
          <p:cNvSpPr/>
          <p:nvPr/>
        </p:nvSpPr>
        <p:spPr>
          <a:xfrm rot="10800000">
            <a:off x="6490501" y="3111312"/>
            <a:ext cx="1381903" cy="913210"/>
          </a:xfrm>
          <a:prstGeom prst="bentArrow">
            <a:avLst>
              <a:gd name="adj1" fmla="val 32840"/>
              <a:gd name="adj2" fmla="val 24142"/>
              <a:gd name="adj3" fmla="val 35780"/>
              <a:gd name="adj4" fmla="val 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9" name="Group 8"/>
          <p:cNvGrpSpPr/>
          <p:nvPr/>
        </p:nvGrpSpPr>
        <p:grpSpPr>
          <a:xfrm>
            <a:off x="6734463" y="2422619"/>
            <a:ext cx="1577572" cy="880842"/>
            <a:chOff x="2809305" y="15560"/>
            <a:chExt cx="2713437" cy="1899317"/>
          </a:xfrm>
        </p:grpSpPr>
        <p:sp>
          <p:nvSpPr>
            <p:cNvPr id="16" name="Rounded Rectangle 15"/>
            <p:cNvSpPr/>
            <p:nvPr/>
          </p:nvSpPr>
          <p:spPr>
            <a:xfrm>
              <a:off x="2809305" y="15560"/>
              <a:ext cx="2713437" cy="1899317"/>
            </a:xfrm>
            <a:prstGeom prst="roundRect">
              <a:avLst>
                <a:gd name="adj" fmla="val 1667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7" name="Rounded Rectangle 5"/>
            <p:cNvSpPr/>
            <p:nvPr/>
          </p:nvSpPr>
          <p:spPr>
            <a:xfrm>
              <a:off x="2902039" y="108294"/>
              <a:ext cx="2527969" cy="17138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ar-SA" sz="2800" b="1" dirty="0" smtClean="0">
                  <a:latin typeface="Sakkal Majalla" panose="02000000000000000000" pitchFamily="2" charset="-78"/>
                  <a:cs typeface="Sakkal Majalla" panose="02000000000000000000" pitchFamily="2" charset="-78"/>
                </a:rPr>
                <a:t>التطوير</a:t>
              </a:r>
              <a:endParaRPr lang="en-US" sz="2800" b="1" kern="1200" dirty="0">
                <a:latin typeface="Sakkal Majalla" panose="02000000000000000000" pitchFamily="2" charset="-78"/>
                <a:cs typeface="Sakkal Majalla" panose="02000000000000000000" pitchFamily="2" charset="-78"/>
              </a:endParaRPr>
            </a:p>
          </p:txBody>
        </p:sp>
      </p:grpSp>
      <p:sp>
        <p:nvSpPr>
          <p:cNvPr id="14" name="Rectangle 13"/>
          <p:cNvSpPr/>
          <p:nvPr/>
        </p:nvSpPr>
        <p:spPr>
          <a:xfrm>
            <a:off x="3151962" y="2550179"/>
            <a:ext cx="1973495" cy="153511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 name="Rectangle 3"/>
          <p:cNvSpPr/>
          <p:nvPr/>
        </p:nvSpPr>
        <p:spPr>
          <a:xfrm>
            <a:off x="1151329" y="2830378"/>
            <a:ext cx="5260783" cy="1569660"/>
          </a:xfrm>
          <a:prstGeom prst="rect">
            <a:avLst/>
          </a:prstGeom>
        </p:spPr>
        <p:txBody>
          <a:bodyPr wrap="square">
            <a:spAutoFit/>
          </a:bodyPr>
          <a:lstStyle/>
          <a:p>
            <a:pPr algn="ctr"/>
            <a:r>
              <a:rPr lang="x-none" sz="2400" b="1" dirty="0">
                <a:latin typeface="Sakkal Majalla" panose="02000000000000000000" pitchFamily="2" charset="-78"/>
                <a:cs typeface="Sakkal Majalla" panose="02000000000000000000" pitchFamily="2" charset="-78"/>
              </a:rPr>
              <a:t>يتم في مرحلة التطوير ترجمة مخرجات عملية التصميم من مخططات وسيناريوهات إلى مواد تعليمية حقيقية، فيتم في هذه المرحلة تأليف وإنتاج مكونات الموقف أو المنتج </a:t>
            </a:r>
            <a:r>
              <a:rPr lang="x-none" sz="2400" b="1" dirty="0" smtClean="0">
                <a:latin typeface="Sakkal Majalla" panose="02000000000000000000" pitchFamily="2" charset="-78"/>
                <a:cs typeface="Sakkal Majalla" panose="02000000000000000000" pitchFamily="2" charset="-78"/>
              </a:rPr>
              <a:t>التعليمي</a:t>
            </a:r>
            <a:endParaRPr lang="en-US" sz="2400" b="1" dirty="0">
              <a:latin typeface="Sakkal Majalla" panose="02000000000000000000" pitchFamily="2" charset="-78"/>
              <a:cs typeface="Sakkal Majalla" panose="02000000000000000000" pitchFamily="2" charset="-78"/>
            </a:endParaRPr>
          </a:p>
        </p:txBody>
      </p:sp>
      <p:pic>
        <p:nvPicPr>
          <p:cNvPr id="5" name="Picture 4" descr="imagess.jpg"/>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11771"/>
          <a:stretch/>
        </p:blipFill>
        <p:spPr>
          <a:xfrm>
            <a:off x="4241871" y="4383050"/>
            <a:ext cx="1982163" cy="1998672"/>
          </a:xfrm>
          <a:prstGeom prst="rect">
            <a:avLst/>
          </a:prstGeom>
        </p:spPr>
      </p:pic>
      <p:pic>
        <p:nvPicPr>
          <p:cNvPr id="11" name="Picture 10" descr="hardware-icons-vector-939735.jp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89182" y="4268818"/>
            <a:ext cx="2104572" cy="2215339"/>
          </a:xfrm>
          <a:prstGeom prst="rect">
            <a:avLst/>
          </a:prstGeom>
        </p:spPr>
      </p:pic>
    </p:spTree>
    <p:extLst>
      <p:ext uri="{BB962C8B-B14F-4D97-AF65-F5344CB8AC3E}">
        <p14:creationId xmlns:p14="http://schemas.microsoft.com/office/powerpoint/2010/main" val="26778716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x-none" sz="3600" b="1" dirty="0">
                <a:solidFill>
                  <a:srgbClr val="996600"/>
                </a:solidFill>
                <a:latin typeface="Sakkal Majalla" panose="02000000000000000000" pitchFamily="2" charset="-78"/>
                <a:cs typeface="Sakkal Majalla" panose="02000000000000000000" pitchFamily="2" charset="-78"/>
              </a:rPr>
              <a:t>نماذج التصميم التعليمي المنظومية</a:t>
            </a:r>
            <a:endParaRPr lang="en-US" sz="3600" dirty="0">
              <a:solidFill>
                <a:srgbClr val="996600"/>
              </a:solidFill>
              <a:latin typeface="Sakkal Majalla" panose="02000000000000000000" pitchFamily="2" charset="-78"/>
              <a:cs typeface="Sakkal Majalla" panose="02000000000000000000" pitchFamily="2" charset="-78"/>
            </a:endParaRPr>
          </a:p>
        </p:txBody>
      </p:sp>
      <p:sp>
        <p:nvSpPr>
          <p:cNvPr id="3" name="Rectangle 2"/>
          <p:cNvSpPr/>
          <p:nvPr/>
        </p:nvSpPr>
        <p:spPr>
          <a:xfrm>
            <a:off x="-3420671" y="2925760"/>
            <a:ext cx="4572000" cy="369332"/>
          </a:xfrm>
          <a:prstGeom prst="rect">
            <a:avLst/>
          </a:prstGeom>
        </p:spPr>
        <p:txBody>
          <a:bodyPr>
            <a:spAutoFit/>
          </a:bodyPr>
          <a:lstStyle/>
          <a:p>
            <a:pPr algn="ctr" rtl="1"/>
            <a:r>
              <a:rPr lang="en-GB" dirty="0">
                <a:latin typeface="Sakkal Majalla" panose="02000000000000000000" pitchFamily="2" charset="-78"/>
                <a:cs typeface="Sakkal Majalla" panose="02000000000000000000" pitchFamily="2" charset="-78"/>
              </a:rPr>
              <a:t> </a:t>
            </a:r>
            <a:endParaRPr lang="en-US" dirty="0">
              <a:latin typeface="Sakkal Majalla" panose="02000000000000000000" pitchFamily="2" charset="-78"/>
              <a:cs typeface="Sakkal Majalla" panose="02000000000000000000" pitchFamily="2" charset="-78"/>
            </a:endParaRPr>
          </a:p>
        </p:txBody>
      </p:sp>
      <p:sp>
        <p:nvSpPr>
          <p:cNvPr id="6" name="Rectangle 5"/>
          <p:cNvSpPr/>
          <p:nvPr/>
        </p:nvSpPr>
        <p:spPr>
          <a:xfrm>
            <a:off x="799561" y="1616138"/>
            <a:ext cx="7162178" cy="563369"/>
          </a:xfrm>
          <a:prstGeom prst="rect">
            <a:avLst/>
          </a:prstGeom>
          <a:solidFill>
            <a:srgbClr val="FAC81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1"/>
            <a:r>
              <a:rPr lang="x-none" sz="2400" b="1" dirty="0">
                <a:solidFill>
                  <a:schemeClr val="bg2">
                    <a:lumMod val="50000"/>
                  </a:schemeClr>
                </a:solidFill>
                <a:latin typeface="Sakkal Majalla" panose="02000000000000000000" pitchFamily="2" charset="-78"/>
                <a:cs typeface="Sakkal Majalla" panose="02000000000000000000" pitchFamily="2" charset="-78"/>
              </a:rPr>
              <a:t>يتكون النموذج العام لتصميم </a:t>
            </a:r>
            <a:r>
              <a:rPr lang="x-none" sz="2400" b="1" dirty="0" smtClean="0">
                <a:solidFill>
                  <a:schemeClr val="bg2">
                    <a:lumMod val="50000"/>
                  </a:schemeClr>
                </a:solidFill>
                <a:latin typeface="Sakkal Majalla" panose="02000000000000000000" pitchFamily="2" charset="-78"/>
                <a:cs typeface="Sakkal Majalla" panose="02000000000000000000" pitchFamily="2" charset="-78"/>
              </a:rPr>
              <a:t>التعليم من </a:t>
            </a:r>
            <a:r>
              <a:rPr lang="x-none" sz="2400" b="1" dirty="0">
                <a:solidFill>
                  <a:schemeClr val="bg2">
                    <a:lumMod val="50000"/>
                  </a:schemeClr>
                </a:solidFill>
                <a:latin typeface="Sakkal Majalla" panose="02000000000000000000" pitchFamily="2" charset="-78"/>
                <a:cs typeface="Sakkal Majalla" panose="02000000000000000000" pitchFamily="2" charset="-78"/>
              </a:rPr>
              <a:t>خمس مراحل </a:t>
            </a:r>
            <a:r>
              <a:rPr lang="ar-SA" sz="2400" b="1" dirty="0" smtClean="0">
                <a:solidFill>
                  <a:schemeClr val="bg2">
                    <a:lumMod val="50000"/>
                  </a:schemeClr>
                </a:solidFill>
                <a:latin typeface="Sakkal Majalla" panose="02000000000000000000" pitchFamily="2" charset="-78"/>
                <a:cs typeface="Sakkal Majalla" panose="02000000000000000000" pitchFamily="2" charset="-78"/>
              </a:rPr>
              <a:t>:</a:t>
            </a:r>
            <a:endParaRPr lang="en-US" sz="2400" b="1" dirty="0">
              <a:solidFill>
                <a:schemeClr val="bg2">
                  <a:lumMod val="50000"/>
                </a:schemeClr>
              </a:solidFill>
              <a:latin typeface="Sakkal Majalla" panose="02000000000000000000" pitchFamily="2" charset="-78"/>
              <a:cs typeface="Sakkal Majalla" panose="02000000000000000000" pitchFamily="2" charset="-78"/>
            </a:endParaRPr>
          </a:p>
        </p:txBody>
      </p:sp>
      <p:sp>
        <p:nvSpPr>
          <p:cNvPr id="7" name="8-Point Star 6"/>
          <p:cNvSpPr/>
          <p:nvPr/>
        </p:nvSpPr>
        <p:spPr>
          <a:xfrm>
            <a:off x="7523249" y="1434720"/>
            <a:ext cx="974047" cy="854547"/>
          </a:xfrm>
          <a:prstGeom prst="star8">
            <a:avLst/>
          </a:prstGeom>
        </p:spPr>
        <p:style>
          <a:lnRef idx="1">
            <a:schemeClr val="accent1"/>
          </a:lnRef>
          <a:fillRef idx="3">
            <a:schemeClr val="accent1"/>
          </a:fillRef>
          <a:effectRef idx="2">
            <a:schemeClr val="accent1"/>
          </a:effectRef>
          <a:fontRef idx="minor">
            <a:schemeClr val="lt1"/>
          </a:fontRef>
        </p:style>
        <p:txBody>
          <a:bodyPr rtlCol="0" anchor="ctr"/>
          <a:lstStyle/>
          <a:p>
            <a:pPr algn="ctr" rtl="1"/>
            <a:r>
              <a:rPr lang="ar-SA" dirty="0" smtClean="0">
                <a:latin typeface="Sakkal Majalla" panose="02000000000000000000" pitchFamily="2" charset="-78"/>
                <a:cs typeface="Sakkal Majalla" panose="02000000000000000000" pitchFamily="2" charset="-78"/>
              </a:rPr>
              <a:t>   </a:t>
            </a:r>
            <a:endParaRPr lang="en-US" dirty="0">
              <a:latin typeface="Sakkal Majalla" panose="02000000000000000000" pitchFamily="2" charset="-78"/>
              <a:cs typeface="Sakkal Majalla" panose="02000000000000000000" pitchFamily="2" charset="-78"/>
            </a:endParaRPr>
          </a:p>
        </p:txBody>
      </p:sp>
      <p:sp>
        <p:nvSpPr>
          <p:cNvPr id="8" name="Bent Arrow 7"/>
          <p:cNvSpPr/>
          <p:nvPr/>
        </p:nvSpPr>
        <p:spPr>
          <a:xfrm rot="10800000">
            <a:off x="6490501" y="3111312"/>
            <a:ext cx="1381903" cy="913210"/>
          </a:xfrm>
          <a:prstGeom prst="bentArrow">
            <a:avLst>
              <a:gd name="adj1" fmla="val 32840"/>
              <a:gd name="adj2" fmla="val 24142"/>
              <a:gd name="adj3" fmla="val 35780"/>
              <a:gd name="adj4" fmla="val 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9" name="Group 8"/>
          <p:cNvGrpSpPr/>
          <p:nvPr/>
        </p:nvGrpSpPr>
        <p:grpSpPr>
          <a:xfrm>
            <a:off x="6734463" y="2422619"/>
            <a:ext cx="1577572" cy="880842"/>
            <a:chOff x="2809305" y="15560"/>
            <a:chExt cx="2713437" cy="1899317"/>
          </a:xfrm>
        </p:grpSpPr>
        <p:sp>
          <p:nvSpPr>
            <p:cNvPr id="16" name="Rounded Rectangle 15"/>
            <p:cNvSpPr/>
            <p:nvPr/>
          </p:nvSpPr>
          <p:spPr>
            <a:xfrm>
              <a:off x="2809305" y="15560"/>
              <a:ext cx="2713437" cy="1899317"/>
            </a:xfrm>
            <a:prstGeom prst="roundRect">
              <a:avLst>
                <a:gd name="adj" fmla="val 1667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7" name="Rounded Rectangle 5"/>
            <p:cNvSpPr/>
            <p:nvPr/>
          </p:nvSpPr>
          <p:spPr>
            <a:xfrm>
              <a:off x="2902039" y="108294"/>
              <a:ext cx="2527969" cy="17138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7650" tIns="247650" rIns="247650" bIns="247650" numCol="1" spcCol="1270" anchor="ctr" anchorCtr="0">
              <a:noAutofit/>
            </a:bodyPr>
            <a:lstStyle/>
            <a:p>
              <a:pPr lvl="0" algn="ctr" defTabSz="2889250" rtl="1">
                <a:lnSpc>
                  <a:spcPct val="90000"/>
                </a:lnSpc>
                <a:spcBef>
                  <a:spcPct val="0"/>
                </a:spcBef>
                <a:spcAft>
                  <a:spcPct val="35000"/>
                </a:spcAft>
              </a:pPr>
              <a:r>
                <a:rPr lang="ar-SA" sz="2800" b="1" dirty="0" smtClean="0">
                  <a:latin typeface="Sakkal Majalla" panose="02000000000000000000" pitchFamily="2" charset="-78"/>
                  <a:cs typeface="Sakkal Majalla" panose="02000000000000000000" pitchFamily="2" charset="-78"/>
                </a:rPr>
                <a:t>التنفيذ</a:t>
              </a:r>
              <a:endParaRPr lang="en-US" sz="2800" b="1" kern="1200" dirty="0">
                <a:latin typeface="Sakkal Majalla" panose="02000000000000000000" pitchFamily="2" charset="-78"/>
                <a:cs typeface="Sakkal Majalla" panose="02000000000000000000" pitchFamily="2" charset="-78"/>
              </a:endParaRPr>
            </a:p>
          </p:txBody>
        </p:sp>
      </p:grpSp>
      <p:sp>
        <p:nvSpPr>
          <p:cNvPr id="14" name="Rectangle 13"/>
          <p:cNvSpPr/>
          <p:nvPr/>
        </p:nvSpPr>
        <p:spPr>
          <a:xfrm>
            <a:off x="3151962" y="2550179"/>
            <a:ext cx="1973495" cy="153511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 name="Rectangle 3"/>
          <p:cNvSpPr/>
          <p:nvPr/>
        </p:nvSpPr>
        <p:spPr>
          <a:xfrm>
            <a:off x="2398683" y="3111312"/>
            <a:ext cx="4091817" cy="1938992"/>
          </a:xfrm>
          <a:prstGeom prst="rect">
            <a:avLst/>
          </a:prstGeom>
        </p:spPr>
        <p:txBody>
          <a:bodyPr wrap="square">
            <a:spAutoFit/>
          </a:bodyPr>
          <a:lstStyle/>
          <a:p>
            <a:pPr algn="ctr" rtl="1"/>
            <a:r>
              <a:rPr lang="x-none" sz="2400" b="1" dirty="0">
                <a:latin typeface="Sakkal Majalla" panose="02000000000000000000" pitchFamily="2" charset="-78"/>
                <a:cs typeface="Sakkal Majalla" panose="02000000000000000000" pitchFamily="2" charset="-78"/>
              </a:rPr>
              <a:t>يتم في هذه المرحلة عملية تطبيق الوسيلة التعليمية في الواقع بشكل فعال، سواء كان ذلك في الصف، </a:t>
            </a:r>
            <a:r>
              <a:rPr lang="x-none" sz="2400" b="1">
                <a:latin typeface="Sakkal Majalla" panose="02000000000000000000" pitchFamily="2" charset="-78"/>
                <a:cs typeface="Sakkal Majalla" panose="02000000000000000000" pitchFamily="2" charset="-78"/>
              </a:rPr>
              <a:t>أو</a:t>
            </a:r>
            <a:r>
              <a:rPr lang="x-none" sz="2400" b="1" smtClean="0">
                <a:latin typeface="Sakkal Majalla" panose="02000000000000000000" pitchFamily="2" charset="-78"/>
                <a:cs typeface="Sakkal Majalla" panose="02000000000000000000" pitchFamily="2" charset="-78"/>
              </a:rPr>
              <a:t> </a:t>
            </a:r>
            <a:r>
              <a:rPr lang="ar-SA" sz="2400" b="1" dirty="0" smtClean="0">
                <a:latin typeface="Sakkal Majalla" panose="02000000000000000000" pitchFamily="2" charset="-78"/>
                <a:cs typeface="Sakkal Majalla" panose="02000000000000000000" pitchFamily="2" charset="-78"/>
              </a:rPr>
              <a:t>إلكترونيًا </a:t>
            </a:r>
            <a:r>
              <a:rPr lang="x-none" sz="2400" b="1" dirty="0" smtClean="0">
                <a:latin typeface="Sakkal Majalla" panose="02000000000000000000" pitchFamily="2" charset="-78"/>
                <a:cs typeface="Sakkal Majalla" panose="02000000000000000000" pitchFamily="2" charset="-78"/>
              </a:rPr>
              <a:t>, </a:t>
            </a:r>
            <a:r>
              <a:rPr lang="x-none" sz="2400" b="1" dirty="0">
                <a:latin typeface="Sakkal Majalla" panose="02000000000000000000" pitchFamily="2" charset="-78"/>
                <a:cs typeface="Sakkal Majalla" panose="02000000000000000000" pitchFamily="2" charset="-78"/>
              </a:rPr>
              <a:t>وبنهاية هذه المرحلة </a:t>
            </a:r>
            <a:r>
              <a:rPr lang="x-none" sz="2400" b="1" dirty="0" smtClean="0">
                <a:latin typeface="Sakkal Majalla" panose="02000000000000000000" pitchFamily="2" charset="-78"/>
                <a:cs typeface="Sakkal Majalla" panose="02000000000000000000" pitchFamily="2" charset="-78"/>
              </a:rPr>
              <a:t>يتم </a:t>
            </a:r>
            <a:r>
              <a:rPr lang="x-none" sz="2400" b="1" dirty="0">
                <a:latin typeface="Sakkal Majalla" panose="02000000000000000000" pitchFamily="2" charset="-78"/>
                <a:cs typeface="Sakkal Majalla" panose="02000000000000000000" pitchFamily="2" charset="-78"/>
              </a:rPr>
              <a:t>التحقق من تعلم المتعلمين وإتقانهم </a:t>
            </a:r>
            <a:r>
              <a:rPr lang="ar-SA" sz="2400" b="1" dirty="0" smtClean="0">
                <a:latin typeface="Sakkal Majalla" panose="02000000000000000000" pitchFamily="2" charset="-78"/>
                <a:cs typeface="Sakkal Majalla" panose="02000000000000000000" pitchFamily="2" charset="-78"/>
              </a:rPr>
              <a:t>للأهداف.</a:t>
            </a:r>
            <a:endParaRPr lang="en-US" sz="2400" b="1" dirty="0">
              <a:latin typeface="Sakkal Majalla" panose="02000000000000000000" pitchFamily="2" charset="-78"/>
              <a:cs typeface="Sakkal Majalla" panose="02000000000000000000" pitchFamily="2" charset="-78"/>
            </a:endParaRPr>
          </a:p>
        </p:txBody>
      </p:sp>
      <p:pic>
        <p:nvPicPr>
          <p:cNvPr id="12" name="Picture 11" descr="products-gtm-integration-ic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752" y="3554125"/>
            <a:ext cx="2596750" cy="2596750"/>
          </a:xfrm>
          <a:prstGeom prst="rect">
            <a:avLst/>
          </a:prstGeom>
        </p:spPr>
      </p:pic>
    </p:spTree>
    <p:extLst>
      <p:ext uri="{BB962C8B-B14F-4D97-AF65-F5344CB8AC3E}">
        <p14:creationId xmlns:p14="http://schemas.microsoft.com/office/powerpoint/2010/main" val="8586334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x-none" sz="3600" b="1" dirty="0">
                <a:solidFill>
                  <a:srgbClr val="996600"/>
                </a:solidFill>
                <a:latin typeface="Sakkal Majalla" panose="02000000000000000000" pitchFamily="2" charset="-78"/>
                <a:cs typeface="Sakkal Majalla" panose="02000000000000000000" pitchFamily="2" charset="-78"/>
              </a:rPr>
              <a:t>نماذج التصميم التعليمي المنظومية</a:t>
            </a:r>
            <a:endParaRPr lang="en-US" sz="3600" dirty="0">
              <a:solidFill>
                <a:srgbClr val="996600"/>
              </a:solidFill>
              <a:latin typeface="Sakkal Majalla" panose="02000000000000000000" pitchFamily="2" charset="-78"/>
              <a:cs typeface="Sakkal Majalla" panose="02000000000000000000" pitchFamily="2" charset="-78"/>
            </a:endParaRPr>
          </a:p>
        </p:txBody>
      </p:sp>
      <p:sp>
        <p:nvSpPr>
          <p:cNvPr id="3" name="Rectangle 2"/>
          <p:cNvSpPr/>
          <p:nvPr/>
        </p:nvSpPr>
        <p:spPr>
          <a:xfrm>
            <a:off x="-3420671" y="2925760"/>
            <a:ext cx="4572000" cy="369332"/>
          </a:xfrm>
          <a:prstGeom prst="rect">
            <a:avLst/>
          </a:prstGeom>
        </p:spPr>
        <p:txBody>
          <a:bodyPr>
            <a:spAutoFit/>
          </a:bodyPr>
          <a:lstStyle/>
          <a:p>
            <a:pPr algn="ctr"/>
            <a:r>
              <a:rPr lang="en-GB" dirty="0">
                <a:latin typeface="Sakkal Majalla" panose="02000000000000000000" pitchFamily="2" charset="-78"/>
                <a:cs typeface="Sakkal Majalla" panose="02000000000000000000" pitchFamily="2" charset="-78"/>
              </a:rPr>
              <a:t> </a:t>
            </a:r>
            <a:endParaRPr lang="en-US" dirty="0">
              <a:latin typeface="Sakkal Majalla" panose="02000000000000000000" pitchFamily="2" charset="-78"/>
              <a:cs typeface="Sakkal Majalla" panose="02000000000000000000" pitchFamily="2" charset="-78"/>
            </a:endParaRPr>
          </a:p>
        </p:txBody>
      </p:sp>
      <p:sp>
        <p:nvSpPr>
          <p:cNvPr id="6" name="Rectangle 5"/>
          <p:cNvSpPr/>
          <p:nvPr/>
        </p:nvSpPr>
        <p:spPr>
          <a:xfrm>
            <a:off x="799561" y="1616138"/>
            <a:ext cx="7162178" cy="563369"/>
          </a:xfrm>
          <a:prstGeom prst="rect">
            <a:avLst/>
          </a:prstGeom>
          <a:solidFill>
            <a:srgbClr val="FAC81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x-none" sz="2400" b="1" dirty="0">
                <a:solidFill>
                  <a:schemeClr val="bg2">
                    <a:lumMod val="50000"/>
                  </a:schemeClr>
                </a:solidFill>
                <a:latin typeface="Sakkal Majalla" panose="02000000000000000000" pitchFamily="2" charset="-78"/>
                <a:cs typeface="Sakkal Majalla" panose="02000000000000000000" pitchFamily="2" charset="-78"/>
              </a:rPr>
              <a:t>يتكون النموذج العام لتصميم </a:t>
            </a:r>
            <a:r>
              <a:rPr lang="x-none" sz="2400" b="1" dirty="0" smtClean="0">
                <a:solidFill>
                  <a:schemeClr val="bg2">
                    <a:lumMod val="50000"/>
                  </a:schemeClr>
                </a:solidFill>
                <a:latin typeface="Sakkal Majalla" panose="02000000000000000000" pitchFamily="2" charset="-78"/>
                <a:cs typeface="Sakkal Majalla" panose="02000000000000000000" pitchFamily="2" charset="-78"/>
              </a:rPr>
              <a:t>التعليم من </a:t>
            </a:r>
            <a:r>
              <a:rPr lang="x-none" sz="2400" b="1" dirty="0">
                <a:solidFill>
                  <a:schemeClr val="bg2">
                    <a:lumMod val="50000"/>
                  </a:schemeClr>
                </a:solidFill>
                <a:latin typeface="Sakkal Majalla" panose="02000000000000000000" pitchFamily="2" charset="-78"/>
                <a:cs typeface="Sakkal Majalla" panose="02000000000000000000" pitchFamily="2" charset="-78"/>
              </a:rPr>
              <a:t>خمس مراحل </a:t>
            </a:r>
            <a:r>
              <a:rPr lang="ar-SA" sz="2400" b="1" dirty="0" smtClean="0">
                <a:solidFill>
                  <a:schemeClr val="bg2">
                    <a:lumMod val="50000"/>
                  </a:schemeClr>
                </a:solidFill>
                <a:latin typeface="Sakkal Majalla" panose="02000000000000000000" pitchFamily="2" charset="-78"/>
                <a:cs typeface="Sakkal Majalla" panose="02000000000000000000" pitchFamily="2" charset="-78"/>
              </a:rPr>
              <a:t>:</a:t>
            </a:r>
            <a:endParaRPr lang="en-US" sz="2400" b="1" dirty="0">
              <a:solidFill>
                <a:schemeClr val="bg2">
                  <a:lumMod val="50000"/>
                </a:schemeClr>
              </a:solidFill>
              <a:latin typeface="Sakkal Majalla" panose="02000000000000000000" pitchFamily="2" charset="-78"/>
              <a:cs typeface="Sakkal Majalla" panose="02000000000000000000" pitchFamily="2" charset="-78"/>
            </a:endParaRPr>
          </a:p>
        </p:txBody>
      </p:sp>
      <p:sp>
        <p:nvSpPr>
          <p:cNvPr id="7" name="8-Point Star 6"/>
          <p:cNvSpPr/>
          <p:nvPr/>
        </p:nvSpPr>
        <p:spPr>
          <a:xfrm>
            <a:off x="7523249" y="1434720"/>
            <a:ext cx="974047" cy="854547"/>
          </a:xfrm>
          <a:prstGeom prst="star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ar-SA" dirty="0" smtClean="0">
                <a:latin typeface="Sakkal Majalla" panose="02000000000000000000" pitchFamily="2" charset="-78"/>
                <a:cs typeface="Sakkal Majalla" panose="02000000000000000000" pitchFamily="2" charset="-78"/>
              </a:rPr>
              <a:t>   </a:t>
            </a:r>
            <a:endParaRPr lang="en-US" dirty="0">
              <a:latin typeface="Sakkal Majalla" panose="02000000000000000000" pitchFamily="2" charset="-78"/>
              <a:cs typeface="Sakkal Majalla" panose="02000000000000000000" pitchFamily="2" charset="-78"/>
            </a:endParaRPr>
          </a:p>
        </p:txBody>
      </p:sp>
      <p:sp>
        <p:nvSpPr>
          <p:cNvPr id="8" name="Bent Arrow 7"/>
          <p:cNvSpPr/>
          <p:nvPr/>
        </p:nvSpPr>
        <p:spPr>
          <a:xfrm rot="10800000">
            <a:off x="6490501" y="3111312"/>
            <a:ext cx="1381903" cy="913210"/>
          </a:xfrm>
          <a:prstGeom prst="bentArrow">
            <a:avLst>
              <a:gd name="adj1" fmla="val 32840"/>
              <a:gd name="adj2" fmla="val 24142"/>
              <a:gd name="adj3" fmla="val 35780"/>
              <a:gd name="adj4" fmla="val 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9" name="Group 8"/>
          <p:cNvGrpSpPr/>
          <p:nvPr/>
        </p:nvGrpSpPr>
        <p:grpSpPr>
          <a:xfrm>
            <a:off x="6734463" y="2422619"/>
            <a:ext cx="1577572" cy="880842"/>
            <a:chOff x="2809305" y="15560"/>
            <a:chExt cx="2713437" cy="1899317"/>
          </a:xfrm>
        </p:grpSpPr>
        <p:sp>
          <p:nvSpPr>
            <p:cNvPr id="16" name="Rounded Rectangle 15"/>
            <p:cNvSpPr/>
            <p:nvPr/>
          </p:nvSpPr>
          <p:spPr>
            <a:xfrm>
              <a:off x="2809305" y="15560"/>
              <a:ext cx="2713437" cy="1899317"/>
            </a:xfrm>
            <a:prstGeom prst="roundRect">
              <a:avLst>
                <a:gd name="adj" fmla="val 1667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7" name="Rounded Rectangle 5"/>
            <p:cNvSpPr/>
            <p:nvPr/>
          </p:nvSpPr>
          <p:spPr>
            <a:xfrm>
              <a:off x="2902039" y="108294"/>
              <a:ext cx="2527969" cy="17138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ar-SA" sz="2800" b="1" dirty="0" smtClean="0">
                  <a:latin typeface="Sakkal Majalla" panose="02000000000000000000" pitchFamily="2" charset="-78"/>
                  <a:cs typeface="Sakkal Majalla" panose="02000000000000000000" pitchFamily="2" charset="-78"/>
                </a:rPr>
                <a:t>التنفيذ</a:t>
              </a:r>
              <a:endParaRPr lang="en-US" sz="2800" b="1" kern="1200" dirty="0">
                <a:latin typeface="Sakkal Majalla" panose="02000000000000000000" pitchFamily="2" charset="-78"/>
                <a:cs typeface="Sakkal Majalla" panose="02000000000000000000" pitchFamily="2" charset="-78"/>
              </a:endParaRPr>
            </a:p>
          </p:txBody>
        </p:sp>
      </p:grpSp>
      <p:sp>
        <p:nvSpPr>
          <p:cNvPr id="14" name="Rectangle 13"/>
          <p:cNvSpPr/>
          <p:nvPr/>
        </p:nvSpPr>
        <p:spPr>
          <a:xfrm>
            <a:off x="3151962" y="2550179"/>
            <a:ext cx="1973495" cy="153511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5" name="Rectangle 4"/>
          <p:cNvSpPr/>
          <p:nvPr/>
        </p:nvSpPr>
        <p:spPr>
          <a:xfrm>
            <a:off x="3874153" y="3029621"/>
            <a:ext cx="2502608" cy="461665"/>
          </a:xfrm>
          <a:prstGeom prst="rect">
            <a:avLst/>
          </a:prstGeom>
        </p:spPr>
        <p:txBody>
          <a:bodyPr wrap="none">
            <a:spAutoFit/>
          </a:bodyPr>
          <a:lstStyle/>
          <a:p>
            <a:pPr algn="ctr"/>
            <a:r>
              <a:rPr lang="x-none" sz="2400" b="1" dirty="0">
                <a:solidFill>
                  <a:schemeClr val="accent5"/>
                </a:solidFill>
                <a:latin typeface="Sakkal Majalla" panose="02000000000000000000" pitchFamily="2" charset="-78"/>
                <a:cs typeface="Sakkal Majalla" panose="02000000000000000000" pitchFamily="2" charset="-78"/>
              </a:rPr>
              <a:t>مهام المعلم في هذه المرحلة:</a:t>
            </a:r>
            <a:endParaRPr lang="en-US" sz="2400" b="1" dirty="0">
              <a:solidFill>
                <a:schemeClr val="accent5"/>
              </a:solidFill>
              <a:latin typeface="Sakkal Majalla" panose="02000000000000000000" pitchFamily="2" charset="-78"/>
              <a:cs typeface="Sakkal Majalla" panose="02000000000000000000" pitchFamily="2" charset="-78"/>
            </a:endParaRPr>
          </a:p>
        </p:txBody>
      </p:sp>
      <p:graphicFrame>
        <p:nvGraphicFramePr>
          <p:cNvPr id="10" name="Diagram 9"/>
          <p:cNvGraphicFramePr/>
          <p:nvPr>
            <p:extLst>
              <p:ext uri="{D42A27DB-BD31-4B8C-83A1-F6EECF244321}">
                <p14:modId xmlns:p14="http://schemas.microsoft.com/office/powerpoint/2010/main" val="282923245"/>
              </p:ext>
            </p:extLst>
          </p:nvPr>
        </p:nvGraphicFramePr>
        <p:xfrm>
          <a:off x="-634019" y="2289267"/>
          <a:ext cx="5726980" cy="41941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3581498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x-none" sz="3600" b="1" dirty="0">
                <a:solidFill>
                  <a:srgbClr val="996600"/>
                </a:solidFill>
                <a:latin typeface="Sakkal Majalla" panose="02000000000000000000" pitchFamily="2" charset="-78"/>
                <a:cs typeface="Sakkal Majalla" panose="02000000000000000000" pitchFamily="2" charset="-78"/>
              </a:rPr>
              <a:t>نماذج التصميم التعليمي المنظومية</a:t>
            </a:r>
            <a:endParaRPr lang="en-US" sz="3600" dirty="0">
              <a:solidFill>
                <a:srgbClr val="996600"/>
              </a:solidFill>
              <a:latin typeface="Sakkal Majalla" panose="02000000000000000000" pitchFamily="2" charset="-78"/>
              <a:cs typeface="Sakkal Majalla" panose="02000000000000000000" pitchFamily="2" charset="-78"/>
            </a:endParaRPr>
          </a:p>
        </p:txBody>
      </p:sp>
      <p:sp>
        <p:nvSpPr>
          <p:cNvPr id="3" name="Rectangle 2"/>
          <p:cNvSpPr/>
          <p:nvPr/>
        </p:nvSpPr>
        <p:spPr>
          <a:xfrm>
            <a:off x="-3420671" y="2925760"/>
            <a:ext cx="4572000" cy="369332"/>
          </a:xfrm>
          <a:prstGeom prst="rect">
            <a:avLst/>
          </a:prstGeom>
        </p:spPr>
        <p:txBody>
          <a:bodyPr>
            <a:spAutoFit/>
          </a:bodyPr>
          <a:lstStyle/>
          <a:p>
            <a:pPr algn="ctr" rtl="1"/>
            <a:r>
              <a:rPr lang="en-GB" dirty="0">
                <a:latin typeface="Sakkal Majalla" panose="02000000000000000000" pitchFamily="2" charset="-78"/>
                <a:cs typeface="Sakkal Majalla" panose="02000000000000000000" pitchFamily="2" charset="-78"/>
              </a:rPr>
              <a:t> </a:t>
            </a:r>
            <a:endParaRPr lang="en-US" dirty="0">
              <a:latin typeface="Sakkal Majalla" panose="02000000000000000000" pitchFamily="2" charset="-78"/>
              <a:cs typeface="Sakkal Majalla" panose="02000000000000000000" pitchFamily="2" charset="-78"/>
            </a:endParaRPr>
          </a:p>
        </p:txBody>
      </p:sp>
      <p:sp>
        <p:nvSpPr>
          <p:cNvPr id="6" name="Rectangle 5"/>
          <p:cNvSpPr/>
          <p:nvPr/>
        </p:nvSpPr>
        <p:spPr>
          <a:xfrm>
            <a:off x="799561" y="1616138"/>
            <a:ext cx="7162178" cy="563369"/>
          </a:xfrm>
          <a:prstGeom prst="rect">
            <a:avLst/>
          </a:prstGeom>
          <a:solidFill>
            <a:srgbClr val="FAC81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1"/>
            <a:r>
              <a:rPr lang="x-none" sz="2400" b="1" dirty="0">
                <a:solidFill>
                  <a:schemeClr val="tx1"/>
                </a:solidFill>
                <a:latin typeface="Sakkal Majalla" panose="02000000000000000000" pitchFamily="2" charset="-78"/>
                <a:cs typeface="Sakkal Majalla" panose="02000000000000000000" pitchFamily="2" charset="-78"/>
              </a:rPr>
              <a:t>يتكون النموذج العام لتصميم </a:t>
            </a:r>
            <a:r>
              <a:rPr lang="x-none" sz="2400" b="1" dirty="0" smtClean="0">
                <a:solidFill>
                  <a:schemeClr val="tx1"/>
                </a:solidFill>
                <a:latin typeface="Sakkal Majalla" panose="02000000000000000000" pitchFamily="2" charset="-78"/>
                <a:cs typeface="Sakkal Majalla" panose="02000000000000000000" pitchFamily="2" charset="-78"/>
              </a:rPr>
              <a:t>التعليم من </a:t>
            </a:r>
            <a:r>
              <a:rPr lang="x-none" sz="2400" b="1" dirty="0">
                <a:solidFill>
                  <a:schemeClr val="tx1"/>
                </a:solidFill>
                <a:latin typeface="Sakkal Majalla" panose="02000000000000000000" pitchFamily="2" charset="-78"/>
                <a:cs typeface="Sakkal Majalla" panose="02000000000000000000" pitchFamily="2" charset="-78"/>
              </a:rPr>
              <a:t>خمس مراحل </a:t>
            </a:r>
            <a:r>
              <a:rPr lang="ar-SA" sz="2400" b="1" dirty="0" smtClean="0">
                <a:solidFill>
                  <a:schemeClr val="tx1"/>
                </a:solidFill>
                <a:latin typeface="Sakkal Majalla" panose="02000000000000000000" pitchFamily="2" charset="-78"/>
                <a:cs typeface="Sakkal Majalla" panose="02000000000000000000" pitchFamily="2" charset="-78"/>
              </a:rPr>
              <a:t>:</a:t>
            </a:r>
            <a:endParaRPr lang="en-US" sz="2400" b="1" dirty="0">
              <a:solidFill>
                <a:schemeClr val="tx1"/>
              </a:solidFill>
              <a:latin typeface="Sakkal Majalla" panose="02000000000000000000" pitchFamily="2" charset="-78"/>
              <a:cs typeface="Sakkal Majalla" panose="02000000000000000000" pitchFamily="2" charset="-78"/>
            </a:endParaRPr>
          </a:p>
        </p:txBody>
      </p:sp>
      <p:sp>
        <p:nvSpPr>
          <p:cNvPr id="7" name="8-Point Star 6"/>
          <p:cNvSpPr/>
          <p:nvPr/>
        </p:nvSpPr>
        <p:spPr>
          <a:xfrm>
            <a:off x="7523249" y="1434720"/>
            <a:ext cx="974047" cy="854547"/>
          </a:xfrm>
          <a:prstGeom prst="star8">
            <a:avLst/>
          </a:prstGeom>
        </p:spPr>
        <p:style>
          <a:lnRef idx="1">
            <a:schemeClr val="accent1"/>
          </a:lnRef>
          <a:fillRef idx="3">
            <a:schemeClr val="accent1"/>
          </a:fillRef>
          <a:effectRef idx="2">
            <a:schemeClr val="accent1"/>
          </a:effectRef>
          <a:fontRef idx="minor">
            <a:schemeClr val="lt1"/>
          </a:fontRef>
        </p:style>
        <p:txBody>
          <a:bodyPr rtlCol="0" anchor="ctr"/>
          <a:lstStyle/>
          <a:p>
            <a:pPr algn="ctr" rtl="1"/>
            <a:r>
              <a:rPr lang="ar-SA" dirty="0" smtClean="0">
                <a:latin typeface="Sakkal Majalla" panose="02000000000000000000" pitchFamily="2" charset="-78"/>
                <a:cs typeface="Sakkal Majalla" panose="02000000000000000000" pitchFamily="2" charset="-78"/>
              </a:rPr>
              <a:t>   </a:t>
            </a:r>
            <a:endParaRPr lang="en-US" dirty="0">
              <a:latin typeface="Sakkal Majalla" panose="02000000000000000000" pitchFamily="2" charset="-78"/>
              <a:cs typeface="Sakkal Majalla" panose="02000000000000000000" pitchFamily="2" charset="-78"/>
            </a:endParaRPr>
          </a:p>
        </p:txBody>
      </p:sp>
      <p:sp>
        <p:nvSpPr>
          <p:cNvPr id="8" name="Bent Arrow 7"/>
          <p:cNvSpPr/>
          <p:nvPr/>
        </p:nvSpPr>
        <p:spPr>
          <a:xfrm rot="10800000">
            <a:off x="6490501" y="3111312"/>
            <a:ext cx="1381903" cy="913210"/>
          </a:xfrm>
          <a:prstGeom prst="bentArrow">
            <a:avLst>
              <a:gd name="adj1" fmla="val 32840"/>
              <a:gd name="adj2" fmla="val 24142"/>
              <a:gd name="adj3" fmla="val 35780"/>
              <a:gd name="adj4" fmla="val 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9" name="Group 8"/>
          <p:cNvGrpSpPr/>
          <p:nvPr/>
        </p:nvGrpSpPr>
        <p:grpSpPr>
          <a:xfrm>
            <a:off x="6734463" y="2422619"/>
            <a:ext cx="1577572" cy="880842"/>
            <a:chOff x="2809305" y="15560"/>
            <a:chExt cx="2713437" cy="1899317"/>
          </a:xfrm>
        </p:grpSpPr>
        <p:sp>
          <p:nvSpPr>
            <p:cNvPr id="16" name="Rounded Rectangle 15"/>
            <p:cNvSpPr/>
            <p:nvPr/>
          </p:nvSpPr>
          <p:spPr>
            <a:xfrm>
              <a:off x="2809305" y="15560"/>
              <a:ext cx="2713437" cy="1899317"/>
            </a:xfrm>
            <a:prstGeom prst="roundRect">
              <a:avLst>
                <a:gd name="adj" fmla="val 1667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7" name="Rounded Rectangle 5"/>
            <p:cNvSpPr/>
            <p:nvPr/>
          </p:nvSpPr>
          <p:spPr>
            <a:xfrm>
              <a:off x="2902039" y="108294"/>
              <a:ext cx="2527969" cy="17138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7650" tIns="247650" rIns="247650" bIns="247650" numCol="1" spcCol="1270" anchor="ctr" anchorCtr="0">
              <a:noAutofit/>
            </a:bodyPr>
            <a:lstStyle/>
            <a:p>
              <a:pPr lvl="0" algn="ctr" defTabSz="2889250" rtl="1">
                <a:lnSpc>
                  <a:spcPct val="90000"/>
                </a:lnSpc>
                <a:spcBef>
                  <a:spcPct val="0"/>
                </a:spcBef>
                <a:spcAft>
                  <a:spcPct val="35000"/>
                </a:spcAft>
              </a:pPr>
              <a:r>
                <a:rPr lang="ar-SA" sz="2800" b="1" dirty="0" smtClean="0">
                  <a:latin typeface="Sakkal Majalla" panose="02000000000000000000" pitchFamily="2" charset="-78"/>
                  <a:cs typeface="Sakkal Majalla" panose="02000000000000000000" pitchFamily="2" charset="-78"/>
                </a:rPr>
                <a:t>التقويم</a:t>
              </a:r>
              <a:endParaRPr lang="en-US" sz="2800" b="1" kern="1200" dirty="0">
                <a:latin typeface="Sakkal Majalla" panose="02000000000000000000" pitchFamily="2" charset="-78"/>
                <a:cs typeface="Sakkal Majalla" panose="02000000000000000000" pitchFamily="2" charset="-78"/>
              </a:endParaRPr>
            </a:p>
          </p:txBody>
        </p:sp>
      </p:grpSp>
      <p:sp>
        <p:nvSpPr>
          <p:cNvPr id="14" name="Rectangle 13"/>
          <p:cNvSpPr/>
          <p:nvPr/>
        </p:nvSpPr>
        <p:spPr>
          <a:xfrm>
            <a:off x="3151962" y="2550179"/>
            <a:ext cx="1973495" cy="153511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5" name="Rectangle 4"/>
          <p:cNvSpPr/>
          <p:nvPr/>
        </p:nvSpPr>
        <p:spPr>
          <a:xfrm>
            <a:off x="478971" y="3047981"/>
            <a:ext cx="6011530" cy="1569660"/>
          </a:xfrm>
          <a:prstGeom prst="rect">
            <a:avLst/>
          </a:prstGeom>
        </p:spPr>
        <p:txBody>
          <a:bodyPr wrap="square">
            <a:spAutoFit/>
          </a:bodyPr>
          <a:lstStyle/>
          <a:p>
            <a:pPr algn="ctr" rtl="1"/>
            <a:r>
              <a:rPr lang="ar-SA" sz="2400" b="1" dirty="0" smtClean="0">
                <a:latin typeface="Sakkal Majalla" panose="02000000000000000000" pitchFamily="2" charset="-78"/>
                <a:cs typeface="Sakkal Majalla" panose="02000000000000000000" pitchFamily="2" charset="-78"/>
              </a:rPr>
              <a:t>عملية </a:t>
            </a:r>
            <a:r>
              <a:rPr lang="ar-SA" sz="2400" b="1" dirty="0">
                <a:latin typeface="Sakkal Majalla" panose="02000000000000000000" pitchFamily="2" charset="-78"/>
                <a:cs typeface="Sakkal Majalla" panose="02000000000000000000" pitchFamily="2" charset="-78"/>
              </a:rPr>
              <a:t>مستمرة تتم بالتزامن مع مراحل النموذج بشكل عام، كما أن هناك </a:t>
            </a:r>
            <a:r>
              <a:rPr lang="ar-SA" sz="2400" b="1" dirty="0" smtClean="0">
                <a:latin typeface="Sakkal Majalla" panose="02000000000000000000" pitchFamily="2" charset="-78"/>
                <a:cs typeface="Sakkal Majalla" panose="02000000000000000000" pitchFamily="2" charset="-78"/>
              </a:rPr>
              <a:t>تقويمًا نهائيًا ويعد </a:t>
            </a:r>
            <a:r>
              <a:rPr lang="ar-SA" sz="2400" b="1" dirty="0">
                <a:latin typeface="Sakkal Majalla" panose="02000000000000000000" pitchFamily="2" charset="-78"/>
                <a:cs typeface="Sakkal Majalla" panose="02000000000000000000" pitchFamily="2" charset="-78"/>
              </a:rPr>
              <a:t>ذلك مدخلاً لتطوير النظام أو الوسيلة فيما بعد. </a:t>
            </a:r>
            <a:r>
              <a:rPr lang="ar-SA" sz="2400" b="1" dirty="0">
                <a:solidFill>
                  <a:srgbClr val="C00000"/>
                </a:solidFill>
                <a:latin typeface="Sakkal Majalla" panose="02000000000000000000" pitchFamily="2" charset="-78"/>
                <a:cs typeface="Sakkal Majalla" panose="02000000000000000000" pitchFamily="2" charset="-78"/>
              </a:rPr>
              <a:t>ونلاحظ أن التقويم يتم خلال جميع مراحل عملية تصميم </a:t>
            </a:r>
            <a:r>
              <a:rPr lang="ar-SA" sz="2400" b="1" dirty="0" smtClean="0">
                <a:solidFill>
                  <a:srgbClr val="C00000"/>
                </a:solidFill>
                <a:latin typeface="Sakkal Majalla" panose="02000000000000000000" pitchFamily="2" charset="-78"/>
                <a:cs typeface="Sakkal Majalla" panose="02000000000000000000" pitchFamily="2" charset="-78"/>
              </a:rPr>
              <a:t>التعليم </a:t>
            </a:r>
            <a:r>
              <a:rPr lang="ar-SA" sz="2400" b="1" dirty="0">
                <a:solidFill>
                  <a:srgbClr val="C00000"/>
                </a:solidFill>
                <a:latin typeface="Sakkal Majalla" panose="02000000000000000000" pitchFamily="2" charset="-78"/>
                <a:cs typeface="Sakkal Majalla" panose="02000000000000000000" pitchFamily="2" charset="-78"/>
              </a:rPr>
              <a:t>وقد يكون التقويم تكوينياً أو ختامياً.</a:t>
            </a:r>
          </a:p>
        </p:txBody>
      </p:sp>
      <p:pic>
        <p:nvPicPr>
          <p:cNvPr id="10" name="Picture 9" descr="checklis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3415" y="4273162"/>
            <a:ext cx="1689767" cy="1737462"/>
          </a:xfrm>
          <a:prstGeom prst="rect">
            <a:avLst/>
          </a:prstGeom>
        </p:spPr>
      </p:pic>
    </p:spTree>
    <p:extLst>
      <p:ext uri="{BB962C8B-B14F-4D97-AF65-F5344CB8AC3E}">
        <p14:creationId xmlns:p14="http://schemas.microsoft.com/office/powerpoint/2010/main" val="340309482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ar-SA" sz="3600" b="1" dirty="0">
                <a:solidFill>
                  <a:srgbClr val="996600"/>
                </a:solidFill>
                <a:latin typeface="Sakkal Majalla" panose="02000000000000000000" pitchFamily="2" charset="-78"/>
                <a:cs typeface="Sakkal Majalla" panose="02000000000000000000" pitchFamily="2" charset="-78"/>
              </a:rPr>
              <a:t>علاقة التصميم التعليمي بتكنولوجيا التعليم</a:t>
            </a:r>
            <a:endParaRPr lang="en-US" sz="3600" dirty="0">
              <a:solidFill>
                <a:srgbClr val="996600"/>
              </a:solidFill>
              <a:latin typeface="Sakkal Majalla" panose="02000000000000000000" pitchFamily="2" charset="-78"/>
              <a:cs typeface="Sakkal Majalla" panose="02000000000000000000" pitchFamily="2" charset="-78"/>
            </a:endParaRPr>
          </a:p>
        </p:txBody>
      </p:sp>
      <p:sp>
        <p:nvSpPr>
          <p:cNvPr id="3" name="Rectangle 2"/>
          <p:cNvSpPr/>
          <p:nvPr/>
        </p:nvSpPr>
        <p:spPr>
          <a:xfrm>
            <a:off x="1624657" y="2364379"/>
            <a:ext cx="5960453" cy="3046988"/>
          </a:xfrm>
          <a:prstGeom prst="rect">
            <a:avLst/>
          </a:prstGeom>
        </p:spPr>
        <p:txBody>
          <a:bodyPr wrap="square">
            <a:spAutoFit/>
          </a:bodyPr>
          <a:lstStyle/>
          <a:p>
            <a:pPr algn="ctr" rtl="1"/>
            <a:r>
              <a:rPr lang="ar-SA" sz="3200" b="1" dirty="0" smtClean="0">
                <a:latin typeface="Sakkal Majalla" panose="02000000000000000000" pitchFamily="2" charset="-78"/>
                <a:cs typeface="Sakkal Majalla" panose="02000000000000000000" pitchFamily="2" charset="-78"/>
              </a:rPr>
              <a:t>تكمن </a:t>
            </a:r>
            <a:r>
              <a:rPr lang="ar-SA" sz="3200" b="1" dirty="0">
                <a:latin typeface="Sakkal Majalla" panose="02000000000000000000" pitchFamily="2" charset="-78"/>
                <a:cs typeface="Sakkal Majalla" panose="02000000000000000000" pitchFamily="2" charset="-78"/>
              </a:rPr>
              <a:t>علاقة التصميم التعليمي بتكنولوجيا التعليم في أن </a:t>
            </a:r>
            <a:r>
              <a:rPr lang="ar-SA" sz="3200" b="1" dirty="0">
                <a:solidFill>
                  <a:srgbClr val="FF0000"/>
                </a:solidFill>
                <a:latin typeface="Sakkal Majalla" panose="02000000000000000000" pitchFamily="2" charset="-78"/>
                <a:cs typeface="Sakkal Majalla" panose="02000000000000000000" pitchFamily="2" charset="-78"/>
              </a:rPr>
              <a:t>التصميم التعليمي أحد العمليات الرئيسة لتكنولوجيا التعليم، </a:t>
            </a:r>
            <a:r>
              <a:rPr lang="ar-SA" sz="3200" b="1" dirty="0" smtClean="0">
                <a:latin typeface="Sakkal Majalla" panose="02000000000000000000" pitchFamily="2" charset="-78"/>
                <a:cs typeface="Sakkal Majalla" panose="02000000000000000000" pitchFamily="2" charset="-78"/>
              </a:rPr>
              <a:t>وعلم </a:t>
            </a:r>
            <a:r>
              <a:rPr lang="ar-SA" sz="3200" b="1" dirty="0">
                <a:latin typeface="Sakkal Majalla" panose="02000000000000000000" pitchFamily="2" charset="-78"/>
                <a:cs typeface="Sakkal Majalla" panose="02000000000000000000" pitchFamily="2" charset="-78"/>
              </a:rPr>
              <a:t>التصميم التعليمي يعتبر كجسر يصل بين تكنولوجيا التعليم وبين العلوم النظرية ( العلوم السلوكية والمعرفية).</a:t>
            </a:r>
            <a:endParaRPr lang="en-US" sz="32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56209250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ar-SA" sz="3600" b="1" dirty="0">
                <a:solidFill>
                  <a:srgbClr val="996600"/>
                </a:solidFill>
                <a:latin typeface="Sakkal Majalla" panose="02000000000000000000" pitchFamily="2" charset="-78"/>
                <a:cs typeface="Sakkal Majalla" panose="02000000000000000000" pitchFamily="2" charset="-78"/>
              </a:rPr>
              <a:t>علاقة التصميم التعليمي بتكنولوجيا التعليم</a:t>
            </a:r>
            <a:endParaRPr lang="en-US" sz="3600" dirty="0">
              <a:solidFill>
                <a:srgbClr val="996600"/>
              </a:solidFill>
              <a:latin typeface="Sakkal Majalla" panose="02000000000000000000" pitchFamily="2" charset="-78"/>
              <a:cs typeface="Sakkal Majalla" panose="02000000000000000000" pitchFamily="2" charset="-78"/>
            </a:endParaRPr>
          </a:p>
        </p:txBody>
      </p:sp>
      <p:grpSp>
        <p:nvGrpSpPr>
          <p:cNvPr id="5" name="Group 4"/>
          <p:cNvGrpSpPr/>
          <p:nvPr/>
        </p:nvGrpSpPr>
        <p:grpSpPr>
          <a:xfrm>
            <a:off x="1348277" y="1735229"/>
            <a:ext cx="6584620" cy="647999"/>
            <a:chOff x="2246281" y="496"/>
            <a:chExt cx="1603437" cy="580429"/>
          </a:xfrm>
        </p:grpSpPr>
        <p:sp>
          <p:nvSpPr>
            <p:cNvPr id="30" name="Rounded Rectangle 29"/>
            <p:cNvSpPr/>
            <p:nvPr/>
          </p:nvSpPr>
          <p:spPr>
            <a:xfrm>
              <a:off x="2246281" y="496"/>
              <a:ext cx="1603437" cy="580429"/>
            </a:xfrm>
            <a:prstGeom prst="roundRect">
              <a:avLst>
                <a:gd name="adj" fmla="val 10000"/>
              </a:avLst>
            </a:prstGeom>
          </p:spPr>
          <p:style>
            <a:lnRef idx="2">
              <a:schemeClr val="lt1">
                <a:hueOff val="0"/>
                <a:satOff val="0"/>
                <a:lumOff val="0"/>
                <a:alphaOff val="0"/>
              </a:schemeClr>
            </a:lnRef>
            <a:fillRef idx="1">
              <a:schemeClr val="accent3">
                <a:alpha val="90000"/>
                <a:hueOff val="0"/>
                <a:satOff val="0"/>
                <a:lumOff val="0"/>
                <a:alphaOff val="0"/>
              </a:schemeClr>
            </a:fillRef>
            <a:effectRef idx="0">
              <a:schemeClr val="accent3">
                <a:alpha val="90000"/>
                <a:hueOff val="0"/>
                <a:satOff val="0"/>
                <a:lumOff val="0"/>
                <a:alphaOff val="0"/>
              </a:schemeClr>
            </a:effectRef>
            <a:fontRef idx="minor">
              <a:schemeClr val="lt1"/>
            </a:fontRef>
          </p:style>
        </p:sp>
        <p:sp>
          <p:nvSpPr>
            <p:cNvPr id="31" name="Rounded Rectangle 4"/>
            <p:cNvSpPr/>
            <p:nvPr/>
          </p:nvSpPr>
          <p:spPr>
            <a:xfrm>
              <a:off x="2263281" y="17496"/>
              <a:ext cx="1569437" cy="5464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defTabSz="355600" rtl="1">
                <a:lnSpc>
                  <a:spcPct val="90000"/>
                </a:lnSpc>
                <a:spcBef>
                  <a:spcPct val="0"/>
                </a:spcBef>
                <a:spcAft>
                  <a:spcPct val="35000"/>
                </a:spcAft>
              </a:pPr>
              <a:r>
                <a:rPr lang="ar-SA" sz="2400" b="1" kern="1200" dirty="0" smtClean="0">
                  <a:solidFill>
                    <a:schemeClr val="tx1"/>
                  </a:solidFill>
                  <a:latin typeface="Sakkal Majalla" panose="02000000000000000000" pitchFamily="2" charset="-78"/>
                  <a:cs typeface="Sakkal Majalla" panose="02000000000000000000" pitchFamily="2" charset="-78"/>
                </a:rPr>
                <a:t>التصميم التعليمي أحد العمليات الرئيسة لتكنولوجيا التعليم</a:t>
              </a:r>
              <a:endParaRPr lang="en-US" sz="2400" b="1" kern="1200" dirty="0">
                <a:solidFill>
                  <a:schemeClr val="tx1"/>
                </a:solidFill>
                <a:latin typeface="Sakkal Majalla" panose="02000000000000000000" pitchFamily="2" charset="-78"/>
                <a:cs typeface="Sakkal Majalla" panose="02000000000000000000" pitchFamily="2" charset="-78"/>
              </a:endParaRPr>
            </a:p>
          </p:txBody>
        </p:sp>
      </p:grpSp>
      <p:grpSp>
        <p:nvGrpSpPr>
          <p:cNvPr id="6" name="Group 5"/>
          <p:cNvGrpSpPr/>
          <p:nvPr/>
        </p:nvGrpSpPr>
        <p:grpSpPr>
          <a:xfrm>
            <a:off x="4475403" y="2463016"/>
            <a:ext cx="261193" cy="217661"/>
            <a:chOff x="2917403" y="617202"/>
            <a:chExt cx="261193" cy="217661"/>
          </a:xfrm>
        </p:grpSpPr>
        <p:sp>
          <p:nvSpPr>
            <p:cNvPr id="28" name="Right Arrow 27"/>
            <p:cNvSpPr/>
            <p:nvPr/>
          </p:nvSpPr>
          <p:spPr>
            <a:xfrm rot="5400000">
              <a:off x="2939169" y="595436"/>
              <a:ext cx="217661" cy="261193"/>
            </a:xfrm>
            <a:prstGeom prst="rightArrow">
              <a:avLst>
                <a:gd name="adj1" fmla="val 60000"/>
                <a:gd name="adj2" fmla="val 50000"/>
              </a:avLst>
            </a:prstGeom>
          </p:spPr>
          <p:style>
            <a:lnRef idx="0">
              <a:schemeClr val="accent3">
                <a:shade val="90000"/>
                <a:hueOff val="0"/>
                <a:satOff val="0"/>
                <a:lumOff val="0"/>
                <a:alphaOff val="0"/>
              </a:schemeClr>
            </a:lnRef>
            <a:fillRef idx="1">
              <a:schemeClr val="accent3">
                <a:shade val="90000"/>
                <a:hueOff val="0"/>
                <a:satOff val="0"/>
                <a:lumOff val="0"/>
                <a:alphaOff val="0"/>
              </a:schemeClr>
            </a:fillRef>
            <a:effectRef idx="0">
              <a:schemeClr val="accent3">
                <a:shade val="90000"/>
                <a:hueOff val="0"/>
                <a:satOff val="0"/>
                <a:lumOff val="0"/>
                <a:alphaOff val="0"/>
              </a:schemeClr>
            </a:effectRef>
            <a:fontRef idx="minor">
              <a:schemeClr val="lt1"/>
            </a:fontRef>
          </p:style>
        </p:sp>
        <p:sp>
          <p:nvSpPr>
            <p:cNvPr id="29" name="Right Arrow 6"/>
            <p:cNvSpPr/>
            <p:nvPr/>
          </p:nvSpPr>
          <p:spPr>
            <a:xfrm>
              <a:off x="2969642" y="617202"/>
              <a:ext cx="156715" cy="1523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266700" rtl="1">
                <a:lnSpc>
                  <a:spcPct val="90000"/>
                </a:lnSpc>
                <a:spcBef>
                  <a:spcPct val="0"/>
                </a:spcBef>
                <a:spcAft>
                  <a:spcPct val="35000"/>
                </a:spcAft>
              </a:pPr>
              <a:endParaRPr lang="en-US" sz="600" kern="1200">
                <a:latin typeface="Sakkal Majalla" panose="02000000000000000000" pitchFamily="2" charset="-78"/>
                <a:cs typeface="Sakkal Majalla" panose="02000000000000000000" pitchFamily="2" charset="-78"/>
              </a:endParaRPr>
            </a:p>
          </p:txBody>
        </p:sp>
      </p:grpSp>
      <p:grpSp>
        <p:nvGrpSpPr>
          <p:cNvPr id="7" name="Group 6"/>
          <p:cNvGrpSpPr/>
          <p:nvPr/>
        </p:nvGrpSpPr>
        <p:grpSpPr>
          <a:xfrm>
            <a:off x="1348277" y="2699953"/>
            <a:ext cx="6584620" cy="647999"/>
            <a:chOff x="2246281" y="871140"/>
            <a:chExt cx="1603437" cy="580429"/>
          </a:xfrm>
        </p:grpSpPr>
        <p:sp>
          <p:nvSpPr>
            <p:cNvPr id="26" name="Rounded Rectangle 25"/>
            <p:cNvSpPr/>
            <p:nvPr/>
          </p:nvSpPr>
          <p:spPr>
            <a:xfrm>
              <a:off x="2246281" y="871140"/>
              <a:ext cx="1603437" cy="580429"/>
            </a:xfrm>
            <a:prstGeom prst="roundRect">
              <a:avLst>
                <a:gd name="adj" fmla="val 10000"/>
              </a:avLst>
            </a:prstGeom>
          </p:spPr>
          <p:style>
            <a:lnRef idx="2">
              <a:schemeClr val="lt1">
                <a:hueOff val="0"/>
                <a:satOff val="0"/>
                <a:lumOff val="0"/>
                <a:alphaOff val="0"/>
              </a:schemeClr>
            </a:lnRef>
            <a:fillRef idx="1">
              <a:schemeClr val="accent3">
                <a:alpha val="90000"/>
                <a:hueOff val="0"/>
                <a:satOff val="0"/>
                <a:lumOff val="0"/>
                <a:alphaOff val="-10000"/>
              </a:schemeClr>
            </a:fillRef>
            <a:effectRef idx="0">
              <a:schemeClr val="accent3">
                <a:alpha val="90000"/>
                <a:hueOff val="0"/>
                <a:satOff val="0"/>
                <a:lumOff val="0"/>
                <a:alphaOff val="-10000"/>
              </a:schemeClr>
            </a:effectRef>
            <a:fontRef idx="minor">
              <a:schemeClr val="lt1"/>
            </a:fontRef>
          </p:style>
        </p:sp>
        <p:sp>
          <p:nvSpPr>
            <p:cNvPr id="27" name="Rounded Rectangle 8"/>
            <p:cNvSpPr/>
            <p:nvPr/>
          </p:nvSpPr>
          <p:spPr>
            <a:xfrm>
              <a:off x="2263281" y="888140"/>
              <a:ext cx="1569437" cy="5464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defTabSz="355600" rtl="1">
                <a:lnSpc>
                  <a:spcPct val="90000"/>
                </a:lnSpc>
                <a:spcBef>
                  <a:spcPct val="0"/>
                </a:spcBef>
                <a:spcAft>
                  <a:spcPct val="35000"/>
                </a:spcAft>
              </a:pPr>
              <a:r>
                <a:rPr lang="ar-SA" sz="2400" b="1" kern="1200" dirty="0" smtClean="0">
                  <a:solidFill>
                    <a:schemeClr val="tx1"/>
                  </a:solidFill>
                  <a:latin typeface="Sakkal Majalla" panose="02000000000000000000" pitchFamily="2" charset="-78"/>
                  <a:cs typeface="Sakkal Majalla" panose="02000000000000000000" pitchFamily="2" charset="-78"/>
                </a:rPr>
                <a:t>يُعد التصميم التعليمي جسر يصل بين تكنولوجيا التعليم وبين العلوم النظرية </a:t>
              </a:r>
              <a:endParaRPr lang="en-US" sz="2400" b="1" kern="1200" dirty="0">
                <a:solidFill>
                  <a:schemeClr val="tx1"/>
                </a:solidFill>
                <a:latin typeface="Sakkal Majalla" panose="02000000000000000000" pitchFamily="2" charset="-78"/>
                <a:cs typeface="Sakkal Majalla" panose="02000000000000000000" pitchFamily="2" charset="-78"/>
              </a:endParaRPr>
            </a:p>
          </p:txBody>
        </p:sp>
      </p:grpSp>
      <p:grpSp>
        <p:nvGrpSpPr>
          <p:cNvPr id="8" name="Group 7"/>
          <p:cNvGrpSpPr/>
          <p:nvPr/>
        </p:nvGrpSpPr>
        <p:grpSpPr>
          <a:xfrm>
            <a:off x="4475403" y="3427741"/>
            <a:ext cx="261193" cy="217661"/>
            <a:chOff x="2917403" y="1487847"/>
            <a:chExt cx="261193" cy="217661"/>
          </a:xfrm>
        </p:grpSpPr>
        <p:sp>
          <p:nvSpPr>
            <p:cNvPr id="24" name="Right Arrow 23"/>
            <p:cNvSpPr/>
            <p:nvPr/>
          </p:nvSpPr>
          <p:spPr>
            <a:xfrm rot="5400000">
              <a:off x="2939169" y="1466081"/>
              <a:ext cx="217661" cy="261193"/>
            </a:xfrm>
            <a:prstGeom prst="rightArrow">
              <a:avLst>
                <a:gd name="adj1" fmla="val 60000"/>
                <a:gd name="adj2" fmla="val 50000"/>
              </a:avLst>
            </a:prstGeom>
          </p:spPr>
          <p:style>
            <a:lnRef idx="0">
              <a:schemeClr val="accent3">
                <a:shade val="90000"/>
                <a:hueOff val="-168082"/>
                <a:satOff val="1487"/>
                <a:lumOff val="12229"/>
                <a:alphaOff val="0"/>
              </a:schemeClr>
            </a:lnRef>
            <a:fillRef idx="1">
              <a:schemeClr val="accent3">
                <a:shade val="90000"/>
                <a:hueOff val="-168082"/>
                <a:satOff val="1487"/>
                <a:lumOff val="12229"/>
                <a:alphaOff val="0"/>
              </a:schemeClr>
            </a:fillRef>
            <a:effectRef idx="0">
              <a:schemeClr val="accent3">
                <a:shade val="90000"/>
                <a:hueOff val="-168082"/>
                <a:satOff val="1487"/>
                <a:lumOff val="12229"/>
                <a:alphaOff val="0"/>
              </a:schemeClr>
            </a:effectRef>
            <a:fontRef idx="minor">
              <a:schemeClr val="lt1"/>
            </a:fontRef>
          </p:style>
        </p:sp>
        <p:sp>
          <p:nvSpPr>
            <p:cNvPr id="25" name="Right Arrow 10"/>
            <p:cNvSpPr/>
            <p:nvPr/>
          </p:nvSpPr>
          <p:spPr>
            <a:xfrm>
              <a:off x="2969642" y="1487847"/>
              <a:ext cx="156715" cy="1523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266700" rtl="1">
                <a:lnSpc>
                  <a:spcPct val="90000"/>
                </a:lnSpc>
                <a:spcBef>
                  <a:spcPct val="0"/>
                </a:spcBef>
                <a:spcAft>
                  <a:spcPct val="35000"/>
                </a:spcAft>
              </a:pPr>
              <a:endParaRPr lang="en-US" sz="600" kern="1200">
                <a:latin typeface="Sakkal Majalla" panose="02000000000000000000" pitchFamily="2" charset="-78"/>
                <a:cs typeface="Sakkal Majalla" panose="02000000000000000000" pitchFamily="2" charset="-78"/>
              </a:endParaRPr>
            </a:p>
          </p:txBody>
        </p:sp>
      </p:grpSp>
      <p:grpSp>
        <p:nvGrpSpPr>
          <p:cNvPr id="9" name="Group 8"/>
          <p:cNvGrpSpPr/>
          <p:nvPr/>
        </p:nvGrpSpPr>
        <p:grpSpPr>
          <a:xfrm>
            <a:off x="1348277" y="3711718"/>
            <a:ext cx="6584620" cy="647999"/>
            <a:chOff x="2246281" y="1741785"/>
            <a:chExt cx="1603437" cy="580429"/>
          </a:xfrm>
        </p:grpSpPr>
        <p:sp>
          <p:nvSpPr>
            <p:cNvPr id="22" name="Rounded Rectangle 21"/>
            <p:cNvSpPr/>
            <p:nvPr/>
          </p:nvSpPr>
          <p:spPr>
            <a:xfrm>
              <a:off x="2246281" y="1741785"/>
              <a:ext cx="1603437" cy="580429"/>
            </a:xfrm>
            <a:prstGeom prst="roundRect">
              <a:avLst>
                <a:gd name="adj" fmla="val 10000"/>
              </a:avLst>
            </a:prstGeom>
          </p:spPr>
          <p:style>
            <a:lnRef idx="2">
              <a:schemeClr val="lt1">
                <a:hueOff val="0"/>
                <a:satOff val="0"/>
                <a:lumOff val="0"/>
                <a:alphaOff val="0"/>
              </a:schemeClr>
            </a:lnRef>
            <a:fillRef idx="1">
              <a:schemeClr val="accent3">
                <a:alpha val="90000"/>
                <a:hueOff val="0"/>
                <a:satOff val="0"/>
                <a:lumOff val="0"/>
                <a:alphaOff val="-20000"/>
              </a:schemeClr>
            </a:fillRef>
            <a:effectRef idx="0">
              <a:schemeClr val="accent3">
                <a:alpha val="90000"/>
                <a:hueOff val="0"/>
                <a:satOff val="0"/>
                <a:lumOff val="0"/>
                <a:alphaOff val="-20000"/>
              </a:schemeClr>
            </a:effectRef>
            <a:fontRef idx="minor">
              <a:schemeClr val="lt1"/>
            </a:fontRef>
          </p:style>
        </p:sp>
        <p:sp>
          <p:nvSpPr>
            <p:cNvPr id="23" name="Rounded Rectangle 12"/>
            <p:cNvSpPr/>
            <p:nvPr/>
          </p:nvSpPr>
          <p:spPr>
            <a:xfrm>
              <a:off x="2263281" y="1758785"/>
              <a:ext cx="1569437" cy="5464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defTabSz="355600" rtl="1">
                <a:lnSpc>
                  <a:spcPct val="90000"/>
                </a:lnSpc>
                <a:spcBef>
                  <a:spcPct val="0"/>
                </a:spcBef>
                <a:spcAft>
                  <a:spcPct val="35000"/>
                </a:spcAft>
              </a:pPr>
              <a:r>
                <a:rPr lang="ar-SA" sz="2400" b="1" kern="1200" dirty="0" smtClean="0">
                  <a:solidFill>
                    <a:schemeClr val="tx1"/>
                  </a:solidFill>
                  <a:latin typeface="Sakkal Majalla" panose="02000000000000000000" pitchFamily="2" charset="-78"/>
                  <a:cs typeface="Sakkal Majalla" panose="02000000000000000000" pitchFamily="2" charset="-78"/>
                </a:rPr>
                <a:t>التصميم التعليمي يساعدنا على اختيار أفضل التقنيات المناسبة لتحقيق الأهداف</a:t>
              </a:r>
              <a:endParaRPr lang="en-US" sz="2400" b="1" kern="1200" dirty="0">
                <a:solidFill>
                  <a:schemeClr val="tx1"/>
                </a:solidFill>
                <a:latin typeface="Sakkal Majalla" panose="02000000000000000000" pitchFamily="2" charset="-78"/>
                <a:cs typeface="Sakkal Majalla" panose="02000000000000000000" pitchFamily="2" charset="-78"/>
              </a:endParaRPr>
            </a:p>
          </p:txBody>
        </p:sp>
      </p:grpSp>
      <p:grpSp>
        <p:nvGrpSpPr>
          <p:cNvPr id="10" name="Group 9"/>
          <p:cNvGrpSpPr/>
          <p:nvPr/>
        </p:nvGrpSpPr>
        <p:grpSpPr>
          <a:xfrm>
            <a:off x="4475403" y="4408145"/>
            <a:ext cx="261193" cy="217661"/>
            <a:chOff x="2917403" y="2358491"/>
            <a:chExt cx="261193" cy="217661"/>
          </a:xfrm>
        </p:grpSpPr>
        <p:sp>
          <p:nvSpPr>
            <p:cNvPr id="20" name="Right Arrow 19"/>
            <p:cNvSpPr/>
            <p:nvPr/>
          </p:nvSpPr>
          <p:spPr>
            <a:xfrm rot="5400000">
              <a:off x="2939169" y="2336725"/>
              <a:ext cx="217661" cy="261193"/>
            </a:xfrm>
            <a:prstGeom prst="rightArrow">
              <a:avLst>
                <a:gd name="adj1" fmla="val 60000"/>
                <a:gd name="adj2" fmla="val 50000"/>
              </a:avLst>
            </a:prstGeom>
          </p:spPr>
          <p:style>
            <a:lnRef idx="0">
              <a:schemeClr val="accent3">
                <a:shade val="90000"/>
                <a:hueOff val="-336163"/>
                <a:satOff val="2975"/>
                <a:lumOff val="24458"/>
                <a:alphaOff val="0"/>
              </a:schemeClr>
            </a:lnRef>
            <a:fillRef idx="1">
              <a:schemeClr val="accent3">
                <a:shade val="90000"/>
                <a:hueOff val="-336163"/>
                <a:satOff val="2975"/>
                <a:lumOff val="24458"/>
                <a:alphaOff val="0"/>
              </a:schemeClr>
            </a:fillRef>
            <a:effectRef idx="0">
              <a:schemeClr val="accent3">
                <a:shade val="90000"/>
                <a:hueOff val="-336163"/>
                <a:satOff val="2975"/>
                <a:lumOff val="24458"/>
                <a:alphaOff val="0"/>
              </a:schemeClr>
            </a:effectRef>
            <a:fontRef idx="minor">
              <a:schemeClr val="lt1"/>
            </a:fontRef>
          </p:style>
        </p:sp>
        <p:sp>
          <p:nvSpPr>
            <p:cNvPr id="21" name="Right Arrow 14"/>
            <p:cNvSpPr/>
            <p:nvPr/>
          </p:nvSpPr>
          <p:spPr>
            <a:xfrm>
              <a:off x="2969642" y="2358491"/>
              <a:ext cx="156715" cy="1523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266700" rtl="1">
                <a:lnSpc>
                  <a:spcPct val="90000"/>
                </a:lnSpc>
                <a:spcBef>
                  <a:spcPct val="0"/>
                </a:spcBef>
                <a:spcAft>
                  <a:spcPct val="35000"/>
                </a:spcAft>
              </a:pPr>
              <a:endParaRPr lang="en-US" sz="600" kern="1200">
                <a:latin typeface="Sakkal Majalla" panose="02000000000000000000" pitchFamily="2" charset="-78"/>
                <a:cs typeface="Sakkal Majalla" panose="02000000000000000000" pitchFamily="2" charset="-78"/>
              </a:endParaRPr>
            </a:p>
          </p:txBody>
        </p:sp>
      </p:grpSp>
      <p:grpSp>
        <p:nvGrpSpPr>
          <p:cNvPr id="11" name="Group 10"/>
          <p:cNvGrpSpPr/>
          <p:nvPr/>
        </p:nvGrpSpPr>
        <p:grpSpPr>
          <a:xfrm>
            <a:off x="1348277" y="4629402"/>
            <a:ext cx="6584620" cy="647999"/>
            <a:chOff x="2246281" y="2612429"/>
            <a:chExt cx="1603437" cy="580429"/>
          </a:xfrm>
        </p:grpSpPr>
        <p:sp>
          <p:nvSpPr>
            <p:cNvPr id="18" name="Rounded Rectangle 17"/>
            <p:cNvSpPr/>
            <p:nvPr/>
          </p:nvSpPr>
          <p:spPr>
            <a:xfrm>
              <a:off x="2246281" y="2612429"/>
              <a:ext cx="1603437" cy="580429"/>
            </a:xfrm>
            <a:prstGeom prst="roundRect">
              <a:avLst>
                <a:gd name="adj" fmla="val 10000"/>
              </a:avLst>
            </a:prstGeom>
          </p:spPr>
          <p:style>
            <a:lnRef idx="2">
              <a:schemeClr val="lt1">
                <a:hueOff val="0"/>
                <a:satOff val="0"/>
                <a:lumOff val="0"/>
                <a:alphaOff val="0"/>
              </a:schemeClr>
            </a:lnRef>
            <a:fillRef idx="1">
              <a:schemeClr val="accent3">
                <a:alpha val="90000"/>
                <a:hueOff val="0"/>
                <a:satOff val="0"/>
                <a:lumOff val="0"/>
                <a:alphaOff val="-30000"/>
              </a:schemeClr>
            </a:fillRef>
            <a:effectRef idx="0">
              <a:schemeClr val="accent3">
                <a:alpha val="90000"/>
                <a:hueOff val="0"/>
                <a:satOff val="0"/>
                <a:lumOff val="0"/>
                <a:alphaOff val="-30000"/>
              </a:schemeClr>
            </a:effectRef>
            <a:fontRef idx="minor">
              <a:schemeClr val="lt1"/>
            </a:fontRef>
          </p:style>
        </p:sp>
        <p:sp>
          <p:nvSpPr>
            <p:cNvPr id="19" name="Rounded Rectangle 16"/>
            <p:cNvSpPr/>
            <p:nvPr/>
          </p:nvSpPr>
          <p:spPr>
            <a:xfrm>
              <a:off x="2263281" y="2629429"/>
              <a:ext cx="1569437" cy="5464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defTabSz="355600" rtl="1">
                <a:lnSpc>
                  <a:spcPct val="90000"/>
                </a:lnSpc>
                <a:spcBef>
                  <a:spcPct val="0"/>
                </a:spcBef>
                <a:spcAft>
                  <a:spcPct val="35000"/>
                </a:spcAft>
              </a:pPr>
              <a:r>
                <a:rPr lang="ar-SA" sz="2400" b="1" kern="1200" dirty="0" smtClean="0">
                  <a:solidFill>
                    <a:schemeClr val="tx1"/>
                  </a:solidFill>
                  <a:latin typeface="Sakkal Majalla" panose="02000000000000000000" pitchFamily="2" charset="-78"/>
                  <a:cs typeface="Sakkal Majalla" panose="02000000000000000000" pitchFamily="2" charset="-78"/>
                </a:rPr>
                <a:t>مبادئ التصميم التعليمي تحول المادة إلى برنامج تعليمي يحقق أهدافًا محددة من فريق التصميم التعليمي.</a:t>
              </a:r>
              <a:endParaRPr lang="en-US" sz="2400" b="1" kern="1200" dirty="0">
                <a:solidFill>
                  <a:schemeClr val="tx1"/>
                </a:solidFill>
                <a:latin typeface="Sakkal Majalla" panose="02000000000000000000" pitchFamily="2" charset="-78"/>
                <a:cs typeface="Sakkal Majalla" panose="02000000000000000000" pitchFamily="2" charset="-78"/>
              </a:endParaRPr>
            </a:p>
          </p:txBody>
        </p:sp>
      </p:grpSp>
      <p:grpSp>
        <p:nvGrpSpPr>
          <p:cNvPr id="12" name="Group 11"/>
          <p:cNvGrpSpPr/>
          <p:nvPr/>
        </p:nvGrpSpPr>
        <p:grpSpPr>
          <a:xfrm>
            <a:off x="4475403" y="5357190"/>
            <a:ext cx="261193" cy="217661"/>
            <a:chOff x="2917403" y="3229136"/>
            <a:chExt cx="261193" cy="217661"/>
          </a:xfrm>
        </p:grpSpPr>
        <p:sp>
          <p:nvSpPr>
            <p:cNvPr id="16" name="Right Arrow 15"/>
            <p:cNvSpPr/>
            <p:nvPr/>
          </p:nvSpPr>
          <p:spPr>
            <a:xfrm rot="5400000">
              <a:off x="2939169" y="3207370"/>
              <a:ext cx="217661" cy="261193"/>
            </a:xfrm>
            <a:prstGeom prst="rightArrow">
              <a:avLst>
                <a:gd name="adj1" fmla="val 60000"/>
                <a:gd name="adj2" fmla="val 50000"/>
              </a:avLst>
            </a:prstGeom>
          </p:spPr>
          <p:style>
            <a:lnRef idx="0">
              <a:schemeClr val="accent3">
                <a:shade val="90000"/>
                <a:hueOff val="-504245"/>
                <a:satOff val="4462"/>
                <a:lumOff val="36687"/>
                <a:alphaOff val="0"/>
              </a:schemeClr>
            </a:lnRef>
            <a:fillRef idx="1">
              <a:schemeClr val="accent3">
                <a:shade val="90000"/>
                <a:hueOff val="-504245"/>
                <a:satOff val="4462"/>
                <a:lumOff val="36687"/>
                <a:alphaOff val="0"/>
              </a:schemeClr>
            </a:fillRef>
            <a:effectRef idx="0">
              <a:schemeClr val="accent3">
                <a:shade val="90000"/>
                <a:hueOff val="-504245"/>
                <a:satOff val="4462"/>
                <a:lumOff val="36687"/>
                <a:alphaOff val="0"/>
              </a:schemeClr>
            </a:effectRef>
            <a:fontRef idx="minor">
              <a:schemeClr val="lt1"/>
            </a:fontRef>
          </p:style>
        </p:sp>
        <p:sp>
          <p:nvSpPr>
            <p:cNvPr id="17" name="Right Arrow 18"/>
            <p:cNvSpPr/>
            <p:nvPr/>
          </p:nvSpPr>
          <p:spPr>
            <a:xfrm>
              <a:off x="2969642" y="3229136"/>
              <a:ext cx="156715" cy="1523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266700" rtl="1">
                <a:lnSpc>
                  <a:spcPct val="90000"/>
                </a:lnSpc>
                <a:spcBef>
                  <a:spcPct val="0"/>
                </a:spcBef>
                <a:spcAft>
                  <a:spcPct val="35000"/>
                </a:spcAft>
              </a:pPr>
              <a:endParaRPr lang="en-US" sz="600" kern="1200">
                <a:latin typeface="Sakkal Majalla" panose="02000000000000000000" pitchFamily="2" charset="-78"/>
                <a:cs typeface="Sakkal Majalla" panose="02000000000000000000" pitchFamily="2" charset="-78"/>
              </a:endParaRPr>
            </a:p>
          </p:txBody>
        </p:sp>
      </p:grpSp>
      <p:grpSp>
        <p:nvGrpSpPr>
          <p:cNvPr id="13" name="Group 12"/>
          <p:cNvGrpSpPr/>
          <p:nvPr/>
        </p:nvGrpSpPr>
        <p:grpSpPr>
          <a:xfrm>
            <a:off x="548719" y="5509554"/>
            <a:ext cx="8256078" cy="744723"/>
            <a:chOff x="2246281" y="3318780"/>
            <a:chExt cx="1603437" cy="744723"/>
          </a:xfrm>
          <a:solidFill>
            <a:srgbClr val="00A2E6"/>
          </a:solidFill>
        </p:grpSpPr>
        <p:sp>
          <p:nvSpPr>
            <p:cNvPr id="14" name="Rounded Rectangle 13"/>
            <p:cNvSpPr/>
            <p:nvPr/>
          </p:nvSpPr>
          <p:spPr>
            <a:xfrm>
              <a:off x="2246281" y="3483074"/>
              <a:ext cx="1603437" cy="580429"/>
            </a:xfrm>
            <a:prstGeom prst="roundRect">
              <a:avLst>
                <a:gd name="adj" fmla="val 10000"/>
              </a:avLst>
            </a:prstGeom>
            <a:grpFill/>
          </p:spPr>
          <p:style>
            <a:lnRef idx="2">
              <a:schemeClr val="lt1">
                <a:hueOff val="0"/>
                <a:satOff val="0"/>
                <a:lumOff val="0"/>
                <a:alphaOff val="0"/>
              </a:schemeClr>
            </a:lnRef>
            <a:fillRef idx="1">
              <a:schemeClr val="accent3">
                <a:alpha val="90000"/>
                <a:hueOff val="0"/>
                <a:satOff val="0"/>
                <a:lumOff val="0"/>
                <a:alphaOff val="-40000"/>
              </a:schemeClr>
            </a:fillRef>
            <a:effectRef idx="0">
              <a:schemeClr val="accent3">
                <a:alpha val="90000"/>
                <a:hueOff val="0"/>
                <a:satOff val="0"/>
                <a:lumOff val="0"/>
                <a:alphaOff val="-40000"/>
              </a:schemeClr>
            </a:effectRef>
            <a:fontRef idx="minor">
              <a:schemeClr val="lt1"/>
            </a:fontRef>
          </p:style>
        </p:sp>
        <p:sp>
          <p:nvSpPr>
            <p:cNvPr id="15" name="Rounded Rectangle 20"/>
            <p:cNvSpPr/>
            <p:nvPr/>
          </p:nvSpPr>
          <p:spPr>
            <a:xfrm>
              <a:off x="2263281" y="3318780"/>
              <a:ext cx="1569437" cy="72772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defTabSz="355600" rtl="1">
                <a:lnSpc>
                  <a:spcPct val="90000"/>
                </a:lnSpc>
                <a:spcBef>
                  <a:spcPct val="0"/>
                </a:spcBef>
                <a:spcAft>
                  <a:spcPct val="35000"/>
                </a:spcAft>
              </a:pPr>
              <a:r>
                <a:rPr lang="ar-SA" b="1" dirty="0">
                  <a:latin typeface="Sakkal Majalla" panose="02000000000000000000" pitchFamily="2" charset="-78"/>
                  <a:cs typeface="Sakkal Majalla" panose="02000000000000000000" pitchFamily="2" charset="-78"/>
                </a:rPr>
                <a:t> ليس تحويلاً للمقرر الورقي إلى مقرر رقمي فقط، بل هو استثمار التكنولوجيا لإعطاء قيمة مضافة للتعليم والتعلم من خلال تسهيل نقل المعرفة، واكتساب المهارات، مع المحافظة على جودة الموقف التعليمي. </a:t>
              </a:r>
              <a:endParaRPr lang="en-US" b="1" kern="1200" dirty="0">
                <a:latin typeface="Sakkal Majalla" panose="02000000000000000000" pitchFamily="2" charset="-78"/>
                <a:cs typeface="Sakkal Majalla" panose="02000000000000000000" pitchFamily="2" charset="-78"/>
              </a:endParaRPr>
            </a:p>
          </p:txBody>
        </p:sp>
      </p:grpSp>
    </p:spTree>
    <p:extLst>
      <p:ext uri="{BB962C8B-B14F-4D97-AF65-F5344CB8AC3E}">
        <p14:creationId xmlns:p14="http://schemas.microsoft.com/office/powerpoint/2010/main" val="414549738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ar-SA" sz="3600" b="1" dirty="0">
                <a:solidFill>
                  <a:srgbClr val="996600"/>
                </a:solidFill>
                <a:latin typeface="Sakkal Majalla" panose="02000000000000000000" pitchFamily="2" charset="-78"/>
                <a:cs typeface="Sakkal Majalla" panose="02000000000000000000" pitchFamily="2" charset="-78"/>
              </a:rPr>
              <a:t>مهام المصمم التعليمي Instructional Designer </a:t>
            </a:r>
            <a:endParaRPr lang="en-US" sz="3600" b="1" dirty="0">
              <a:solidFill>
                <a:srgbClr val="996600"/>
              </a:solidFill>
              <a:latin typeface="Sakkal Majalla" panose="02000000000000000000" pitchFamily="2" charset="-78"/>
              <a:cs typeface="Sakkal Majalla" panose="02000000000000000000" pitchFamily="2" charset="-78"/>
            </a:endParaRPr>
          </a:p>
        </p:txBody>
      </p:sp>
      <p:pic>
        <p:nvPicPr>
          <p:cNvPr id="32" name="Picture 31" descr="xcgoyjbMi.jpg"/>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6611" r="40831"/>
          <a:stretch/>
        </p:blipFill>
        <p:spPr>
          <a:xfrm>
            <a:off x="241926" y="1507859"/>
            <a:ext cx="1608039" cy="4938851"/>
          </a:xfrm>
          <a:prstGeom prst="rect">
            <a:avLst/>
          </a:prstGeom>
        </p:spPr>
      </p:pic>
      <p:sp>
        <p:nvSpPr>
          <p:cNvPr id="3" name="Rectangle 2"/>
          <p:cNvSpPr/>
          <p:nvPr/>
        </p:nvSpPr>
        <p:spPr>
          <a:xfrm>
            <a:off x="2075544" y="2253919"/>
            <a:ext cx="6760608" cy="2677656"/>
          </a:xfrm>
          <a:prstGeom prst="rect">
            <a:avLst/>
          </a:prstGeom>
        </p:spPr>
        <p:txBody>
          <a:bodyPr wrap="square">
            <a:spAutoFit/>
          </a:bodyPr>
          <a:lstStyle/>
          <a:p>
            <a:pPr algn="ctr" rtl="1"/>
            <a:r>
              <a:rPr lang="x-none" sz="2400" b="1" dirty="0">
                <a:solidFill>
                  <a:schemeClr val="accent5"/>
                </a:solidFill>
                <a:latin typeface="Sakkal Majalla" panose="02000000000000000000" pitchFamily="2" charset="-78"/>
                <a:cs typeface="Sakkal Majalla" panose="02000000000000000000" pitchFamily="2" charset="-78"/>
              </a:rPr>
              <a:t>المصمم التعليمي</a:t>
            </a:r>
            <a:r>
              <a:rPr lang="x-none" sz="2400" b="1" dirty="0" smtClean="0">
                <a:solidFill>
                  <a:schemeClr val="accent5"/>
                </a:solidFill>
                <a:latin typeface="Sakkal Majalla" panose="02000000000000000000" pitchFamily="2" charset="-78"/>
                <a:cs typeface="Sakkal Majalla" panose="02000000000000000000" pitchFamily="2" charset="-78"/>
              </a:rPr>
              <a:t>:</a:t>
            </a:r>
            <a:endParaRPr lang="ar-SA" sz="2400" b="1" dirty="0" smtClean="0">
              <a:solidFill>
                <a:schemeClr val="accent5"/>
              </a:solidFill>
              <a:latin typeface="Sakkal Majalla" panose="02000000000000000000" pitchFamily="2" charset="-78"/>
              <a:cs typeface="Sakkal Majalla" panose="02000000000000000000" pitchFamily="2" charset="-78"/>
            </a:endParaRPr>
          </a:p>
          <a:p>
            <a:pPr algn="ctr" rtl="1"/>
            <a:r>
              <a:rPr lang="x-none" sz="2400" b="1" dirty="0" smtClean="0">
                <a:latin typeface="Sakkal Majalla" panose="02000000000000000000" pitchFamily="2" charset="-78"/>
                <a:cs typeface="Sakkal Majalla" panose="02000000000000000000" pitchFamily="2" charset="-78"/>
              </a:rPr>
              <a:t> </a:t>
            </a:r>
            <a:r>
              <a:rPr lang="x-none" sz="2400" b="1" dirty="0">
                <a:latin typeface="Sakkal Majalla" panose="02000000000000000000" pitchFamily="2" charset="-78"/>
                <a:cs typeface="Sakkal Majalla" panose="02000000000000000000" pitchFamily="2" charset="-78"/>
              </a:rPr>
              <a:t>هو الشخص الذي يرسم الإجراءات التعليمية وينسقها في خطة مرسومة ومدروسة، فهو الذي يصوغ أهداف المقرر الصياغة النهائية، وينظم المحتوى في ضوء مبادئ التعلم الإلكتروني، </a:t>
            </a:r>
            <a:r>
              <a:rPr lang="x-none" sz="2400" b="1">
                <a:latin typeface="Sakkal Majalla" panose="02000000000000000000" pitchFamily="2" charset="-78"/>
                <a:cs typeface="Sakkal Majalla" panose="02000000000000000000" pitchFamily="2" charset="-78"/>
              </a:rPr>
              <a:t>ويضع </a:t>
            </a:r>
            <a:r>
              <a:rPr lang="x-none" sz="2400" b="1" smtClean="0">
                <a:latin typeface="Sakkal Majalla" panose="02000000000000000000" pitchFamily="2" charset="-78"/>
                <a:cs typeface="Sakkal Majalla" panose="02000000000000000000" pitchFamily="2" charset="-78"/>
              </a:rPr>
              <a:t>تصور</a:t>
            </a:r>
            <a:r>
              <a:rPr lang="ar-SA" sz="2400" b="1" dirty="0" smtClean="0">
                <a:latin typeface="Sakkal Majalla" panose="02000000000000000000" pitchFamily="2" charset="-78"/>
                <a:cs typeface="Sakkal Majalla" panose="02000000000000000000" pitchFamily="2" charset="-78"/>
              </a:rPr>
              <a:t>ً</a:t>
            </a:r>
            <a:r>
              <a:rPr lang="x-none" sz="2400" b="1" smtClean="0">
                <a:latin typeface="Sakkal Majalla" panose="02000000000000000000" pitchFamily="2" charset="-78"/>
                <a:cs typeface="Sakkal Majalla" panose="02000000000000000000" pitchFamily="2" charset="-78"/>
              </a:rPr>
              <a:t>ا</a:t>
            </a:r>
            <a:r>
              <a:rPr lang="ar-SA" sz="2400" b="1" dirty="0" smtClean="0">
                <a:latin typeface="Sakkal Majalla" panose="02000000000000000000" pitchFamily="2" charset="-78"/>
                <a:cs typeface="Sakkal Majalla" panose="02000000000000000000" pitchFamily="2" charset="-78"/>
              </a:rPr>
              <a:t> </a:t>
            </a:r>
            <a:r>
              <a:rPr lang="x-none" sz="2400" b="1" smtClean="0">
                <a:latin typeface="Sakkal Majalla" panose="02000000000000000000" pitchFamily="2" charset="-78"/>
                <a:cs typeface="Sakkal Majalla" panose="02000000000000000000" pitchFamily="2" charset="-78"/>
              </a:rPr>
              <a:t>للوسائط </a:t>
            </a:r>
            <a:r>
              <a:rPr lang="x-none" sz="2400" b="1" dirty="0">
                <a:latin typeface="Sakkal Majalla" panose="02000000000000000000" pitchFamily="2" charset="-78"/>
                <a:cs typeface="Sakkal Majalla" panose="02000000000000000000" pitchFamily="2" charset="-78"/>
              </a:rPr>
              <a:t>المتعددة التعليمية، ويصمم المحتوى التفاعلي، ويتأكد من مطابقة محتوى المقرر للشروط والمواصفات المنصوص عليها بالمركز ويتحمل المسؤولية للجودة العامة لعملية التعليم والتفاعل. </a:t>
            </a:r>
            <a:endParaRPr lang="en-US" sz="24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55990883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ar-SA" sz="3600" b="1" dirty="0">
                <a:solidFill>
                  <a:srgbClr val="996600"/>
                </a:solidFill>
                <a:latin typeface="Sakkal Majalla" panose="02000000000000000000" pitchFamily="2" charset="-78"/>
                <a:cs typeface="Sakkal Majalla" panose="02000000000000000000" pitchFamily="2" charset="-78"/>
              </a:rPr>
              <a:t>مهام المصمم التعليمي Instructional Designer </a:t>
            </a:r>
            <a:endParaRPr lang="en-US" sz="3600" b="1" dirty="0">
              <a:solidFill>
                <a:srgbClr val="996600"/>
              </a:solidFill>
              <a:latin typeface="Sakkal Majalla" panose="02000000000000000000" pitchFamily="2" charset="-78"/>
              <a:cs typeface="Sakkal Majalla" panose="02000000000000000000" pitchFamily="2" charset="-78"/>
            </a:endParaRPr>
          </a:p>
        </p:txBody>
      </p:sp>
      <p:pic>
        <p:nvPicPr>
          <p:cNvPr id="32" name="Picture 31" descr="xcgoyjbMi.jpg"/>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6611" r="40831"/>
          <a:stretch/>
        </p:blipFill>
        <p:spPr>
          <a:xfrm>
            <a:off x="241926" y="1507859"/>
            <a:ext cx="1608039" cy="4938851"/>
          </a:xfrm>
          <a:prstGeom prst="rect">
            <a:avLst/>
          </a:prstGeom>
        </p:spPr>
      </p:pic>
      <p:sp>
        <p:nvSpPr>
          <p:cNvPr id="4" name="Hexagon 3"/>
          <p:cNvSpPr/>
          <p:nvPr/>
        </p:nvSpPr>
        <p:spPr>
          <a:xfrm>
            <a:off x="6244094" y="1722977"/>
            <a:ext cx="2053774" cy="1709111"/>
          </a:xfrm>
          <a:prstGeom prst="hexagon">
            <a:avLst/>
          </a:prstGeom>
          <a:solidFill>
            <a:srgbClr val="00A2E6"/>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rtl="1"/>
            <a:r>
              <a:rPr lang="ar-SA" sz="2000" b="1" dirty="0" smtClean="0">
                <a:solidFill>
                  <a:schemeClr val="tx1"/>
                </a:solidFill>
                <a:latin typeface="Sakkal Majalla" panose="02000000000000000000" pitchFamily="2" charset="-78"/>
                <a:cs typeface="Sakkal Majalla" panose="02000000000000000000" pitchFamily="2" charset="-78"/>
              </a:rPr>
              <a:t>تخطيط </a:t>
            </a:r>
            <a:r>
              <a:rPr lang="ar-SA" sz="2000" b="1" dirty="0">
                <a:solidFill>
                  <a:schemeClr val="tx1"/>
                </a:solidFill>
                <a:latin typeface="Sakkal Majalla" panose="02000000000000000000" pitchFamily="2" charset="-78"/>
                <a:cs typeface="Sakkal Majalla" panose="02000000000000000000" pitchFamily="2" charset="-78"/>
              </a:rPr>
              <a:t>التصميم المبدئي للمقرر في صورته الإلكترونية.</a:t>
            </a:r>
          </a:p>
        </p:txBody>
      </p:sp>
      <p:sp>
        <p:nvSpPr>
          <p:cNvPr id="6" name="Hexagon 5"/>
          <p:cNvSpPr/>
          <p:nvPr/>
        </p:nvSpPr>
        <p:spPr>
          <a:xfrm>
            <a:off x="4507335" y="2611480"/>
            <a:ext cx="2053774" cy="1709111"/>
          </a:xfrm>
          <a:prstGeom prst="hexagon">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rtl="1"/>
            <a:r>
              <a:rPr lang="ar-SA" sz="2000" b="1" dirty="0" smtClean="0">
                <a:solidFill>
                  <a:schemeClr val="tx1"/>
                </a:solidFill>
                <a:latin typeface="Sakkal Majalla" panose="02000000000000000000" pitchFamily="2" charset="-78"/>
                <a:cs typeface="Sakkal Majalla" panose="02000000000000000000" pitchFamily="2" charset="-78"/>
              </a:rPr>
              <a:t>تقسيم </a:t>
            </a:r>
            <a:r>
              <a:rPr lang="ar-SA" sz="2000" b="1" dirty="0">
                <a:solidFill>
                  <a:schemeClr val="tx1"/>
                </a:solidFill>
                <a:latin typeface="Sakkal Majalla" panose="02000000000000000000" pitchFamily="2" charset="-78"/>
                <a:cs typeface="Sakkal Majalla" panose="02000000000000000000" pitchFamily="2" charset="-78"/>
              </a:rPr>
              <a:t>المادة العلمية أو </a:t>
            </a:r>
            <a:r>
              <a:rPr lang="ar-SA" sz="2000" b="1" dirty="0" smtClean="0">
                <a:solidFill>
                  <a:schemeClr val="tx1"/>
                </a:solidFill>
                <a:latin typeface="Sakkal Majalla" panose="02000000000000000000" pitchFamily="2" charset="-78"/>
                <a:cs typeface="Sakkal Majalla" panose="02000000000000000000" pitchFamily="2" charset="-78"/>
              </a:rPr>
              <a:t>المحتوى إلى </a:t>
            </a:r>
            <a:r>
              <a:rPr lang="ar-SA" sz="2000" b="1" dirty="0">
                <a:solidFill>
                  <a:schemeClr val="tx1"/>
                </a:solidFill>
                <a:latin typeface="Sakkal Majalla" panose="02000000000000000000" pitchFamily="2" charset="-78"/>
                <a:cs typeface="Sakkal Majalla" panose="02000000000000000000" pitchFamily="2" charset="-78"/>
              </a:rPr>
              <a:t>موضوعات أو وحدات صغيرة.</a:t>
            </a:r>
          </a:p>
        </p:txBody>
      </p:sp>
      <p:sp>
        <p:nvSpPr>
          <p:cNvPr id="7" name="Hexagon 6"/>
          <p:cNvSpPr/>
          <p:nvPr/>
        </p:nvSpPr>
        <p:spPr>
          <a:xfrm>
            <a:off x="6244094" y="3577607"/>
            <a:ext cx="2053774" cy="1709111"/>
          </a:xfrm>
          <a:prstGeom prst="hexagon">
            <a:avLst/>
          </a:prstGeom>
          <a:solidFill>
            <a:srgbClr val="FAC81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rtl="1"/>
            <a:r>
              <a:rPr lang="ar-SA" sz="2000" b="1" dirty="0" smtClean="0">
                <a:solidFill>
                  <a:schemeClr val="tx1"/>
                </a:solidFill>
                <a:latin typeface="Sakkal Majalla" panose="02000000000000000000" pitchFamily="2" charset="-78"/>
                <a:cs typeface="Sakkal Majalla" panose="02000000000000000000" pitchFamily="2" charset="-78"/>
              </a:rPr>
              <a:t>المساعدة </a:t>
            </a:r>
            <a:r>
              <a:rPr lang="ar-SA" sz="2000" b="1" dirty="0">
                <a:solidFill>
                  <a:schemeClr val="tx1"/>
                </a:solidFill>
                <a:latin typeface="Sakkal Majalla" panose="02000000000000000000" pitchFamily="2" charset="-78"/>
                <a:cs typeface="Sakkal Majalla" panose="02000000000000000000" pitchFamily="2" charset="-78"/>
              </a:rPr>
              <a:t>في تحديد الأهداف التعليمية المناسبة.</a:t>
            </a:r>
          </a:p>
        </p:txBody>
      </p:sp>
      <p:sp>
        <p:nvSpPr>
          <p:cNvPr id="8" name="Hexagon 7"/>
          <p:cNvSpPr/>
          <p:nvPr/>
        </p:nvSpPr>
        <p:spPr>
          <a:xfrm>
            <a:off x="4507335" y="4463522"/>
            <a:ext cx="2053774" cy="1709111"/>
          </a:xfrm>
          <a:prstGeom prst="hexagon">
            <a:avLst/>
          </a:prstGeom>
          <a:solidFill>
            <a:srgbClr val="00A2E6"/>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rtl="1"/>
            <a:r>
              <a:rPr lang="ar-SA" sz="2000" b="1" dirty="0" smtClean="0">
                <a:solidFill>
                  <a:schemeClr val="tx1"/>
                </a:solidFill>
                <a:latin typeface="Sakkal Majalla" panose="02000000000000000000" pitchFamily="2" charset="-78"/>
                <a:cs typeface="Sakkal Majalla" panose="02000000000000000000" pitchFamily="2" charset="-78"/>
              </a:rPr>
              <a:t>المساعدة </a:t>
            </a:r>
            <a:r>
              <a:rPr lang="ar-SA" sz="2000" b="1" dirty="0">
                <a:solidFill>
                  <a:schemeClr val="tx1"/>
                </a:solidFill>
                <a:latin typeface="Sakkal Majalla" panose="02000000000000000000" pitchFamily="2" charset="-78"/>
                <a:cs typeface="Sakkal Majalla" panose="02000000000000000000" pitchFamily="2" charset="-78"/>
              </a:rPr>
              <a:t>في تحديد وإعداد وإنتاج المصادر التعليمية اللازمة.</a:t>
            </a:r>
          </a:p>
        </p:txBody>
      </p:sp>
      <p:sp>
        <p:nvSpPr>
          <p:cNvPr id="9" name="Hexagon 8"/>
          <p:cNvSpPr/>
          <p:nvPr/>
        </p:nvSpPr>
        <p:spPr>
          <a:xfrm>
            <a:off x="2774952" y="3577607"/>
            <a:ext cx="2053774" cy="1709111"/>
          </a:xfrm>
          <a:prstGeom prst="hexagon">
            <a:avLst/>
          </a:prstGeom>
          <a:solidFill>
            <a:schemeClr val="accent3"/>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rtl="1"/>
            <a:r>
              <a:rPr lang="ar-SA" sz="2000" b="1" dirty="0" smtClean="0">
                <a:solidFill>
                  <a:schemeClr val="tx1"/>
                </a:solidFill>
                <a:latin typeface="Sakkal Majalla" panose="02000000000000000000" pitchFamily="2" charset="-78"/>
                <a:cs typeface="Sakkal Majalla" panose="02000000000000000000" pitchFamily="2" charset="-78"/>
              </a:rPr>
              <a:t>مراعاة </a:t>
            </a:r>
            <a:r>
              <a:rPr lang="ar-SA" sz="2000" b="1" dirty="0">
                <a:solidFill>
                  <a:schemeClr val="tx1"/>
                </a:solidFill>
                <a:latin typeface="Sakkal Majalla" panose="02000000000000000000" pitchFamily="2" charset="-78"/>
                <a:cs typeface="Sakkal Majalla" panose="02000000000000000000" pitchFamily="2" charset="-78"/>
              </a:rPr>
              <a:t>الأسس </a:t>
            </a:r>
            <a:r>
              <a:rPr lang="ar-SA" sz="2000" b="1" dirty="0" smtClean="0">
                <a:solidFill>
                  <a:schemeClr val="tx1"/>
                </a:solidFill>
                <a:latin typeface="Sakkal Majalla" panose="02000000000000000000" pitchFamily="2" charset="-78"/>
                <a:cs typeface="Sakkal Majalla" panose="02000000000000000000" pitchFamily="2" charset="-78"/>
              </a:rPr>
              <a:t>الإدراكية </a:t>
            </a:r>
            <a:r>
              <a:rPr lang="ar-SA" sz="2000" b="1" dirty="0">
                <a:solidFill>
                  <a:schemeClr val="tx1"/>
                </a:solidFill>
                <a:latin typeface="Sakkal Majalla" panose="02000000000000000000" pitchFamily="2" charset="-78"/>
                <a:cs typeface="Sakkal Majalla" panose="02000000000000000000" pitchFamily="2" charset="-78"/>
              </a:rPr>
              <a:t>ومبادئ التعلم والتعليم عند </a:t>
            </a:r>
            <a:r>
              <a:rPr lang="ar-SA" sz="2000" b="1" dirty="0" smtClean="0">
                <a:solidFill>
                  <a:schemeClr val="tx1"/>
                </a:solidFill>
                <a:latin typeface="Sakkal Majalla" panose="02000000000000000000" pitchFamily="2" charset="-78"/>
                <a:cs typeface="Sakkal Majalla" panose="02000000000000000000" pitchFamily="2" charset="-78"/>
              </a:rPr>
              <a:t>التصميم </a:t>
            </a:r>
            <a:r>
              <a:rPr lang="ar-SA" sz="2000" b="1" dirty="0">
                <a:solidFill>
                  <a:schemeClr val="tx1"/>
                </a:solidFill>
                <a:latin typeface="Sakkal Majalla" panose="02000000000000000000" pitchFamily="2" charset="-78"/>
                <a:cs typeface="Sakkal Majalla" panose="02000000000000000000" pitchFamily="2" charset="-78"/>
              </a:rPr>
              <a:t>التعليمي.</a:t>
            </a:r>
          </a:p>
        </p:txBody>
      </p:sp>
      <p:sp>
        <p:nvSpPr>
          <p:cNvPr id="10" name="Hexagon 9"/>
          <p:cNvSpPr/>
          <p:nvPr/>
        </p:nvSpPr>
        <p:spPr>
          <a:xfrm>
            <a:off x="2727918" y="1738657"/>
            <a:ext cx="2053774" cy="1709111"/>
          </a:xfrm>
          <a:prstGeom prst="hexagon">
            <a:avLst/>
          </a:prstGeom>
          <a:solidFill>
            <a:srgbClr val="00A2E6"/>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rtl="1"/>
            <a:r>
              <a:rPr lang="ar-SA" sz="2000" b="1" dirty="0" smtClean="0">
                <a:solidFill>
                  <a:schemeClr val="tx1"/>
                </a:solidFill>
                <a:latin typeface="Sakkal Majalla" panose="02000000000000000000" pitchFamily="2" charset="-78"/>
                <a:cs typeface="Sakkal Majalla" panose="02000000000000000000" pitchFamily="2" charset="-78"/>
              </a:rPr>
              <a:t>اختيار </a:t>
            </a:r>
            <a:r>
              <a:rPr lang="ar-SA" sz="2000" b="1" dirty="0">
                <a:solidFill>
                  <a:schemeClr val="tx1"/>
                </a:solidFill>
                <a:latin typeface="Sakkal Majalla" panose="02000000000000000000" pitchFamily="2" charset="-78"/>
                <a:cs typeface="Sakkal Majalla" panose="02000000000000000000" pitchFamily="2" charset="-78"/>
              </a:rPr>
              <a:t>أنظمة التوصيل المناسبة للمحتوى.</a:t>
            </a:r>
          </a:p>
        </p:txBody>
      </p:sp>
    </p:spTree>
    <p:extLst>
      <p:ext uri="{BB962C8B-B14F-4D97-AF65-F5344CB8AC3E}">
        <p14:creationId xmlns:p14="http://schemas.microsoft.com/office/powerpoint/2010/main" val="215709806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ar-SA" sz="3600" b="1" dirty="0">
                <a:solidFill>
                  <a:srgbClr val="996600"/>
                </a:solidFill>
                <a:latin typeface="Sakkal Majalla" panose="02000000000000000000" pitchFamily="2" charset="-78"/>
                <a:cs typeface="Sakkal Majalla" panose="02000000000000000000" pitchFamily="2" charset="-78"/>
              </a:rPr>
              <a:t>مهام المصمم التعليمي Instructional Designer </a:t>
            </a:r>
            <a:endParaRPr lang="en-US" sz="3600" b="1" dirty="0">
              <a:solidFill>
                <a:srgbClr val="996600"/>
              </a:solidFill>
              <a:latin typeface="Sakkal Majalla" panose="02000000000000000000" pitchFamily="2" charset="-78"/>
              <a:cs typeface="Sakkal Majalla" panose="02000000000000000000" pitchFamily="2" charset="-78"/>
            </a:endParaRPr>
          </a:p>
        </p:txBody>
      </p:sp>
      <p:pic>
        <p:nvPicPr>
          <p:cNvPr id="32" name="Picture 31" descr="xcgoyjbMi.jpg"/>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6611" r="40831"/>
          <a:stretch/>
        </p:blipFill>
        <p:spPr>
          <a:xfrm>
            <a:off x="241926" y="1507859"/>
            <a:ext cx="1608039" cy="4938851"/>
          </a:xfrm>
          <a:prstGeom prst="rect">
            <a:avLst/>
          </a:prstGeom>
        </p:spPr>
      </p:pic>
      <p:sp>
        <p:nvSpPr>
          <p:cNvPr id="4" name="Hexagon 3"/>
          <p:cNvSpPr/>
          <p:nvPr/>
        </p:nvSpPr>
        <p:spPr>
          <a:xfrm>
            <a:off x="6244094" y="1722977"/>
            <a:ext cx="2053774" cy="1709111"/>
          </a:xfrm>
          <a:prstGeom prst="hexagon">
            <a:avLst/>
          </a:prstGeom>
          <a:solidFill>
            <a:srgbClr val="00A2E6"/>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rtl="1"/>
            <a:r>
              <a:rPr lang="ar-SA" sz="2000" b="1" dirty="0" smtClean="0">
                <a:solidFill>
                  <a:schemeClr val="tx1"/>
                </a:solidFill>
                <a:latin typeface="Sakkal Majalla" panose="02000000000000000000" pitchFamily="2" charset="-78"/>
                <a:cs typeface="Sakkal Majalla" panose="02000000000000000000" pitchFamily="2" charset="-78"/>
              </a:rPr>
              <a:t>تحديد </a:t>
            </a:r>
            <a:r>
              <a:rPr lang="ar-SA" sz="2000" b="1" dirty="0">
                <a:solidFill>
                  <a:schemeClr val="tx1"/>
                </a:solidFill>
                <a:latin typeface="Sakkal Majalla" panose="02000000000000000000" pitchFamily="2" charset="-78"/>
                <a:cs typeface="Sakkal Majalla" panose="02000000000000000000" pitchFamily="2" charset="-78"/>
              </a:rPr>
              <a:t>أكثر الوسائل التعليمية ملاءمة لتحقيق الأهداف التربوية.</a:t>
            </a:r>
          </a:p>
        </p:txBody>
      </p:sp>
      <p:sp>
        <p:nvSpPr>
          <p:cNvPr id="6" name="Hexagon 5"/>
          <p:cNvSpPr/>
          <p:nvPr/>
        </p:nvSpPr>
        <p:spPr>
          <a:xfrm>
            <a:off x="4507335" y="2611480"/>
            <a:ext cx="2053774" cy="1709111"/>
          </a:xfrm>
          <a:prstGeom prst="hexagon">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rtl="1"/>
            <a:r>
              <a:rPr lang="ar-SA" sz="2000" b="1" dirty="0" smtClean="0">
                <a:solidFill>
                  <a:schemeClr val="tx1"/>
                </a:solidFill>
                <a:latin typeface="Sakkal Majalla" panose="02000000000000000000" pitchFamily="2" charset="-78"/>
                <a:cs typeface="Sakkal Majalla" panose="02000000000000000000" pitchFamily="2" charset="-78"/>
              </a:rPr>
              <a:t>المساعدة </a:t>
            </a:r>
            <a:r>
              <a:rPr lang="ar-SA" sz="2000" b="1" dirty="0">
                <a:solidFill>
                  <a:schemeClr val="tx1"/>
                </a:solidFill>
                <a:latin typeface="Sakkal Majalla" panose="02000000000000000000" pitchFamily="2" charset="-78"/>
                <a:cs typeface="Sakkal Majalla" panose="02000000000000000000" pitchFamily="2" charset="-78"/>
              </a:rPr>
              <a:t>في اختيار التسلسل المناسب لمكونات المحتوى.</a:t>
            </a:r>
          </a:p>
        </p:txBody>
      </p:sp>
      <p:sp>
        <p:nvSpPr>
          <p:cNvPr id="7" name="Hexagon 6"/>
          <p:cNvSpPr/>
          <p:nvPr/>
        </p:nvSpPr>
        <p:spPr>
          <a:xfrm>
            <a:off x="6244094" y="3577607"/>
            <a:ext cx="2053774" cy="1709111"/>
          </a:xfrm>
          <a:prstGeom prst="hexagon">
            <a:avLst/>
          </a:prstGeom>
          <a:solidFill>
            <a:srgbClr val="FAC81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rtl="1"/>
            <a:r>
              <a:rPr lang="ar-SA" sz="2000" b="1" dirty="0" smtClean="0">
                <a:solidFill>
                  <a:schemeClr val="tx1"/>
                </a:solidFill>
                <a:latin typeface="Sakkal Majalla" panose="02000000000000000000" pitchFamily="2" charset="-78"/>
                <a:cs typeface="Sakkal Majalla" panose="02000000000000000000" pitchFamily="2" charset="-78"/>
              </a:rPr>
              <a:t>تقديم </a:t>
            </a:r>
            <a:r>
              <a:rPr lang="ar-SA" sz="2000" b="1" dirty="0">
                <a:solidFill>
                  <a:schemeClr val="tx1"/>
                </a:solidFill>
                <a:latin typeface="Sakkal Majalla" panose="02000000000000000000" pitchFamily="2" charset="-78"/>
                <a:cs typeface="Sakkal Majalla" panose="02000000000000000000" pitchFamily="2" charset="-78"/>
              </a:rPr>
              <a:t>مقترحات عرض الشاشة في ضوء طبيعة المقرر.</a:t>
            </a:r>
          </a:p>
        </p:txBody>
      </p:sp>
      <p:sp>
        <p:nvSpPr>
          <p:cNvPr id="8" name="Hexagon 7"/>
          <p:cNvSpPr/>
          <p:nvPr/>
        </p:nvSpPr>
        <p:spPr>
          <a:xfrm>
            <a:off x="4507335" y="4463522"/>
            <a:ext cx="2053774" cy="1709111"/>
          </a:xfrm>
          <a:prstGeom prst="hexagon">
            <a:avLst/>
          </a:prstGeom>
          <a:solidFill>
            <a:srgbClr val="00A2E6"/>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rtl="1"/>
            <a:r>
              <a:rPr lang="ar-SA" sz="2000" b="1" dirty="0" smtClean="0">
                <a:solidFill>
                  <a:schemeClr val="tx1"/>
                </a:solidFill>
                <a:latin typeface="Sakkal Majalla" panose="02000000000000000000" pitchFamily="2" charset="-78"/>
                <a:cs typeface="Sakkal Majalla" panose="02000000000000000000" pitchFamily="2" charset="-78"/>
              </a:rPr>
              <a:t>المساعدة </a:t>
            </a:r>
            <a:r>
              <a:rPr lang="ar-SA" sz="2000" b="1" dirty="0">
                <a:solidFill>
                  <a:schemeClr val="tx1"/>
                </a:solidFill>
                <a:latin typeface="Sakkal Majalla" panose="02000000000000000000" pitchFamily="2" charset="-78"/>
                <a:cs typeface="Sakkal Majalla" panose="02000000000000000000" pitchFamily="2" charset="-78"/>
              </a:rPr>
              <a:t>في تحديد الأنشطة المناسبة للمقرر.</a:t>
            </a:r>
          </a:p>
        </p:txBody>
      </p:sp>
      <p:sp>
        <p:nvSpPr>
          <p:cNvPr id="9" name="Hexagon 8"/>
          <p:cNvSpPr/>
          <p:nvPr/>
        </p:nvSpPr>
        <p:spPr>
          <a:xfrm>
            <a:off x="2774952" y="3577607"/>
            <a:ext cx="2053774" cy="1709111"/>
          </a:xfrm>
          <a:prstGeom prst="hexagon">
            <a:avLst/>
          </a:prstGeom>
          <a:solidFill>
            <a:schemeClr val="accent3"/>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rtl="1"/>
            <a:r>
              <a:rPr lang="ar-SA" sz="2000" b="1" dirty="0" smtClean="0">
                <a:solidFill>
                  <a:schemeClr val="tx1"/>
                </a:solidFill>
                <a:latin typeface="Sakkal Majalla" panose="02000000000000000000" pitchFamily="2" charset="-78"/>
                <a:cs typeface="Sakkal Majalla" panose="02000000000000000000" pitchFamily="2" charset="-78"/>
              </a:rPr>
              <a:t>المساعدة </a:t>
            </a:r>
            <a:r>
              <a:rPr lang="ar-SA" sz="2000" b="1" dirty="0">
                <a:solidFill>
                  <a:schemeClr val="tx1"/>
                </a:solidFill>
                <a:latin typeface="Sakkal Majalla" panose="02000000000000000000" pitchFamily="2" charset="-78"/>
                <a:cs typeface="Sakkal Majalla" panose="02000000000000000000" pitchFamily="2" charset="-78"/>
              </a:rPr>
              <a:t>في إعداد أدوات التقييم المناسبة ومنها تقويم المتعلم </a:t>
            </a:r>
            <a:r>
              <a:rPr lang="ar-SA" sz="2000" b="1" dirty="0" smtClean="0">
                <a:solidFill>
                  <a:schemeClr val="tx1"/>
                </a:solidFill>
                <a:latin typeface="Sakkal Majalla" panose="02000000000000000000" pitchFamily="2" charset="-78"/>
                <a:cs typeface="Sakkal Majalla" panose="02000000000000000000" pitchFamily="2" charset="-78"/>
              </a:rPr>
              <a:t>الذاتي.</a:t>
            </a:r>
            <a:endParaRPr lang="ar-SA" sz="2000" b="1" dirty="0">
              <a:solidFill>
                <a:schemeClr val="tx1"/>
              </a:solidFill>
              <a:latin typeface="Sakkal Majalla" panose="02000000000000000000" pitchFamily="2" charset="-78"/>
              <a:cs typeface="Sakkal Majalla" panose="02000000000000000000" pitchFamily="2" charset="-78"/>
            </a:endParaRPr>
          </a:p>
        </p:txBody>
      </p:sp>
      <p:sp>
        <p:nvSpPr>
          <p:cNvPr id="10" name="Hexagon 9"/>
          <p:cNvSpPr/>
          <p:nvPr/>
        </p:nvSpPr>
        <p:spPr>
          <a:xfrm>
            <a:off x="2727918" y="1738657"/>
            <a:ext cx="2053774" cy="1709111"/>
          </a:xfrm>
          <a:prstGeom prst="hexagon">
            <a:avLst/>
          </a:prstGeom>
          <a:solidFill>
            <a:srgbClr val="00A2E6"/>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rtl="1"/>
            <a:r>
              <a:rPr lang="ar-SA" sz="2000" b="1" dirty="0" smtClean="0">
                <a:solidFill>
                  <a:schemeClr val="tx1"/>
                </a:solidFill>
                <a:latin typeface="Sakkal Majalla" panose="02000000000000000000" pitchFamily="2" charset="-78"/>
                <a:cs typeface="Sakkal Majalla" panose="02000000000000000000" pitchFamily="2" charset="-78"/>
              </a:rPr>
              <a:t>المساعدة </a:t>
            </a:r>
            <a:r>
              <a:rPr lang="ar-SA" sz="2000" b="1" dirty="0">
                <a:solidFill>
                  <a:schemeClr val="tx1"/>
                </a:solidFill>
                <a:latin typeface="Sakkal Majalla" panose="02000000000000000000" pitchFamily="2" charset="-78"/>
                <a:cs typeface="Sakkal Majalla" panose="02000000000000000000" pitchFamily="2" charset="-78"/>
              </a:rPr>
              <a:t>في اختيار استراتيجيات التعليم والتعلم المناسبة للمقرر.</a:t>
            </a:r>
          </a:p>
        </p:txBody>
      </p:sp>
    </p:spTree>
    <p:extLst>
      <p:ext uri="{BB962C8B-B14F-4D97-AF65-F5344CB8AC3E}">
        <p14:creationId xmlns:p14="http://schemas.microsoft.com/office/powerpoint/2010/main" val="400938223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ar-SA" sz="3600" b="1" dirty="0">
                <a:solidFill>
                  <a:srgbClr val="996600"/>
                </a:solidFill>
                <a:latin typeface="Sakkal Majalla" panose="02000000000000000000" pitchFamily="2" charset="-78"/>
                <a:cs typeface="Sakkal Majalla" panose="02000000000000000000" pitchFamily="2" charset="-78"/>
              </a:rPr>
              <a:t>مهام المصمم التعليمي Instructional Designer </a:t>
            </a:r>
            <a:endParaRPr lang="en-US" sz="3600" b="1" dirty="0">
              <a:solidFill>
                <a:srgbClr val="996600"/>
              </a:solidFill>
              <a:latin typeface="Sakkal Majalla" panose="02000000000000000000" pitchFamily="2" charset="-78"/>
              <a:cs typeface="Sakkal Majalla" panose="02000000000000000000" pitchFamily="2" charset="-78"/>
            </a:endParaRPr>
          </a:p>
        </p:txBody>
      </p:sp>
      <p:pic>
        <p:nvPicPr>
          <p:cNvPr id="32" name="Picture 31" descr="xcgoyjbMi.jpg"/>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6611" r="40831"/>
          <a:stretch/>
        </p:blipFill>
        <p:spPr>
          <a:xfrm>
            <a:off x="241926" y="1507859"/>
            <a:ext cx="1608039" cy="4938851"/>
          </a:xfrm>
          <a:prstGeom prst="rect">
            <a:avLst/>
          </a:prstGeom>
        </p:spPr>
      </p:pic>
      <p:sp>
        <p:nvSpPr>
          <p:cNvPr id="4" name="Hexagon 3"/>
          <p:cNvSpPr/>
          <p:nvPr/>
        </p:nvSpPr>
        <p:spPr>
          <a:xfrm>
            <a:off x="6244094" y="1722977"/>
            <a:ext cx="2053774" cy="1709111"/>
          </a:xfrm>
          <a:prstGeom prst="hexagon">
            <a:avLst/>
          </a:prstGeom>
          <a:solidFill>
            <a:srgbClr val="00A2E6"/>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rtl="1"/>
            <a:r>
              <a:rPr lang="ar-SA" sz="2000" b="1" dirty="0" smtClean="0">
                <a:solidFill>
                  <a:schemeClr val="tx1"/>
                </a:solidFill>
                <a:latin typeface="Sakkal Majalla" panose="02000000000000000000" pitchFamily="2" charset="-78"/>
                <a:cs typeface="Sakkal Majalla" panose="02000000000000000000" pitchFamily="2" charset="-78"/>
              </a:rPr>
              <a:t>عقد </a:t>
            </a:r>
            <a:r>
              <a:rPr lang="ar-SA" sz="2000" b="1" dirty="0">
                <a:solidFill>
                  <a:schemeClr val="tx1"/>
                </a:solidFill>
                <a:latin typeface="Sakkal Majalla" panose="02000000000000000000" pitchFamily="2" charset="-78"/>
                <a:cs typeface="Sakkal Majalla" panose="02000000000000000000" pitchFamily="2" charset="-78"/>
              </a:rPr>
              <a:t>جلسات </a:t>
            </a:r>
            <a:r>
              <a:rPr lang="ar-SA" sz="2000" b="1" dirty="0" smtClean="0">
                <a:solidFill>
                  <a:schemeClr val="tx1"/>
                </a:solidFill>
                <a:latin typeface="Sakkal Majalla" panose="02000000000000000000" pitchFamily="2" charset="-78"/>
                <a:cs typeface="Sakkal Majalla" panose="02000000000000000000" pitchFamily="2" charset="-78"/>
              </a:rPr>
              <a:t>مع الأستاذ وخبير </a:t>
            </a:r>
            <a:r>
              <a:rPr lang="ar-SA" sz="2000" b="1" dirty="0">
                <a:solidFill>
                  <a:schemeClr val="tx1"/>
                </a:solidFill>
                <a:latin typeface="Sakkal Majalla" panose="02000000000000000000" pitchFamily="2" charset="-78"/>
                <a:cs typeface="Sakkal Majalla" panose="02000000000000000000" pitchFamily="2" charset="-78"/>
              </a:rPr>
              <a:t>المحتوى للتشاور </a:t>
            </a:r>
            <a:r>
              <a:rPr lang="ar-SA" sz="2000" b="1" dirty="0" smtClean="0">
                <a:solidFill>
                  <a:schemeClr val="tx1"/>
                </a:solidFill>
                <a:latin typeface="Sakkal Majalla" panose="02000000000000000000" pitchFamily="2" charset="-78"/>
                <a:cs typeface="Sakkal Majalla" panose="02000000000000000000" pitchFamily="2" charset="-78"/>
              </a:rPr>
              <a:t>في تصميم </a:t>
            </a:r>
            <a:r>
              <a:rPr lang="ar-SA" sz="2000" b="1" dirty="0">
                <a:solidFill>
                  <a:schemeClr val="tx1"/>
                </a:solidFill>
                <a:latin typeface="Sakkal Majalla" panose="02000000000000000000" pitchFamily="2" charset="-78"/>
                <a:cs typeface="Sakkal Majalla" panose="02000000000000000000" pitchFamily="2" charset="-78"/>
              </a:rPr>
              <a:t>المحتوى.</a:t>
            </a:r>
          </a:p>
        </p:txBody>
      </p:sp>
      <p:sp>
        <p:nvSpPr>
          <p:cNvPr id="6" name="Hexagon 5"/>
          <p:cNvSpPr/>
          <p:nvPr/>
        </p:nvSpPr>
        <p:spPr>
          <a:xfrm>
            <a:off x="4507335" y="2611480"/>
            <a:ext cx="2053774" cy="1709111"/>
          </a:xfrm>
          <a:prstGeom prst="hexagon">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rtl="1"/>
            <a:r>
              <a:rPr lang="ar-SA" sz="2000" b="1" dirty="0" smtClean="0">
                <a:solidFill>
                  <a:schemeClr val="tx1"/>
                </a:solidFill>
                <a:latin typeface="Sakkal Majalla" panose="02000000000000000000" pitchFamily="2" charset="-78"/>
                <a:cs typeface="Sakkal Majalla" panose="02000000000000000000" pitchFamily="2" charset="-78"/>
              </a:rPr>
              <a:t>تصميم </a:t>
            </a:r>
            <a:r>
              <a:rPr lang="ar-SA" sz="2000" b="1" dirty="0">
                <a:solidFill>
                  <a:schemeClr val="tx1"/>
                </a:solidFill>
                <a:latin typeface="Sakkal Majalla" panose="02000000000000000000" pitchFamily="2" charset="-78"/>
                <a:cs typeface="Sakkal Majalla" panose="02000000000000000000" pitchFamily="2" charset="-78"/>
              </a:rPr>
              <a:t>لوحة الأحداث التي توضح تتابع المحتوى. </a:t>
            </a:r>
          </a:p>
        </p:txBody>
      </p:sp>
      <p:sp>
        <p:nvSpPr>
          <p:cNvPr id="7" name="Hexagon 6"/>
          <p:cNvSpPr/>
          <p:nvPr/>
        </p:nvSpPr>
        <p:spPr>
          <a:xfrm>
            <a:off x="6244094" y="3577607"/>
            <a:ext cx="2053774" cy="1709111"/>
          </a:xfrm>
          <a:prstGeom prst="hexagon">
            <a:avLst/>
          </a:prstGeom>
          <a:solidFill>
            <a:srgbClr val="FAC81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rtl="1"/>
            <a:r>
              <a:rPr lang="ar-SA" sz="2000" b="1" dirty="0" smtClean="0">
                <a:solidFill>
                  <a:schemeClr val="tx1"/>
                </a:solidFill>
                <a:latin typeface="Sakkal Majalla" panose="02000000000000000000" pitchFamily="2" charset="-78"/>
                <a:cs typeface="Sakkal Majalla" panose="02000000000000000000" pitchFamily="2" charset="-78"/>
              </a:rPr>
              <a:t>تصميم </a:t>
            </a:r>
            <a:r>
              <a:rPr lang="ar-SA" sz="2000" b="1" dirty="0">
                <a:solidFill>
                  <a:schemeClr val="tx1"/>
                </a:solidFill>
                <a:latin typeface="Sakkal Majalla" panose="02000000000000000000" pitchFamily="2" charset="-78"/>
                <a:cs typeface="Sakkal Majalla" panose="02000000000000000000" pitchFamily="2" charset="-78"/>
              </a:rPr>
              <a:t>سيناريو المقرر في صورته الإلكترونية.</a:t>
            </a:r>
          </a:p>
        </p:txBody>
      </p:sp>
      <p:sp>
        <p:nvSpPr>
          <p:cNvPr id="8" name="Hexagon 7"/>
          <p:cNvSpPr/>
          <p:nvPr/>
        </p:nvSpPr>
        <p:spPr>
          <a:xfrm>
            <a:off x="4507335" y="4463522"/>
            <a:ext cx="2053774" cy="1709111"/>
          </a:xfrm>
          <a:prstGeom prst="hexagon">
            <a:avLst/>
          </a:prstGeom>
          <a:solidFill>
            <a:srgbClr val="00A2E6"/>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rtl="1"/>
            <a:r>
              <a:rPr lang="ar-SA" sz="2000" b="1" dirty="0" smtClean="0">
                <a:solidFill>
                  <a:schemeClr val="tx1"/>
                </a:solidFill>
                <a:latin typeface="Sakkal Majalla" panose="02000000000000000000" pitchFamily="2" charset="-78"/>
                <a:cs typeface="Sakkal Majalla" panose="02000000000000000000" pitchFamily="2" charset="-78"/>
              </a:rPr>
              <a:t>تصميم </a:t>
            </a:r>
            <a:r>
              <a:rPr lang="ar-SA" sz="2000" b="1" dirty="0">
                <a:solidFill>
                  <a:schemeClr val="tx1"/>
                </a:solidFill>
                <a:latin typeface="Sakkal Majalla" panose="02000000000000000000" pitchFamily="2" charset="-78"/>
                <a:cs typeface="Sakkal Majalla" panose="02000000000000000000" pitchFamily="2" charset="-78"/>
              </a:rPr>
              <a:t>أنشطة تعليمية تحفز تفاعل المتعلمين مع المحتوى التعليمي.</a:t>
            </a:r>
          </a:p>
        </p:txBody>
      </p:sp>
      <p:sp>
        <p:nvSpPr>
          <p:cNvPr id="9" name="Hexagon 8"/>
          <p:cNvSpPr/>
          <p:nvPr/>
        </p:nvSpPr>
        <p:spPr>
          <a:xfrm>
            <a:off x="2774952" y="3577607"/>
            <a:ext cx="2053774" cy="1709111"/>
          </a:xfrm>
          <a:prstGeom prst="hexagon">
            <a:avLst/>
          </a:prstGeom>
          <a:solidFill>
            <a:schemeClr val="accent3"/>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rtl="1"/>
            <a:r>
              <a:rPr lang="ar-SA" sz="2000" b="1" dirty="0" smtClean="0">
                <a:solidFill>
                  <a:schemeClr val="tx1"/>
                </a:solidFill>
                <a:latin typeface="Sakkal Majalla" panose="02000000000000000000" pitchFamily="2" charset="-78"/>
                <a:cs typeface="Sakkal Majalla" panose="02000000000000000000" pitchFamily="2" charset="-78"/>
              </a:rPr>
              <a:t>تحديد </a:t>
            </a:r>
            <a:r>
              <a:rPr lang="ar-SA" sz="2000" b="1" dirty="0">
                <a:solidFill>
                  <a:schemeClr val="tx1"/>
                </a:solidFill>
                <a:latin typeface="Sakkal Majalla" panose="02000000000000000000" pitchFamily="2" charset="-78"/>
                <a:cs typeface="Sakkal Majalla" panose="02000000000000000000" pitchFamily="2" charset="-78"/>
              </a:rPr>
              <a:t>الأسلوب اللغوي المناسب لتقديم المادة التعليمية. </a:t>
            </a:r>
          </a:p>
        </p:txBody>
      </p:sp>
      <p:sp>
        <p:nvSpPr>
          <p:cNvPr id="10" name="Hexagon 9"/>
          <p:cNvSpPr/>
          <p:nvPr/>
        </p:nvSpPr>
        <p:spPr>
          <a:xfrm>
            <a:off x="2727918" y="1738657"/>
            <a:ext cx="2053774" cy="1709111"/>
          </a:xfrm>
          <a:prstGeom prst="hexagon">
            <a:avLst/>
          </a:prstGeom>
          <a:solidFill>
            <a:srgbClr val="00A2E6"/>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rtl="1"/>
            <a:r>
              <a:rPr lang="ar-SA" sz="2000" b="1" dirty="0">
                <a:solidFill>
                  <a:schemeClr val="tx1"/>
                </a:solidFill>
                <a:latin typeface="Sakkal Majalla" panose="02000000000000000000" pitchFamily="2" charset="-78"/>
                <a:cs typeface="Sakkal Majalla" panose="02000000000000000000" pitchFamily="2" charset="-78"/>
              </a:rPr>
              <a:t>مراعاة التوازن بأسلوب عرض المعلومات</a:t>
            </a:r>
          </a:p>
        </p:txBody>
      </p:sp>
    </p:spTree>
    <p:extLst>
      <p:ext uri="{BB962C8B-B14F-4D97-AF65-F5344CB8AC3E}">
        <p14:creationId xmlns:p14="http://schemas.microsoft.com/office/powerpoint/2010/main" val="40093822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7695619" cy="758952"/>
          </a:xfrm>
        </p:spPr>
        <p:txBody>
          <a:bodyPr>
            <a:normAutofit/>
          </a:bodyPr>
          <a:lstStyle/>
          <a:p>
            <a:r>
              <a:rPr lang="ar-SA" sz="3600" b="1" dirty="0" smtClean="0">
                <a:solidFill>
                  <a:srgbClr val="996600"/>
                </a:solidFill>
                <a:latin typeface="Sakkal Majalla" panose="02000000000000000000" pitchFamily="2" charset="-78"/>
                <a:cs typeface="Sakkal Majalla" panose="02000000000000000000" pitchFamily="2" charset="-78"/>
              </a:rPr>
              <a:t>قومي بترتيب مستويات </a:t>
            </a:r>
            <a:r>
              <a:rPr lang="x-none" sz="3600" b="1" smtClean="0">
                <a:solidFill>
                  <a:srgbClr val="996600"/>
                </a:solidFill>
                <a:latin typeface="Sakkal Majalla" panose="02000000000000000000" pitchFamily="2" charset="-78"/>
                <a:cs typeface="Sakkal Majalla" panose="02000000000000000000" pitchFamily="2" charset="-78"/>
              </a:rPr>
              <a:t>هرم </a:t>
            </a:r>
            <a:r>
              <a:rPr lang="x-none" sz="3600" b="1" dirty="0">
                <a:solidFill>
                  <a:srgbClr val="996600"/>
                </a:solidFill>
                <a:latin typeface="Sakkal Majalla" panose="02000000000000000000" pitchFamily="2" charset="-78"/>
                <a:cs typeface="Sakkal Majalla" panose="02000000000000000000" pitchFamily="2" charset="-78"/>
              </a:rPr>
              <a:t>بلوم المعرفي</a:t>
            </a:r>
            <a:endParaRPr lang="en-US" sz="3600" dirty="0">
              <a:solidFill>
                <a:srgbClr val="996600"/>
              </a:solidFill>
              <a:latin typeface="Sakkal Majalla" panose="02000000000000000000" pitchFamily="2" charset="-78"/>
              <a:cs typeface="Sakkal Majalla" panose="02000000000000000000" pitchFamily="2" charset="-78"/>
            </a:endParaRPr>
          </a:p>
        </p:txBody>
      </p:sp>
      <p:sp>
        <p:nvSpPr>
          <p:cNvPr id="3" name="Rectangle 2"/>
          <p:cNvSpPr/>
          <p:nvPr/>
        </p:nvSpPr>
        <p:spPr>
          <a:xfrm>
            <a:off x="2679341" y="1562153"/>
            <a:ext cx="3711272" cy="461665"/>
          </a:xfrm>
          <a:prstGeom prst="rect">
            <a:avLst/>
          </a:prstGeom>
        </p:spPr>
        <p:txBody>
          <a:bodyPr wrap="none">
            <a:spAutoFit/>
          </a:bodyPr>
          <a:lstStyle/>
          <a:p>
            <a:r>
              <a:rPr lang="x-none" sz="2400" b="1" dirty="0">
                <a:solidFill>
                  <a:srgbClr val="D06B20"/>
                </a:solidFill>
                <a:latin typeface="Sakkal Majalla" panose="02000000000000000000" pitchFamily="2" charset="-78"/>
                <a:cs typeface="Sakkal Majalla" panose="02000000000000000000" pitchFamily="2" charset="-78"/>
              </a:rPr>
              <a:t>ينقسم تصنيف بلوم إلى ستة مستويات </a:t>
            </a:r>
            <a:endParaRPr lang="en-US" sz="2400" dirty="0">
              <a:solidFill>
                <a:srgbClr val="D06B20"/>
              </a:solidFill>
              <a:latin typeface="Sakkal Majalla" panose="02000000000000000000" pitchFamily="2" charset="-78"/>
              <a:cs typeface="Sakkal Majalla" panose="02000000000000000000" pitchFamily="2" charset="-78"/>
            </a:endParaRPr>
          </a:p>
        </p:txBody>
      </p:sp>
      <p:grpSp>
        <p:nvGrpSpPr>
          <p:cNvPr id="6" name="Group 5"/>
          <p:cNvGrpSpPr>
            <a:grpSpLocks noChangeAspect="1"/>
          </p:cNvGrpSpPr>
          <p:nvPr/>
        </p:nvGrpSpPr>
        <p:grpSpPr>
          <a:xfrm>
            <a:off x="1546170" y="3038736"/>
            <a:ext cx="1760832" cy="1511997"/>
            <a:chOff x="1041017" y="2620544"/>
            <a:chExt cx="1209709" cy="1038759"/>
          </a:xfrm>
        </p:grpSpPr>
        <p:sp>
          <p:nvSpPr>
            <p:cNvPr id="40" name="Hexagon 39"/>
            <p:cNvSpPr/>
            <p:nvPr/>
          </p:nvSpPr>
          <p:spPr>
            <a:xfrm>
              <a:off x="1041017" y="2620544"/>
              <a:ext cx="1209709" cy="1038759"/>
            </a:xfrm>
            <a:prstGeom prst="hexagon">
              <a:avLst>
                <a:gd name="adj" fmla="val 25000"/>
                <a:gd name="vf" fmla="val 115470"/>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41" name="Hexagon 4"/>
            <p:cNvSpPr/>
            <p:nvPr/>
          </p:nvSpPr>
          <p:spPr>
            <a:xfrm>
              <a:off x="1228389" y="2781438"/>
              <a:ext cx="834965" cy="7169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39370" rIns="0" bIns="39370" numCol="1" spcCol="1270" anchor="ctr" anchorCtr="0">
              <a:noAutofit/>
            </a:bodyPr>
            <a:lstStyle/>
            <a:p>
              <a:pPr lvl="0" algn="ctr" defTabSz="1377950">
                <a:lnSpc>
                  <a:spcPct val="90000"/>
                </a:lnSpc>
                <a:spcBef>
                  <a:spcPct val="0"/>
                </a:spcBef>
                <a:spcAft>
                  <a:spcPct val="35000"/>
                </a:spcAft>
              </a:pPr>
              <a:r>
                <a:rPr lang="ar-SA" sz="3100" kern="1200" dirty="0" smtClean="0">
                  <a:latin typeface="Sakkal Majalla" panose="02000000000000000000" pitchFamily="2" charset="-78"/>
                  <a:cs typeface="Sakkal Majalla" panose="02000000000000000000" pitchFamily="2" charset="-78"/>
                </a:rPr>
                <a:t>التركيب أو ال</a:t>
              </a:r>
              <a:r>
                <a:rPr lang="ar-SA" sz="3100" dirty="0" smtClean="0">
                  <a:latin typeface="Sakkal Majalla" panose="02000000000000000000" pitchFamily="2" charset="-78"/>
                  <a:cs typeface="Sakkal Majalla" panose="02000000000000000000" pitchFamily="2" charset="-78"/>
                </a:rPr>
                <a:t>إنشاء </a:t>
              </a:r>
              <a:endParaRPr lang="en-US" sz="3100" kern="1200" dirty="0">
                <a:latin typeface="Sakkal Majalla" panose="02000000000000000000" pitchFamily="2" charset="-78"/>
                <a:cs typeface="Sakkal Majalla" panose="02000000000000000000" pitchFamily="2" charset="-78"/>
              </a:endParaRPr>
            </a:p>
          </p:txBody>
        </p:sp>
      </p:grpSp>
      <p:grpSp>
        <p:nvGrpSpPr>
          <p:cNvPr id="10" name="Group 9"/>
          <p:cNvGrpSpPr>
            <a:grpSpLocks noChangeAspect="1"/>
          </p:cNvGrpSpPr>
          <p:nvPr/>
        </p:nvGrpSpPr>
        <p:grpSpPr>
          <a:xfrm>
            <a:off x="2928595" y="3750968"/>
            <a:ext cx="1760832" cy="1511997"/>
            <a:chOff x="2082035" y="2043307"/>
            <a:chExt cx="1209709" cy="1038759"/>
          </a:xfrm>
        </p:grpSpPr>
        <p:sp>
          <p:nvSpPr>
            <p:cNvPr id="38" name="Hexagon 37"/>
            <p:cNvSpPr/>
            <p:nvPr/>
          </p:nvSpPr>
          <p:spPr>
            <a:xfrm>
              <a:off x="2082035" y="2043307"/>
              <a:ext cx="1209709" cy="1038759"/>
            </a:xfrm>
            <a:prstGeom prst="hexagon">
              <a:avLst>
                <a:gd name="adj" fmla="val 25000"/>
                <a:gd name="vf" fmla="val 115470"/>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39" name="Hexagon 9"/>
            <p:cNvSpPr/>
            <p:nvPr/>
          </p:nvSpPr>
          <p:spPr>
            <a:xfrm>
              <a:off x="2269407" y="2204201"/>
              <a:ext cx="834965" cy="7169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39370" rIns="0" bIns="39370" numCol="1" spcCol="1270" anchor="ctr" anchorCtr="0">
              <a:noAutofit/>
            </a:bodyPr>
            <a:lstStyle/>
            <a:p>
              <a:pPr lvl="0" algn="ctr" defTabSz="1377950">
                <a:lnSpc>
                  <a:spcPct val="90000"/>
                </a:lnSpc>
                <a:spcBef>
                  <a:spcPct val="0"/>
                </a:spcBef>
                <a:spcAft>
                  <a:spcPct val="35000"/>
                </a:spcAft>
              </a:pPr>
              <a:r>
                <a:rPr lang="ar-SA" sz="3100" kern="1200" dirty="0" smtClean="0">
                  <a:latin typeface="Sakkal Majalla" panose="02000000000000000000" pitchFamily="2" charset="-78"/>
                  <a:cs typeface="Sakkal Majalla" panose="02000000000000000000" pitchFamily="2" charset="-78"/>
                </a:rPr>
                <a:t>التقويم</a:t>
              </a:r>
              <a:endParaRPr lang="en-US" sz="3100" kern="1200" dirty="0">
                <a:latin typeface="Sakkal Majalla" panose="02000000000000000000" pitchFamily="2" charset="-78"/>
                <a:cs typeface="Sakkal Majalla" panose="02000000000000000000" pitchFamily="2" charset="-78"/>
              </a:endParaRPr>
            </a:p>
          </p:txBody>
        </p:sp>
      </p:grpSp>
      <p:grpSp>
        <p:nvGrpSpPr>
          <p:cNvPr id="14" name="Group 13"/>
          <p:cNvGrpSpPr>
            <a:grpSpLocks noChangeAspect="1"/>
          </p:cNvGrpSpPr>
          <p:nvPr/>
        </p:nvGrpSpPr>
        <p:grpSpPr>
          <a:xfrm>
            <a:off x="2928595" y="2254651"/>
            <a:ext cx="1760832" cy="1511997"/>
            <a:chOff x="1041017" y="1472424"/>
            <a:chExt cx="1209709" cy="1038759"/>
          </a:xfrm>
        </p:grpSpPr>
        <p:sp>
          <p:nvSpPr>
            <p:cNvPr id="36" name="Hexagon 35"/>
            <p:cNvSpPr/>
            <p:nvPr/>
          </p:nvSpPr>
          <p:spPr>
            <a:xfrm>
              <a:off x="1041017" y="1472424"/>
              <a:ext cx="1209709" cy="1038759"/>
            </a:xfrm>
            <a:prstGeom prst="hexagon">
              <a:avLst>
                <a:gd name="adj" fmla="val 25000"/>
                <a:gd name="vf" fmla="val 115470"/>
              </a:avLst>
            </a:pr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37" name="Hexagon 14"/>
            <p:cNvSpPr/>
            <p:nvPr/>
          </p:nvSpPr>
          <p:spPr>
            <a:xfrm>
              <a:off x="1228389" y="1633318"/>
              <a:ext cx="834965" cy="7169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39370" rIns="0" bIns="39370" numCol="1" spcCol="1270" anchor="ctr" anchorCtr="0">
              <a:noAutofit/>
            </a:bodyPr>
            <a:lstStyle/>
            <a:p>
              <a:pPr lvl="0" algn="ctr" defTabSz="1377950" rtl="1">
                <a:lnSpc>
                  <a:spcPct val="90000"/>
                </a:lnSpc>
                <a:spcBef>
                  <a:spcPct val="0"/>
                </a:spcBef>
                <a:spcAft>
                  <a:spcPct val="35000"/>
                </a:spcAft>
              </a:pPr>
              <a:r>
                <a:rPr lang="ar-SA" sz="3100" kern="1200" dirty="0" smtClean="0">
                  <a:latin typeface="Sakkal Majalla" panose="02000000000000000000" pitchFamily="2" charset="-78"/>
                  <a:cs typeface="Sakkal Majalla" panose="02000000000000000000" pitchFamily="2" charset="-78"/>
                </a:rPr>
                <a:t>التحليل</a:t>
              </a:r>
              <a:endParaRPr lang="en-US" sz="3100" kern="1200" dirty="0">
                <a:latin typeface="Sakkal Majalla" panose="02000000000000000000" pitchFamily="2" charset="-78"/>
                <a:cs typeface="Sakkal Majalla" panose="02000000000000000000" pitchFamily="2" charset="-78"/>
              </a:endParaRPr>
            </a:p>
          </p:txBody>
        </p:sp>
      </p:grpSp>
      <p:grpSp>
        <p:nvGrpSpPr>
          <p:cNvPr id="18" name="Group 17"/>
          <p:cNvGrpSpPr>
            <a:grpSpLocks noChangeAspect="1"/>
          </p:cNvGrpSpPr>
          <p:nvPr/>
        </p:nvGrpSpPr>
        <p:grpSpPr>
          <a:xfrm>
            <a:off x="4306945" y="3029337"/>
            <a:ext cx="1760832" cy="1511997"/>
            <a:chOff x="3122411" y="1470083"/>
            <a:chExt cx="1209709" cy="1038759"/>
          </a:xfrm>
        </p:grpSpPr>
        <p:sp>
          <p:nvSpPr>
            <p:cNvPr id="34" name="Hexagon 33"/>
            <p:cNvSpPr/>
            <p:nvPr/>
          </p:nvSpPr>
          <p:spPr>
            <a:xfrm>
              <a:off x="3122411" y="1470083"/>
              <a:ext cx="1209709" cy="1038759"/>
            </a:xfrm>
            <a:prstGeom prst="hexagon">
              <a:avLst>
                <a:gd name="adj" fmla="val 25000"/>
                <a:gd name="vf" fmla="val 115470"/>
              </a:avLst>
            </a:pr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35" name="Hexagon 19"/>
            <p:cNvSpPr/>
            <p:nvPr/>
          </p:nvSpPr>
          <p:spPr>
            <a:xfrm>
              <a:off x="3309783" y="1630977"/>
              <a:ext cx="834965" cy="7169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39370" rIns="0" bIns="39370" numCol="1" spcCol="1270" anchor="ctr" anchorCtr="0">
              <a:noAutofit/>
            </a:bodyPr>
            <a:lstStyle/>
            <a:p>
              <a:pPr lvl="0" algn="ctr" defTabSz="1377950">
                <a:lnSpc>
                  <a:spcPct val="90000"/>
                </a:lnSpc>
                <a:spcBef>
                  <a:spcPct val="0"/>
                </a:spcBef>
                <a:spcAft>
                  <a:spcPct val="35000"/>
                </a:spcAft>
              </a:pPr>
              <a:r>
                <a:rPr lang="ar-SA" sz="3100" kern="1200" dirty="0" smtClean="0">
                  <a:latin typeface="Sakkal Majalla" panose="02000000000000000000" pitchFamily="2" charset="-78"/>
                  <a:cs typeface="Sakkal Majalla" panose="02000000000000000000" pitchFamily="2" charset="-78"/>
                </a:rPr>
                <a:t>التطبيق</a:t>
              </a:r>
              <a:endParaRPr lang="en-US" sz="3100" kern="1200" dirty="0">
                <a:latin typeface="Sakkal Majalla" panose="02000000000000000000" pitchFamily="2" charset="-78"/>
                <a:cs typeface="Sakkal Majalla" panose="02000000000000000000" pitchFamily="2" charset="-78"/>
              </a:endParaRPr>
            </a:p>
          </p:txBody>
        </p:sp>
      </p:grpSp>
      <p:grpSp>
        <p:nvGrpSpPr>
          <p:cNvPr id="22" name="Group 21"/>
          <p:cNvGrpSpPr>
            <a:grpSpLocks noChangeAspect="1"/>
          </p:cNvGrpSpPr>
          <p:nvPr/>
        </p:nvGrpSpPr>
        <p:grpSpPr>
          <a:xfrm>
            <a:off x="5682907" y="2268319"/>
            <a:ext cx="1760832" cy="1511997"/>
            <a:chOff x="4163428" y="905888"/>
            <a:chExt cx="1209709" cy="1038759"/>
          </a:xfrm>
        </p:grpSpPr>
        <p:sp>
          <p:nvSpPr>
            <p:cNvPr id="32" name="Hexagon 31"/>
            <p:cNvSpPr/>
            <p:nvPr/>
          </p:nvSpPr>
          <p:spPr>
            <a:xfrm>
              <a:off x="4163428" y="905888"/>
              <a:ext cx="1209709" cy="1038759"/>
            </a:xfrm>
            <a:prstGeom prst="hexagon">
              <a:avLst>
                <a:gd name="adj" fmla="val 25000"/>
                <a:gd name="vf" fmla="val 115470"/>
              </a:avLst>
            </a:prstGeom>
          </p:spPr>
          <p:style>
            <a:lnRef idx="2">
              <a:schemeClr val="accent6">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33" name="Hexagon 24"/>
            <p:cNvSpPr/>
            <p:nvPr/>
          </p:nvSpPr>
          <p:spPr>
            <a:xfrm>
              <a:off x="4350800" y="1066782"/>
              <a:ext cx="834965" cy="7169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39370" rIns="0" bIns="39370" numCol="1" spcCol="1270" anchor="ctr" anchorCtr="0">
              <a:noAutofit/>
            </a:bodyPr>
            <a:lstStyle/>
            <a:p>
              <a:pPr lvl="0" algn="ctr" defTabSz="1377950">
                <a:lnSpc>
                  <a:spcPct val="90000"/>
                </a:lnSpc>
                <a:spcBef>
                  <a:spcPct val="0"/>
                </a:spcBef>
                <a:spcAft>
                  <a:spcPct val="35000"/>
                </a:spcAft>
              </a:pPr>
              <a:r>
                <a:rPr lang="ar-SA" sz="3100" kern="1200" dirty="0" smtClean="0">
                  <a:latin typeface="Sakkal Majalla" panose="02000000000000000000" pitchFamily="2" charset="-78"/>
                  <a:cs typeface="Sakkal Majalla" panose="02000000000000000000" pitchFamily="2" charset="-78"/>
                </a:rPr>
                <a:t>التذكر</a:t>
              </a:r>
              <a:endParaRPr lang="en-US" sz="3100" kern="1200" dirty="0">
                <a:latin typeface="Sakkal Majalla" panose="02000000000000000000" pitchFamily="2" charset="-78"/>
                <a:cs typeface="Sakkal Majalla" panose="02000000000000000000" pitchFamily="2" charset="-78"/>
              </a:endParaRPr>
            </a:p>
          </p:txBody>
        </p:sp>
      </p:grpSp>
      <p:grpSp>
        <p:nvGrpSpPr>
          <p:cNvPr id="26" name="Group 25"/>
          <p:cNvGrpSpPr>
            <a:grpSpLocks noChangeAspect="1"/>
          </p:cNvGrpSpPr>
          <p:nvPr/>
        </p:nvGrpSpPr>
        <p:grpSpPr>
          <a:xfrm>
            <a:off x="5682907" y="3780316"/>
            <a:ext cx="1760832" cy="1511997"/>
            <a:chOff x="5204446" y="2631915"/>
            <a:chExt cx="1209709" cy="1038759"/>
          </a:xfrm>
        </p:grpSpPr>
        <p:sp>
          <p:nvSpPr>
            <p:cNvPr id="30" name="Hexagon 29"/>
            <p:cNvSpPr/>
            <p:nvPr/>
          </p:nvSpPr>
          <p:spPr>
            <a:xfrm>
              <a:off x="5204446" y="2631915"/>
              <a:ext cx="1209709" cy="1038759"/>
            </a:xfrm>
            <a:prstGeom prst="hexagon">
              <a:avLst>
                <a:gd name="adj" fmla="val 25000"/>
                <a:gd name="vf" fmla="val 115470"/>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31" name="Hexagon 29"/>
            <p:cNvSpPr/>
            <p:nvPr/>
          </p:nvSpPr>
          <p:spPr>
            <a:xfrm>
              <a:off x="5391818" y="2792809"/>
              <a:ext cx="834965" cy="7169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39370" rIns="0" bIns="39370" numCol="1" spcCol="1270" anchor="ctr" anchorCtr="0">
              <a:noAutofit/>
            </a:bodyPr>
            <a:lstStyle/>
            <a:p>
              <a:pPr lvl="0" algn="ctr" defTabSz="1377950" rtl="1">
                <a:lnSpc>
                  <a:spcPct val="90000"/>
                </a:lnSpc>
                <a:spcBef>
                  <a:spcPct val="0"/>
                </a:spcBef>
                <a:spcAft>
                  <a:spcPct val="35000"/>
                </a:spcAft>
              </a:pPr>
              <a:r>
                <a:rPr lang="ar-SA" sz="3100" kern="1200" dirty="0" smtClean="0">
                  <a:latin typeface="Sakkal Majalla" panose="02000000000000000000" pitchFamily="2" charset="-78"/>
                  <a:cs typeface="Sakkal Majalla" panose="02000000000000000000" pitchFamily="2" charset="-78"/>
                </a:rPr>
                <a:t>الفهم</a:t>
              </a:r>
              <a:endParaRPr lang="en-US" sz="3100" kern="1200" dirty="0">
                <a:latin typeface="Sakkal Majalla" panose="02000000000000000000" pitchFamily="2" charset="-78"/>
                <a:cs typeface="Sakkal Majalla" panose="02000000000000000000" pitchFamily="2" charset="-78"/>
              </a:endParaRPr>
            </a:p>
          </p:txBody>
        </p:sp>
      </p:grpSp>
      <p:sp>
        <p:nvSpPr>
          <p:cNvPr id="23" name="سهم إلى اليسار 22"/>
          <p:cNvSpPr/>
          <p:nvPr/>
        </p:nvSpPr>
        <p:spPr>
          <a:xfrm>
            <a:off x="1776660" y="5471887"/>
            <a:ext cx="5703011" cy="972456"/>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ar-SA"/>
          </a:p>
        </p:txBody>
      </p:sp>
      <p:sp>
        <p:nvSpPr>
          <p:cNvPr id="24" name="مستطيل 23"/>
          <p:cNvSpPr/>
          <p:nvPr/>
        </p:nvSpPr>
        <p:spPr>
          <a:xfrm>
            <a:off x="2505232" y="5686877"/>
            <a:ext cx="4774064" cy="461665"/>
          </a:xfrm>
          <a:prstGeom prst="rect">
            <a:avLst/>
          </a:prstGeom>
        </p:spPr>
        <p:txBody>
          <a:bodyPr wrap="none">
            <a:spAutoFit/>
          </a:bodyPr>
          <a:lstStyle/>
          <a:p>
            <a:r>
              <a:rPr lang="x-none" sz="2400" b="1" smtClean="0">
                <a:latin typeface="Sakkal Majalla" panose="02000000000000000000" pitchFamily="2" charset="-78"/>
                <a:cs typeface="Sakkal Majalla" panose="02000000000000000000" pitchFamily="2" charset="-78"/>
              </a:rPr>
              <a:t>مستويات تصنيف </a:t>
            </a:r>
            <a:r>
              <a:rPr lang="ar-SA" sz="2400" b="1" dirty="0" smtClean="0">
                <a:latin typeface="Sakkal Majalla" panose="02000000000000000000" pitchFamily="2" charset="-78"/>
                <a:cs typeface="Sakkal Majalla" panose="02000000000000000000" pitchFamily="2" charset="-78"/>
              </a:rPr>
              <a:t> بلوم للأهداف التربوية </a:t>
            </a:r>
            <a:r>
              <a:rPr lang="x-none" sz="2400" b="1" smtClean="0">
                <a:latin typeface="Sakkal Majalla" panose="02000000000000000000" pitchFamily="2" charset="-78"/>
                <a:cs typeface="Sakkal Majalla" panose="02000000000000000000" pitchFamily="2" charset="-78"/>
              </a:rPr>
              <a:t>متسلسلة </a:t>
            </a:r>
            <a:endParaRPr lang="ar-SA" sz="2400" dirty="0"/>
          </a:p>
        </p:txBody>
      </p:sp>
      <p:pic>
        <p:nvPicPr>
          <p:cNvPr id="25" name="Picture 24" descr="forum-discussion.gif"/>
          <p:cNvPicPr>
            <a:picLocks noChangeAspect="1"/>
          </p:cNvPicPr>
          <p:nvPr/>
        </p:nvPicPr>
        <p:blipFill>
          <a:blip r:embed="rId3" cstate="print"/>
          <a:stretch>
            <a:fillRect/>
          </a:stretch>
        </p:blipFill>
        <p:spPr>
          <a:xfrm>
            <a:off x="7443739" y="120820"/>
            <a:ext cx="1540604" cy="116584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Rectangle 3"/>
          <p:cNvSpPr/>
          <p:nvPr/>
        </p:nvSpPr>
        <p:spPr>
          <a:xfrm>
            <a:off x="7781176" y="951737"/>
            <a:ext cx="862737" cy="523220"/>
          </a:xfrm>
          <a:prstGeom prst="rect">
            <a:avLst/>
          </a:prstGeom>
        </p:spPr>
        <p:txBody>
          <a:bodyPr wrap="none">
            <a:spAutoFit/>
          </a:bodyPr>
          <a:lstStyle/>
          <a:p>
            <a:r>
              <a:rPr lang="ar-SA" sz="2800" b="1" dirty="0" smtClean="0">
                <a:solidFill>
                  <a:srgbClr val="FF0000"/>
                </a:solidFill>
              </a:rPr>
              <a:t>نشاط </a:t>
            </a:r>
            <a:endParaRPr lang="en-US" sz="2800" b="1" dirty="0">
              <a:solidFill>
                <a:srgbClr val="FF0000"/>
              </a:solidFill>
            </a:endParaRPr>
          </a:p>
        </p:txBody>
      </p:sp>
    </p:spTree>
    <p:extLst>
      <p:ext uri="{BB962C8B-B14F-4D97-AF65-F5344CB8AC3E}">
        <p14:creationId xmlns:p14="http://schemas.microsoft.com/office/powerpoint/2010/main" val="3679918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Clr clrSpc="rgb" dir="cw">
                                      <p:cBhvr override="childStyle">
                                        <p:cTn id="6" dur="100" fill="hold"/>
                                        <p:tgtEl>
                                          <p:spTgt spid="25"/>
                                        </p:tgtEl>
                                        <p:attrNameLst>
                                          <p:attrName>style.color</p:attrName>
                                        </p:attrNameLst>
                                      </p:cBhvr>
                                      <p:to>
                                        <a:schemeClr val="accent2"/>
                                      </p:to>
                                    </p:animClr>
                                    <p:animClr clrSpc="rgb" dir="cw">
                                      <p:cBhvr>
                                        <p:cTn id="7" dur="100" fill="hold"/>
                                        <p:tgtEl>
                                          <p:spTgt spid="25"/>
                                        </p:tgtEl>
                                        <p:attrNameLst>
                                          <p:attrName>fillcolor</p:attrName>
                                        </p:attrNameLst>
                                      </p:cBhvr>
                                      <p:to>
                                        <a:schemeClr val="accent2"/>
                                      </p:to>
                                    </p:animClr>
                                    <p:set>
                                      <p:cBhvr>
                                        <p:cTn id="8" dur="100" fill="hold"/>
                                        <p:tgtEl>
                                          <p:spTgt spid="25"/>
                                        </p:tgtEl>
                                        <p:attrNameLst>
                                          <p:attrName>fill.type</p:attrName>
                                        </p:attrNameLst>
                                      </p:cBhvr>
                                      <p:to>
                                        <p:strVal val="solid"/>
                                      </p:to>
                                    </p:set>
                                    <p:set>
                                      <p:cBhvr>
                                        <p:cTn id="9" dur="100" fill="hold"/>
                                        <p:tgtEl>
                                          <p:spTgt spid="25"/>
                                        </p:tgtEl>
                                        <p:attrNameLst>
                                          <p:attrName>fill.on</p:attrName>
                                        </p:attrNameLst>
                                      </p:cBhvr>
                                      <p:to>
                                        <p:strVal val="true"/>
                                      </p:to>
                                    </p:set>
                                    <p:animRot by="120000">
                                      <p:cBhvr>
                                        <p:cTn id="10" dur="100" fill="hold">
                                          <p:stCondLst>
                                            <p:cond delay="0"/>
                                          </p:stCondLst>
                                        </p:cTn>
                                        <p:tgtEl>
                                          <p:spTgt spid="25"/>
                                        </p:tgtEl>
                                        <p:attrNameLst>
                                          <p:attrName>r</p:attrName>
                                        </p:attrNameLst>
                                      </p:cBhvr>
                                    </p:animRot>
                                    <p:animRot by="-240000">
                                      <p:cBhvr>
                                        <p:cTn id="11" dur="200" fill="hold">
                                          <p:stCondLst>
                                            <p:cond delay="200"/>
                                          </p:stCondLst>
                                        </p:cTn>
                                        <p:tgtEl>
                                          <p:spTgt spid="25"/>
                                        </p:tgtEl>
                                        <p:attrNameLst>
                                          <p:attrName>r</p:attrName>
                                        </p:attrNameLst>
                                      </p:cBhvr>
                                    </p:animRot>
                                    <p:animRot by="240000">
                                      <p:cBhvr>
                                        <p:cTn id="12" dur="200" fill="hold">
                                          <p:stCondLst>
                                            <p:cond delay="400"/>
                                          </p:stCondLst>
                                        </p:cTn>
                                        <p:tgtEl>
                                          <p:spTgt spid="25"/>
                                        </p:tgtEl>
                                        <p:attrNameLst>
                                          <p:attrName>r</p:attrName>
                                        </p:attrNameLst>
                                      </p:cBhvr>
                                    </p:animRot>
                                    <p:animRot by="-240000">
                                      <p:cBhvr>
                                        <p:cTn id="13" dur="200" fill="hold">
                                          <p:stCondLst>
                                            <p:cond delay="600"/>
                                          </p:stCondLst>
                                        </p:cTn>
                                        <p:tgtEl>
                                          <p:spTgt spid="25"/>
                                        </p:tgtEl>
                                        <p:attrNameLst>
                                          <p:attrName>r</p:attrName>
                                        </p:attrNameLst>
                                      </p:cBhvr>
                                    </p:animRot>
                                    <p:animRot by="120000">
                                      <p:cBhvr>
                                        <p:cTn id="14" dur="200" fill="hold">
                                          <p:stCondLst>
                                            <p:cond delay="800"/>
                                          </p:stCondLst>
                                        </p:cTn>
                                        <p:tgtEl>
                                          <p:spTgt spid="2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323850" y="1271420"/>
            <a:ext cx="8496300" cy="390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eaLnBrk="0" fontAlgn="base" hangingPunct="0">
              <a:spcBef>
                <a:spcPct val="0"/>
              </a:spcBef>
              <a:spcAft>
                <a:spcPct val="0"/>
              </a:spcAft>
              <a:defRPr>
                <a:solidFill>
                  <a:schemeClr val="tx1"/>
                </a:solidFill>
                <a:latin typeface="Garamond" pitchFamily="18" charset="0"/>
                <a:cs typeface="Arial" pitchFamily="34" charset="0"/>
              </a:defRPr>
            </a:lvl9pPr>
          </a:lstStyle>
          <a:p>
            <a:pPr algn="r" rtl="1" eaLnBrk="1" hangingPunct="1"/>
            <a:r>
              <a:rPr lang="ar-SA" altLang="ar-SA" sz="4000" b="1" dirty="0">
                <a:solidFill>
                  <a:srgbClr val="FFC000"/>
                </a:solidFill>
                <a:latin typeface="Arial" pitchFamily="34" charset="0"/>
              </a:rPr>
              <a:t>نموذج دك وكاري</a:t>
            </a:r>
          </a:p>
          <a:p>
            <a:pPr algn="r" rtl="1" eaLnBrk="1" hangingPunct="1"/>
            <a:endParaRPr lang="en-US" altLang="ar-SA" sz="4000" dirty="0">
              <a:latin typeface="Arial" pitchFamily="34" charset="0"/>
            </a:endParaRPr>
          </a:p>
          <a:p>
            <a:pPr algn="r" rtl="1"/>
            <a:r>
              <a:rPr lang="ar-SA" sz="2800" b="1" dirty="0"/>
              <a:t>نموذج دك وكاري </a:t>
            </a:r>
            <a:r>
              <a:rPr lang="en-US" sz="2800" b="1" dirty="0"/>
              <a:t>Dick &amp; Carey</a:t>
            </a:r>
          </a:p>
          <a:p>
            <a:pPr algn="r" rtl="1"/>
            <a:r>
              <a:rPr lang="ar-SA" sz="2800" dirty="0"/>
              <a:t>طور والتر ديك </a:t>
            </a:r>
            <a:r>
              <a:rPr lang="en-US" sz="2800" dirty="0"/>
              <a:t>Walter Dick</a:t>
            </a:r>
            <a:r>
              <a:rPr lang="ar-SA" sz="2800" dirty="0"/>
              <a:t> ولو كاري </a:t>
            </a:r>
            <a:r>
              <a:rPr lang="en-US" sz="2800" dirty="0"/>
              <a:t>Lou Carey </a:t>
            </a:r>
            <a:r>
              <a:rPr lang="ar-EG" sz="2800" u="sng" dirty="0">
                <a:hlinkClick r:id="rId2"/>
              </a:rPr>
              <a:t>نموذج التصميم التعليمي الخاص بهما</a:t>
            </a:r>
            <a:r>
              <a:rPr lang="ar-EG" sz="2800" dirty="0"/>
              <a:t> </a:t>
            </a:r>
            <a:r>
              <a:rPr lang="ar-SA" sz="2800" dirty="0"/>
              <a:t>عام 1996، ويعتبر هذا النموذج من أكثر النماذج استخداماً في التصميم التعليمي، لأنه يبرز العملية الأساسية للتصميم التعليمي المستخدمة في العديد من مواقف التدريب في قطاعات الأعمال والصناعة في الميادين المختلفة.</a:t>
            </a:r>
            <a:endParaRPr lang="en-US" sz="2800" dirty="0"/>
          </a:p>
        </p:txBody>
      </p:sp>
    </p:spTree>
    <p:extLst>
      <p:ext uri="{BB962C8B-B14F-4D97-AF65-F5344CB8AC3E}">
        <p14:creationId xmlns:p14="http://schemas.microsoft.com/office/powerpoint/2010/main" val="192831803"/>
      </p:ext>
    </p:extLst>
  </p:cSld>
  <p:clrMapOvr>
    <a:masterClrMapping/>
  </p:clrMapOvr>
  <p:transition>
    <p:zoom/>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ChangeArrowheads="1"/>
          </p:cNvSpPr>
          <p:nvPr/>
        </p:nvSpPr>
        <p:spPr bwMode="auto">
          <a:xfrm>
            <a:off x="827583" y="620688"/>
            <a:ext cx="7920037"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tabLst>
                <a:tab pos="457200" algn="l"/>
              </a:tabLst>
              <a:defRPr>
                <a:solidFill>
                  <a:schemeClr val="tx1"/>
                </a:solidFill>
                <a:latin typeface="Garamond" pitchFamily="18" charset="0"/>
                <a:cs typeface="Arial" pitchFamily="34" charset="0"/>
              </a:defRPr>
            </a:lvl1pPr>
            <a:lvl2pPr marL="742950" indent="-285750" eaLnBrk="0" hangingPunct="0">
              <a:tabLst>
                <a:tab pos="457200" algn="l"/>
              </a:tabLst>
              <a:defRPr>
                <a:solidFill>
                  <a:schemeClr val="tx1"/>
                </a:solidFill>
                <a:latin typeface="Garamond" pitchFamily="18" charset="0"/>
                <a:cs typeface="Arial" pitchFamily="34" charset="0"/>
              </a:defRPr>
            </a:lvl2pPr>
            <a:lvl3pPr marL="1143000" indent="-228600" eaLnBrk="0" hangingPunct="0">
              <a:tabLst>
                <a:tab pos="457200" algn="l"/>
              </a:tabLst>
              <a:defRPr>
                <a:solidFill>
                  <a:schemeClr val="tx1"/>
                </a:solidFill>
                <a:latin typeface="Garamond" pitchFamily="18" charset="0"/>
                <a:cs typeface="Arial" pitchFamily="34" charset="0"/>
              </a:defRPr>
            </a:lvl3pPr>
            <a:lvl4pPr marL="1600200" indent="-228600" eaLnBrk="0" hangingPunct="0">
              <a:tabLst>
                <a:tab pos="457200" algn="l"/>
              </a:tabLst>
              <a:defRPr>
                <a:solidFill>
                  <a:schemeClr val="tx1"/>
                </a:solidFill>
                <a:latin typeface="Garamond" pitchFamily="18" charset="0"/>
                <a:cs typeface="Arial" pitchFamily="34" charset="0"/>
              </a:defRPr>
            </a:lvl4pPr>
            <a:lvl5pPr marL="2057400" indent="-228600" eaLnBrk="0" hangingPunct="0">
              <a:tabLst>
                <a:tab pos="457200" algn="l"/>
              </a:tabLst>
              <a:defRPr>
                <a:solidFill>
                  <a:schemeClr val="tx1"/>
                </a:solidFill>
                <a:latin typeface="Garamond" pitchFamily="18" charset="0"/>
                <a:cs typeface="Arial" pitchFamily="34" charset="0"/>
              </a:defRPr>
            </a:lvl5pPr>
            <a:lvl6pPr marL="2514600" indent="-228600" eaLnBrk="0" fontAlgn="base" hangingPunct="0">
              <a:spcBef>
                <a:spcPct val="0"/>
              </a:spcBef>
              <a:spcAft>
                <a:spcPct val="0"/>
              </a:spcAft>
              <a:tabLst>
                <a:tab pos="457200" algn="l"/>
              </a:tabLst>
              <a:defRPr>
                <a:solidFill>
                  <a:schemeClr val="tx1"/>
                </a:solidFill>
                <a:latin typeface="Garamond" pitchFamily="18" charset="0"/>
                <a:cs typeface="Arial" pitchFamily="34" charset="0"/>
              </a:defRPr>
            </a:lvl6pPr>
            <a:lvl7pPr marL="2971800" indent="-228600" eaLnBrk="0" fontAlgn="base" hangingPunct="0">
              <a:spcBef>
                <a:spcPct val="0"/>
              </a:spcBef>
              <a:spcAft>
                <a:spcPct val="0"/>
              </a:spcAft>
              <a:tabLst>
                <a:tab pos="457200" algn="l"/>
              </a:tabLst>
              <a:defRPr>
                <a:solidFill>
                  <a:schemeClr val="tx1"/>
                </a:solidFill>
                <a:latin typeface="Garamond" pitchFamily="18" charset="0"/>
                <a:cs typeface="Arial" pitchFamily="34" charset="0"/>
              </a:defRPr>
            </a:lvl7pPr>
            <a:lvl8pPr marL="3429000" indent="-228600" eaLnBrk="0" fontAlgn="base" hangingPunct="0">
              <a:spcBef>
                <a:spcPct val="0"/>
              </a:spcBef>
              <a:spcAft>
                <a:spcPct val="0"/>
              </a:spcAft>
              <a:tabLst>
                <a:tab pos="457200" algn="l"/>
              </a:tabLst>
              <a:defRPr>
                <a:solidFill>
                  <a:schemeClr val="tx1"/>
                </a:solidFill>
                <a:latin typeface="Garamond" pitchFamily="18" charset="0"/>
                <a:cs typeface="Arial" pitchFamily="34" charset="0"/>
              </a:defRPr>
            </a:lvl8pPr>
            <a:lvl9pPr marL="3886200" indent="-228600" eaLnBrk="0" fontAlgn="base" hangingPunct="0">
              <a:spcBef>
                <a:spcPct val="0"/>
              </a:spcBef>
              <a:spcAft>
                <a:spcPct val="0"/>
              </a:spcAft>
              <a:tabLst>
                <a:tab pos="457200" algn="l"/>
              </a:tabLst>
              <a:defRPr>
                <a:solidFill>
                  <a:schemeClr val="tx1"/>
                </a:solidFill>
                <a:latin typeface="Garamond" pitchFamily="18" charset="0"/>
                <a:cs typeface="Arial" pitchFamily="34" charset="0"/>
              </a:defRPr>
            </a:lvl9pPr>
          </a:lstStyle>
          <a:p>
            <a:pPr algn="justLow" rtl="1">
              <a:lnSpc>
                <a:spcPct val="150000"/>
              </a:lnSpc>
            </a:pPr>
            <a:r>
              <a:rPr lang="ar-SA" sz="2800" b="1" dirty="0"/>
              <a:t>شكل النموذج وخصائصه:</a:t>
            </a:r>
            <a:endParaRPr lang="en-US" sz="2800" b="1" dirty="0"/>
          </a:p>
          <a:p>
            <a:pPr algn="justLow" rtl="1">
              <a:lnSpc>
                <a:spcPct val="150000"/>
              </a:lnSpc>
            </a:pPr>
            <a:r>
              <a:rPr lang="ar-SA" sz="2800" dirty="0"/>
              <a:t>يعتمد هذا النموذج على الشكل الخطي، حيث أنه يقوم على أساس أسلوب المنظومات، الذي يتضمن: تحديد المشكلة، وتقييم الحاجات، وتحليلها لتحديد نقطة البدء في بناء البرنامج، وتحليل المهام لتحديد الغايات والأغراض العامة بدقة، مراعياً الخصائص المختلفة للمتعلمين والسلوك المدخلي والمتطلبات القبلية للتعلم، مع إجراء تحليل للسلوك التعليمي في كل خطوة من خطوات البرنامج، </a:t>
            </a:r>
            <a:endParaRPr lang="ar-SA" sz="2800" dirty="0" smtClean="0"/>
          </a:p>
          <a:p>
            <a:pPr algn="justLow" rtl="1">
              <a:lnSpc>
                <a:spcPct val="150000"/>
              </a:lnSpc>
            </a:pPr>
            <a:r>
              <a:rPr lang="ar-SA" sz="2800" dirty="0" smtClean="0"/>
              <a:t>كما </a:t>
            </a:r>
            <a:r>
              <a:rPr lang="ar-SA" sz="2800" dirty="0"/>
              <a:t>يوضحها الشكل التالي:</a:t>
            </a:r>
            <a:endParaRPr lang="en-US" sz="2800" dirty="0"/>
          </a:p>
        </p:txBody>
      </p:sp>
    </p:spTree>
    <p:extLst>
      <p:ext uri="{BB962C8B-B14F-4D97-AF65-F5344CB8AC3E}">
        <p14:creationId xmlns:p14="http://schemas.microsoft.com/office/powerpoint/2010/main" val="2882691904"/>
      </p:ext>
    </p:extLst>
  </p:cSld>
  <p:clrMapOvr>
    <a:masterClrMapping/>
  </p:clrMapOvr>
  <p:transition>
    <p:strips/>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
          <p:cNvGrpSpPr>
            <a:grpSpLocks noChangeAspect="1"/>
          </p:cNvGrpSpPr>
          <p:nvPr/>
        </p:nvGrpSpPr>
        <p:grpSpPr bwMode="auto">
          <a:xfrm>
            <a:off x="28541" y="188641"/>
            <a:ext cx="8964488" cy="6829606"/>
            <a:chOff x="1987" y="7282"/>
            <a:chExt cx="7632" cy="3685"/>
          </a:xfrm>
        </p:grpSpPr>
        <p:sp>
          <p:nvSpPr>
            <p:cNvPr id="4" name="AutoShape 37"/>
            <p:cNvSpPr>
              <a:spLocks noChangeAspect="1" noChangeArrowheads="1" noTextEdit="1"/>
            </p:cNvSpPr>
            <p:nvPr/>
          </p:nvSpPr>
          <p:spPr bwMode="auto">
            <a:xfrm>
              <a:off x="1987" y="7282"/>
              <a:ext cx="7632" cy="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lstStyle/>
            <a:p>
              <a:endParaRPr lang="ar-SA"/>
            </a:p>
          </p:txBody>
        </p:sp>
        <p:sp>
          <p:nvSpPr>
            <p:cNvPr id="5" name="Text Box 36"/>
            <p:cNvSpPr txBox="1">
              <a:spLocks noChangeArrowheads="1"/>
            </p:cNvSpPr>
            <p:nvPr/>
          </p:nvSpPr>
          <p:spPr bwMode="auto">
            <a:xfrm>
              <a:off x="8528" y="8426"/>
              <a:ext cx="921" cy="604"/>
            </a:xfrm>
            <a:prstGeom prst="rect">
              <a:avLst/>
            </a:prstGeom>
            <a:solidFill>
              <a:srgbClr val="92D050"/>
            </a:solidFill>
            <a:ln>
              <a:headEnd/>
              <a:tailEnd/>
            </a:ln>
          </p:spPr>
          <p:style>
            <a:lnRef idx="0">
              <a:schemeClr val="accent3"/>
            </a:lnRef>
            <a:fillRef idx="3">
              <a:schemeClr val="accent3"/>
            </a:fillRef>
            <a:effectRef idx="3">
              <a:schemeClr val="accent3"/>
            </a:effectRef>
            <a:fontRef idx="minor">
              <a:schemeClr val="lt1"/>
            </a:fontRef>
          </p:style>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eaLnBrk="0" fontAlgn="base" hangingPunct="0">
                <a:spcBef>
                  <a:spcPct val="0"/>
                </a:spcBef>
                <a:spcAft>
                  <a:spcPct val="0"/>
                </a:spcAft>
                <a:defRPr>
                  <a:solidFill>
                    <a:schemeClr val="tx1"/>
                  </a:solidFill>
                  <a:latin typeface="Garamond" pitchFamily="18" charset="0"/>
                  <a:cs typeface="Arial" pitchFamily="34" charset="0"/>
                </a:defRPr>
              </a:lvl9pPr>
            </a:lstStyle>
            <a:p>
              <a:pPr algn="ctr" rtl="1" eaLnBrk="1" hangingPunct="1"/>
              <a:r>
                <a:rPr lang="ar-SA" altLang="ar-SA" sz="1600" b="1" dirty="0" smtClean="0">
                  <a:solidFill>
                    <a:schemeClr val="tx2">
                      <a:lumMod val="50000"/>
                    </a:schemeClr>
                  </a:solidFill>
                  <a:latin typeface="Arial" pitchFamily="34" charset="0"/>
                  <a:cs typeface="Times New Roman" pitchFamily="18" charset="0"/>
                </a:rPr>
                <a:t>تحديد الأهداف التدريسية</a:t>
              </a:r>
              <a:endParaRPr lang="ar-SA" altLang="ar-SA" sz="2800" b="1" dirty="0">
                <a:solidFill>
                  <a:schemeClr val="tx2">
                    <a:lumMod val="50000"/>
                  </a:schemeClr>
                </a:solidFill>
                <a:latin typeface="Arial" pitchFamily="34" charset="0"/>
              </a:endParaRPr>
            </a:p>
          </p:txBody>
        </p:sp>
        <p:sp>
          <p:nvSpPr>
            <p:cNvPr id="6" name="Text Box 35"/>
            <p:cNvSpPr txBox="1">
              <a:spLocks noChangeArrowheads="1"/>
            </p:cNvSpPr>
            <p:nvPr/>
          </p:nvSpPr>
          <p:spPr bwMode="auto">
            <a:xfrm>
              <a:off x="4883" y="7373"/>
              <a:ext cx="789" cy="507"/>
            </a:xfrm>
            <a:prstGeom prst="rect">
              <a:avLst/>
            </a:prstGeom>
            <a:solidFill>
              <a:srgbClr val="92D050"/>
            </a:solidFill>
            <a:ln>
              <a:headEnd/>
              <a:tailEnd/>
            </a:ln>
          </p:spPr>
          <p:style>
            <a:lnRef idx="0">
              <a:schemeClr val="accent3"/>
            </a:lnRef>
            <a:fillRef idx="3">
              <a:schemeClr val="accent3"/>
            </a:fillRef>
            <a:effectRef idx="3">
              <a:schemeClr val="accent3"/>
            </a:effectRef>
            <a:fontRef idx="minor">
              <a:schemeClr val="lt1"/>
            </a:fontRef>
          </p:style>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eaLnBrk="0" fontAlgn="base" hangingPunct="0">
                <a:spcBef>
                  <a:spcPct val="0"/>
                </a:spcBef>
                <a:spcAft>
                  <a:spcPct val="0"/>
                </a:spcAft>
                <a:defRPr>
                  <a:solidFill>
                    <a:schemeClr val="tx1"/>
                  </a:solidFill>
                  <a:latin typeface="Garamond" pitchFamily="18" charset="0"/>
                  <a:cs typeface="Arial" pitchFamily="34" charset="0"/>
                </a:defRPr>
              </a:lvl9pPr>
            </a:lstStyle>
            <a:p>
              <a:pPr algn="ctr" eaLnBrk="1" hangingPunct="1"/>
              <a:endParaRPr lang="ar-SA" altLang="ar-SA" sz="1600" b="1">
                <a:solidFill>
                  <a:schemeClr val="tx2">
                    <a:lumMod val="50000"/>
                  </a:schemeClr>
                </a:solidFill>
                <a:latin typeface="Arial" pitchFamily="34" charset="0"/>
                <a:cs typeface="Times New Roman" pitchFamily="18" charset="0"/>
              </a:endParaRPr>
            </a:p>
            <a:p>
              <a:pPr algn="ctr" eaLnBrk="1" hangingPunct="1"/>
              <a:r>
                <a:rPr lang="ar-SA" altLang="ar-SA" sz="1600" b="1">
                  <a:solidFill>
                    <a:schemeClr val="tx2">
                      <a:lumMod val="50000"/>
                    </a:schemeClr>
                  </a:solidFill>
                  <a:latin typeface="Arial" pitchFamily="34" charset="0"/>
                  <a:cs typeface="Times New Roman" pitchFamily="18" charset="0"/>
                </a:rPr>
                <a:t>نــقــــح التعـلـيــم</a:t>
              </a:r>
              <a:endParaRPr lang="ar-SA" altLang="ar-SA" sz="2800" b="1">
                <a:solidFill>
                  <a:schemeClr val="tx2">
                    <a:lumMod val="50000"/>
                  </a:schemeClr>
                </a:solidFill>
                <a:latin typeface="Arial" pitchFamily="34" charset="0"/>
              </a:endParaRPr>
            </a:p>
          </p:txBody>
        </p:sp>
        <p:sp>
          <p:nvSpPr>
            <p:cNvPr id="7" name="Text Box 34"/>
            <p:cNvSpPr txBox="1">
              <a:spLocks noChangeArrowheads="1"/>
            </p:cNvSpPr>
            <p:nvPr/>
          </p:nvSpPr>
          <p:spPr bwMode="auto">
            <a:xfrm>
              <a:off x="7344" y="8426"/>
              <a:ext cx="921" cy="506"/>
            </a:xfrm>
            <a:prstGeom prst="rect">
              <a:avLst/>
            </a:prstGeom>
            <a:solidFill>
              <a:srgbClr val="92D050"/>
            </a:solidFill>
            <a:ln>
              <a:headEnd/>
              <a:tailEnd/>
            </a:ln>
          </p:spPr>
          <p:style>
            <a:lnRef idx="0">
              <a:schemeClr val="accent3"/>
            </a:lnRef>
            <a:fillRef idx="3">
              <a:schemeClr val="accent3"/>
            </a:fillRef>
            <a:effectRef idx="3">
              <a:schemeClr val="accent3"/>
            </a:effectRef>
            <a:fontRef idx="minor">
              <a:schemeClr val="lt1"/>
            </a:fontRef>
          </p:style>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eaLnBrk="0" fontAlgn="base" hangingPunct="0">
                <a:spcBef>
                  <a:spcPct val="0"/>
                </a:spcBef>
                <a:spcAft>
                  <a:spcPct val="0"/>
                </a:spcAft>
                <a:defRPr>
                  <a:solidFill>
                    <a:schemeClr val="tx1"/>
                  </a:solidFill>
                  <a:latin typeface="Garamond" pitchFamily="18" charset="0"/>
                  <a:cs typeface="Arial" pitchFamily="34" charset="0"/>
                </a:defRPr>
              </a:lvl9pPr>
            </a:lstStyle>
            <a:p>
              <a:pPr algn="ctr" eaLnBrk="1" hangingPunct="1"/>
              <a:r>
                <a:rPr lang="ar-SA" altLang="ar-SA" sz="1600" b="1">
                  <a:solidFill>
                    <a:schemeClr val="tx2">
                      <a:lumMod val="50000"/>
                    </a:schemeClr>
                  </a:solidFill>
                  <a:latin typeface="Arial" pitchFamily="34" charset="0"/>
                  <a:cs typeface="Times New Roman" pitchFamily="18" charset="0"/>
                </a:rPr>
                <a:t>اكـتــب </a:t>
              </a:r>
            </a:p>
            <a:p>
              <a:pPr algn="ctr" eaLnBrk="1" hangingPunct="1"/>
              <a:r>
                <a:rPr lang="ar-SA" altLang="ar-SA" sz="1600" b="1">
                  <a:solidFill>
                    <a:schemeClr val="tx2">
                      <a:lumMod val="50000"/>
                    </a:schemeClr>
                  </a:solidFill>
                  <a:latin typeface="Arial" pitchFamily="34" charset="0"/>
                  <a:cs typeface="Times New Roman" pitchFamily="18" charset="0"/>
                </a:rPr>
                <a:t>أهــداف  </a:t>
              </a:r>
            </a:p>
            <a:p>
              <a:pPr algn="ctr" eaLnBrk="1" hangingPunct="1"/>
              <a:r>
                <a:rPr lang="ar-SA" altLang="ar-SA" sz="1600" b="1">
                  <a:solidFill>
                    <a:schemeClr val="tx2">
                      <a:lumMod val="50000"/>
                    </a:schemeClr>
                  </a:solidFill>
                  <a:latin typeface="Arial" pitchFamily="34" charset="0"/>
                  <a:cs typeface="Times New Roman" pitchFamily="18" charset="0"/>
                </a:rPr>
                <a:t>الأداء</a:t>
              </a:r>
              <a:endParaRPr lang="ar-SA" altLang="ar-SA" sz="2800" b="1">
                <a:solidFill>
                  <a:schemeClr val="tx2">
                    <a:lumMod val="50000"/>
                  </a:schemeClr>
                </a:solidFill>
                <a:latin typeface="Arial" pitchFamily="34" charset="0"/>
              </a:endParaRPr>
            </a:p>
          </p:txBody>
        </p:sp>
        <p:sp>
          <p:nvSpPr>
            <p:cNvPr id="8" name="Text Box 33"/>
            <p:cNvSpPr txBox="1">
              <a:spLocks noChangeArrowheads="1"/>
            </p:cNvSpPr>
            <p:nvPr/>
          </p:nvSpPr>
          <p:spPr bwMode="auto">
            <a:xfrm>
              <a:off x="2288" y="8426"/>
              <a:ext cx="1015" cy="508"/>
            </a:xfrm>
            <a:prstGeom prst="rect">
              <a:avLst/>
            </a:prstGeom>
            <a:solidFill>
              <a:srgbClr val="92D050"/>
            </a:solidFill>
            <a:ln>
              <a:headEnd/>
              <a:tailEnd/>
            </a:ln>
          </p:spPr>
          <p:style>
            <a:lnRef idx="0">
              <a:schemeClr val="accent3"/>
            </a:lnRef>
            <a:fillRef idx="3">
              <a:schemeClr val="accent3"/>
            </a:fillRef>
            <a:effectRef idx="3">
              <a:schemeClr val="accent3"/>
            </a:effectRef>
            <a:fontRef idx="minor">
              <a:schemeClr val="lt1"/>
            </a:fontRef>
          </p:style>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eaLnBrk="0" fontAlgn="base" hangingPunct="0">
                <a:spcBef>
                  <a:spcPct val="0"/>
                </a:spcBef>
                <a:spcAft>
                  <a:spcPct val="0"/>
                </a:spcAft>
                <a:defRPr>
                  <a:solidFill>
                    <a:schemeClr val="tx1"/>
                  </a:solidFill>
                  <a:latin typeface="Garamond" pitchFamily="18" charset="0"/>
                  <a:cs typeface="Arial" pitchFamily="34" charset="0"/>
                </a:defRPr>
              </a:lvl9pPr>
            </a:lstStyle>
            <a:p>
              <a:pPr algn="ctr" eaLnBrk="1" hangingPunct="1"/>
              <a:r>
                <a:rPr lang="ar-SA" altLang="ar-SA" sz="1600" b="1" dirty="0">
                  <a:solidFill>
                    <a:schemeClr val="tx2">
                      <a:lumMod val="50000"/>
                    </a:schemeClr>
                  </a:solidFill>
                  <a:latin typeface="Arial" pitchFamily="34" charset="0"/>
                  <a:cs typeface="Times New Roman" pitchFamily="18" charset="0"/>
                </a:rPr>
                <a:t>صـمّـــم ونــفّـــذ </a:t>
              </a:r>
              <a:r>
                <a:rPr lang="ar-SA" altLang="ar-SA" sz="1600" b="1" dirty="0" smtClean="0">
                  <a:solidFill>
                    <a:schemeClr val="tx2">
                      <a:lumMod val="50000"/>
                    </a:schemeClr>
                  </a:solidFill>
                  <a:latin typeface="Arial" pitchFamily="34" charset="0"/>
                  <a:cs typeface="Times New Roman" pitchFamily="18" charset="0"/>
                </a:rPr>
                <a:t>التقـويــم التكويني</a:t>
              </a:r>
              <a:endParaRPr lang="ar-SA" altLang="ar-SA" sz="2800" b="1" dirty="0">
                <a:solidFill>
                  <a:schemeClr val="tx2">
                    <a:lumMod val="50000"/>
                  </a:schemeClr>
                </a:solidFill>
                <a:latin typeface="Arial" pitchFamily="34" charset="0"/>
              </a:endParaRPr>
            </a:p>
          </p:txBody>
        </p:sp>
        <p:sp>
          <p:nvSpPr>
            <p:cNvPr id="9" name="Text Box 32"/>
            <p:cNvSpPr txBox="1">
              <a:spLocks noChangeArrowheads="1"/>
            </p:cNvSpPr>
            <p:nvPr/>
          </p:nvSpPr>
          <p:spPr bwMode="auto">
            <a:xfrm>
              <a:off x="3610" y="8426"/>
              <a:ext cx="961" cy="505"/>
            </a:xfrm>
            <a:prstGeom prst="rect">
              <a:avLst/>
            </a:prstGeom>
            <a:solidFill>
              <a:srgbClr val="92D050"/>
            </a:solidFill>
            <a:ln>
              <a:headEnd/>
              <a:tailEnd/>
            </a:ln>
          </p:spPr>
          <p:style>
            <a:lnRef idx="0">
              <a:schemeClr val="accent3"/>
            </a:lnRef>
            <a:fillRef idx="3">
              <a:schemeClr val="accent3"/>
            </a:fillRef>
            <a:effectRef idx="3">
              <a:schemeClr val="accent3"/>
            </a:effectRef>
            <a:fontRef idx="minor">
              <a:schemeClr val="lt1"/>
            </a:fontRef>
          </p:style>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eaLnBrk="0" fontAlgn="base" hangingPunct="0">
                <a:spcBef>
                  <a:spcPct val="0"/>
                </a:spcBef>
                <a:spcAft>
                  <a:spcPct val="0"/>
                </a:spcAft>
                <a:defRPr>
                  <a:solidFill>
                    <a:schemeClr val="tx1"/>
                  </a:solidFill>
                  <a:latin typeface="Garamond" pitchFamily="18" charset="0"/>
                  <a:cs typeface="Arial" pitchFamily="34" charset="0"/>
                </a:defRPr>
              </a:lvl9pPr>
            </a:lstStyle>
            <a:p>
              <a:pPr algn="ctr" eaLnBrk="1" hangingPunct="1"/>
              <a:r>
                <a:rPr lang="ar-SA" altLang="ar-SA" sz="1600" b="1" dirty="0" smtClean="0">
                  <a:solidFill>
                    <a:schemeClr val="tx2">
                      <a:lumMod val="50000"/>
                    </a:schemeClr>
                  </a:solidFill>
                  <a:latin typeface="Arial" pitchFamily="34" charset="0"/>
                  <a:cs typeface="Times New Roman" pitchFamily="18" charset="0"/>
                </a:rPr>
                <a:t>طــــوّر </a:t>
              </a:r>
            </a:p>
            <a:p>
              <a:pPr algn="ctr" eaLnBrk="1" hangingPunct="1"/>
              <a:r>
                <a:rPr lang="ar-SA" altLang="ar-SA" sz="1600" b="1" dirty="0" smtClean="0">
                  <a:solidFill>
                    <a:schemeClr val="tx2">
                      <a:lumMod val="50000"/>
                    </a:schemeClr>
                  </a:solidFill>
                  <a:latin typeface="Arial" pitchFamily="34" charset="0"/>
                  <a:cs typeface="Times New Roman" pitchFamily="18" charset="0"/>
                </a:rPr>
                <a:t>واخـتــــر المـــواد التعليمية</a:t>
              </a:r>
              <a:endParaRPr lang="ar-SA" altLang="ar-SA" sz="2800" b="1" dirty="0">
                <a:solidFill>
                  <a:schemeClr val="tx2">
                    <a:lumMod val="50000"/>
                  </a:schemeClr>
                </a:solidFill>
                <a:latin typeface="Arial" pitchFamily="34" charset="0"/>
              </a:endParaRPr>
            </a:p>
          </p:txBody>
        </p:sp>
        <p:sp>
          <p:nvSpPr>
            <p:cNvPr id="10" name="Text Box 31"/>
            <p:cNvSpPr txBox="1">
              <a:spLocks noChangeArrowheads="1"/>
            </p:cNvSpPr>
            <p:nvPr/>
          </p:nvSpPr>
          <p:spPr bwMode="auto">
            <a:xfrm>
              <a:off x="4883" y="8426"/>
              <a:ext cx="879" cy="506"/>
            </a:xfrm>
            <a:prstGeom prst="rect">
              <a:avLst/>
            </a:prstGeom>
            <a:solidFill>
              <a:srgbClr val="92D050"/>
            </a:solidFill>
            <a:ln>
              <a:headEnd/>
              <a:tailEnd/>
            </a:ln>
          </p:spPr>
          <p:style>
            <a:lnRef idx="0">
              <a:schemeClr val="accent3"/>
            </a:lnRef>
            <a:fillRef idx="3">
              <a:schemeClr val="accent3"/>
            </a:fillRef>
            <a:effectRef idx="3">
              <a:schemeClr val="accent3"/>
            </a:effectRef>
            <a:fontRef idx="minor">
              <a:schemeClr val="lt1"/>
            </a:fontRef>
          </p:style>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eaLnBrk="0" fontAlgn="base" hangingPunct="0">
                <a:spcBef>
                  <a:spcPct val="0"/>
                </a:spcBef>
                <a:spcAft>
                  <a:spcPct val="0"/>
                </a:spcAft>
                <a:defRPr>
                  <a:solidFill>
                    <a:schemeClr val="tx1"/>
                  </a:solidFill>
                  <a:latin typeface="Garamond" pitchFamily="18" charset="0"/>
                  <a:cs typeface="Arial" pitchFamily="34" charset="0"/>
                </a:defRPr>
              </a:lvl9pPr>
            </a:lstStyle>
            <a:p>
              <a:pPr algn="ctr" eaLnBrk="1" hangingPunct="1"/>
              <a:r>
                <a:rPr lang="ar-SA" altLang="ar-SA" sz="1600" b="1" dirty="0" smtClean="0">
                  <a:solidFill>
                    <a:schemeClr val="tx2">
                      <a:lumMod val="50000"/>
                    </a:schemeClr>
                  </a:solidFill>
                  <a:latin typeface="Arial" pitchFamily="34" charset="0"/>
                  <a:cs typeface="Times New Roman" pitchFamily="18" charset="0"/>
                </a:rPr>
                <a:t>طـــوّر استراتيجيات التدريس</a:t>
              </a:r>
              <a:endParaRPr lang="ar-SA" altLang="ar-SA" sz="2800" b="1" dirty="0">
                <a:solidFill>
                  <a:schemeClr val="tx2">
                    <a:lumMod val="50000"/>
                  </a:schemeClr>
                </a:solidFill>
                <a:latin typeface="Arial" pitchFamily="34" charset="0"/>
              </a:endParaRPr>
            </a:p>
          </p:txBody>
        </p:sp>
        <p:sp>
          <p:nvSpPr>
            <p:cNvPr id="11" name="Text Box 30"/>
            <p:cNvSpPr txBox="1">
              <a:spLocks noChangeArrowheads="1"/>
            </p:cNvSpPr>
            <p:nvPr/>
          </p:nvSpPr>
          <p:spPr bwMode="auto">
            <a:xfrm>
              <a:off x="2376" y="9442"/>
              <a:ext cx="1053" cy="508"/>
            </a:xfrm>
            <a:prstGeom prst="rect">
              <a:avLst/>
            </a:prstGeom>
            <a:solidFill>
              <a:srgbClr val="92D050"/>
            </a:solidFill>
            <a:ln>
              <a:headEnd/>
              <a:tailEnd/>
            </a:ln>
          </p:spPr>
          <p:style>
            <a:lnRef idx="0">
              <a:schemeClr val="accent3"/>
            </a:lnRef>
            <a:fillRef idx="3">
              <a:schemeClr val="accent3"/>
            </a:fillRef>
            <a:effectRef idx="3">
              <a:schemeClr val="accent3"/>
            </a:effectRef>
            <a:fontRef idx="minor">
              <a:schemeClr val="lt1"/>
            </a:fontRef>
          </p:style>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eaLnBrk="0" fontAlgn="base" hangingPunct="0">
                <a:spcBef>
                  <a:spcPct val="0"/>
                </a:spcBef>
                <a:spcAft>
                  <a:spcPct val="0"/>
                </a:spcAft>
                <a:defRPr>
                  <a:solidFill>
                    <a:schemeClr val="tx1"/>
                  </a:solidFill>
                  <a:latin typeface="Garamond" pitchFamily="18" charset="0"/>
                  <a:cs typeface="Arial" pitchFamily="34" charset="0"/>
                </a:defRPr>
              </a:lvl9pPr>
            </a:lstStyle>
            <a:p>
              <a:pPr algn="ctr" eaLnBrk="1" hangingPunct="1"/>
              <a:endParaRPr lang="ar-SA" altLang="ar-SA" sz="1600" b="1" dirty="0">
                <a:solidFill>
                  <a:schemeClr val="tx2">
                    <a:lumMod val="50000"/>
                  </a:schemeClr>
                </a:solidFill>
                <a:latin typeface="Arial" pitchFamily="34" charset="0"/>
                <a:cs typeface="Times New Roman" pitchFamily="18" charset="0"/>
              </a:endParaRPr>
            </a:p>
            <a:p>
              <a:pPr algn="ctr" eaLnBrk="1" hangingPunct="1"/>
              <a:r>
                <a:rPr lang="ar-SA" altLang="ar-SA" sz="1600" b="1" dirty="0">
                  <a:solidFill>
                    <a:schemeClr val="tx2">
                      <a:lumMod val="50000"/>
                    </a:schemeClr>
                  </a:solidFill>
                  <a:latin typeface="Arial" pitchFamily="34" charset="0"/>
                  <a:cs typeface="Times New Roman" pitchFamily="18" charset="0"/>
                </a:rPr>
                <a:t>صمّــم ونـفّــذ التقويم </a:t>
              </a:r>
              <a:r>
                <a:rPr lang="ar-SA" altLang="ar-SA" sz="1600" b="1" dirty="0" smtClean="0">
                  <a:solidFill>
                    <a:schemeClr val="tx2">
                      <a:lumMod val="50000"/>
                    </a:schemeClr>
                  </a:solidFill>
                  <a:latin typeface="Arial" pitchFamily="34" charset="0"/>
                  <a:cs typeface="Times New Roman" pitchFamily="18" charset="0"/>
                </a:rPr>
                <a:t>النهائي</a:t>
              </a:r>
              <a:endParaRPr lang="ar-SA" altLang="ar-SA" sz="2400" b="1" dirty="0">
                <a:solidFill>
                  <a:schemeClr val="tx2">
                    <a:lumMod val="50000"/>
                  </a:schemeClr>
                </a:solidFill>
                <a:latin typeface="Arial" pitchFamily="34" charset="0"/>
              </a:endParaRPr>
            </a:p>
          </p:txBody>
        </p:sp>
        <p:sp>
          <p:nvSpPr>
            <p:cNvPr id="12" name="Text Box 29"/>
            <p:cNvSpPr txBox="1">
              <a:spLocks noChangeArrowheads="1"/>
            </p:cNvSpPr>
            <p:nvPr/>
          </p:nvSpPr>
          <p:spPr bwMode="auto">
            <a:xfrm>
              <a:off x="6159" y="8426"/>
              <a:ext cx="790" cy="507"/>
            </a:xfrm>
            <a:prstGeom prst="rect">
              <a:avLst/>
            </a:prstGeom>
            <a:solidFill>
              <a:srgbClr val="92D050"/>
            </a:solidFill>
            <a:ln>
              <a:headEnd/>
              <a:tailEnd/>
            </a:ln>
          </p:spPr>
          <p:style>
            <a:lnRef idx="0">
              <a:schemeClr val="accent3"/>
            </a:lnRef>
            <a:fillRef idx="3">
              <a:schemeClr val="accent3"/>
            </a:fillRef>
            <a:effectRef idx="3">
              <a:schemeClr val="accent3"/>
            </a:effectRef>
            <a:fontRef idx="minor">
              <a:schemeClr val="lt1"/>
            </a:fontRef>
          </p:style>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eaLnBrk="0" fontAlgn="base" hangingPunct="0">
                <a:spcBef>
                  <a:spcPct val="0"/>
                </a:spcBef>
                <a:spcAft>
                  <a:spcPct val="0"/>
                </a:spcAft>
                <a:defRPr>
                  <a:solidFill>
                    <a:schemeClr val="tx1"/>
                  </a:solidFill>
                  <a:latin typeface="Garamond" pitchFamily="18" charset="0"/>
                  <a:cs typeface="Arial" pitchFamily="34" charset="0"/>
                </a:defRPr>
              </a:lvl9pPr>
            </a:lstStyle>
            <a:p>
              <a:pPr algn="ctr" eaLnBrk="1" hangingPunct="1"/>
              <a:r>
                <a:rPr lang="ar-SA" altLang="ar-SA" sz="1600" b="1">
                  <a:solidFill>
                    <a:schemeClr val="tx2">
                      <a:lumMod val="50000"/>
                    </a:schemeClr>
                  </a:solidFill>
                  <a:latin typeface="Arial" pitchFamily="34" charset="0"/>
                  <a:cs typeface="Times New Roman" pitchFamily="18" charset="0"/>
                </a:rPr>
                <a:t>طـــوّر أدوات التـقــويــم</a:t>
              </a:r>
              <a:endParaRPr lang="ar-SA" altLang="ar-SA" sz="2800" b="1">
                <a:solidFill>
                  <a:schemeClr val="tx2">
                    <a:lumMod val="50000"/>
                  </a:schemeClr>
                </a:solidFill>
                <a:latin typeface="Arial" pitchFamily="34" charset="0"/>
              </a:endParaRPr>
            </a:p>
          </p:txBody>
        </p:sp>
        <p:sp>
          <p:nvSpPr>
            <p:cNvPr id="13" name="Text Box 28"/>
            <p:cNvSpPr txBox="1">
              <a:spLocks noChangeArrowheads="1"/>
            </p:cNvSpPr>
            <p:nvPr/>
          </p:nvSpPr>
          <p:spPr bwMode="auto">
            <a:xfrm>
              <a:off x="7693" y="9315"/>
              <a:ext cx="1005" cy="570"/>
            </a:xfrm>
            <a:prstGeom prst="rect">
              <a:avLst/>
            </a:prstGeom>
            <a:solidFill>
              <a:srgbClr val="92D050"/>
            </a:solidFill>
            <a:ln>
              <a:headEnd/>
              <a:tailEnd/>
            </a:ln>
          </p:spPr>
          <p:style>
            <a:lnRef idx="0">
              <a:schemeClr val="accent3"/>
            </a:lnRef>
            <a:fillRef idx="3">
              <a:schemeClr val="accent3"/>
            </a:fillRef>
            <a:effectRef idx="3">
              <a:schemeClr val="accent3"/>
            </a:effectRef>
            <a:fontRef idx="minor">
              <a:schemeClr val="lt1"/>
            </a:fontRef>
          </p:style>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eaLnBrk="0" fontAlgn="base" hangingPunct="0">
                <a:spcBef>
                  <a:spcPct val="0"/>
                </a:spcBef>
                <a:spcAft>
                  <a:spcPct val="0"/>
                </a:spcAft>
                <a:defRPr>
                  <a:solidFill>
                    <a:schemeClr val="tx1"/>
                  </a:solidFill>
                  <a:latin typeface="Garamond" pitchFamily="18" charset="0"/>
                  <a:cs typeface="Arial" pitchFamily="34" charset="0"/>
                </a:defRPr>
              </a:lvl9pPr>
            </a:lstStyle>
            <a:p>
              <a:pPr algn="ctr" eaLnBrk="1" hangingPunct="1"/>
              <a:r>
                <a:rPr lang="ar-SA" altLang="ar-SA" sz="1600" b="1" dirty="0" smtClean="0">
                  <a:solidFill>
                    <a:schemeClr val="tx2">
                      <a:lumMod val="50000"/>
                    </a:schemeClr>
                  </a:solidFill>
                  <a:latin typeface="Arial" pitchFamily="34" charset="0"/>
                  <a:cs typeface="Times New Roman" pitchFamily="18" charset="0"/>
                </a:rPr>
                <a:t>تحديد خصائص الفئة المستهدفة</a:t>
              </a:r>
            </a:p>
            <a:p>
              <a:pPr algn="ctr" eaLnBrk="1" hangingPunct="1"/>
              <a:r>
                <a:rPr lang="ar-SA" altLang="ar-SA" sz="1600" b="1" dirty="0" smtClean="0">
                  <a:solidFill>
                    <a:schemeClr val="tx2">
                      <a:lumMod val="50000"/>
                    </a:schemeClr>
                  </a:solidFill>
                  <a:latin typeface="Arial" pitchFamily="34" charset="0"/>
                  <a:cs typeface="Times New Roman" pitchFamily="18" charset="0"/>
                </a:rPr>
                <a:t>السوك المدخلي</a:t>
              </a:r>
              <a:endParaRPr lang="ar-SA" altLang="ar-SA" sz="2400" b="1" dirty="0">
                <a:solidFill>
                  <a:schemeClr val="tx2">
                    <a:lumMod val="50000"/>
                  </a:schemeClr>
                </a:solidFill>
                <a:latin typeface="Arial" pitchFamily="34" charset="0"/>
              </a:endParaRPr>
            </a:p>
          </p:txBody>
        </p:sp>
        <p:sp>
          <p:nvSpPr>
            <p:cNvPr id="14" name="Text Box 27"/>
            <p:cNvSpPr txBox="1">
              <a:spLocks noChangeArrowheads="1"/>
            </p:cNvSpPr>
            <p:nvPr/>
          </p:nvSpPr>
          <p:spPr bwMode="auto">
            <a:xfrm>
              <a:off x="7870" y="7373"/>
              <a:ext cx="789" cy="671"/>
            </a:xfrm>
            <a:prstGeom prst="rect">
              <a:avLst/>
            </a:prstGeom>
            <a:solidFill>
              <a:srgbClr val="92D050"/>
            </a:solidFill>
            <a:ln>
              <a:headEnd/>
              <a:tailEnd/>
            </a:ln>
          </p:spPr>
          <p:style>
            <a:lnRef idx="0">
              <a:schemeClr val="accent3"/>
            </a:lnRef>
            <a:fillRef idx="3">
              <a:schemeClr val="accent3"/>
            </a:fillRef>
            <a:effectRef idx="3">
              <a:schemeClr val="accent3"/>
            </a:effectRef>
            <a:fontRef idx="minor">
              <a:schemeClr val="lt1"/>
            </a:fontRef>
          </p:style>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eaLnBrk="0" fontAlgn="base" hangingPunct="0">
                <a:spcBef>
                  <a:spcPct val="0"/>
                </a:spcBef>
                <a:spcAft>
                  <a:spcPct val="0"/>
                </a:spcAft>
                <a:defRPr>
                  <a:solidFill>
                    <a:schemeClr val="tx1"/>
                  </a:solidFill>
                  <a:latin typeface="Garamond" pitchFamily="18" charset="0"/>
                  <a:cs typeface="Arial" pitchFamily="34" charset="0"/>
                </a:defRPr>
              </a:lvl9pPr>
            </a:lstStyle>
            <a:p>
              <a:pPr algn="ctr" eaLnBrk="1" hangingPunct="1"/>
              <a:endParaRPr lang="ar-SA" altLang="ar-SA" sz="1600" b="1" dirty="0" smtClean="0">
                <a:solidFill>
                  <a:schemeClr val="tx2">
                    <a:lumMod val="50000"/>
                  </a:schemeClr>
                </a:solidFill>
                <a:latin typeface="Arial" pitchFamily="34" charset="0"/>
                <a:cs typeface="Times New Roman" pitchFamily="18" charset="0"/>
              </a:endParaRPr>
            </a:p>
            <a:p>
              <a:pPr algn="ctr" eaLnBrk="1" hangingPunct="1"/>
              <a:r>
                <a:rPr lang="ar-SA" altLang="ar-SA" sz="1600" b="1" dirty="0" smtClean="0">
                  <a:solidFill>
                    <a:schemeClr val="tx2">
                      <a:lumMod val="50000"/>
                    </a:schemeClr>
                  </a:solidFill>
                  <a:latin typeface="Arial" pitchFamily="34" charset="0"/>
                  <a:cs typeface="Times New Roman" pitchFamily="18" charset="0"/>
                </a:rPr>
                <a:t>إجراء تحليــل المادة التعـلـيـمية</a:t>
              </a:r>
              <a:endParaRPr lang="ar-SA" altLang="ar-SA" sz="2800" b="1" dirty="0">
                <a:solidFill>
                  <a:schemeClr val="tx2">
                    <a:lumMod val="50000"/>
                  </a:schemeClr>
                </a:solidFill>
                <a:latin typeface="Arial" pitchFamily="34" charset="0"/>
              </a:endParaRPr>
            </a:p>
          </p:txBody>
        </p:sp>
        <p:sp>
          <p:nvSpPr>
            <p:cNvPr id="15" name="Line 26"/>
            <p:cNvSpPr>
              <a:spLocks noChangeShapeType="1"/>
            </p:cNvSpPr>
            <p:nvPr/>
          </p:nvSpPr>
          <p:spPr bwMode="auto">
            <a:xfrm flipH="1" flipV="1">
              <a:off x="8961" y="7697"/>
              <a:ext cx="0" cy="74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6" name="Line 25"/>
            <p:cNvSpPr>
              <a:spLocks noChangeShapeType="1"/>
            </p:cNvSpPr>
            <p:nvPr/>
          </p:nvSpPr>
          <p:spPr bwMode="auto">
            <a:xfrm>
              <a:off x="8961" y="8955"/>
              <a:ext cx="0" cy="63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7" name="Line 24"/>
            <p:cNvSpPr>
              <a:spLocks noChangeShapeType="1"/>
            </p:cNvSpPr>
            <p:nvPr/>
          </p:nvSpPr>
          <p:spPr bwMode="auto">
            <a:xfrm flipH="1">
              <a:off x="7562" y="7944"/>
              <a:ext cx="263" cy="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8" name="Line 23"/>
            <p:cNvSpPr>
              <a:spLocks noChangeShapeType="1"/>
            </p:cNvSpPr>
            <p:nvPr/>
          </p:nvSpPr>
          <p:spPr bwMode="auto">
            <a:xfrm flipH="1">
              <a:off x="7514" y="9576"/>
              <a:ext cx="263" cy="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9" name="Line 22"/>
            <p:cNvSpPr>
              <a:spLocks noChangeShapeType="1"/>
            </p:cNvSpPr>
            <p:nvPr/>
          </p:nvSpPr>
          <p:spPr bwMode="auto">
            <a:xfrm flipH="1" flipV="1">
              <a:off x="2777" y="8091"/>
              <a:ext cx="4653" cy="1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20" name="Line 21"/>
            <p:cNvSpPr>
              <a:spLocks noChangeShapeType="1"/>
            </p:cNvSpPr>
            <p:nvPr/>
          </p:nvSpPr>
          <p:spPr bwMode="auto">
            <a:xfrm>
              <a:off x="2777" y="9950"/>
              <a:ext cx="0" cy="25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21" name="Line 20"/>
            <p:cNvSpPr>
              <a:spLocks noChangeShapeType="1"/>
            </p:cNvSpPr>
            <p:nvPr/>
          </p:nvSpPr>
          <p:spPr bwMode="auto">
            <a:xfrm>
              <a:off x="2777" y="10204"/>
              <a:ext cx="552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22" name="Line 19"/>
            <p:cNvSpPr>
              <a:spLocks noChangeShapeType="1"/>
            </p:cNvSpPr>
            <p:nvPr/>
          </p:nvSpPr>
          <p:spPr bwMode="auto">
            <a:xfrm flipH="1">
              <a:off x="8659" y="7699"/>
              <a:ext cx="302" cy="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23" name="Line 18"/>
            <p:cNvSpPr>
              <a:spLocks noChangeShapeType="1"/>
            </p:cNvSpPr>
            <p:nvPr/>
          </p:nvSpPr>
          <p:spPr bwMode="auto">
            <a:xfrm flipH="1">
              <a:off x="8698" y="9576"/>
              <a:ext cx="263"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24" name="Line 17"/>
            <p:cNvSpPr>
              <a:spLocks noChangeShapeType="1"/>
            </p:cNvSpPr>
            <p:nvPr/>
          </p:nvSpPr>
          <p:spPr bwMode="auto">
            <a:xfrm flipV="1">
              <a:off x="8303" y="9823"/>
              <a:ext cx="0" cy="381"/>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25" name="Line 16"/>
            <p:cNvSpPr>
              <a:spLocks noChangeShapeType="1"/>
            </p:cNvSpPr>
            <p:nvPr/>
          </p:nvSpPr>
          <p:spPr bwMode="auto">
            <a:xfrm flipV="1">
              <a:off x="7514" y="8955"/>
              <a:ext cx="1" cy="635"/>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26" name="Line 15"/>
            <p:cNvSpPr>
              <a:spLocks noChangeShapeType="1"/>
            </p:cNvSpPr>
            <p:nvPr/>
          </p:nvSpPr>
          <p:spPr bwMode="auto">
            <a:xfrm>
              <a:off x="7543" y="7938"/>
              <a:ext cx="19" cy="48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27" name="Line 14"/>
            <p:cNvSpPr>
              <a:spLocks noChangeShapeType="1"/>
            </p:cNvSpPr>
            <p:nvPr/>
          </p:nvSpPr>
          <p:spPr bwMode="auto">
            <a:xfrm>
              <a:off x="5711" y="7697"/>
              <a:ext cx="2105"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28" name="Line 13"/>
            <p:cNvSpPr>
              <a:spLocks noChangeShapeType="1"/>
            </p:cNvSpPr>
            <p:nvPr/>
          </p:nvSpPr>
          <p:spPr bwMode="auto">
            <a:xfrm>
              <a:off x="5275" y="7880"/>
              <a:ext cx="2" cy="546"/>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29" name="Line 12"/>
            <p:cNvSpPr>
              <a:spLocks noChangeShapeType="1"/>
            </p:cNvSpPr>
            <p:nvPr/>
          </p:nvSpPr>
          <p:spPr bwMode="auto">
            <a:xfrm>
              <a:off x="4092" y="8108"/>
              <a:ext cx="0" cy="31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30" name="Line 11"/>
            <p:cNvSpPr>
              <a:spLocks noChangeShapeType="1"/>
            </p:cNvSpPr>
            <p:nvPr/>
          </p:nvSpPr>
          <p:spPr bwMode="auto">
            <a:xfrm>
              <a:off x="2777" y="8108"/>
              <a:ext cx="0" cy="31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31" name="Line 10"/>
            <p:cNvSpPr>
              <a:spLocks noChangeShapeType="1"/>
            </p:cNvSpPr>
            <p:nvPr/>
          </p:nvSpPr>
          <p:spPr bwMode="auto">
            <a:xfrm>
              <a:off x="2777" y="8934"/>
              <a:ext cx="0" cy="50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32" name="Line 9"/>
            <p:cNvSpPr>
              <a:spLocks noChangeShapeType="1"/>
            </p:cNvSpPr>
            <p:nvPr/>
          </p:nvSpPr>
          <p:spPr bwMode="auto">
            <a:xfrm>
              <a:off x="7430" y="8135"/>
              <a:ext cx="0" cy="31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33" name="Line 8"/>
            <p:cNvSpPr>
              <a:spLocks noChangeShapeType="1"/>
            </p:cNvSpPr>
            <p:nvPr/>
          </p:nvSpPr>
          <p:spPr bwMode="auto">
            <a:xfrm flipH="1">
              <a:off x="7000" y="8707"/>
              <a:ext cx="395"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34" name="Line 7"/>
            <p:cNvSpPr>
              <a:spLocks noChangeShapeType="1"/>
            </p:cNvSpPr>
            <p:nvPr/>
          </p:nvSpPr>
          <p:spPr bwMode="auto">
            <a:xfrm flipH="1">
              <a:off x="5799" y="8707"/>
              <a:ext cx="394"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35" name="Line 6"/>
            <p:cNvSpPr>
              <a:spLocks noChangeShapeType="1"/>
            </p:cNvSpPr>
            <p:nvPr/>
          </p:nvSpPr>
          <p:spPr bwMode="auto">
            <a:xfrm flipH="1">
              <a:off x="4571" y="8707"/>
              <a:ext cx="311"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36" name="Line 5"/>
            <p:cNvSpPr>
              <a:spLocks noChangeShapeType="1"/>
            </p:cNvSpPr>
            <p:nvPr/>
          </p:nvSpPr>
          <p:spPr bwMode="auto">
            <a:xfrm flipH="1">
              <a:off x="3303" y="8680"/>
              <a:ext cx="395"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grpSp>
    </p:spTree>
    <p:extLst>
      <p:ext uri="{BB962C8B-B14F-4D97-AF65-F5344CB8AC3E}">
        <p14:creationId xmlns:p14="http://schemas.microsoft.com/office/powerpoint/2010/main" val="30603524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p>
        </p:txBody>
      </p:sp>
      <p:sp>
        <p:nvSpPr>
          <p:cNvPr id="3" name="عنصر نائب للمحتوى 2"/>
          <p:cNvSpPr>
            <a:spLocks noGrp="1"/>
          </p:cNvSpPr>
          <p:nvPr>
            <p:ph sz="quarter" idx="1"/>
          </p:nvPr>
        </p:nvSpPr>
        <p:spPr/>
        <p:txBody>
          <a:bodyPr/>
          <a:lstStyle/>
          <a:p>
            <a:endParaRPr lang="ar-SA" dirty="0"/>
          </a:p>
        </p:txBody>
      </p:sp>
      <p:sp>
        <p:nvSpPr>
          <p:cNvPr id="4" name="مستطيل 3"/>
          <p:cNvSpPr/>
          <p:nvPr/>
        </p:nvSpPr>
        <p:spPr>
          <a:xfrm>
            <a:off x="1043608" y="476672"/>
            <a:ext cx="7632848" cy="5324535"/>
          </a:xfrm>
          <a:prstGeom prst="rect">
            <a:avLst/>
          </a:prstGeom>
        </p:spPr>
        <p:txBody>
          <a:bodyPr wrap="square">
            <a:spAutoFit/>
          </a:bodyPr>
          <a:lstStyle/>
          <a:p>
            <a:pPr algn="r" rtl="1"/>
            <a:r>
              <a:rPr lang="ar-SA" sz="2800" b="1" dirty="0">
                <a:solidFill>
                  <a:schemeClr val="accent2"/>
                </a:solidFill>
              </a:rPr>
              <a:t>مكونات النموذج</a:t>
            </a:r>
            <a:r>
              <a:rPr lang="ar-SA" sz="2800" b="1" dirty="0" smtClean="0">
                <a:solidFill>
                  <a:schemeClr val="accent2"/>
                </a:solidFill>
              </a:rPr>
              <a:t>:</a:t>
            </a:r>
          </a:p>
          <a:p>
            <a:pPr algn="r" rtl="1"/>
            <a:endParaRPr lang="ar-SA" sz="2400" b="1" dirty="0"/>
          </a:p>
          <a:p>
            <a:pPr algn="r" rtl="1"/>
            <a:endParaRPr lang="en-US" sz="2400" b="1" dirty="0"/>
          </a:p>
          <a:p>
            <a:pPr algn="r" rtl="1"/>
            <a:r>
              <a:rPr lang="ar-SA" sz="2400" dirty="0"/>
              <a:t>يتكون نموذج ديك وكاري في مجملة من تسع مراحل هي:</a:t>
            </a:r>
            <a:endParaRPr lang="en-US" sz="2400" dirty="0"/>
          </a:p>
          <a:p>
            <a:pPr algn="r" rtl="1"/>
            <a:r>
              <a:rPr lang="ar-SA" sz="2400" b="1" u="sng" dirty="0">
                <a:solidFill>
                  <a:schemeClr val="accent3">
                    <a:lumMod val="75000"/>
                  </a:schemeClr>
                </a:solidFill>
              </a:rPr>
              <a:t>المرحلة الأولى</a:t>
            </a:r>
            <a:r>
              <a:rPr lang="ar-SA" sz="2400" dirty="0">
                <a:solidFill>
                  <a:schemeClr val="accent3">
                    <a:lumMod val="75000"/>
                  </a:schemeClr>
                </a:solidFill>
              </a:rPr>
              <a:t>: </a:t>
            </a:r>
            <a:r>
              <a:rPr lang="ar-SA" sz="2400" dirty="0"/>
              <a:t>يتم فيها تقدير الحاجات بغرض تحديد الأهداف، أي تحديد الوضع الراهن والوضع المرغوب ثم يتم تحديد الهدف التعليمي الذي يحدد ما ينبغي أن يكون المتعلم قادرا على القيام به بعد انتهاء التعلم.</a:t>
            </a:r>
            <a:endParaRPr lang="en-US" sz="2400" dirty="0"/>
          </a:p>
          <a:p>
            <a:pPr algn="r" rtl="1"/>
            <a:r>
              <a:rPr lang="ar-SA" sz="2400" b="1" u="sng" dirty="0"/>
              <a:t>المرحلة الثانية</a:t>
            </a:r>
            <a:r>
              <a:rPr lang="ar-SA" sz="2400" dirty="0"/>
              <a:t>: يتم بعد المرحلة الأولى تنفيذ خطوتين بشكل متزامن، وهما إجراء التحليل التعليمي، وتحليل المتعلمين والسياق.</a:t>
            </a:r>
            <a:endParaRPr lang="en-US" sz="2400" dirty="0"/>
          </a:p>
          <a:p>
            <a:pPr algn="r" rtl="1"/>
            <a:r>
              <a:rPr lang="ar-SA" sz="2400" dirty="0"/>
              <a:t>التحليل التعليمي هو عبارة عن تحليل هرمي كما اقترحه جانييه مع إضافة إجراءات لبناء مخططات التحليل العنقودي للمعلومات اللفظية.</a:t>
            </a:r>
            <a:endParaRPr lang="en-US" sz="2400" dirty="0"/>
          </a:p>
          <a:p>
            <a:pPr algn="r" rtl="1"/>
            <a:r>
              <a:rPr lang="ar-SA" sz="2400" dirty="0"/>
              <a:t>أما تحليل المتعلمين والسياق فهي خطوة يتم فيها، تحديد المهارات المطلوبة حتى يتمكن المتعلمون من تحقيق مهمة التعلم، كالمهارة اللفظية، والفكرية، والإدراكية، والسمات الشخصية، وكذلك يتم تحديد معلومات حول بيئة التعلم.</a:t>
            </a:r>
            <a:endParaRPr lang="ar-SA" sz="2400" dirty="0"/>
          </a:p>
        </p:txBody>
      </p:sp>
    </p:spTree>
    <p:extLst>
      <p:ext uri="{BB962C8B-B14F-4D97-AF65-F5344CB8AC3E}">
        <p14:creationId xmlns:p14="http://schemas.microsoft.com/office/powerpoint/2010/main" val="30116613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sz="3600" b="1" dirty="0">
                <a:solidFill>
                  <a:schemeClr val="accent2"/>
                </a:solidFill>
              </a:rPr>
              <a:t>مكونات النموذج</a:t>
            </a:r>
            <a:endParaRPr lang="ar-SA" dirty="0"/>
          </a:p>
        </p:txBody>
      </p:sp>
      <p:sp>
        <p:nvSpPr>
          <p:cNvPr id="3" name="عنصر نائب للمحتوى 2"/>
          <p:cNvSpPr>
            <a:spLocks noGrp="1"/>
          </p:cNvSpPr>
          <p:nvPr>
            <p:ph sz="quarter" idx="1"/>
          </p:nvPr>
        </p:nvSpPr>
        <p:spPr/>
        <p:txBody>
          <a:bodyPr/>
          <a:lstStyle/>
          <a:p>
            <a:endParaRPr lang="ar-SA" dirty="0"/>
          </a:p>
        </p:txBody>
      </p:sp>
      <p:sp>
        <p:nvSpPr>
          <p:cNvPr id="4" name="مستطيل 3"/>
          <p:cNvSpPr/>
          <p:nvPr/>
        </p:nvSpPr>
        <p:spPr>
          <a:xfrm>
            <a:off x="323528" y="1720840"/>
            <a:ext cx="8424936" cy="4524315"/>
          </a:xfrm>
          <a:prstGeom prst="rect">
            <a:avLst/>
          </a:prstGeom>
        </p:spPr>
        <p:txBody>
          <a:bodyPr wrap="square">
            <a:spAutoFit/>
          </a:bodyPr>
          <a:lstStyle/>
          <a:p>
            <a:pPr algn="r" rtl="1">
              <a:lnSpc>
                <a:spcPct val="150000"/>
              </a:lnSpc>
            </a:pPr>
            <a:r>
              <a:rPr lang="ar-SA" sz="2400" b="1" u="sng" dirty="0">
                <a:solidFill>
                  <a:schemeClr val="accent3">
                    <a:lumMod val="75000"/>
                  </a:schemeClr>
                </a:solidFill>
              </a:rPr>
              <a:t>المرحلة الثالثة</a:t>
            </a:r>
            <a:r>
              <a:rPr lang="ar-SA" sz="2400" dirty="0">
                <a:solidFill>
                  <a:schemeClr val="accent3">
                    <a:lumMod val="75000"/>
                  </a:schemeClr>
                </a:solidFill>
              </a:rPr>
              <a:t>: </a:t>
            </a:r>
            <a:r>
              <a:rPr lang="ar-SA" sz="2400" dirty="0"/>
              <a:t>يتم في هذه المرحلة كتابة أهداف الأداء، بطريقة قابلة للقياس، ليمكن ترجمة الاحتياجات والأهداف إلى أهداف محددة ومفصلة. </a:t>
            </a:r>
            <a:endParaRPr lang="en-US" sz="2400" dirty="0"/>
          </a:p>
          <a:p>
            <a:pPr algn="r" rtl="1">
              <a:lnSpc>
                <a:spcPct val="150000"/>
              </a:lnSpc>
            </a:pPr>
            <a:r>
              <a:rPr lang="ar-SA" sz="2400" b="1" u="sng" dirty="0">
                <a:solidFill>
                  <a:schemeClr val="accent3">
                    <a:lumMod val="75000"/>
                  </a:schemeClr>
                </a:solidFill>
              </a:rPr>
              <a:t>المرحلة الرابعة</a:t>
            </a:r>
            <a:r>
              <a:rPr lang="ar-SA" sz="2400" dirty="0">
                <a:solidFill>
                  <a:schemeClr val="accent3">
                    <a:lumMod val="75000"/>
                  </a:schemeClr>
                </a:solidFill>
              </a:rPr>
              <a:t>: </a:t>
            </a:r>
            <a:r>
              <a:rPr lang="ar-SA" sz="2400" dirty="0"/>
              <a:t>يتم في هذه المرحلة تطوير أدوات التقويم، فيتم تطوير أدوات الاختبار محكي المرجع بحيث يشمل كل هدف من أهداف التعلم. </a:t>
            </a:r>
            <a:endParaRPr lang="en-US" sz="2400" dirty="0"/>
          </a:p>
          <a:p>
            <a:pPr algn="r" rtl="1">
              <a:lnSpc>
                <a:spcPct val="150000"/>
              </a:lnSpc>
            </a:pPr>
            <a:r>
              <a:rPr lang="ar-SA" sz="2400" b="1" u="sng" dirty="0">
                <a:solidFill>
                  <a:schemeClr val="accent3">
                    <a:lumMod val="75000"/>
                  </a:schemeClr>
                </a:solidFill>
              </a:rPr>
              <a:t>المرحلة الخامسة</a:t>
            </a:r>
            <a:r>
              <a:rPr lang="ar-SA" sz="2400" dirty="0"/>
              <a:t>: يتم فيها تطوير </a:t>
            </a:r>
            <a:r>
              <a:rPr lang="ar-SA" sz="2400" dirty="0" err="1"/>
              <a:t>الإستراتيجية</a:t>
            </a:r>
            <a:r>
              <a:rPr lang="ar-SA" sz="2400" dirty="0"/>
              <a:t> التعليمية، لمساعدة المتعلمين على تحقيق الأهداف المرسومة، وهذه </a:t>
            </a:r>
            <a:r>
              <a:rPr lang="ar-SA" sz="2400" dirty="0" err="1"/>
              <a:t>الإستراتيجية</a:t>
            </a:r>
            <a:r>
              <a:rPr lang="ar-SA" sz="2400" dirty="0"/>
              <a:t> التعليمية يتم تحديدها قبل الأنشطة التعليمية، وأثناء عرض المعلومات، وأثناء الممارسة وردود الفعل، وعند الاختبار والمتابعة، وتبنى هذه الاستراتيجية على أساس نظريات التعلم الحديثة. </a:t>
            </a:r>
            <a:endParaRPr lang="ar-SA" sz="2400" dirty="0"/>
          </a:p>
        </p:txBody>
      </p:sp>
    </p:spTree>
    <p:extLst>
      <p:ext uri="{BB962C8B-B14F-4D97-AF65-F5344CB8AC3E}">
        <p14:creationId xmlns:p14="http://schemas.microsoft.com/office/powerpoint/2010/main" val="21965849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sz="3600" b="1" dirty="0">
                <a:solidFill>
                  <a:schemeClr val="accent2"/>
                </a:solidFill>
              </a:rPr>
              <a:t>مكونات النموذج</a:t>
            </a:r>
            <a:endParaRPr lang="ar-SA" dirty="0"/>
          </a:p>
        </p:txBody>
      </p:sp>
      <p:sp>
        <p:nvSpPr>
          <p:cNvPr id="3" name="عنصر نائب للمحتوى 2"/>
          <p:cNvSpPr>
            <a:spLocks noGrp="1"/>
          </p:cNvSpPr>
          <p:nvPr>
            <p:ph sz="quarter" idx="1"/>
          </p:nvPr>
        </p:nvSpPr>
        <p:spPr/>
        <p:txBody>
          <a:bodyPr/>
          <a:lstStyle/>
          <a:p>
            <a:endParaRPr lang="ar-SA" dirty="0"/>
          </a:p>
        </p:txBody>
      </p:sp>
      <p:sp>
        <p:nvSpPr>
          <p:cNvPr id="4" name="مستطيل 3"/>
          <p:cNvSpPr/>
          <p:nvPr/>
        </p:nvSpPr>
        <p:spPr>
          <a:xfrm>
            <a:off x="426684" y="1556792"/>
            <a:ext cx="8424936" cy="4593565"/>
          </a:xfrm>
          <a:prstGeom prst="rect">
            <a:avLst/>
          </a:prstGeom>
        </p:spPr>
        <p:txBody>
          <a:bodyPr wrap="square">
            <a:spAutoFit/>
          </a:bodyPr>
          <a:lstStyle/>
          <a:p>
            <a:pPr algn="r" rtl="1">
              <a:lnSpc>
                <a:spcPct val="150000"/>
              </a:lnSpc>
            </a:pPr>
            <a:r>
              <a:rPr lang="ar-SA" sz="2000" b="1" u="sng" dirty="0">
                <a:solidFill>
                  <a:schemeClr val="accent3">
                    <a:lumMod val="75000"/>
                  </a:schemeClr>
                </a:solidFill>
              </a:rPr>
              <a:t>المرحلة السادسة</a:t>
            </a:r>
            <a:r>
              <a:rPr lang="ar-SA" sz="2000" dirty="0"/>
              <a:t>: يتم في هذه المرحلة تطوير واختيار المواد التعليمية، باستخدام أدلة المتعلم، والتجارب، والمواد التعليمية مثل: المعلم، والطلاب، وأشرطة الفيديو، والوسائط المتعددة وغيرها. </a:t>
            </a:r>
            <a:endParaRPr lang="ar-SA" sz="2000" dirty="0" smtClean="0"/>
          </a:p>
          <a:p>
            <a:pPr algn="r" rtl="1">
              <a:lnSpc>
                <a:spcPct val="150000"/>
              </a:lnSpc>
            </a:pPr>
            <a:endParaRPr lang="en-US" sz="1200" dirty="0"/>
          </a:p>
          <a:p>
            <a:pPr algn="r" rtl="1">
              <a:lnSpc>
                <a:spcPct val="150000"/>
              </a:lnSpc>
            </a:pPr>
            <a:r>
              <a:rPr lang="ar-SA" sz="2000" b="1" u="sng" dirty="0">
                <a:solidFill>
                  <a:schemeClr val="accent3">
                    <a:lumMod val="75000"/>
                  </a:schemeClr>
                </a:solidFill>
              </a:rPr>
              <a:t>المرحلة السابعة</a:t>
            </a:r>
            <a:r>
              <a:rPr lang="ar-SA" sz="2000" dirty="0">
                <a:solidFill>
                  <a:schemeClr val="accent3">
                    <a:lumMod val="75000"/>
                  </a:schemeClr>
                </a:solidFill>
              </a:rPr>
              <a:t>: </a:t>
            </a:r>
            <a:r>
              <a:rPr lang="ar-SA" sz="2000" dirty="0"/>
              <a:t>يتم فيها تصميم التقويم التكويني، وتنفيذه، لتوفير البيانات اللازمة لتنقيح وتحسين المواد التعليمية، وجعلها أكثر فعالية. </a:t>
            </a:r>
            <a:endParaRPr lang="ar-SA" sz="2000" dirty="0" smtClean="0"/>
          </a:p>
          <a:p>
            <a:pPr algn="r" rtl="1">
              <a:lnSpc>
                <a:spcPct val="150000"/>
              </a:lnSpc>
            </a:pPr>
            <a:endParaRPr lang="en-US" sz="1200" dirty="0"/>
          </a:p>
          <a:p>
            <a:pPr algn="r" rtl="1">
              <a:lnSpc>
                <a:spcPct val="150000"/>
              </a:lnSpc>
            </a:pPr>
            <a:r>
              <a:rPr lang="ar-SA" sz="2000" b="1" u="sng" dirty="0">
                <a:solidFill>
                  <a:schemeClr val="accent3">
                    <a:lumMod val="75000"/>
                  </a:schemeClr>
                </a:solidFill>
              </a:rPr>
              <a:t>المرحلة الثامنة</a:t>
            </a:r>
            <a:r>
              <a:rPr lang="ar-SA" sz="2000" dirty="0">
                <a:solidFill>
                  <a:schemeClr val="accent3">
                    <a:lumMod val="75000"/>
                  </a:schemeClr>
                </a:solidFill>
              </a:rPr>
              <a:t>:</a:t>
            </a:r>
            <a:r>
              <a:rPr lang="ar-SA" sz="2000" dirty="0"/>
              <a:t> يتم في هذه المرحلة تلخيص التقييم وهي الخطوة التي تحدد الطرق المتنوعة لجمع البيانات التي تم تحصيلها أثناء عملية التطوير التعليمي وتلخيصها وتحليلها، وهي معلومات يمكن استخدامها لتيسير قرارات التنقيح. </a:t>
            </a:r>
            <a:endParaRPr lang="ar-SA" sz="2000" dirty="0" smtClean="0"/>
          </a:p>
          <a:p>
            <a:pPr algn="r" rtl="1">
              <a:lnSpc>
                <a:spcPct val="150000"/>
              </a:lnSpc>
            </a:pPr>
            <a:endParaRPr lang="en-US" sz="1100" dirty="0"/>
          </a:p>
          <a:p>
            <a:pPr algn="r" rtl="1">
              <a:lnSpc>
                <a:spcPct val="150000"/>
              </a:lnSpc>
            </a:pPr>
            <a:r>
              <a:rPr lang="ar-SA" sz="2000" b="1" u="sng" dirty="0">
                <a:solidFill>
                  <a:schemeClr val="accent3">
                    <a:lumMod val="75000"/>
                  </a:schemeClr>
                </a:solidFill>
              </a:rPr>
              <a:t>المرحلة التاسعة</a:t>
            </a:r>
            <a:r>
              <a:rPr lang="ar-SA" sz="2000" dirty="0"/>
              <a:t>: يتم فيها تصميم التقويم النهائي، ليتم عن طريقه تحديد درجة تحقيق الأهداف.</a:t>
            </a:r>
            <a:endParaRPr lang="en-US" sz="2000" dirty="0"/>
          </a:p>
        </p:txBody>
      </p:sp>
    </p:spTree>
    <p:extLst>
      <p:ext uri="{BB962C8B-B14F-4D97-AF65-F5344CB8AC3E}">
        <p14:creationId xmlns:p14="http://schemas.microsoft.com/office/powerpoint/2010/main" val="6585459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sz="quarter" idx="1"/>
          </p:nvPr>
        </p:nvSpPr>
        <p:spPr/>
        <p:txBody>
          <a:bodyPr/>
          <a:lstStyle/>
          <a:p>
            <a:pPr marL="0" indent="0" algn="justLow" rtl="1">
              <a:buNone/>
            </a:pPr>
            <a:r>
              <a:rPr lang="ar-SA" dirty="0" smtClean="0"/>
              <a:t>تطبيق عملي :-</a:t>
            </a:r>
          </a:p>
          <a:p>
            <a:pPr marL="0" indent="0" algn="justLow" rtl="1">
              <a:buNone/>
            </a:pPr>
            <a:r>
              <a:rPr lang="ar-SA" dirty="0" smtClean="0"/>
              <a:t>مطلوب تطبيق نموذج ديك وكاري على درس يتم اختياره من قبل الطالبة</a:t>
            </a:r>
          </a:p>
          <a:p>
            <a:pPr marL="0" indent="0" algn="justLow" rtl="1">
              <a:buNone/>
            </a:pPr>
            <a:r>
              <a:rPr lang="ar-SA" dirty="0" smtClean="0"/>
              <a:t>وطباعته على الورد وتسليمه المحاضرة القادمة وارساله على </a:t>
            </a:r>
            <a:r>
              <a:rPr lang="ar-SA" dirty="0" err="1" smtClean="0"/>
              <a:t>الايميل</a:t>
            </a:r>
            <a:r>
              <a:rPr lang="ar-SA" dirty="0" smtClean="0"/>
              <a:t> الخاص بي يوم الخميس </a:t>
            </a:r>
            <a:r>
              <a:rPr lang="ar-SA" smtClean="0"/>
              <a:t>القادم  الموافق 9-2-1440هـ ويعتبر </a:t>
            </a:r>
            <a:r>
              <a:rPr lang="ar-SA" dirty="0" smtClean="0"/>
              <a:t>موعد نهائي للتسليم</a:t>
            </a:r>
          </a:p>
        </p:txBody>
      </p:sp>
    </p:spTree>
    <p:extLst>
      <p:ext uri="{BB962C8B-B14F-4D97-AF65-F5344CB8AC3E}">
        <p14:creationId xmlns:p14="http://schemas.microsoft.com/office/powerpoint/2010/main" val="1247364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x-none" sz="3600" b="1" dirty="0">
                <a:solidFill>
                  <a:srgbClr val="996600"/>
                </a:solidFill>
                <a:latin typeface="Sakkal Majalla" panose="02000000000000000000" pitchFamily="2" charset="-78"/>
                <a:cs typeface="Sakkal Majalla" panose="02000000000000000000" pitchFamily="2" charset="-78"/>
              </a:rPr>
              <a:t>هرم بلوم المعرفي</a:t>
            </a:r>
            <a:endParaRPr lang="en-US" sz="3600" dirty="0">
              <a:solidFill>
                <a:srgbClr val="996600"/>
              </a:solidFill>
              <a:latin typeface="Sakkal Majalla" panose="02000000000000000000" pitchFamily="2" charset="-78"/>
              <a:cs typeface="Sakkal Majalla" panose="02000000000000000000" pitchFamily="2" charset="-78"/>
            </a:endParaRPr>
          </a:p>
        </p:txBody>
      </p:sp>
      <p:sp>
        <p:nvSpPr>
          <p:cNvPr id="3" name="Rectangle 2"/>
          <p:cNvSpPr/>
          <p:nvPr/>
        </p:nvSpPr>
        <p:spPr>
          <a:xfrm>
            <a:off x="2679341" y="1562153"/>
            <a:ext cx="3711272" cy="461665"/>
          </a:xfrm>
          <a:prstGeom prst="rect">
            <a:avLst/>
          </a:prstGeom>
        </p:spPr>
        <p:txBody>
          <a:bodyPr wrap="none">
            <a:spAutoFit/>
          </a:bodyPr>
          <a:lstStyle/>
          <a:p>
            <a:r>
              <a:rPr lang="x-none" sz="2400" b="1" dirty="0">
                <a:solidFill>
                  <a:srgbClr val="D06B20"/>
                </a:solidFill>
                <a:latin typeface="Sakkal Majalla" panose="02000000000000000000" pitchFamily="2" charset="-78"/>
                <a:cs typeface="Sakkal Majalla" panose="02000000000000000000" pitchFamily="2" charset="-78"/>
              </a:rPr>
              <a:t>ينقسم تصنيف بلوم إلى ستة مستويات </a:t>
            </a:r>
            <a:endParaRPr lang="en-US" sz="2400" dirty="0">
              <a:solidFill>
                <a:srgbClr val="D06B20"/>
              </a:solidFill>
              <a:latin typeface="Sakkal Majalla" panose="02000000000000000000" pitchFamily="2" charset="-78"/>
              <a:cs typeface="Sakkal Majalla" panose="02000000000000000000" pitchFamily="2" charset="-78"/>
            </a:endParaRPr>
          </a:p>
        </p:txBody>
      </p:sp>
      <p:grpSp>
        <p:nvGrpSpPr>
          <p:cNvPr id="6" name="Group 5"/>
          <p:cNvGrpSpPr>
            <a:grpSpLocks noChangeAspect="1"/>
          </p:cNvGrpSpPr>
          <p:nvPr/>
        </p:nvGrpSpPr>
        <p:grpSpPr>
          <a:xfrm>
            <a:off x="1546170" y="3038736"/>
            <a:ext cx="1760832" cy="1511997"/>
            <a:chOff x="1041017" y="2620544"/>
            <a:chExt cx="1209709" cy="1038759"/>
          </a:xfrm>
        </p:grpSpPr>
        <p:sp>
          <p:nvSpPr>
            <p:cNvPr id="40" name="Hexagon 39"/>
            <p:cNvSpPr/>
            <p:nvPr/>
          </p:nvSpPr>
          <p:spPr>
            <a:xfrm>
              <a:off x="1041017" y="2620544"/>
              <a:ext cx="1209709" cy="1038759"/>
            </a:xfrm>
            <a:prstGeom prst="hexagon">
              <a:avLst>
                <a:gd name="adj" fmla="val 25000"/>
                <a:gd name="vf" fmla="val 115470"/>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41" name="Hexagon 4"/>
            <p:cNvSpPr/>
            <p:nvPr/>
          </p:nvSpPr>
          <p:spPr>
            <a:xfrm>
              <a:off x="1228389" y="2781438"/>
              <a:ext cx="834965" cy="7169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39370" rIns="0" bIns="39370" numCol="1" spcCol="1270" anchor="ctr" anchorCtr="0">
              <a:noAutofit/>
            </a:bodyPr>
            <a:lstStyle/>
            <a:p>
              <a:pPr lvl="0" algn="ctr" defTabSz="1377950">
                <a:lnSpc>
                  <a:spcPct val="90000"/>
                </a:lnSpc>
                <a:spcBef>
                  <a:spcPct val="0"/>
                </a:spcBef>
                <a:spcAft>
                  <a:spcPct val="35000"/>
                </a:spcAft>
              </a:pPr>
              <a:r>
                <a:rPr lang="ar-SA" sz="3100" kern="1200" dirty="0" smtClean="0">
                  <a:latin typeface="Sakkal Majalla" panose="02000000000000000000" pitchFamily="2" charset="-78"/>
                  <a:cs typeface="Sakkal Majalla" panose="02000000000000000000" pitchFamily="2" charset="-78"/>
                </a:rPr>
                <a:t>6-التركيب أو ال</a:t>
              </a:r>
              <a:r>
                <a:rPr lang="ar-SA" sz="3100" dirty="0" smtClean="0">
                  <a:latin typeface="Sakkal Majalla" panose="02000000000000000000" pitchFamily="2" charset="-78"/>
                  <a:cs typeface="Sakkal Majalla" panose="02000000000000000000" pitchFamily="2" charset="-78"/>
                </a:rPr>
                <a:t>إنشاء </a:t>
              </a:r>
              <a:endParaRPr lang="en-US" sz="3100" kern="1200" dirty="0">
                <a:latin typeface="Sakkal Majalla" panose="02000000000000000000" pitchFamily="2" charset="-78"/>
                <a:cs typeface="Sakkal Majalla" panose="02000000000000000000" pitchFamily="2" charset="-78"/>
              </a:endParaRPr>
            </a:p>
          </p:txBody>
        </p:sp>
      </p:grpSp>
      <p:grpSp>
        <p:nvGrpSpPr>
          <p:cNvPr id="10" name="Group 9"/>
          <p:cNvGrpSpPr>
            <a:grpSpLocks noChangeAspect="1"/>
          </p:cNvGrpSpPr>
          <p:nvPr/>
        </p:nvGrpSpPr>
        <p:grpSpPr>
          <a:xfrm>
            <a:off x="2928595" y="3750968"/>
            <a:ext cx="1760832" cy="1511997"/>
            <a:chOff x="2082035" y="2043307"/>
            <a:chExt cx="1209709" cy="1038759"/>
          </a:xfrm>
        </p:grpSpPr>
        <p:sp>
          <p:nvSpPr>
            <p:cNvPr id="38" name="Hexagon 37"/>
            <p:cNvSpPr/>
            <p:nvPr/>
          </p:nvSpPr>
          <p:spPr>
            <a:xfrm>
              <a:off x="2082035" y="2043307"/>
              <a:ext cx="1209709" cy="1038759"/>
            </a:xfrm>
            <a:prstGeom prst="hexagon">
              <a:avLst>
                <a:gd name="adj" fmla="val 25000"/>
                <a:gd name="vf" fmla="val 115470"/>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39" name="Hexagon 9"/>
            <p:cNvSpPr/>
            <p:nvPr/>
          </p:nvSpPr>
          <p:spPr>
            <a:xfrm>
              <a:off x="2269407" y="2204201"/>
              <a:ext cx="834965" cy="7169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39370" rIns="0" bIns="39370" numCol="1" spcCol="1270" anchor="ctr" anchorCtr="0">
              <a:noAutofit/>
            </a:bodyPr>
            <a:lstStyle/>
            <a:p>
              <a:pPr lvl="0" algn="ctr" defTabSz="1377950">
                <a:lnSpc>
                  <a:spcPct val="90000"/>
                </a:lnSpc>
                <a:spcBef>
                  <a:spcPct val="0"/>
                </a:spcBef>
                <a:spcAft>
                  <a:spcPct val="35000"/>
                </a:spcAft>
              </a:pPr>
              <a:r>
                <a:rPr lang="ar-SA" sz="3100" kern="1200" dirty="0" smtClean="0">
                  <a:latin typeface="Sakkal Majalla" panose="02000000000000000000" pitchFamily="2" charset="-78"/>
                  <a:cs typeface="Sakkal Majalla" panose="02000000000000000000" pitchFamily="2" charset="-78"/>
                </a:rPr>
                <a:t>5- التقويم</a:t>
              </a:r>
              <a:endParaRPr lang="en-US" sz="3100" kern="1200" dirty="0">
                <a:latin typeface="Sakkal Majalla" panose="02000000000000000000" pitchFamily="2" charset="-78"/>
                <a:cs typeface="Sakkal Majalla" panose="02000000000000000000" pitchFamily="2" charset="-78"/>
              </a:endParaRPr>
            </a:p>
          </p:txBody>
        </p:sp>
      </p:grpSp>
      <p:grpSp>
        <p:nvGrpSpPr>
          <p:cNvPr id="14" name="Group 13"/>
          <p:cNvGrpSpPr>
            <a:grpSpLocks noChangeAspect="1"/>
          </p:cNvGrpSpPr>
          <p:nvPr/>
        </p:nvGrpSpPr>
        <p:grpSpPr>
          <a:xfrm>
            <a:off x="2928595" y="2254651"/>
            <a:ext cx="1760832" cy="1511997"/>
            <a:chOff x="1041017" y="1472424"/>
            <a:chExt cx="1209709" cy="1038759"/>
          </a:xfrm>
        </p:grpSpPr>
        <p:sp>
          <p:nvSpPr>
            <p:cNvPr id="36" name="Hexagon 35"/>
            <p:cNvSpPr/>
            <p:nvPr/>
          </p:nvSpPr>
          <p:spPr>
            <a:xfrm>
              <a:off x="1041017" y="1472424"/>
              <a:ext cx="1209709" cy="1038759"/>
            </a:xfrm>
            <a:prstGeom prst="hexagon">
              <a:avLst>
                <a:gd name="adj" fmla="val 25000"/>
                <a:gd name="vf" fmla="val 115470"/>
              </a:avLst>
            </a:pr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37" name="Hexagon 14"/>
            <p:cNvSpPr/>
            <p:nvPr/>
          </p:nvSpPr>
          <p:spPr>
            <a:xfrm>
              <a:off x="1228389" y="1633318"/>
              <a:ext cx="834965" cy="7169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39370" rIns="0" bIns="39370" numCol="1" spcCol="1270" anchor="ctr" anchorCtr="0">
              <a:noAutofit/>
            </a:bodyPr>
            <a:lstStyle/>
            <a:p>
              <a:pPr lvl="0" algn="ctr" defTabSz="1377950" rtl="1">
                <a:lnSpc>
                  <a:spcPct val="90000"/>
                </a:lnSpc>
                <a:spcBef>
                  <a:spcPct val="0"/>
                </a:spcBef>
                <a:spcAft>
                  <a:spcPct val="35000"/>
                </a:spcAft>
              </a:pPr>
              <a:r>
                <a:rPr lang="ar-SA" sz="3100" kern="1200" dirty="0" smtClean="0">
                  <a:latin typeface="Sakkal Majalla" panose="02000000000000000000" pitchFamily="2" charset="-78"/>
                  <a:cs typeface="Sakkal Majalla" panose="02000000000000000000" pitchFamily="2" charset="-78"/>
                </a:rPr>
                <a:t>4- التحليل</a:t>
              </a:r>
              <a:endParaRPr lang="en-US" sz="3100" kern="1200" dirty="0">
                <a:latin typeface="Sakkal Majalla" panose="02000000000000000000" pitchFamily="2" charset="-78"/>
                <a:cs typeface="Sakkal Majalla" panose="02000000000000000000" pitchFamily="2" charset="-78"/>
              </a:endParaRPr>
            </a:p>
          </p:txBody>
        </p:sp>
      </p:grpSp>
      <p:grpSp>
        <p:nvGrpSpPr>
          <p:cNvPr id="18" name="Group 17"/>
          <p:cNvGrpSpPr>
            <a:grpSpLocks noChangeAspect="1"/>
          </p:cNvGrpSpPr>
          <p:nvPr/>
        </p:nvGrpSpPr>
        <p:grpSpPr>
          <a:xfrm>
            <a:off x="4306945" y="3029337"/>
            <a:ext cx="1760832" cy="1511997"/>
            <a:chOff x="3122411" y="1470083"/>
            <a:chExt cx="1209709" cy="1038759"/>
          </a:xfrm>
        </p:grpSpPr>
        <p:sp>
          <p:nvSpPr>
            <p:cNvPr id="34" name="Hexagon 33"/>
            <p:cNvSpPr/>
            <p:nvPr/>
          </p:nvSpPr>
          <p:spPr>
            <a:xfrm>
              <a:off x="3122411" y="1470083"/>
              <a:ext cx="1209709" cy="1038759"/>
            </a:xfrm>
            <a:prstGeom prst="hexagon">
              <a:avLst>
                <a:gd name="adj" fmla="val 25000"/>
                <a:gd name="vf" fmla="val 115470"/>
              </a:avLst>
            </a:pr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35" name="Hexagon 19"/>
            <p:cNvSpPr/>
            <p:nvPr/>
          </p:nvSpPr>
          <p:spPr>
            <a:xfrm>
              <a:off x="3309783" y="1630977"/>
              <a:ext cx="834965" cy="7169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39370" rIns="0" bIns="39370" numCol="1" spcCol="1270" anchor="ctr" anchorCtr="0">
              <a:noAutofit/>
            </a:bodyPr>
            <a:lstStyle/>
            <a:p>
              <a:pPr lvl="0" algn="ctr" defTabSz="1377950">
                <a:lnSpc>
                  <a:spcPct val="90000"/>
                </a:lnSpc>
                <a:spcBef>
                  <a:spcPct val="0"/>
                </a:spcBef>
                <a:spcAft>
                  <a:spcPct val="35000"/>
                </a:spcAft>
              </a:pPr>
              <a:r>
                <a:rPr lang="ar-SA" sz="3100" kern="1200" dirty="0" smtClean="0">
                  <a:latin typeface="Sakkal Majalla" panose="02000000000000000000" pitchFamily="2" charset="-78"/>
                  <a:cs typeface="Sakkal Majalla" panose="02000000000000000000" pitchFamily="2" charset="-78"/>
                </a:rPr>
                <a:t>3-التطبيق</a:t>
              </a:r>
              <a:endParaRPr lang="en-US" sz="3100" kern="1200" dirty="0">
                <a:latin typeface="Sakkal Majalla" panose="02000000000000000000" pitchFamily="2" charset="-78"/>
                <a:cs typeface="Sakkal Majalla" panose="02000000000000000000" pitchFamily="2" charset="-78"/>
              </a:endParaRPr>
            </a:p>
          </p:txBody>
        </p:sp>
      </p:grpSp>
      <p:grpSp>
        <p:nvGrpSpPr>
          <p:cNvPr id="22" name="Group 21"/>
          <p:cNvGrpSpPr>
            <a:grpSpLocks noChangeAspect="1"/>
          </p:cNvGrpSpPr>
          <p:nvPr/>
        </p:nvGrpSpPr>
        <p:grpSpPr>
          <a:xfrm>
            <a:off x="5682907" y="2268319"/>
            <a:ext cx="1760832" cy="1511997"/>
            <a:chOff x="4163428" y="905888"/>
            <a:chExt cx="1209709" cy="1038759"/>
          </a:xfrm>
        </p:grpSpPr>
        <p:sp>
          <p:nvSpPr>
            <p:cNvPr id="32" name="Hexagon 31"/>
            <p:cNvSpPr/>
            <p:nvPr/>
          </p:nvSpPr>
          <p:spPr>
            <a:xfrm>
              <a:off x="4163428" y="905888"/>
              <a:ext cx="1209709" cy="1038759"/>
            </a:xfrm>
            <a:prstGeom prst="hexagon">
              <a:avLst>
                <a:gd name="adj" fmla="val 25000"/>
                <a:gd name="vf" fmla="val 115470"/>
              </a:avLst>
            </a:prstGeom>
          </p:spPr>
          <p:style>
            <a:lnRef idx="2">
              <a:schemeClr val="accent6">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33" name="Hexagon 24"/>
            <p:cNvSpPr/>
            <p:nvPr/>
          </p:nvSpPr>
          <p:spPr>
            <a:xfrm>
              <a:off x="4350800" y="1066782"/>
              <a:ext cx="834965" cy="7169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39370" rIns="0" bIns="39370" numCol="1" spcCol="1270" anchor="ctr" anchorCtr="0">
              <a:noAutofit/>
            </a:bodyPr>
            <a:lstStyle/>
            <a:p>
              <a:pPr lvl="0" algn="ctr" defTabSz="1377950">
                <a:lnSpc>
                  <a:spcPct val="90000"/>
                </a:lnSpc>
                <a:spcBef>
                  <a:spcPct val="0"/>
                </a:spcBef>
                <a:spcAft>
                  <a:spcPct val="35000"/>
                </a:spcAft>
              </a:pPr>
              <a:r>
                <a:rPr lang="ar-SA" sz="3100" kern="1200" dirty="0" smtClean="0">
                  <a:latin typeface="Sakkal Majalla" panose="02000000000000000000" pitchFamily="2" charset="-78"/>
                  <a:cs typeface="Sakkal Majalla" panose="02000000000000000000" pitchFamily="2" charset="-78"/>
                </a:rPr>
                <a:t>1-التذكر</a:t>
              </a:r>
              <a:endParaRPr lang="en-US" sz="3100" kern="1200" dirty="0">
                <a:latin typeface="Sakkal Majalla" panose="02000000000000000000" pitchFamily="2" charset="-78"/>
                <a:cs typeface="Sakkal Majalla" panose="02000000000000000000" pitchFamily="2" charset="-78"/>
              </a:endParaRPr>
            </a:p>
          </p:txBody>
        </p:sp>
      </p:grpSp>
      <p:grpSp>
        <p:nvGrpSpPr>
          <p:cNvPr id="26" name="Group 25"/>
          <p:cNvGrpSpPr>
            <a:grpSpLocks noChangeAspect="1"/>
          </p:cNvGrpSpPr>
          <p:nvPr/>
        </p:nvGrpSpPr>
        <p:grpSpPr>
          <a:xfrm>
            <a:off x="5682907" y="3780316"/>
            <a:ext cx="1760832" cy="1511997"/>
            <a:chOff x="5204446" y="2631915"/>
            <a:chExt cx="1209709" cy="1038759"/>
          </a:xfrm>
        </p:grpSpPr>
        <p:sp>
          <p:nvSpPr>
            <p:cNvPr id="30" name="Hexagon 29"/>
            <p:cNvSpPr/>
            <p:nvPr/>
          </p:nvSpPr>
          <p:spPr>
            <a:xfrm>
              <a:off x="5204446" y="2631915"/>
              <a:ext cx="1209709" cy="1038759"/>
            </a:xfrm>
            <a:prstGeom prst="hexagon">
              <a:avLst>
                <a:gd name="adj" fmla="val 25000"/>
                <a:gd name="vf" fmla="val 115470"/>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31" name="Hexagon 29"/>
            <p:cNvSpPr/>
            <p:nvPr/>
          </p:nvSpPr>
          <p:spPr>
            <a:xfrm>
              <a:off x="5391818" y="2792809"/>
              <a:ext cx="834965" cy="7169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39370" rIns="0" bIns="39370" numCol="1" spcCol="1270" anchor="ctr" anchorCtr="0">
              <a:noAutofit/>
            </a:bodyPr>
            <a:lstStyle/>
            <a:p>
              <a:pPr lvl="0" algn="ctr" defTabSz="1377950" rtl="1">
                <a:lnSpc>
                  <a:spcPct val="90000"/>
                </a:lnSpc>
                <a:spcBef>
                  <a:spcPct val="0"/>
                </a:spcBef>
                <a:spcAft>
                  <a:spcPct val="35000"/>
                </a:spcAft>
              </a:pPr>
              <a:r>
                <a:rPr lang="ar-SA" sz="3100" kern="1200" dirty="0" smtClean="0">
                  <a:latin typeface="Sakkal Majalla" panose="02000000000000000000" pitchFamily="2" charset="-78"/>
                  <a:cs typeface="Sakkal Majalla" panose="02000000000000000000" pitchFamily="2" charset="-78"/>
                </a:rPr>
                <a:t>2-الفهم</a:t>
              </a:r>
              <a:endParaRPr lang="en-US" sz="3100" kern="1200" dirty="0">
                <a:latin typeface="Sakkal Majalla" panose="02000000000000000000" pitchFamily="2" charset="-78"/>
                <a:cs typeface="Sakkal Majalla" panose="02000000000000000000" pitchFamily="2" charset="-78"/>
              </a:endParaRPr>
            </a:p>
          </p:txBody>
        </p:sp>
      </p:grpSp>
      <p:sp>
        <p:nvSpPr>
          <p:cNvPr id="23" name="سهم إلى اليسار 22"/>
          <p:cNvSpPr/>
          <p:nvPr/>
        </p:nvSpPr>
        <p:spPr>
          <a:xfrm>
            <a:off x="1776660" y="5471887"/>
            <a:ext cx="5703011" cy="972456"/>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ar-SA"/>
          </a:p>
        </p:txBody>
      </p:sp>
      <p:sp>
        <p:nvSpPr>
          <p:cNvPr id="24" name="مستطيل 23"/>
          <p:cNvSpPr/>
          <p:nvPr/>
        </p:nvSpPr>
        <p:spPr>
          <a:xfrm>
            <a:off x="2505232" y="5686877"/>
            <a:ext cx="4774064" cy="461665"/>
          </a:xfrm>
          <a:prstGeom prst="rect">
            <a:avLst/>
          </a:prstGeom>
        </p:spPr>
        <p:txBody>
          <a:bodyPr wrap="none">
            <a:spAutoFit/>
          </a:bodyPr>
          <a:lstStyle/>
          <a:p>
            <a:r>
              <a:rPr lang="x-none" sz="2400" b="1" smtClean="0">
                <a:latin typeface="Sakkal Majalla" panose="02000000000000000000" pitchFamily="2" charset="-78"/>
                <a:cs typeface="Sakkal Majalla" panose="02000000000000000000" pitchFamily="2" charset="-78"/>
              </a:rPr>
              <a:t>مستويات تصنيف </a:t>
            </a:r>
            <a:r>
              <a:rPr lang="ar-SA" sz="2400" b="1" dirty="0" smtClean="0">
                <a:latin typeface="Sakkal Majalla" panose="02000000000000000000" pitchFamily="2" charset="-78"/>
                <a:cs typeface="Sakkal Majalla" panose="02000000000000000000" pitchFamily="2" charset="-78"/>
              </a:rPr>
              <a:t> بلوم للأهداف التربوية </a:t>
            </a:r>
            <a:r>
              <a:rPr lang="x-none" sz="2400" b="1" smtClean="0">
                <a:latin typeface="Sakkal Majalla" panose="02000000000000000000" pitchFamily="2" charset="-78"/>
                <a:cs typeface="Sakkal Majalla" panose="02000000000000000000" pitchFamily="2" charset="-78"/>
              </a:rPr>
              <a:t>متسلسلة </a:t>
            </a:r>
            <a:endParaRPr lang="ar-SA" sz="2400" dirty="0"/>
          </a:p>
        </p:txBody>
      </p:sp>
    </p:spTree>
    <p:extLst>
      <p:ext uri="{BB962C8B-B14F-4D97-AF65-F5344CB8AC3E}">
        <p14:creationId xmlns:p14="http://schemas.microsoft.com/office/powerpoint/2010/main" val="25821950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x-none" sz="3600" b="1" dirty="0">
                <a:latin typeface="Sakkal Majalla" panose="02000000000000000000" pitchFamily="2" charset="-78"/>
                <a:cs typeface="Sakkal Majalla" panose="02000000000000000000" pitchFamily="2" charset="-78"/>
              </a:rPr>
              <a:t>هرم بلوم المعرفي</a:t>
            </a:r>
            <a:endParaRPr lang="en-US" sz="3600" dirty="0">
              <a:latin typeface="Sakkal Majalla" panose="02000000000000000000" pitchFamily="2" charset="-78"/>
              <a:cs typeface="Sakkal Majalla" panose="02000000000000000000" pitchFamily="2" charset="-78"/>
            </a:endParaRPr>
          </a:p>
        </p:txBody>
      </p:sp>
      <p:pic>
        <p:nvPicPr>
          <p:cNvPr id="5" name="Picture 4"/>
          <p:cNvPicPr/>
          <p:nvPr/>
        </p:nvPicPr>
        <p:blipFill>
          <a:blip r:embed="rId3" cstate="print">
            <a:clrChange>
              <a:clrFrom>
                <a:srgbClr val="FFFFFF"/>
              </a:clrFrom>
              <a:clrTo>
                <a:srgbClr val="FFFFFF">
                  <a:alpha val="0"/>
                </a:srgbClr>
              </a:clrTo>
            </a:clrChange>
          </a:blip>
          <a:stretch>
            <a:fillRect/>
          </a:stretch>
        </p:blipFill>
        <p:spPr>
          <a:xfrm>
            <a:off x="976203" y="1647885"/>
            <a:ext cx="7188757" cy="4338927"/>
          </a:xfrm>
          <a:prstGeom prst="rect">
            <a:avLst/>
          </a:prstGeom>
        </p:spPr>
      </p:pic>
    </p:spTree>
    <p:extLst>
      <p:ext uri="{BB962C8B-B14F-4D97-AF65-F5344CB8AC3E}">
        <p14:creationId xmlns:p14="http://schemas.microsoft.com/office/powerpoint/2010/main" val="42602042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55330" y="1792986"/>
            <a:ext cx="4657052" cy="461665"/>
          </a:xfrm>
          <a:prstGeom prst="rect">
            <a:avLst/>
          </a:prstGeom>
          <a:solidFill>
            <a:srgbClr val="FAC81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ar-SA" sz="3600" b="1" dirty="0" smtClean="0">
                <a:solidFill>
                  <a:schemeClr val="tx1"/>
                </a:solidFill>
                <a:latin typeface="Sakkal Majalla" panose="02000000000000000000" pitchFamily="2" charset="-78"/>
                <a:cs typeface="Sakkal Majalla" panose="02000000000000000000" pitchFamily="2" charset="-78"/>
              </a:rPr>
              <a:t>التذكر</a:t>
            </a:r>
            <a:endParaRPr lang="en-US" sz="3600" b="1" dirty="0">
              <a:solidFill>
                <a:schemeClr val="tx1"/>
              </a:solidFill>
              <a:latin typeface="Sakkal Majalla" panose="02000000000000000000" pitchFamily="2" charset="-78"/>
              <a:cs typeface="Sakkal Majalla" panose="02000000000000000000" pitchFamily="2" charset="-78"/>
            </a:endParaRPr>
          </a:p>
        </p:txBody>
      </p:sp>
      <p:sp>
        <p:nvSpPr>
          <p:cNvPr id="2" name="Title 1"/>
          <p:cNvSpPr>
            <a:spLocks noGrp="1"/>
          </p:cNvSpPr>
          <p:nvPr>
            <p:ph type="title"/>
          </p:nvPr>
        </p:nvSpPr>
        <p:spPr/>
        <p:txBody>
          <a:bodyPr>
            <a:normAutofit/>
          </a:bodyPr>
          <a:lstStyle/>
          <a:p>
            <a:r>
              <a:rPr lang="x-none" sz="4000" b="1" dirty="0">
                <a:solidFill>
                  <a:srgbClr val="996600"/>
                </a:solidFill>
                <a:latin typeface="Sakkal Majalla" panose="02000000000000000000" pitchFamily="2" charset="-78"/>
                <a:cs typeface="Sakkal Majalla" panose="02000000000000000000" pitchFamily="2" charset="-78"/>
              </a:rPr>
              <a:t>هرم بلوم المعرفي</a:t>
            </a:r>
            <a:endParaRPr lang="en-US" sz="4000" dirty="0">
              <a:solidFill>
                <a:srgbClr val="996600"/>
              </a:solidFill>
              <a:latin typeface="Sakkal Majalla" panose="02000000000000000000" pitchFamily="2" charset="-78"/>
              <a:cs typeface="Sakkal Majalla" panose="02000000000000000000" pitchFamily="2" charset="-78"/>
            </a:endParaRPr>
          </a:p>
        </p:txBody>
      </p:sp>
      <p:sp>
        <p:nvSpPr>
          <p:cNvPr id="5" name="8-Point Star 4"/>
          <p:cNvSpPr/>
          <p:nvPr/>
        </p:nvSpPr>
        <p:spPr>
          <a:xfrm>
            <a:off x="6501728" y="1611568"/>
            <a:ext cx="876977" cy="792229"/>
          </a:xfrm>
          <a:prstGeom prst="star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ar-SA" sz="3600" b="1" dirty="0" smtClean="0">
                <a:solidFill>
                  <a:srgbClr val="FF0000"/>
                </a:solidFill>
                <a:latin typeface="Sakkal Majalla" panose="02000000000000000000" pitchFamily="2" charset="-78"/>
                <a:cs typeface="Sakkal Majalla" panose="02000000000000000000" pitchFamily="2" charset="-78"/>
              </a:rPr>
              <a:t>1</a:t>
            </a:r>
            <a:endParaRPr lang="en-US" sz="3600" b="1" dirty="0">
              <a:solidFill>
                <a:srgbClr val="FF0000"/>
              </a:solidFill>
              <a:latin typeface="Sakkal Majalla" panose="02000000000000000000" pitchFamily="2" charset="-78"/>
              <a:cs typeface="Sakkal Majalla" panose="02000000000000000000" pitchFamily="2" charset="-78"/>
            </a:endParaRPr>
          </a:p>
        </p:txBody>
      </p:sp>
      <p:graphicFrame>
        <p:nvGraphicFramePr>
          <p:cNvPr id="8" name="Table 7"/>
          <p:cNvGraphicFramePr>
            <a:graphicFrameLocks noGrp="1"/>
          </p:cNvGraphicFramePr>
          <p:nvPr>
            <p:extLst>
              <p:ext uri="{D42A27DB-BD31-4B8C-83A1-F6EECF244321}">
                <p14:modId xmlns:p14="http://schemas.microsoft.com/office/powerpoint/2010/main" val="1499907044"/>
              </p:ext>
            </p:extLst>
          </p:nvPr>
        </p:nvGraphicFramePr>
        <p:xfrm>
          <a:off x="972457" y="2869383"/>
          <a:ext cx="7155543" cy="2529930"/>
        </p:xfrm>
        <a:graphic>
          <a:graphicData uri="http://schemas.openxmlformats.org/drawingml/2006/table">
            <a:tbl>
              <a:tblPr firstRow="1" bandRow="1">
                <a:tableStyleId>{10A1B5D5-9B99-4C35-A422-299274C87663}</a:tableStyleId>
              </a:tblPr>
              <a:tblGrid>
                <a:gridCol w="3943831"/>
                <a:gridCol w="3211712"/>
              </a:tblGrid>
              <a:tr h="944352">
                <a:tc gridSpan="2">
                  <a:txBody>
                    <a:bodyPr/>
                    <a:lstStyle/>
                    <a:p>
                      <a:pPr algn="ctr" rtl="1"/>
                      <a:r>
                        <a:rPr lang="x-none" sz="2400" b="1" dirty="0" smtClean="0">
                          <a:solidFill>
                            <a:schemeClr val="bg1"/>
                          </a:solidFill>
                          <a:latin typeface="Sakkal Majalla" panose="02000000000000000000" pitchFamily="2" charset="-78"/>
                          <a:cs typeface="Sakkal Majalla" panose="02000000000000000000" pitchFamily="2" charset="-78"/>
                        </a:rPr>
                        <a:t>يتوقع من المتعلمين استرجاع المعلومات من الذاكرة ولا يتوقع تغييرها بأي حال من الأحوال.</a:t>
                      </a:r>
                      <a:endParaRPr lang="en-US" sz="2400" b="1" dirty="0">
                        <a:solidFill>
                          <a:schemeClr val="bg1"/>
                        </a:solidFill>
                        <a:latin typeface="Sakkal Majalla" panose="02000000000000000000" pitchFamily="2" charset="-78"/>
                        <a:cs typeface="Sakkal Majalla" panose="02000000000000000000" pitchFamily="2" charset="-78"/>
                      </a:endParaRPr>
                    </a:p>
                  </a:txBody>
                  <a:tcPr/>
                </a:tc>
                <a:tc hMerge="1">
                  <a:txBody>
                    <a:bodyPr/>
                    <a:lstStyle/>
                    <a:p>
                      <a:endParaRPr lang="en-US" dirty="0"/>
                    </a:p>
                  </a:txBody>
                  <a:tcPr/>
                </a:tc>
              </a:tr>
              <a:tr h="734496">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x-none" b="1" dirty="0" smtClean="0">
                          <a:solidFill>
                            <a:srgbClr val="002060"/>
                          </a:solidFill>
                          <a:latin typeface="Sakkal Majalla" panose="02000000000000000000" pitchFamily="2" charset="-78"/>
                          <a:cs typeface="Sakkal Majalla" panose="02000000000000000000" pitchFamily="2" charset="-78"/>
                        </a:rPr>
                        <a:t>يعرف- يذكر- يسمي- يسترجع-</a:t>
                      </a:r>
                      <a:r>
                        <a:rPr lang="ar-SA" b="1" baseline="0" dirty="0" smtClean="0">
                          <a:solidFill>
                            <a:srgbClr val="002060"/>
                          </a:solidFill>
                          <a:latin typeface="Sakkal Majalla" panose="02000000000000000000" pitchFamily="2" charset="-78"/>
                          <a:cs typeface="Sakkal Majalla" panose="02000000000000000000" pitchFamily="2" charset="-78"/>
                        </a:rPr>
                        <a:t> </a:t>
                      </a:r>
                      <a:r>
                        <a:rPr lang="x-none" b="1" dirty="0" smtClean="0">
                          <a:solidFill>
                            <a:srgbClr val="002060"/>
                          </a:solidFill>
                          <a:latin typeface="Sakkal Majalla" panose="02000000000000000000" pitchFamily="2" charset="-78"/>
                          <a:cs typeface="Sakkal Majalla" panose="02000000000000000000" pitchFamily="2" charset="-78"/>
                        </a:rPr>
                        <a:t>يكرر- يعدد- يطابق.</a:t>
                      </a:r>
                      <a:endParaRPr lang="en-US" b="1" dirty="0" smtClean="0">
                        <a:solidFill>
                          <a:srgbClr val="002060"/>
                        </a:solidFill>
                        <a:latin typeface="Sakkal Majalla" panose="02000000000000000000" pitchFamily="2" charset="-78"/>
                        <a:cs typeface="Sakkal Majalla" panose="02000000000000000000" pitchFamily="2" charset="-78"/>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x-none" b="1" dirty="0" smtClean="0">
                          <a:solidFill>
                            <a:schemeClr val="accent5">
                              <a:lumMod val="75000"/>
                            </a:schemeClr>
                          </a:solidFill>
                          <a:latin typeface="Sakkal Majalla" panose="02000000000000000000" pitchFamily="2" charset="-78"/>
                          <a:cs typeface="Sakkal Majalla" panose="02000000000000000000" pitchFamily="2" charset="-78"/>
                        </a:rPr>
                        <a:t>الأفعال التي يستخدمها المعلم لوصف الأهداف وطرح الأسئلة على المتعلمين:</a:t>
                      </a:r>
                      <a:endParaRPr lang="en-US" dirty="0">
                        <a:solidFill>
                          <a:schemeClr val="accent5">
                            <a:lumMod val="75000"/>
                          </a:schemeClr>
                        </a:solidFill>
                        <a:latin typeface="Sakkal Majalla" panose="02000000000000000000" pitchFamily="2" charset="-78"/>
                        <a:cs typeface="Sakkal Majalla" panose="02000000000000000000" pitchFamily="2" charset="-78"/>
                      </a:endParaRPr>
                    </a:p>
                  </a:txBody>
                  <a:tcPr/>
                </a:tc>
              </a:tr>
              <a:tr h="425541">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x-none" b="1" dirty="0" smtClean="0">
                          <a:solidFill>
                            <a:srgbClr val="002060"/>
                          </a:solidFill>
                          <a:latin typeface="Sakkal Majalla" panose="02000000000000000000" pitchFamily="2" charset="-78"/>
                          <a:cs typeface="Sakkal Majalla" panose="02000000000000000000" pitchFamily="2" charset="-78"/>
                        </a:rPr>
                        <a:t>أن يحفظ المتعلمين تعريفات محددة لموضوع دراسي.</a:t>
                      </a:r>
                      <a:endParaRPr lang="en-US" b="1" dirty="0" smtClean="0">
                        <a:solidFill>
                          <a:srgbClr val="002060"/>
                        </a:solidFill>
                        <a:latin typeface="Sakkal Majalla" panose="02000000000000000000" pitchFamily="2" charset="-78"/>
                        <a:cs typeface="Sakkal Majalla" panose="02000000000000000000" pitchFamily="2" charset="-78"/>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x-none" b="1" dirty="0" smtClean="0">
                          <a:solidFill>
                            <a:schemeClr val="accent5">
                              <a:lumMod val="75000"/>
                            </a:schemeClr>
                          </a:solidFill>
                          <a:latin typeface="Sakkal Majalla" panose="02000000000000000000" pitchFamily="2" charset="-78"/>
                          <a:cs typeface="Sakkal Majalla" panose="02000000000000000000" pitchFamily="2" charset="-78"/>
                        </a:rPr>
                        <a:t> التطبيق داخل الفصل:</a:t>
                      </a:r>
                      <a:endParaRPr lang="en-US" b="1" dirty="0" smtClean="0">
                        <a:solidFill>
                          <a:schemeClr val="accent5">
                            <a:lumMod val="75000"/>
                          </a:schemeClr>
                        </a:solidFill>
                        <a:latin typeface="Sakkal Majalla" panose="02000000000000000000" pitchFamily="2" charset="-78"/>
                        <a:cs typeface="Sakkal Majalla" panose="02000000000000000000" pitchFamily="2" charset="-78"/>
                      </a:endParaRPr>
                    </a:p>
                  </a:txBody>
                  <a:tcPr/>
                </a:tc>
              </a:tr>
              <a:tr h="425541">
                <a:tc>
                  <a:txBody>
                    <a:bodyPr/>
                    <a:lstStyle/>
                    <a:p>
                      <a:pPr algn="ctr" rtl="1"/>
                      <a:r>
                        <a:rPr lang="x-none" b="1" dirty="0" smtClean="0">
                          <a:solidFill>
                            <a:srgbClr val="002060"/>
                          </a:solidFill>
                          <a:latin typeface="Sakkal Majalla" panose="02000000000000000000" pitchFamily="2" charset="-78"/>
                          <a:cs typeface="Sakkal Majalla" panose="02000000000000000000" pitchFamily="2" charset="-78"/>
                        </a:rPr>
                        <a:t>أسئلة الاختيار من متعدد وملء الفراغات. </a:t>
                      </a:r>
                      <a:endParaRPr lang="en-US" dirty="0">
                        <a:solidFill>
                          <a:srgbClr val="002060"/>
                        </a:solidFill>
                        <a:latin typeface="Sakkal Majalla" panose="02000000000000000000" pitchFamily="2" charset="-78"/>
                        <a:cs typeface="Sakkal Majalla" panose="02000000000000000000" pitchFamily="2" charset="-78"/>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x-none" b="1" dirty="0" smtClean="0">
                          <a:solidFill>
                            <a:schemeClr val="accent5">
                              <a:lumMod val="75000"/>
                            </a:schemeClr>
                          </a:solidFill>
                          <a:latin typeface="Sakkal Majalla" panose="02000000000000000000" pitchFamily="2" charset="-78"/>
                          <a:cs typeface="Sakkal Majalla" panose="02000000000000000000" pitchFamily="2" charset="-78"/>
                        </a:rPr>
                        <a:t> أسلوب التقييم:</a:t>
                      </a:r>
                      <a:endParaRPr lang="en-US" b="1" dirty="0" smtClean="0">
                        <a:solidFill>
                          <a:schemeClr val="accent5">
                            <a:lumMod val="75000"/>
                          </a:schemeClr>
                        </a:solidFill>
                        <a:latin typeface="Sakkal Majalla" panose="02000000000000000000" pitchFamily="2" charset="-78"/>
                        <a:cs typeface="Sakkal Majalla" panose="02000000000000000000" pitchFamily="2" charset="-78"/>
                      </a:endParaRPr>
                    </a:p>
                  </a:txBody>
                  <a:tcPr/>
                </a:tc>
              </a:tr>
            </a:tbl>
          </a:graphicData>
        </a:graphic>
      </p:graphicFrame>
    </p:spTree>
    <p:extLst>
      <p:ext uri="{BB962C8B-B14F-4D97-AF65-F5344CB8AC3E}">
        <p14:creationId xmlns:p14="http://schemas.microsoft.com/office/powerpoint/2010/main" val="11517685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55330" y="1792986"/>
            <a:ext cx="4657052" cy="461665"/>
          </a:xfrm>
          <a:prstGeom prst="rect">
            <a:avLst/>
          </a:prstGeom>
          <a:solidFill>
            <a:srgbClr val="FAC81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1"/>
            <a:r>
              <a:rPr lang="ar-SA" sz="3600" b="1" dirty="0" smtClean="0">
                <a:solidFill>
                  <a:schemeClr val="tx1"/>
                </a:solidFill>
                <a:latin typeface="Sakkal Majalla" panose="02000000000000000000" pitchFamily="2" charset="-78"/>
                <a:cs typeface="Sakkal Majalla" panose="02000000000000000000" pitchFamily="2" charset="-78"/>
              </a:rPr>
              <a:t>الفهم</a:t>
            </a:r>
            <a:endParaRPr lang="en-US" sz="3600" b="1" dirty="0">
              <a:solidFill>
                <a:schemeClr val="tx1"/>
              </a:solidFill>
              <a:latin typeface="Sakkal Majalla" panose="02000000000000000000" pitchFamily="2" charset="-78"/>
              <a:cs typeface="Sakkal Majalla" panose="02000000000000000000" pitchFamily="2" charset="-78"/>
            </a:endParaRPr>
          </a:p>
        </p:txBody>
      </p:sp>
      <p:sp>
        <p:nvSpPr>
          <p:cNvPr id="2" name="Title 1"/>
          <p:cNvSpPr>
            <a:spLocks noGrp="1"/>
          </p:cNvSpPr>
          <p:nvPr>
            <p:ph type="title"/>
          </p:nvPr>
        </p:nvSpPr>
        <p:spPr/>
        <p:txBody>
          <a:bodyPr>
            <a:normAutofit/>
          </a:bodyPr>
          <a:lstStyle/>
          <a:p>
            <a:pPr rtl="1"/>
            <a:r>
              <a:rPr lang="x-none" sz="4000" b="1" dirty="0">
                <a:solidFill>
                  <a:schemeClr val="accent5">
                    <a:lumMod val="75000"/>
                  </a:schemeClr>
                </a:solidFill>
                <a:latin typeface="Sakkal Majalla" panose="02000000000000000000" pitchFamily="2" charset="-78"/>
                <a:cs typeface="Sakkal Majalla" panose="02000000000000000000" pitchFamily="2" charset="-78"/>
              </a:rPr>
              <a:t>هرم بلوم المعرفي</a:t>
            </a:r>
            <a:endParaRPr lang="en-US" sz="4000" dirty="0">
              <a:solidFill>
                <a:schemeClr val="accent5">
                  <a:lumMod val="75000"/>
                </a:schemeClr>
              </a:solidFill>
              <a:latin typeface="Sakkal Majalla" panose="02000000000000000000" pitchFamily="2" charset="-78"/>
              <a:cs typeface="Sakkal Majalla" panose="02000000000000000000" pitchFamily="2" charset="-78"/>
            </a:endParaRPr>
          </a:p>
        </p:txBody>
      </p:sp>
      <p:sp>
        <p:nvSpPr>
          <p:cNvPr id="5" name="8-Point Star 4"/>
          <p:cNvSpPr/>
          <p:nvPr/>
        </p:nvSpPr>
        <p:spPr>
          <a:xfrm>
            <a:off x="6501728" y="1611568"/>
            <a:ext cx="876977" cy="792229"/>
          </a:xfrm>
          <a:prstGeom prst="star8">
            <a:avLst/>
          </a:prstGeom>
        </p:spPr>
        <p:style>
          <a:lnRef idx="1">
            <a:schemeClr val="accent1"/>
          </a:lnRef>
          <a:fillRef idx="3">
            <a:schemeClr val="accent1"/>
          </a:fillRef>
          <a:effectRef idx="2">
            <a:schemeClr val="accent1"/>
          </a:effectRef>
          <a:fontRef idx="minor">
            <a:schemeClr val="lt1"/>
          </a:fontRef>
        </p:style>
        <p:txBody>
          <a:bodyPr rtlCol="0" anchor="ctr"/>
          <a:lstStyle/>
          <a:p>
            <a:pPr algn="ctr" rtl="1"/>
            <a:r>
              <a:rPr lang="ar-SA" sz="3600" b="1" dirty="0" smtClean="0">
                <a:solidFill>
                  <a:srgbClr val="FF0000"/>
                </a:solidFill>
                <a:latin typeface="Sakkal Majalla" panose="02000000000000000000" pitchFamily="2" charset="-78"/>
                <a:cs typeface="Sakkal Majalla" panose="02000000000000000000" pitchFamily="2" charset="-78"/>
              </a:rPr>
              <a:t>2</a:t>
            </a:r>
            <a:endParaRPr lang="en-US" sz="3600" b="1" dirty="0">
              <a:solidFill>
                <a:srgbClr val="FF0000"/>
              </a:solidFill>
              <a:latin typeface="Sakkal Majalla" panose="02000000000000000000" pitchFamily="2" charset="-78"/>
              <a:cs typeface="Sakkal Majalla" panose="02000000000000000000" pitchFamily="2" charset="-78"/>
            </a:endParaRPr>
          </a:p>
        </p:txBody>
      </p:sp>
      <p:graphicFrame>
        <p:nvGraphicFramePr>
          <p:cNvPr id="6" name="Table 5"/>
          <p:cNvGraphicFramePr>
            <a:graphicFrameLocks noGrp="1"/>
          </p:cNvGraphicFramePr>
          <p:nvPr>
            <p:extLst>
              <p:ext uri="{D42A27DB-BD31-4B8C-83A1-F6EECF244321}">
                <p14:modId xmlns:p14="http://schemas.microsoft.com/office/powerpoint/2010/main" val="3591144991"/>
              </p:ext>
            </p:extLst>
          </p:nvPr>
        </p:nvGraphicFramePr>
        <p:xfrm>
          <a:off x="956338" y="2649864"/>
          <a:ext cx="7315581" cy="3131187"/>
        </p:xfrm>
        <a:graphic>
          <a:graphicData uri="http://schemas.openxmlformats.org/drawingml/2006/table">
            <a:tbl>
              <a:tblPr firstRow="1" bandRow="1">
                <a:tableStyleId>{10A1B5D5-9B99-4C35-A422-299274C87663}</a:tableStyleId>
              </a:tblPr>
              <a:tblGrid>
                <a:gridCol w="4032038"/>
                <a:gridCol w="3283543"/>
              </a:tblGrid>
              <a:tr h="940835">
                <a:tc gridSpan="2">
                  <a:txBody>
                    <a:bodyPr/>
                    <a:lstStyle/>
                    <a:p>
                      <a:pPr algn="ctr" rtl="1"/>
                      <a:r>
                        <a:rPr lang="x-none" sz="2400" dirty="0" smtClean="0">
                          <a:latin typeface="Sakkal Majalla" panose="02000000000000000000" pitchFamily="2" charset="-78"/>
                          <a:cs typeface="Sakkal Majalla" panose="02000000000000000000" pitchFamily="2" charset="-78"/>
                        </a:rPr>
                        <a:t>يقوم المتعلمون في هذا المستوى ببناء علاقات بين المعلومات</a:t>
                      </a:r>
                      <a:r>
                        <a:rPr lang="ar-SA" sz="2400" baseline="0" dirty="0" smtClean="0">
                          <a:latin typeface="Sakkal Majalla" panose="02000000000000000000" pitchFamily="2" charset="-78"/>
                          <a:cs typeface="Sakkal Majalla" panose="02000000000000000000" pitchFamily="2" charset="-78"/>
                        </a:rPr>
                        <a:t> </a:t>
                      </a:r>
                      <a:r>
                        <a:rPr lang="x-none" sz="2400" dirty="0" smtClean="0">
                          <a:latin typeface="Sakkal Majalla" panose="02000000000000000000" pitchFamily="2" charset="-78"/>
                          <a:cs typeface="Sakkal Majalla" panose="02000000000000000000" pitchFamily="2" charset="-78"/>
                        </a:rPr>
                        <a:t>الجديدة ومعارفهم السابقة حيث يتذكرونها ويعدلون عليها</a:t>
                      </a:r>
                      <a:r>
                        <a:rPr lang="ar-SA" sz="2400" baseline="0" dirty="0" smtClean="0">
                          <a:latin typeface="Sakkal Majalla" panose="02000000000000000000" pitchFamily="2" charset="-78"/>
                          <a:cs typeface="Sakkal Majalla" panose="02000000000000000000" pitchFamily="2" charset="-78"/>
                        </a:rPr>
                        <a:t> </a:t>
                      </a:r>
                      <a:r>
                        <a:rPr lang="x-none" sz="2400" dirty="0" smtClean="0">
                          <a:latin typeface="Sakkal Majalla" panose="02000000000000000000" pitchFamily="2" charset="-78"/>
                          <a:cs typeface="Sakkal Majalla" panose="02000000000000000000" pitchFamily="2" charset="-78"/>
                        </a:rPr>
                        <a:t>ويعيدون تشكيل فهمهم للمواضيع.</a:t>
                      </a:r>
                      <a:endParaRPr lang="en-US" sz="2400" dirty="0">
                        <a:latin typeface="Sakkal Majalla" panose="02000000000000000000" pitchFamily="2" charset="-78"/>
                        <a:cs typeface="Sakkal Majalla" panose="02000000000000000000" pitchFamily="2" charset="-78"/>
                      </a:endParaRPr>
                    </a:p>
                  </a:txBody>
                  <a:tcPr/>
                </a:tc>
                <a:tc hMerge="1">
                  <a:txBody>
                    <a:bodyPr/>
                    <a:lstStyle/>
                    <a:p>
                      <a:endParaRPr lang="en-US" dirty="0"/>
                    </a:p>
                  </a:txBody>
                  <a:tcPr/>
                </a:tc>
              </a:tr>
              <a:tr h="1184944">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kumimoji="0" lang="x-none" sz="2000" b="1" kern="1200" dirty="0" smtClean="0">
                          <a:solidFill>
                            <a:srgbClr val="002060"/>
                          </a:solidFill>
                          <a:latin typeface="Sakkal Majalla" panose="02000000000000000000" pitchFamily="2" charset="-78"/>
                          <a:ea typeface="+mn-ea"/>
                          <a:cs typeface="Sakkal Majalla" panose="02000000000000000000" pitchFamily="2" charset="-78"/>
                        </a:rPr>
                        <a:t>يترجم-</a:t>
                      </a:r>
                      <a:r>
                        <a:rPr lang="x-none" sz="2000" b="1" dirty="0" smtClean="0">
                          <a:solidFill>
                            <a:srgbClr val="002060"/>
                          </a:solidFill>
                          <a:latin typeface="Sakkal Majalla" panose="02000000000000000000" pitchFamily="2" charset="-78"/>
                          <a:cs typeface="Sakkal Majalla" panose="02000000000000000000" pitchFamily="2" charset="-78"/>
                        </a:rPr>
                        <a:t> </a:t>
                      </a:r>
                      <a:r>
                        <a:rPr kumimoji="0" lang="x-none" sz="2000" b="1" kern="1200" dirty="0" smtClean="0">
                          <a:solidFill>
                            <a:srgbClr val="002060"/>
                          </a:solidFill>
                          <a:latin typeface="Sakkal Majalla" panose="02000000000000000000" pitchFamily="2" charset="-78"/>
                          <a:ea typeface="+mn-ea"/>
                          <a:cs typeface="Sakkal Majalla" panose="02000000000000000000" pitchFamily="2" charset="-78"/>
                        </a:rPr>
                        <a:t>يحول-</a:t>
                      </a:r>
                      <a:r>
                        <a:rPr lang="x-none" sz="2000" b="1" dirty="0" smtClean="0">
                          <a:solidFill>
                            <a:srgbClr val="002060"/>
                          </a:solidFill>
                          <a:latin typeface="Sakkal Majalla" panose="02000000000000000000" pitchFamily="2" charset="-78"/>
                          <a:cs typeface="Sakkal Majalla" panose="02000000000000000000" pitchFamily="2" charset="-78"/>
                        </a:rPr>
                        <a:t> يعيد صياغة- يلخص- يعبر عن- يعطي مثال- </a:t>
                      </a:r>
                      <a:r>
                        <a:rPr kumimoji="0" lang="x-none" sz="2000" b="1" kern="1200" dirty="0" smtClean="0">
                          <a:solidFill>
                            <a:srgbClr val="002060"/>
                          </a:solidFill>
                          <a:latin typeface="Sakkal Majalla" panose="02000000000000000000" pitchFamily="2" charset="-78"/>
                          <a:ea typeface="+mn-ea"/>
                          <a:cs typeface="Sakkal Majalla" panose="02000000000000000000" pitchFamily="2" charset="-78"/>
                        </a:rPr>
                        <a:t>يشرح-</a:t>
                      </a:r>
                      <a:r>
                        <a:rPr lang="x-none" sz="2000" b="1" dirty="0" smtClean="0">
                          <a:solidFill>
                            <a:srgbClr val="002060"/>
                          </a:solidFill>
                          <a:latin typeface="Sakkal Majalla" panose="02000000000000000000" pitchFamily="2" charset="-78"/>
                          <a:cs typeface="Sakkal Majalla" panose="02000000000000000000" pitchFamily="2" charset="-78"/>
                        </a:rPr>
                        <a:t> يراجع- يوضح- يناقش- يقارن- يخمن- يتوقع- يعلل- يربط بــ . </a:t>
                      </a:r>
                      <a:endParaRPr lang="en-US" sz="2000" b="1" dirty="0" smtClean="0">
                        <a:solidFill>
                          <a:srgbClr val="002060"/>
                        </a:solidFill>
                        <a:latin typeface="Sakkal Majalla" panose="02000000000000000000" pitchFamily="2" charset="-78"/>
                        <a:cs typeface="Sakkal Majalla" panose="02000000000000000000" pitchFamily="2" charset="-78"/>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x-none" sz="2000" b="1" dirty="0" smtClean="0">
                          <a:solidFill>
                            <a:srgbClr val="D06B20"/>
                          </a:solidFill>
                          <a:latin typeface="Sakkal Majalla" panose="02000000000000000000" pitchFamily="2" charset="-78"/>
                          <a:cs typeface="Sakkal Majalla" panose="02000000000000000000" pitchFamily="2" charset="-78"/>
                        </a:rPr>
                        <a:t>الأفعال التي يستخدمها المعلم</a:t>
                      </a:r>
                      <a:r>
                        <a:rPr lang="ar-SA" sz="2000" b="1" dirty="0" smtClean="0">
                          <a:solidFill>
                            <a:srgbClr val="D06B20"/>
                          </a:solidFill>
                          <a:latin typeface="Sakkal Majalla" panose="02000000000000000000" pitchFamily="2" charset="-78"/>
                          <a:cs typeface="Sakkal Majalla" panose="02000000000000000000" pitchFamily="2" charset="-78"/>
                        </a:rPr>
                        <a:t>:</a:t>
                      </a:r>
                      <a:endParaRPr lang="en-US" sz="2000" dirty="0">
                        <a:latin typeface="Sakkal Majalla" panose="02000000000000000000" pitchFamily="2" charset="-78"/>
                        <a:cs typeface="Sakkal Majalla" panose="02000000000000000000" pitchFamily="2" charset="-78"/>
                      </a:endParaRPr>
                    </a:p>
                  </a:txBody>
                  <a:tcPr/>
                </a:tc>
              </a:tr>
              <a:tr h="502704">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x-none" sz="2000" b="1" dirty="0" smtClean="0">
                          <a:solidFill>
                            <a:srgbClr val="002060"/>
                          </a:solidFill>
                          <a:latin typeface="Sakkal Majalla" panose="02000000000000000000" pitchFamily="2" charset="-78"/>
                          <a:cs typeface="Sakkal Majalla" panose="02000000000000000000" pitchFamily="2" charset="-78"/>
                        </a:rPr>
                        <a:t>يقوم المتعلمون بإعادة صياغة قصة تمت قراءتها. </a:t>
                      </a:r>
                      <a:endParaRPr lang="en-US" sz="2000" b="1" dirty="0" smtClean="0">
                        <a:solidFill>
                          <a:srgbClr val="002060"/>
                        </a:solidFill>
                        <a:latin typeface="Sakkal Majalla" panose="02000000000000000000" pitchFamily="2" charset="-78"/>
                        <a:cs typeface="Sakkal Majalla" panose="02000000000000000000" pitchFamily="2" charset="-78"/>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x-none" sz="2000" b="1" dirty="0" smtClean="0">
                          <a:solidFill>
                            <a:srgbClr val="D06B20"/>
                          </a:solidFill>
                          <a:latin typeface="Sakkal Majalla" panose="02000000000000000000" pitchFamily="2" charset="-78"/>
                          <a:cs typeface="Sakkal Majalla" panose="02000000000000000000" pitchFamily="2" charset="-78"/>
                        </a:rPr>
                        <a:t> التطبيق داخل الفصل:</a:t>
                      </a:r>
                      <a:endParaRPr lang="en-US" sz="2000" b="1" dirty="0" smtClean="0">
                        <a:solidFill>
                          <a:srgbClr val="D06B20"/>
                        </a:solidFill>
                        <a:latin typeface="Sakkal Majalla" panose="02000000000000000000" pitchFamily="2" charset="-78"/>
                        <a:cs typeface="Sakkal Majalla" panose="02000000000000000000" pitchFamily="2" charset="-78"/>
                      </a:endParaRPr>
                    </a:p>
                  </a:txBody>
                  <a:tcPr/>
                </a:tc>
              </a:tr>
              <a:tr h="502704">
                <a:tc>
                  <a:txBody>
                    <a:bodyPr/>
                    <a:lstStyle/>
                    <a:p>
                      <a:pPr algn="ctr" rtl="1"/>
                      <a:r>
                        <a:rPr lang="x-none" sz="2000" b="1" dirty="0" smtClean="0">
                          <a:solidFill>
                            <a:srgbClr val="002060"/>
                          </a:solidFill>
                          <a:latin typeface="Sakkal Majalla" panose="02000000000000000000" pitchFamily="2" charset="-78"/>
                          <a:cs typeface="Sakkal Majalla" panose="02000000000000000000" pitchFamily="2" charset="-78"/>
                        </a:rPr>
                        <a:t>يطلب من المتعلم شرح قصيدة. </a:t>
                      </a:r>
                      <a:endParaRPr lang="en-US" sz="2000" b="1" dirty="0">
                        <a:solidFill>
                          <a:srgbClr val="002060"/>
                        </a:solidFill>
                        <a:latin typeface="Sakkal Majalla" panose="02000000000000000000" pitchFamily="2" charset="-78"/>
                        <a:cs typeface="Sakkal Majalla" panose="02000000000000000000" pitchFamily="2" charset="-78"/>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x-none" sz="2000" b="1" dirty="0" smtClean="0">
                          <a:solidFill>
                            <a:srgbClr val="D06B20"/>
                          </a:solidFill>
                          <a:latin typeface="Sakkal Majalla" panose="02000000000000000000" pitchFamily="2" charset="-78"/>
                          <a:cs typeface="Sakkal Majalla" panose="02000000000000000000" pitchFamily="2" charset="-78"/>
                        </a:rPr>
                        <a:t> أسلوب التقييم:</a:t>
                      </a:r>
                      <a:endParaRPr lang="en-US" sz="2000" b="1" dirty="0" smtClean="0">
                        <a:solidFill>
                          <a:srgbClr val="D06B20"/>
                        </a:solidFill>
                        <a:latin typeface="Sakkal Majalla" panose="02000000000000000000" pitchFamily="2" charset="-78"/>
                        <a:cs typeface="Sakkal Majalla" panose="02000000000000000000" pitchFamily="2" charset="-78"/>
                      </a:endParaRPr>
                    </a:p>
                  </a:txBody>
                  <a:tcPr/>
                </a:tc>
              </a:tr>
            </a:tbl>
          </a:graphicData>
        </a:graphic>
      </p:graphicFrame>
    </p:spTree>
    <p:extLst>
      <p:ext uri="{BB962C8B-B14F-4D97-AF65-F5344CB8AC3E}">
        <p14:creationId xmlns:p14="http://schemas.microsoft.com/office/powerpoint/2010/main" val="2171155927"/>
      </p:ext>
    </p:extLst>
  </p:cSld>
  <p:clrMapOvr>
    <a:masterClrMapping/>
  </p:clrMapOvr>
  <p:timing>
    <p:tnLst>
      <p:par>
        <p:cTn id="1" dur="indefinite" restart="never" nodeType="tmRoot"/>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TotalTime>
  <Words>3199</Words>
  <Application>Microsoft Office PowerPoint</Application>
  <PresentationFormat>عرض على الشاشة (3:4)‏</PresentationFormat>
  <Paragraphs>457</Paragraphs>
  <Slides>56</Slides>
  <Notes>45</Notes>
  <HiddenSlides>0</HiddenSlides>
  <MMClips>0</MMClips>
  <ScaleCrop>false</ScaleCrop>
  <HeadingPairs>
    <vt:vector size="4" baseType="variant">
      <vt:variant>
        <vt:lpstr>نسق</vt:lpstr>
      </vt:variant>
      <vt:variant>
        <vt:i4>1</vt:i4>
      </vt:variant>
      <vt:variant>
        <vt:lpstr>عناوين الشرائح</vt:lpstr>
      </vt:variant>
      <vt:variant>
        <vt:i4>56</vt:i4>
      </vt:variant>
    </vt:vector>
  </HeadingPairs>
  <TitlesOfParts>
    <vt:vector size="57" baseType="lpstr">
      <vt:lpstr>نسق Office</vt:lpstr>
      <vt:lpstr>التصميم التعليمي</vt:lpstr>
      <vt:lpstr>عرض تقديمي في PowerPoint</vt:lpstr>
      <vt:lpstr>هرم بلوم المعرفي</vt:lpstr>
      <vt:lpstr>هرم بلوم المعرفي</vt:lpstr>
      <vt:lpstr>قومي بترتيب مستويات هرم بلوم المعرفي</vt:lpstr>
      <vt:lpstr>هرم بلوم المعرفي</vt:lpstr>
      <vt:lpstr>هرم بلوم المعرفي</vt:lpstr>
      <vt:lpstr>هرم بلوم المعرفي</vt:lpstr>
      <vt:lpstr>هرم بلوم المعرفي</vt:lpstr>
      <vt:lpstr>هرم بلوم المعرفي</vt:lpstr>
      <vt:lpstr>هرم بلوم المعرفي</vt:lpstr>
      <vt:lpstr>هرم بلوم المعرفي</vt:lpstr>
      <vt:lpstr>هرم بلوم المعرفي</vt:lpstr>
      <vt:lpstr>هرم بلوم المعرفي</vt:lpstr>
      <vt:lpstr>عرض تقديمي في PowerPoint</vt:lpstr>
      <vt:lpstr>عرض تقديمي في PowerPoint</vt:lpstr>
      <vt:lpstr>هرم بلوم المعرفي</vt:lpstr>
      <vt:lpstr>عرض تقديمي في PowerPoint</vt:lpstr>
      <vt:lpstr>التصميم التعليمي وتكنولوجيا التعليم.. العلاقة والمنطلقات</vt:lpstr>
      <vt:lpstr>عرض تقديمي في PowerPoint</vt:lpstr>
      <vt:lpstr>عرض تقديمي في PowerPoint</vt:lpstr>
      <vt:lpstr>مفهوم التصميم التعليمي</vt:lpstr>
      <vt:lpstr>مفهوم التصميم التعليمي</vt:lpstr>
      <vt:lpstr>علاقة التصميم التعليمي بتكنولوجيا التعليم</vt:lpstr>
      <vt:lpstr>مفهوم نموذج التصميم التعليمي</vt:lpstr>
      <vt:lpstr>مفهوم نموذج التصميم التعليمي</vt:lpstr>
      <vt:lpstr>مفهوم نموذج التصميم التعليمي</vt:lpstr>
      <vt:lpstr>مفهوم نموذج التصميم التعليمي</vt:lpstr>
      <vt:lpstr>مواصفات نموذج التصميم التعليمي الجيد </vt:lpstr>
      <vt:lpstr>مواصفات نموذج التصميم التعليمي الجيد </vt:lpstr>
      <vt:lpstr>عرض تقديمي في PowerPoint</vt:lpstr>
      <vt:lpstr>نماذج التصميم التعليمي المنظومية</vt:lpstr>
      <vt:lpstr>نماذج التصميم التعليمي المنظومية</vt:lpstr>
      <vt:lpstr>نظرة عامة على إجراءات مراحل النموذج العام </vt:lpstr>
      <vt:lpstr>نماذج التصميم التعليمي المنظومية</vt:lpstr>
      <vt:lpstr>نماذج التصميم التعليمي المنظومية</vt:lpstr>
      <vt:lpstr>نماذج التصميم التعليمي المنظومية</vt:lpstr>
      <vt:lpstr>نماذج التصميم التعليمي المنظومية</vt:lpstr>
      <vt:lpstr>نماذج التصميم التعليمي المنظومية</vt:lpstr>
      <vt:lpstr>نماذج التصميم التعليمي المنظومية</vt:lpstr>
      <vt:lpstr>نماذج التصميم التعليمي المنظومية</vt:lpstr>
      <vt:lpstr>نماذج التصميم التعليمي المنظومية</vt:lpstr>
      <vt:lpstr>نماذج التصميم التعليمي المنظومية</vt:lpstr>
      <vt:lpstr>علاقة التصميم التعليمي بتكنولوجيا التعليم</vt:lpstr>
      <vt:lpstr>علاقة التصميم التعليمي بتكنولوجيا التعليم</vt:lpstr>
      <vt:lpstr>مهام المصمم التعليمي Instructional Designer </vt:lpstr>
      <vt:lpstr>مهام المصمم التعليمي Instructional Designer </vt:lpstr>
      <vt:lpstr>مهام المصمم التعليمي Instructional Designer </vt:lpstr>
      <vt:lpstr>مهام المصمم التعليمي Instructional Designer </vt:lpstr>
      <vt:lpstr>عرض تقديمي في PowerPoint</vt:lpstr>
      <vt:lpstr>عرض تقديمي في PowerPoint</vt:lpstr>
      <vt:lpstr>عرض تقديمي في PowerPoint</vt:lpstr>
      <vt:lpstr>عرض تقديمي في PowerPoint</vt:lpstr>
      <vt:lpstr>مكونات النموذج</vt:lpstr>
      <vt:lpstr>مكونات النموذج</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التصميم التعليمي</dc:title>
  <dc:creator>SONY</dc:creator>
  <cp:lastModifiedBy>DR.Ahmed Saker 2O11</cp:lastModifiedBy>
  <cp:revision>4</cp:revision>
  <dcterms:modified xsi:type="dcterms:W3CDTF">2018-10-14T18:51:36Z</dcterms:modified>
</cp:coreProperties>
</file>