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60" r:id="rId2"/>
    <p:sldId id="363" r:id="rId3"/>
    <p:sldId id="315" r:id="rId4"/>
    <p:sldId id="295" r:id="rId5"/>
    <p:sldId id="327" r:id="rId6"/>
    <p:sldId id="374" r:id="rId7"/>
    <p:sldId id="375" r:id="rId8"/>
    <p:sldId id="326" r:id="rId9"/>
    <p:sldId id="298" r:id="rId10"/>
  </p:sldIdLst>
  <p:sldSz cx="9144000" cy="6858000" type="screen4x3"/>
  <p:notesSz cx="6889750" cy="960755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99"/>
    <a:srgbClr val="CC0000"/>
    <a:srgbClr val="FFFF00"/>
    <a:srgbClr val="FF0000"/>
    <a:srgbClr val="FFCC00"/>
    <a:srgbClr val="FF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426" autoAdjust="0"/>
    <p:restoredTop sz="92910" autoAdjust="0"/>
  </p:normalViewPr>
  <p:slideViewPr>
    <p:cSldViewPr>
      <p:cViewPr varScale="1">
        <p:scale>
          <a:sx n="64" d="100"/>
          <a:sy n="64" d="100"/>
        </p:scale>
        <p:origin x="822" y="78"/>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7514"/>
    </p:cViewPr>
  </p:sorterViewPr>
  <p:notesViewPr>
    <p:cSldViewPr>
      <p:cViewPr>
        <p:scale>
          <a:sx n="100" d="100"/>
          <a:sy n="100" d="100"/>
        </p:scale>
        <p:origin x="-1806" y="1128"/>
      </p:cViewPr>
      <p:guideLst>
        <p:guide orient="horz" pos="3025"/>
        <p:guide pos="217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157237-5A0E-42E6-9213-1535D10F5471}"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pPr rtl="1"/>
          <a:endParaRPr lang="ar-SA"/>
        </a:p>
      </dgm:t>
    </dgm:pt>
    <dgm:pt modelId="{DBA6BFCF-08F3-4648-9811-C118DB86D080}">
      <dgm:prSet phldrT="[نص]" custT="1"/>
      <dgm:spPr/>
      <dgm:t>
        <a:bodyPr/>
        <a:lstStyle/>
        <a:p>
          <a:pPr algn="ctr" rtl="1"/>
          <a:r>
            <a:rPr lang="en-US" sz="2000" b="1" dirty="0"/>
            <a:t>Quality </a:t>
          </a:r>
        </a:p>
        <a:p>
          <a:pPr algn="ctr" rtl="1"/>
          <a:r>
            <a:rPr lang="en-US" sz="2000" b="1" dirty="0"/>
            <a:t>CFP</a:t>
          </a:r>
        </a:p>
      </dgm:t>
    </dgm:pt>
    <dgm:pt modelId="{F01219BA-10E3-479B-A486-84F678F1CEBB}" type="parTrans" cxnId="{7B62D479-A80F-4C49-AD27-5BA9F469E7B3}">
      <dgm:prSet/>
      <dgm:spPr/>
      <dgm:t>
        <a:bodyPr/>
        <a:lstStyle/>
        <a:p>
          <a:pPr rtl="1"/>
          <a:endParaRPr lang="ar-SA"/>
        </a:p>
      </dgm:t>
    </dgm:pt>
    <dgm:pt modelId="{4117922A-B8B6-46A7-94A1-2EAF8805CA46}" type="sibTrans" cxnId="{7B62D479-A80F-4C49-AD27-5BA9F469E7B3}">
      <dgm:prSet/>
      <dgm:spPr/>
      <dgm:t>
        <a:bodyPr/>
        <a:lstStyle/>
        <a:p>
          <a:pPr rtl="1"/>
          <a:endParaRPr lang="ar-SA"/>
        </a:p>
      </dgm:t>
    </dgm:pt>
    <dgm:pt modelId="{1F59C265-C69C-4832-8BA4-ED3E81AC0CF1}">
      <dgm:prSet phldrT="[نص]" custT="1"/>
      <dgm:spPr/>
      <dgm:t>
        <a:bodyPr/>
        <a:lstStyle/>
        <a:p>
          <a:pPr rtl="1"/>
          <a:r>
            <a:rPr lang="en-US" sz="1400" dirty="0"/>
            <a:t>Marriage . HE</a:t>
          </a:r>
          <a:r>
            <a:rPr lang="ar-SA" sz="1400" dirty="0"/>
            <a:t> </a:t>
          </a:r>
        </a:p>
      </dgm:t>
    </dgm:pt>
    <dgm:pt modelId="{75FB10D4-9D12-48D9-B922-EAF2A51C5900}" type="parTrans" cxnId="{BCBD2A8C-4D7C-4DBE-9EBB-A7B4BFB8BA53}">
      <dgm:prSet/>
      <dgm:spPr/>
      <dgm:t>
        <a:bodyPr/>
        <a:lstStyle/>
        <a:p>
          <a:pPr rtl="1"/>
          <a:endParaRPr lang="ar-SA"/>
        </a:p>
      </dgm:t>
    </dgm:pt>
    <dgm:pt modelId="{26BD549C-A5A1-4F13-8F7E-90180BC77AEF}" type="sibTrans" cxnId="{BCBD2A8C-4D7C-4DBE-9EBB-A7B4BFB8BA53}">
      <dgm:prSet/>
      <dgm:spPr/>
      <dgm:t>
        <a:bodyPr/>
        <a:lstStyle/>
        <a:p>
          <a:pPr rtl="1"/>
          <a:endParaRPr lang="ar-SA"/>
        </a:p>
      </dgm:t>
    </dgm:pt>
    <dgm:pt modelId="{5B252206-87B6-4734-B350-04578831C54F}">
      <dgm:prSet phldrT="[نص]" custT="1"/>
      <dgm:spPr/>
      <dgm:t>
        <a:bodyPr/>
        <a:lstStyle/>
        <a:p>
          <a:pPr rtl="0"/>
          <a:r>
            <a:rPr lang="en-US" sz="1400" dirty="0"/>
            <a:t>Pregnancy</a:t>
          </a:r>
          <a:r>
            <a:rPr lang="en-US" sz="1400" baseline="0" dirty="0"/>
            <a:t> HE </a:t>
          </a:r>
          <a:endParaRPr lang="ar-SA" sz="1400" dirty="0"/>
        </a:p>
      </dgm:t>
    </dgm:pt>
    <dgm:pt modelId="{151CB2C5-4A49-4902-B44F-D224D796CB13}" type="parTrans" cxnId="{DB9C9B3F-08B7-46D8-86FA-B7FF459633C6}">
      <dgm:prSet/>
      <dgm:spPr/>
      <dgm:t>
        <a:bodyPr/>
        <a:lstStyle/>
        <a:p>
          <a:pPr rtl="1"/>
          <a:endParaRPr lang="ar-SA"/>
        </a:p>
      </dgm:t>
    </dgm:pt>
    <dgm:pt modelId="{21BCE5A1-5846-4149-AD90-F733ABA297BE}" type="sibTrans" cxnId="{DB9C9B3F-08B7-46D8-86FA-B7FF459633C6}">
      <dgm:prSet/>
      <dgm:spPr/>
      <dgm:t>
        <a:bodyPr/>
        <a:lstStyle/>
        <a:p>
          <a:pPr rtl="1"/>
          <a:endParaRPr lang="ar-SA"/>
        </a:p>
      </dgm:t>
    </dgm:pt>
    <dgm:pt modelId="{F264E8A6-5039-4B7E-8853-FF5F00376958}">
      <dgm:prSet phldrT="[نص]" custT="1"/>
      <dgm:spPr/>
      <dgm:t>
        <a:bodyPr/>
        <a:lstStyle/>
        <a:p>
          <a:pPr rtl="1"/>
          <a:r>
            <a:rPr lang="en-US" sz="1400" dirty="0"/>
            <a:t>Generic HE</a:t>
          </a:r>
          <a:endParaRPr lang="ar-SA" sz="1400" dirty="0"/>
        </a:p>
      </dgm:t>
    </dgm:pt>
    <dgm:pt modelId="{48E1758F-2633-45DA-AC11-031C6AF386AC}" type="parTrans" cxnId="{7232DD43-29A4-4685-8ED3-FC7660DFAAF4}">
      <dgm:prSet/>
      <dgm:spPr/>
      <dgm:t>
        <a:bodyPr/>
        <a:lstStyle/>
        <a:p>
          <a:pPr rtl="1"/>
          <a:endParaRPr lang="ar-SA"/>
        </a:p>
      </dgm:t>
    </dgm:pt>
    <dgm:pt modelId="{C97DE823-C7DB-495E-B519-7F8A6008E8CC}" type="sibTrans" cxnId="{7232DD43-29A4-4685-8ED3-FC7660DFAAF4}">
      <dgm:prSet/>
      <dgm:spPr/>
      <dgm:t>
        <a:bodyPr/>
        <a:lstStyle/>
        <a:p>
          <a:pPr rtl="1"/>
          <a:endParaRPr lang="ar-SA"/>
        </a:p>
      </dgm:t>
    </dgm:pt>
    <dgm:pt modelId="{F241C83F-5B08-4960-ABF0-9ED45ACE1A37}">
      <dgm:prSet phldrT="[نص]"/>
      <dgm:spPr/>
      <dgm:t>
        <a:bodyPr/>
        <a:lstStyle/>
        <a:p>
          <a:pPr rtl="1"/>
          <a:r>
            <a:rPr lang="en-US" dirty="0"/>
            <a:t>Birth HE</a:t>
          </a:r>
          <a:endParaRPr lang="ar-SA" dirty="0"/>
        </a:p>
      </dgm:t>
    </dgm:pt>
    <dgm:pt modelId="{75A8EE2A-7D0E-4126-BD4D-8BA64B0F4C21}" type="parTrans" cxnId="{6B0DD1D3-EF41-44A4-A3B8-0B03D33120E3}">
      <dgm:prSet/>
      <dgm:spPr/>
      <dgm:t>
        <a:bodyPr/>
        <a:lstStyle/>
        <a:p>
          <a:pPr rtl="1"/>
          <a:endParaRPr lang="ar-SA"/>
        </a:p>
      </dgm:t>
    </dgm:pt>
    <dgm:pt modelId="{4C5C9B85-50A6-4F7D-AF30-4ACE6FB4FD06}" type="sibTrans" cxnId="{6B0DD1D3-EF41-44A4-A3B8-0B03D33120E3}">
      <dgm:prSet/>
      <dgm:spPr/>
      <dgm:t>
        <a:bodyPr/>
        <a:lstStyle/>
        <a:p>
          <a:pPr rtl="1"/>
          <a:endParaRPr lang="ar-SA"/>
        </a:p>
      </dgm:t>
    </dgm:pt>
    <dgm:pt modelId="{3604B4C9-81CD-41A8-B342-D5D2486EDB32}" type="pres">
      <dgm:prSet presAssocID="{AD157237-5A0E-42E6-9213-1535D10F5471}" presName="Name0" presStyleCnt="0">
        <dgm:presLayoutVars>
          <dgm:chMax val="1"/>
          <dgm:dir/>
          <dgm:animLvl val="ctr"/>
          <dgm:resizeHandles val="exact"/>
        </dgm:presLayoutVars>
      </dgm:prSet>
      <dgm:spPr/>
    </dgm:pt>
    <dgm:pt modelId="{D4B04551-8A4C-4990-BF4C-D0B89965F80F}" type="pres">
      <dgm:prSet presAssocID="{DBA6BFCF-08F3-4648-9811-C118DB86D080}" presName="centerShape" presStyleLbl="node0" presStyleIdx="0" presStyleCnt="1"/>
      <dgm:spPr/>
    </dgm:pt>
    <dgm:pt modelId="{0C75EA13-43B4-4734-A535-CDBC59B57E4A}" type="pres">
      <dgm:prSet presAssocID="{1F59C265-C69C-4832-8BA4-ED3E81AC0CF1}" presName="node" presStyleLbl="node1" presStyleIdx="0" presStyleCnt="4" custScaleX="114689">
        <dgm:presLayoutVars>
          <dgm:bulletEnabled val="1"/>
        </dgm:presLayoutVars>
      </dgm:prSet>
      <dgm:spPr/>
    </dgm:pt>
    <dgm:pt modelId="{E1681FA5-3C67-4C87-92F9-86CAA10FD772}" type="pres">
      <dgm:prSet presAssocID="{1F59C265-C69C-4832-8BA4-ED3E81AC0CF1}" presName="dummy" presStyleCnt="0"/>
      <dgm:spPr/>
    </dgm:pt>
    <dgm:pt modelId="{C01AA752-1226-41E2-8049-D95893EF5CBD}" type="pres">
      <dgm:prSet presAssocID="{26BD549C-A5A1-4F13-8F7E-90180BC77AEF}" presName="sibTrans" presStyleLbl="sibTrans2D1" presStyleIdx="0" presStyleCnt="4" custLinFactNeighborX="5021" custLinFactNeighborY="-3630"/>
      <dgm:spPr/>
    </dgm:pt>
    <dgm:pt modelId="{A0CF8455-D1AE-49D6-8348-705E4416D810}" type="pres">
      <dgm:prSet presAssocID="{5B252206-87B6-4734-B350-04578831C54F}" presName="node" presStyleLbl="node1" presStyleIdx="1" presStyleCnt="4">
        <dgm:presLayoutVars>
          <dgm:bulletEnabled val="1"/>
        </dgm:presLayoutVars>
      </dgm:prSet>
      <dgm:spPr/>
    </dgm:pt>
    <dgm:pt modelId="{A1D8DBBC-56AA-4155-8736-F4A8C1F1DDC3}" type="pres">
      <dgm:prSet presAssocID="{5B252206-87B6-4734-B350-04578831C54F}" presName="dummy" presStyleCnt="0"/>
      <dgm:spPr/>
    </dgm:pt>
    <dgm:pt modelId="{94BEAE79-731D-4482-B0E9-694020EC131A}" type="pres">
      <dgm:prSet presAssocID="{21BCE5A1-5846-4149-AD90-F733ABA297BE}" presName="sibTrans" presStyleLbl="sibTrans2D1" presStyleIdx="1" presStyleCnt="4" custLinFactNeighborX="3442" custLinFactNeighborY="1906"/>
      <dgm:spPr/>
    </dgm:pt>
    <dgm:pt modelId="{78D698F7-F4C1-4E37-AD7D-58DF95B46291}" type="pres">
      <dgm:prSet presAssocID="{F264E8A6-5039-4B7E-8853-FF5F00376958}" presName="node" presStyleLbl="node1" presStyleIdx="2" presStyleCnt="4">
        <dgm:presLayoutVars>
          <dgm:bulletEnabled val="1"/>
        </dgm:presLayoutVars>
      </dgm:prSet>
      <dgm:spPr/>
    </dgm:pt>
    <dgm:pt modelId="{D9A67138-E845-43C3-AA70-6CF92A43FDA8}" type="pres">
      <dgm:prSet presAssocID="{F264E8A6-5039-4B7E-8853-FF5F00376958}" presName="dummy" presStyleCnt="0"/>
      <dgm:spPr/>
    </dgm:pt>
    <dgm:pt modelId="{EA020DB9-42D0-4C84-885E-C477872B34ED}" type="pres">
      <dgm:prSet presAssocID="{C97DE823-C7DB-495E-B519-7F8A6008E8CC}" presName="sibTrans" presStyleLbl="sibTrans2D1" presStyleIdx="2" presStyleCnt="4"/>
      <dgm:spPr/>
    </dgm:pt>
    <dgm:pt modelId="{B645CCC7-B4F6-4370-B208-59496D334106}" type="pres">
      <dgm:prSet presAssocID="{F241C83F-5B08-4960-ABF0-9ED45ACE1A37}" presName="node" presStyleLbl="node1" presStyleIdx="3" presStyleCnt="4">
        <dgm:presLayoutVars>
          <dgm:bulletEnabled val="1"/>
        </dgm:presLayoutVars>
      </dgm:prSet>
      <dgm:spPr/>
    </dgm:pt>
    <dgm:pt modelId="{B64EDBE7-1034-4A75-BD74-611FAF8E2AF3}" type="pres">
      <dgm:prSet presAssocID="{F241C83F-5B08-4960-ABF0-9ED45ACE1A37}" presName="dummy" presStyleCnt="0"/>
      <dgm:spPr/>
    </dgm:pt>
    <dgm:pt modelId="{0DBDCF70-9D4E-4C82-989E-2D3D5194FB26}" type="pres">
      <dgm:prSet presAssocID="{4C5C9B85-50A6-4F7D-AF30-4ACE6FB4FD06}" presName="sibTrans" presStyleLbl="sibTrans2D1" presStyleIdx="3" presStyleCnt="4"/>
      <dgm:spPr/>
    </dgm:pt>
  </dgm:ptLst>
  <dgm:cxnLst>
    <dgm:cxn modelId="{B4B06039-A5F3-497E-BE50-FEA2D8D6278F}" type="presOf" srcId="{21BCE5A1-5846-4149-AD90-F733ABA297BE}" destId="{94BEAE79-731D-4482-B0E9-694020EC131A}" srcOrd="0" destOrd="0" presId="urn:microsoft.com/office/officeart/2005/8/layout/radial6"/>
    <dgm:cxn modelId="{DB9C9B3F-08B7-46D8-86FA-B7FF459633C6}" srcId="{DBA6BFCF-08F3-4648-9811-C118DB86D080}" destId="{5B252206-87B6-4734-B350-04578831C54F}" srcOrd="1" destOrd="0" parTransId="{151CB2C5-4A49-4902-B44F-D224D796CB13}" sibTransId="{21BCE5A1-5846-4149-AD90-F733ABA297BE}"/>
    <dgm:cxn modelId="{7232DD43-29A4-4685-8ED3-FC7660DFAAF4}" srcId="{DBA6BFCF-08F3-4648-9811-C118DB86D080}" destId="{F264E8A6-5039-4B7E-8853-FF5F00376958}" srcOrd="2" destOrd="0" parTransId="{48E1758F-2633-45DA-AC11-031C6AF386AC}" sibTransId="{C97DE823-C7DB-495E-B519-7F8A6008E8CC}"/>
    <dgm:cxn modelId="{383EB14F-9108-4810-B87C-C32175E57532}" type="presOf" srcId="{26BD549C-A5A1-4F13-8F7E-90180BC77AEF}" destId="{C01AA752-1226-41E2-8049-D95893EF5CBD}" srcOrd="0" destOrd="0" presId="urn:microsoft.com/office/officeart/2005/8/layout/radial6"/>
    <dgm:cxn modelId="{7B62D479-A80F-4C49-AD27-5BA9F469E7B3}" srcId="{AD157237-5A0E-42E6-9213-1535D10F5471}" destId="{DBA6BFCF-08F3-4648-9811-C118DB86D080}" srcOrd="0" destOrd="0" parTransId="{F01219BA-10E3-479B-A486-84F678F1CEBB}" sibTransId="{4117922A-B8B6-46A7-94A1-2EAF8805CA46}"/>
    <dgm:cxn modelId="{34E51D7C-8F96-4522-A161-C2A6722165E3}" type="presOf" srcId="{DBA6BFCF-08F3-4648-9811-C118DB86D080}" destId="{D4B04551-8A4C-4990-BF4C-D0B89965F80F}" srcOrd="0" destOrd="0" presId="urn:microsoft.com/office/officeart/2005/8/layout/radial6"/>
    <dgm:cxn modelId="{AB500388-D898-4A20-86F1-5CCA25C03E34}" type="presOf" srcId="{AD157237-5A0E-42E6-9213-1535D10F5471}" destId="{3604B4C9-81CD-41A8-B342-D5D2486EDB32}" srcOrd="0" destOrd="0" presId="urn:microsoft.com/office/officeart/2005/8/layout/radial6"/>
    <dgm:cxn modelId="{BCBD2A8C-4D7C-4DBE-9EBB-A7B4BFB8BA53}" srcId="{DBA6BFCF-08F3-4648-9811-C118DB86D080}" destId="{1F59C265-C69C-4832-8BA4-ED3E81AC0CF1}" srcOrd="0" destOrd="0" parTransId="{75FB10D4-9D12-48D9-B922-EAF2A51C5900}" sibTransId="{26BD549C-A5A1-4F13-8F7E-90180BC77AEF}"/>
    <dgm:cxn modelId="{E55F42A3-3B40-47B0-939D-27E5ECE69BF9}" type="presOf" srcId="{5B252206-87B6-4734-B350-04578831C54F}" destId="{A0CF8455-D1AE-49D6-8348-705E4416D810}" srcOrd="0" destOrd="0" presId="urn:microsoft.com/office/officeart/2005/8/layout/radial6"/>
    <dgm:cxn modelId="{3379DFCF-972C-4F23-8F3A-1BD1719D956C}" type="presOf" srcId="{F264E8A6-5039-4B7E-8853-FF5F00376958}" destId="{78D698F7-F4C1-4E37-AD7D-58DF95B46291}" srcOrd="0" destOrd="0" presId="urn:microsoft.com/office/officeart/2005/8/layout/radial6"/>
    <dgm:cxn modelId="{87F84DD3-A2C7-49CC-97AF-83F974EDA781}" type="presOf" srcId="{C97DE823-C7DB-495E-B519-7F8A6008E8CC}" destId="{EA020DB9-42D0-4C84-885E-C477872B34ED}" srcOrd="0" destOrd="0" presId="urn:microsoft.com/office/officeart/2005/8/layout/radial6"/>
    <dgm:cxn modelId="{6B0DD1D3-EF41-44A4-A3B8-0B03D33120E3}" srcId="{DBA6BFCF-08F3-4648-9811-C118DB86D080}" destId="{F241C83F-5B08-4960-ABF0-9ED45ACE1A37}" srcOrd="3" destOrd="0" parTransId="{75A8EE2A-7D0E-4126-BD4D-8BA64B0F4C21}" sibTransId="{4C5C9B85-50A6-4F7D-AF30-4ACE6FB4FD06}"/>
    <dgm:cxn modelId="{42E96BD7-302F-4A7D-B38D-252BB88DF9EB}" type="presOf" srcId="{1F59C265-C69C-4832-8BA4-ED3E81AC0CF1}" destId="{0C75EA13-43B4-4734-A535-CDBC59B57E4A}" srcOrd="0" destOrd="0" presId="urn:microsoft.com/office/officeart/2005/8/layout/radial6"/>
    <dgm:cxn modelId="{272C5CE4-9198-41A9-A82E-25411D4EAC6A}" type="presOf" srcId="{4C5C9B85-50A6-4F7D-AF30-4ACE6FB4FD06}" destId="{0DBDCF70-9D4E-4C82-989E-2D3D5194FB26}" srcOrd="0" destOrd="0" presId="urn:microsoft.com/office/officeart/2005/8/layout/radial6"/>
    <dgm:cxn modelId="{5C07BEFB-F110-4D19-8EAD-223E11BFA75F}" type="presOf" srcId="{F241C83F-5B08-4960-ABF0-9ED45ACE1A37}" destId="{B645CCC7-B4F6-4370-B208-59496D334106}" srcOrd="0" destOrd="0" presId="urn:microsoft.com/office/officeart/2005/8/layout/radial6"/>
    <dgm:cxn modelId="{1AB8174C-243F-404E-8B51-D93176641AAA}" type="presParOf" srcId="{3604B4C9-81CD-41A8-B342-D5D2486EDB32}" destId="{D4B04551-8A4C-4990-BF4C-D0B89965F80F}" srcOrd="0" destOrd="0" presId="urn:microsoft.com/office/officeart/2005/8/layout/radial6"/>
    <dgm:cxn modelId="{16B75A7C-B80D-4AE9-AB34-D930CA6CDF11}" type="presParOf" srcId="{3604B4C9-81CD-41A8-B342-D5D2486EDB32}" destId="{0C75EA13-43B4-4734-A535-CDBC59B57E4A}" srcOrd="1" destOrd="0" presId="urn:microsoft.com/office/officeart/2005/8/layout/radial6"/>
    <dgm:cxn modelId="{12CB6211-CCEF-4CEC-BA89-090D4550EB8D}" type="presParOf" srcId="{3604B4C9-81CD-41A8-B342-D5D2486EDB32}" destId="{E1681FA5-3C67-4C87-92F9-86CAA10FD772}" srcOrd="2" destOrd="0" presId="urn:microsoft.com/office/officeart/2005/8/layout/radial6"/>
    <dgm:cxn modelId="{D2DB6EF1-2B77-465F-B4FE-4D3D6AD32438}" type="presParOf" srcId="{3604B4C9-81CD-41A8-B342-D5D2486EDB32}" destId="{C01AA752-1226-41E2-8049-D95893EF5CBD}" srcOrd="3" destOrd="0" presId="urn:microsoft.com/office/officeart/2005/8/layout/radial6"/>
    <dgm:cxn modelId="{84698BE5-3C8B-4EAD-953A-D620FAB3BB86}" type="presParOf" srcId="{3604B4C9-81CD-41A8-B342-D5D2486EDB32}" destId="{A0CF8455-D1AE-49D6-8348-705E4416D810}" srcOrd="4" destOrd="0" presId="urn:microsoft.com/office/officeart/2005/8/layout/radial6"/>
    <dgm:cxn modelId="{D6DF43D0-09E6-4811-AD93-EAA7FA96F12F}" type="presParOf" srcId="{3604B4C9-81CD-41A8-B342-D5D2486EDB32}" destId="{A1D8DBBC-56AA-4155-8736-F4A8C1F1DDC3}" srcOrd="5" destOrd="0" presId="urn:microsoft.com/office/officeart/2005/8/layout/radial6"/>
    <dgm:cxn modelId="{CFC8240E-002C-40DD-9262-581F23498591}" type="presParOf" srcId="{3604B4C9-81CD-41A8-B342-D5D2486EDB32}" destId="{94BEAE79-731D-4482-B0E9-694020EC131A}" srcOrd="6" destOrd="0" presId="urn:microsoft.com/office/officeart/2005/8/layout/radial6"/>
    <dgm:cxn modelId="{57A4D345-DDF9-4019-9602-7819A09B2D3B}" type="presParOf" srcId="{3604B4C9-81CD-41A8-B342-D5D2486EDB32}" destId="{78D698F7-F4C1-4E37-AD7D-58DF95B46291}" srcOrd="7" destOrd="0" presId="urn:microsoft.com/office/officeart/2005/8/layout/radial6"/>
    <dgm:cxn modelId="{CFEA0BBD-5E1E-44F2-A2D3-1CAD53A8238E}" type="presParOf" srcId="{3604B4C9-81CD-41A8-B342-D5D2486EDB32}" destId="{D9A67138-E845-43C3-AA70-6CF92A43FDA8}" srcOrd="8" destOrd="0" presId="urn:microsoft.com/office/officeart/2005/8/layout/radial6"/>
    <dgm:cxn modelId="{82DE64C4-4663-4FE8-89C3-445E1DCA1F2A}" type="presParOf" srcId="{3604B4C9-81CD-41A8-B342-D5D2486EDB32}" destId="{EA020DB9-42D0-4C84-885E-C477872B34ED}" srcOrd="9" destOrd="0" presId="urn:microsoft.com/office/officeart/2005/8/layout/radial6"/>
    <dgm:cxn modelId="{D7FEF49E-5A52-4F28-9491-D50CBA2A0ED5}" type="presParOf" srcId="{3604B4C9-81CD-41A8-B342-D5D2486EDB32}" destId="{B645CCC7-B4F6-4370-B208-59496D334106}" srcOrd="10" destOrd="0" presId="urn:microsoft.com/office/officeart/2005/8/layout/radial6"/>
    <dgm:cxn modelId="{B4504FF6-1839-46EC-808E-80BBD17572EF}" type="presParOf" srcId="{3604B4C9-81CD-41A8-B342-D5D2486EDB32}" destId="{B64EDBE7-1034-4A75-BD74-611FAF8E2AF3}" srcOrd="11" destOrd="0" presId="urn:microsoft.com/office/officeart/2005/8/layout/radial6"/>
    <dgm:cxn modelId="{8669F95C-5BBB-4DF5-9EBB-90A5B2CD29FD}" type="presParOf" srcId="{3604B4C9-81CD-41A8-B342-D5D2486EDB32}" destId="{0DBDCF70-9D4E-4C82-989E-2D3D5194FB2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DCF70-9D4E-4C82-989E-2D3D5194FB26}">
      <dsp:nvSpPr>
        <dsp:cNvPr id="0" name=""/>
        <dsp:cNvSpPr/>
      </dsp:nvSpPr>
      <dsp:spPr>
        <a:xfrm>
          <a:off x="1485285" y="469285"/>
          <a:ext cx="3125428" cy="312542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020DB9-42D0-4C84-885E-C477872B34ED}">
      <dsp:nvSpPr>
        <dsp:cNvPr id="0" name=""/>
        <dsp:cNvSpPr/>
      </dsp:nvSpPr>
      <dsp:spPr>
        <a:xfrm>
          <a:off x="1485285" y="469285"/>
          <a:ext cx="3125428" cy="312542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BEAE79-731D-4482-B0E9-694020EC131A}">
      <dsp:nvSpPr>
        <dsp:cNvPr id="0" name=""/>
        <dsp:cNvSpPr/>
      </dsp:nvSpPr>
      <dsp:spPr>
        <a:xfrm>
          <a:off x="1592862" y="528856"/>
          <a:ext cx="3125428" cy="312542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1AA752-1226-41E2-8049-D95893EF5CBD}">
      <dsp:nvSpPr>
        <dsp:cNvPr id="0" name=""/>
        <dsp:cNvSpPr/>
      </dsp:nvSpPr>
      <dsp:spPr>
        <a:xfrm>
          <a:off x="1642213" y="355832"/>
          <a:ext cx="3125428" cy="312542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B04551-8A4C-4990-BF4C-D0B89965F80F}">
      <dsp:nvSpPr>
        <dsp:cNvPr id="0" name=""/>
        <dsp:cNvSpPr/>
      </dsp:nvSpPr>
      <dsp:spPr>
        <a:xfrm>
          <a:off x="2328416" y="1312416"/>
          <a:ext cx="1439167" cy="14391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1">
            <a:lnSpc>
              <a:spcPct val="90000"/>
            </a:lnSpc>
            <a:spcBef>
              <a:spcPct val="0"/>
            </a:spcBef>
            <a:spcAft>
              <a:spcPct val="35000"/>
            </a:spcAft>
            <a:buNone/>
          </a:pPr>
          <a:r>
            <a:rPr lang="en-US" sz="2000" b="1" kern="1200" dirty="0"/>
            <a:t>Quality </a:t>
          </a:r>
        </a:p>
        <a:p>
          <a:pPr marL="0" lvl="0" indent="0" algn="ctr" defTabSz="889000" rtl="1">
            <a:lnSpc>
              <a:spcPct val="90000"/>
            </a:lnSpc>
            <a:spcBef>
              <a:spcPct val="0"/>
            </a:spcBef>
            <a:spcAft>
              <a:spcPct val="35000"/>
            </a:spcAft>
            <a:buNone/>
          </a:pPr>
          <a:r>
            <a:rPr lang="en-US" sz="2000" b="1" kern="1200" dirty="0"/>
            <a:t>CFP</a:t>
          </a:r>
        </a:p>
      </dsp:txBody>
      <dsp:txXfrm>
        <a:off x="2539177" y="1523177"/>
        <a:ext cx="1017645" cy="1017645"/>
      </dsp:txXfrm>
    </dsp:sp>
    <dsp:sp modelId="{0C75EA13-43B4-4734-A535-CDBC59B57E4A}">
      <dsp:nvSpPr>
        <dsp:cNvPr id="0" name=""/>
        <dsp:cNvSpPr/>
      </dsp:nvSpPr>
      <dsp:spPr>
        <a:xfrm>
          <a:off x="2470301" y="1843"/>
          <a:ext cx="115539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en-US" sz="1400" kern="1200" dirty="0"/>
            <a:t>Marriage . HE</a:t>
          </a:r>
          <a:r>
            <a:rPr lang="ar-SA" sz="1400" kern="1200" dirty="0"/>
            <a:t> </a:t>
          </a:r>
        </a:p>
      </dsp:txBody>
      <dsp:txXfrm>
        <a:off x="2639505" y="149376"/>
        <a:ext cx="816989" cy="712351"/>
      </dsp:txXfrm>
    </dsp:sp>
    <dsp:sp modelId="{A0CF8455-D1AE-49D6-8348-705E4416D810}">
      <dsp:nvSpPr>
        <dsp:cNvPr id="0" name=""/>
        <dsp:cNvSpPr/>
      </dsp:nvSpPr>
      <dsp:spPr>
        <a:xfrm>
          <a:off x="4070738" y="1528291"/>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US" sz="1400" kern="1200" dirty="0"/>
            <a:t>Pregnancy</a:t>
          </a:r>
          <a:r>
            <a:rPr lang="en-US" sz="1400" kern="1200" baseline="0" dirty="0"/>
            <a:t> HE </a:t>
          </a:r>
          <a:endParaRPr lang="ar-SA" sz="1400" kern="1200" dirty="0"/>
        </a:p>
      </dsp:txBody>
      <dsp:txXfrm>
        <a:off x="4218271" y="1675824"/>
        <a:ext cx="712351" cy="712351"/>
      </dsp:txXfrm>
    </dsp:sp>
    <dsp:sp modelId="{78D698F7-F4C1-4E37-AD7D-58DF95B46291}">
      <dsp:nvSpPr>
        <dsp:cNvPr id="0" name=""/>
        <dsp:cNvSpPr/>
      </dsp:nvSpPr>
      <dsp:spPr>
        <a:xfrm>
          <a:off x="2544291" y="3054738"/>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en-US" sz="1400" kern="1200" dirty="0"/>
            <a:t>Generic HE</a:t>
          </a:r>
          <a:endParaRPr lang="ar-SA" sz="1400" kern="1200" dirty="0"/>
        </a:p>
      </dsp:txBody>
      <dsp:txXfrm>
        <a:off x="2691824" y="3202271"/>
        <a:ext cx="712351" cy="712351"/>
      </dsp:txXfrm>
    </dsp:sp>
    <dsp:sp modelId="{B645CCC7-B4F6-4370-B208-59496D334106}">
      <dsp:nvSpPr>
        <dsp:cNvPr id="0" name=""/>
        <dsp:cNvSpPr/>
      </dsp:nvSpPr>
      <dsp:spPr>
        <a:xfrm>
          <a:off x="1017843" y="1528291"/>
          <a:ext cx="1007417" cy="10074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en-US" sz="2400" kern="1200" dirty="0"/>
            <a:t>Birth HE</a:t>
          </a:r>
          <a:endParaRPr lang="ar-SA" sz="2400" kern="1200" dirty="0"/>
        </a:p>
      </dsp:txBody>
      <dsp:txXfrm>
        <a:off x="1165376" y="1675824"/>
        <a:ext cx="712351" cy="71235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558" cy="47747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19811" name="Rectangle 3"/>
          <p:cNvSpPr>
            <a:spLocks noGrp="1" noChangeArrowheads="1"/>
          </p:cNvSpPr>
          <p:nvPr>
            <p:ph type="dt" sz="quarter" idx="1"/>
          </p:nvPr>
        </p:nvSpPr>
        <p:spPr bwMode="auto">
          <a:xfrm>
            <a:off x="3904192" y="0"/>
            <a:ext cx="2985558" cy="477476"/>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19812" name="Rectangle 4"/>
          <p:cNvSpPr>
            <a:spLocks noGrp="1" noChangeArrowheads="1"/>
          </p:cNvSpPr>
          <p:nvPr>
            <p:ph type="ftr" sz="quarter" idx="2"/>
          </p:nvPr>
        </p:nvSpPr>
        <p:spPr bwMode="auto">
          <a:xfrm>
            <a:off x="0" y="9151626"/>
            <a:ext cx="2985558" cy="47747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19813" name="Rectangle 5"/>
          <p:cNvSpPr>
            <a:spLocks noGrp="1" noChangeArrowheads="1"/>
          </p:cNvSpPr>
          <p:nvPr>
            <p:ph type="sldNum" sz="quarter" idx="3"/>
          </p:nvPr>
        </p:nvSpPr>
        <p:spPr bwMode="auto">
          <a:xfrm>
            <a:off x="3904192" y="9151626"/>
            <a:ext cx="2985558" cy="477476"/>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7415A0B7-A6F5-479B-A204-F861ED47A6B0}" type="slidenum">
              <a:rPr lang="en-US"/>
              <a:pPr/>
              <a:t>‹#›</a:t>
            </a:fld>
            <a:endParaRPr lang="en-US"/>
          </a:p>
        </p:txBody>
      </p:sp>
    </p:spTree>
    <p:extLst>
      <p:ext uri="{BB962C8B-B14F-4D97-AF65-F5344CB8AC3E}">
        <p14:creationId xmlns:p14="http://schemas.microsoft.com/office/powerpoint/2010/main" val="2824967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5558" cy="480792"/>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04192" y="0"/>
            <a:ext cx="2985558" cy="480792"/>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044575" y="720725"/>
            <a:ext cx="4802188" cy="360362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8634" y="4564208"/>
            <a:ext cx="5052483" cy="4322153"/>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9126759"/>
            <a:ext cx="2985558" cy="480792"/>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04192" y="9126759"/>
            <a:ext cx="2985558" cy="480792"/>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E8579D15-10C4-4E66-99FC-B5D71FDA98B7}" type="slidenum">
              <a:rPr lang="en-US"/>
              <a:pPr/>
              <a:t>‹#›</a:t>
            </a:fld>
            <a:endParaRPr lang="en-US"/>
          </a:p>
        </p:txBody>
      </p:sp>
    </p:spTree>
    <p:extLst>
      <p:ext uri="{BB962C8B-B14F-4D97-AF65-F5344CB8AC3E}">
        <p14:creationId xmlns:p14="http://schemas.microsoft.com/office/powerpoint/2010/main" val="1876714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a:t>History</a:t>
            </a:r>
            <a:r>
              <a:rPr lang="en-US" baseline="0" dirty="0"/>
              <a:t> of Family Planning  Myth _ Reality </a:t>
            </a:r>
            <a:endParaRPr lang="ar-SA" dirty="0"/>
          </a:p>
        </p:txBody>
      </p:sp>
      <p:sp>
        <p:nvSpPr>
          <p:cNvPr id="4" name="عنصر نائب لرقم الشريحة 3"/>
          <p:cNvSpPr>
            <a:spLocks noGrp="1"/>
          </p:cNvSpPr>
          <p:nvPr>
            <p:ph type="sldNum" sz="quarter" idx="10"/>
          </p:nvPr>
        </p:nvSpPr>
        <p:spPr/>
        <p:txBody>
          <a:bodyPr/>
          <a:lstStyle/>
          <a:p>
            <a:fld id="{E8579D15-10C4-4E66-99FC-B5D71FDA98B7}" type="slidenum">
              <a:rPr lang="en-US" smtClean="0"/>
              <a:pPr/>
              <a:t>1</a:t>
            </a:fld>
            <a:endParaRPr lang="en-US"/>
          </a:p>
        </p:txBody>
      </p:sp>
    </p:spTree>
    <p:extLst>
      <p:ext uri="{BB962C8B-B14F-4D97-AF65-F5344CB8AC3E}">
        <p14:creationId xmlns:p14="http://schemas.microsoft.com/office/powerpoint/2010/main" val="45068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a:t>History</a:t>
            </a:r>
            <a:r>
              <a:rPr lang="en-US" baseline="0" dirty="0"/>
              <a:t> of Family Planning </a:t>
            </a:r>
            <a:endParaRPr lang="ar-SA" dirty="0"/>
          </a:p>
        </p:txBody>
      </p:sp>
      <p:sp>
        <p:nvSpPr>
          <p:cNvPr id="4" name="عنصر نائب لرقم الشريحة 3"/>
          <p:cNvSpPr>
            <a:spLocks noGrp="1"/>
          </p:cNvSpPr>
          <p:nvPr>
            <p:ph type="sldNum" sz="quarter" idx="10"/>
          </p:nvPr>
        </p:nvSpPr>
        <p:spPr/>
        <p:txBody>
          <a:bodyPr/>
          <a:lstStyle/>
          <a:p>
            <a:fld id="{E8579D15-10C4-4E66-99FC-B5D71FDA98B7}" type="slidenum">
              <a:rPr lang="en-US" smtClean="0"/>
              <a:pPr/>
              <a:t>2</a:t>
            </a:fld>
            <a:endParaRPr lang="en-US"/>
          </a:p>
        </p:txBody>
      </p:sp>
    </p:spTree>
    <p:extLst>
      <p:ext uri="{BB962C8B-B14F-4D97-AF65-F5344CB8AC3E}">
        <p14:creationId xmlns:p14="http://schemas.microsoft.com/office/powerpoint/2010/main" val="450687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9219" name="Rectangle 3"/>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en-US"/>
              <a:t>Click to edit Master subtitle style</a:t>
            </a:r>
          </a:p>
        </p:txBody>
      </p:sp>
      <p:sp>
        <p:nvSpPr>
          <p:cNvPr id="9220"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a:xfrm>
            <a:off x="3124200" y="6248400"/>
            <a:ext cx="2895600" cy="457200"/>
          </a:xfrm>
        </p:spPr>
        <p:txBody>
          <a:bodyPr/>
          <a:lstStyle>
            <a:lvl1pPr>
              <a:defRPr b="0">
                <a:solidFill>
                  <a:schemeClr val="tx1"/>
                </a:solidFill>
                <a:latin typeface="Times New Roman" pitchFamily="18" charset="0"/>
              </a:defRPr>
            </a:lvl1pPr>
          </a:lstStyle>
          <a:p>
            <a:endParaRPr lang="en-US"/>
          </a:p>
        </p:txBody>
      </p:sp>
      <p:sp>
        <p:nvSpPr>
          <p:cNvPr id="9222" name="Rectangle 6"/>
          <p:cNvSpPr>
            <a:spLocks noGrp="1" noChangeArrowheads="1"/>
          </p:cNvSpPr>
          <p:nvPr>
            <p:ph type="sldNum" sz="quarter" idx="4"/>
          </p:nvPr>
        </p:nvSpPr>
        <p:spPr>
          <a:xfrm>
            <a:off x="6553200" y="6248400"/>
            <a:ext cx="1905000" cy="457200"/>
          </a:xfrm>
        </p:spPr>
        <p:txBody>
          <a:bodyPr/>
          <a:lstStyle>
            <a:lvl1pPr>
              <a:defRPr/>
            </a:lvl1pPr>
          </a:lstStyle>
          <a:p>
            <a:fld id="{C1855F4D-179B-45B3-9AB0-639DDBF32D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00ABE732-11C3-4411-8C24-11098DC85C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F9EE16BD-6E34-4DB9-BEF2-572D76DCE10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Footer Placeholder 3"/>
          <p:cNvSpPr>
            <a:spLocks noGrp="1"/>
          </p:cNvSpPr>
          <p:nvPr>
            <p:ph type="ftr" sz="quarter" idx="10"/>
          </p:nvPr>
        </p:nvSpPr>
        <p:spPr>
          <a:xfrm>
            <a:off x="0" y="6400800"/>
            <a:ext cx="3581400" cy="457200"/>
          </a:xfrm>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a:xfrm>
            <a:off x="5562600" y="6400800"/>
            <a:ext cx="1905000" cy="457200"/>
          </a:xfrm>
        </p:spPr>
        <p:txBody>
          <a:bodyPr/>
          <a:lstStyle>
            <a:lvl1pPr>
              <a:defRPr/>
            </a:lvl1pPr>
          </a:lstStyle>
          <a:p>
            <a:fld id="{4B82DECF-1B4F-4729-B2F7-2AE6DF10A1F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Footer Placeholder 4"/>
          <p:cNvSpPr>
            <a:spLocks noGrp="1"/>
          </p:cNvSpPr>
          <p:nvPr>
            <p:ph type="ftr" sz="quarter" idx="10"/>
          </p:nvPr>
        </p:nvSpPr>
        <p:spPr>
          <a:xfrm>
            <a:off x="0" y="6400800"/>
            <a:ext cx="3581400" cy="457200"/>
          </a:xfrm>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a:xfrm>
            <a:off x="5562600" y="6400800"/>
            <a:ext cx="1905000" cy="457200"/>
          </a:xfrm>
        </p:spPr>
        <p:txBody>
          <a:bodyPr/>
          <a:lstStyle>
            <a:lvl1pPr>
              <a:defRPr/>
            </a:lvl1pPr>
          </a:lstStyle>
          <a:p>
            <a:fld id="{5A165ABB-EC62-401F-969B-CD79F42D6B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13AF1672-410A-498F-8297-3FE23E3811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National Family Health Survey-2</a:t>
            </a:r>
          </a:p>
        </p:txBody>
      </p:sp>
      <p:sp>
        <p:nvSpPr>
          <p:cNvPr id="5" name="Slide Number Placeholder 4"/>
          <p:cNvSpPr>
            <a:spLocks noGrp="1"/>
          </p:cNvSpPr>
          <p:nvPr>
            <p:ph type="sldNum" sz="quarter" idx="11"/>
          </p:nvPr>
        </p:nvSpPr>
        <p:spPr/>
        <p:txBody>
          <a:bodyPr/>
          <a:lstStyle>
            <a:lvl1pPr>
              <a:defRPr/>
            </a:lvl1pPr>
          </a:lstStyle>
          <a:p>
            <a:fld id="{805A5F1F-379D-4ED4-9E75-81765D09A88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C05F50B0-8823-4782-9AD3-CEF93C1F0C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National Family Health Survey-2</a:t>
            </a:r>
          </a:p>
        </p:txBody>
      </p:sp>
      <p:sp>
        <p:nvSpPr>
          <p:cNvPr id="8" name="Slide Number Placeholder 7"/>
          <p:cNvSpPr>
            <a:spLocks noGrp="1"/>
          </p:cNvSpPr>
          <p:nvPr>
            <p:ph type="sldNum" sz="quarter" idx="11"/>
          </p:nvPr>
        </p:nvSpPr>
        <p:spPr/>
        <p:txBody>
          <a:bodyPr/>
          <a:lstStyle>
            <a:lvl1pPr>
              <a:defRPr/>
            </a:lvl1pPr>
          </a:lstStyle>
          <a:p>
            <a:fld id="{927A19D7-46E5-4A6C-8A1E-08EAAAF2FC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National Family Health Survey-2</a:t>
            </a:r>
          </a:p>
        </p:txBody>
      </p:sp>
      <p:sp>
        <p:nvSpPr>
          <p:cNvPr id="4" name="Slide Number Placeholder 3"/>
          <p:cNvSpPr>
            <a:spLocks noGrp="1"/>
          </p:cNvSpPr>
          <p:nvPr>
            <p:ph type="sldNum" sz="quarter" idx="11"/>
          </p:nvPr>
        </p:nvSpPr>
        <p:spPr/>
        <p:txBody>
          <a:bodyPr/>
          <a:lstStyle>
            <a:lvl1pPr>
              <a:defRPr/>
            </a:lvl1pPr>
          </a:lstStyle>
          <a:p>
            <a:fld id="{249DDE84-A6E0-49D1-8139-B5D1F54243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National Family Health Survey-2</a:t>
            </a:r>
          </a:p>
        </p:txBody>
      </p:sp>
      <p:sp>
        <p:nvSpPr>
          <p:cNvPr id="3" name="Slide Number Placeholder 2"/>
          <p:cNvSpPr>
            <a:spLocks noGrp="1"/>
          </p:cNvSpPr>
          <p:nvPr>
            <p:ph type="sldNum" sz="quarter" idx="11"/>
          </p:nvPr>
        </p:nvSpPr>
        <p:spPr/>
        <p:txBody>
          <a:bodyPr/>
          <a:lstStyle>
            <a:lvl1pPr>
              <a:defRPr/>
            </a:lvl1pPr>
          </a:lstStyle>
          <a:p>
            <a:fld id="{998F4E9D-9BA6-4E02-9CEA-4435DA8F2D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1A9AB498-9119-4851-92D2-B7DF1F8DFF4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National Family Health Survey-2</a:t>
            </a:r>
          </a:p>
        </p:txBody>
      </p:sp>
      <p:sp>
        <p:nvSpPr>
          <p:cNvPr id="6" name="Slide Number Placeholder 5"/>
          <p:cNvSpPr>
            <a:spLocks noGrp="1"/>
          </p:cNvSpPr>
          <p:nvPr>
            <p:ph type="sldNum" sz="quarter" idx="11"/>
          </p:nvPr>
        </p:nvSpPr>
        <p:spPr/>
        <p:txBody>
          <a:bodyPr/>
          <a:lstStyle>
            <a:lvl1pPr>
              <a:defRPr/>
            </a:lvl1pPr>
          </a:lstStyle>
          <a:p>
            <a:fld id="{6892DC84-D173-4AD2-983B-0603DA860FB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solidFill>
            <a:schemeClr val="bg1"/>
          </a:solidFill>
          <a:ln w="50800">
            <a:solidFill>
              <a:srgbClr val="FFCC00"/>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solidFill>
            <a:srgbClr val="FFCC00"/>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0" y="6400800"/>
            <a:ext cx="3581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solidFill>
                  <a:srgbClr val="FFCC00"/>
                </a:solidFill>
                <a:latin typeface="Tahoma" pitchFamily="34" charset="0"/>
              </a:defRPr>
            </a:lvl1pPr>
          </a:lstStyle>
          <a:p>
            <a:r>
              <a:rPr lang="en-US"/>
              <a:t>National Family Health Survey-2</a:t>
            </a:r>
          </a:p>
        </p:txBody>
      </p:sp>
      <p:sp>
        <p:nvSpPr>
          <p:cNvPr id="1030" name="Rectangle 6"/>
          <p:cNvSpPr>
            <a:spLocks noGrp="1" noChangeArrowheads="1"/>
          </p:cNvSpPr>
          <p:nvPr>
            <p:ph type="sldNum" sz="quarter" idx="4"/>
          </p:nvPr>
        </p:nvSpPr>
        <p:spPr bwMode="auto">
          <a:xfrm>
            <a:off x="5562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588C03-59E5-48F2-BBE1-E2407DE920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eaLnBrk="0" fontAlgn="base" hangingPunct="0">
        <a:spcBef>
          <a:spcPct val="0"/>
        </a:spcBef>
        <a:spcAft>
          <a:spcPct val="0"/>
        </a:spcAft>
        <a:defRPr sz="3600" b="1">
          <a:solidFill>
            <a:schemeClr val="tx2"/>
          </a:solidFill>
          <a:latin typeface="Arial" charset="0"/>
        </a:defRPr>
      </a:lvl6pPr>
      <a:lvl7pPr marL="914400" algn="ctr" rtl="0" eaLnBrk="0" fontAlgn="base" hangingPunct="0">
        <a:spcBef>
          <a:spcPct val="0"/>
        </a:spcBef>
        <a:spcAft>
          <a:spcPct val="0"/>
        </a:spcAft>
        <a:defRPr sz="3600" b="1">
          <a:solidFill>
            <a:schemeClr val="tx2"/>
          </a:solidFill>
          <a:latin typeface="Arial" charset="0"/>
        </a:defRPr>
      </a:lvl7pPr>
      <a:lvl8pPr marL="1371600" algn="ctr" rtl="0" eaLnBrk="0" fontAlgn="base" hangingPunct="0">
        <a:spcBef>
          <a:spcPct val="0"/>
        </a:spcBef>
        <a:spcAft>
          <a:spcPct val="0"/>
        </a:spcAft>
        <a:defRPr sz="3600" b="1">
          <a:solidFill>
            <a:schemeClr val="tx2"/>
          </a:solidFill>
          <a:latin typeface="Arial" charset="0"/>
        </a:defRPr>
      </a:lvl8pPr>
      <a:lvl9pPr marL="1828800" algn="ctr" rtl="0" eaLnBrk="0" fontAlgn="base" hangingPunct="0">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youtube.com/watch?v=C4QKO4OVUp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youtube.com/watch?v=fKFZuRHaX2o" TargetMode="External"/><Relationship Id="rId5" Type="http://schemas.openxmlformats.org/officeDocument/2006/relationships/hyperlink" Target="https://www.youtube.com/user/FPNSW" TargetMode="External"/><Relationship Id="rId4" Type="http://schemas.openxmlformats.org/officeDocument/2006/relationships/hyperlink" Target="https://www.youtube.com/watch?v=NF3A0r5JHY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عنوان 3"/>
          <p:cNvSpPr>
            <a:spLocks noGrp="1"/>
          </p:cNvSpPr>
          <p:nvPr>
            <p:ph type="title"/>
          </p:nvPr>
        </p:nvSpPr>
        <p:spPr>
          <a:xfrm>
            <a:off x="685800" y="609600"/>
            <a:ext cx="7772400" cy="228600"/>
          </a:xfrm>
        </p:spPr>
        <p:txBody>
          <a:bodyPr/>
          <a:lstStyle/>
          <a:p>
            <a:r>
              <a:rPr lang="en-US" sz="2400" dirty="0"/>
              <a:t>General Introduction Male Role to FP </a:t>
            </a:r>
            <a:endParaRPr lang="ar-SA" sz="2400" dirty="0"/>
          </a:p>
        </p:txBody>
      </p:sp>
      <p:sp>
        <p:nvSpPr>
          <p:cNvPr id="5" name="مستطيل 4"/>
          <p:cNvSpPr/>
          <p:nvPr/>
        </p:nvSpPr>
        <p:spPr>
          <a:xfrm>
            <a:off x="1752600" y="992088"/>
            <a:ext cx="5181600" cy="3077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1400" dirty="0">
                <a:hlinkClick r:id="rId4"/>
              </a:rPr>
              <a:t>https://www.youtube.com/watch?v=NF3A0r5JHYo</a:t>
            </a:r>
            <a:r>
              <a:rPr lang="en-US" sz="1400" dirty="0"/>
              <a:t>  </a:t>
            </a:r>
            <a:r>
              <a:rPr lang="ar-SA" sz="1400" dirty="0"/>
              <a:t>حذف </a:t>
            </a:r>
            <a:r>
              <a:rPr lang="en-US" sz="1400" dirty="0"/>
              <a:t>   </a:t>
            </a:r>
            <a:endParaRPr lang="ar-SA" sz="1400" dirty="0"/>
          </a:p>
        </p:txBody>
      </p:sp>
      <p:sp>
        <p:nvSpPr>
          <p:cNvPr id="6" name="مستطيل 5"/>
          <p:cNvSpPr/>
          <p:nvPr/>
        </p:nvSpPr>
        <p:spPr>
          <a:xfrm>
            <a:off x="381000" y="2209800"/>
            <a:ext cx="8458200"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i="1" dirty="0"/>
              <a:t>Family Planning NSW is the state's leading provider of reproductive and sexual health services. We provide clinical services, information and health promotion activities, education and training for health professionals and allied groups, research and advocacy. </a:t>
            </a:r>
            <a:endParaRPr lang="ar-SA" i="1" dirty="0"/>
          </a:p>
        </p:txBody>
      </p:sp>
      <p:sp>
        <p:nvSpPr>
          <p:cNvPr id="7" name="مستطيل 6"/>
          <p:cNvSpPr/>
          <p:nvPr/>
        </p:nvSpPr>
        <p:spPr>
          <a:xfrm>
            <a:off x="1574800" y="1583204"/>
            <a:ext cx="5715000"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dirty="0">
                <a:hlinkClick r:id="rId5"/>
              </a:rPr>
              <a:t>https://www.youtube.com/user/FPNSW</a:t>
            </a:r>
            <a:r>
              <a:rPr lang="en-US" dirty="0"/>
              <a:t> </a:t>
            </a:r>
            <a:endParaRPr lang="ar-SA" dirty="0"/>
          </a:p>
        </p:txBody>
      </p:sp>
      <p:sp>
        <p:nvSpPr>
          <p:cNvPr id="8" name="مستطيل 7"/>
          <p:cNvSpPr/>
          <p:nvPr/>
        </p:nvSpPr>
        <p:spPr>
          <a:xfrm>
            <a:off x="1028700" y="5786735"/>
            <a:ext cx="708660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dirty="0"/>
              <a:t>Male involvement in Family Planning TV Funny  </a:t>
            </a:r>
          </a:p>
        </p:txBody>
      </p:sp>
      <p:sp>
        <p:nvSpPr>
          <p:cNvPr id="9" name="مستطيل 8"/>
          <p:cNvSpPr/>
          <p:nvPr/>
        </p:nvSpPr>
        <p:spPr>
          <a:xfrm>
            <a:off x="1513270" y="4592867"/>
            <a:ext cx="6117459"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a:t>International Family Planning 101 </a:t>
            </a:r>
            <a:r>
              <a:rPr lang="ar-SA" dirty="0"/>
              <a:t> ركز واكتب </a:t>
            </a:r>
            <a:endParaRPr lang="en-US" dirty="0"/>
          </a:p>
        </p:txBody>
      </p:sp>
      <p:sp>
        <p:nvSpPr>
          <p:cNvPr id="10" name="مستطيل 9"/>
          <p:cNvSpPr/>
          <p:nvPr/>
        </p:nvSpPr>
        <p:spPr>
          <a:xfrm>
            <a:off x="1092200" y="5100935"/>
            <a:ext cx="6959600" cy="461665"/>
          </a:xfrm>
          <a:prstGeom prst="rect">
            <a:avLst/>
          </a:prstGeom>
          <a:solidFill>
            <a:schemeClr val="accent2"/>
          </a:solidFill>
        </p:spPr>
        <p:style>
          <a:lnRef idx="2">
            <a:schemeClr val="dk1"/>
          </a:lnRef>
          <a:fillRef idx="1">
            <a:schemeClr val="lt1"/>
          </a:fillRef>
          <a:effectRef idx="0">
            <a:schemeClr val="dk1"/>
          </a:effectRef>
          <a:fontRef idx="minor">
            <a:schemeClr val="dk1"/>
          </a:fontRef>
        </p:style>
        <p:txBody>
          <a:bodyPr wrap="square">
            <a:spAutoFit/>
          </a:bodyPr>
          <a:lstStyle/>
          <a:p>
            <a:r>
              <a:rPr lang="en-US" dirty="0">
                <a:hlinkClick r:id="rId6"/>
              </a:rPr>
              <a:t>https://www.youtube.com/watch?v=fKFZuRHaX2o</a:t>
            </a:r>
            <a:r>
              <a:rPr lang="en-US" dirty="0"/>
              <a:t>  </a:t>
            </a:r>
            <a:endParaRPr lang="ar-SA" dirty="0"/>
          </a:p>
        </p:txBody>
      </p:sp>
      <p:sp>
        <p:nvSpPr>
          <p:cNvPr id="11" name="مستطيل 10"/>
          <p:cNvSpPr/>
          <p:nvPr/>
        </p:nvSpPr>
        <p:spPr>
          <a:xfrm>
            <a:off x="927099" y="6248399"/>
            <a:ext cx="7302501" cy="400110"/>
          </a:xfrm>
          <a:prstGeom prst="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dirty="0">
                <a:hlinkClick r:id="rId7"/>
              </a:rPr>
              <a:t>https://www.youtube.com/watch?v=C4QKO4OVUpw</a:t>
            </a:r>
            <a:r>
              <a:rPr lang="en-US" sz="2000" dirty="0"/>
              <a:t> </a:t>
            </a:r>
            <a:endParaRPr lang="ar-SA" sz="2000" dirty="0"/>
          </a:p>
        </p:txBody>
      </p:sp>
      <p:sp>
        <p:nvSpPr>
          <p:cNvPr id="12" name="مربع نص 11">
            <a:extLst>
              <a:ext uri="{FF2B5EF4-FFF2-40B4-BE49-F238E27FC236}">
                <a16:creationId xmlns:a16="http://schemas.microsoft.com/office/drawing/2014/main" id="{0AE5E37D-7815-4530-871F-BC539830B984}"/>
              </a:ext>
            </a:extLst>
          </p:cNvPr>
          <p:cNvSpPr txBox="1"/>
          <p:nvPr/>
        </p:nvSpPr>
        <p:spPr>
          <a:xfrm>
            <a:off x="3200400" y="4154987"/>
            <a:ext cx="4572000" cy="461665"/>
          </a:xfrm>
          <a:prstGeom prst="rect">
            <a:avLst/>
          </a:prstGeom>
          <a:noFill/>
        </p:spPr>
        <p:txBody>
          <a:bodyPr wrap="square">
            <a:spAutoFit/>
          </a:bodyPr>
          <a:lstStyle/>
          <a:p>
            <a:r>
              <a:rPr lang="en-US" baseline="0" dirty="0"/>
              <a:t>Myth _ Reality </a:t>
            </a:r>
            <a:endParaRPr lang="ar-SA" dirty="0"/>
          </a:p>
        </p:txBody>
      </p:sp>
    </p:spTree>
    <p:extLst>
      <p:ext uri="{BB962C8B-B14F-4D97-AF65-F5344CB8AC3E}">
        <p14:creationId xmlns:p14="http://schemas.microsoft.com/office/powerpoint/2010/main" val="172653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2700"/>
            <a:ext cx="535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عنوان 3"/>
          <p:cNvSpPr>
            <a:spLocks noGrp="1"/>
          </p:cNvSpPr>
          <p:nvPr>
            <p:ph type="title"/>
          </p:nvPr>
        </p:nvSpPr>
        <p:spPr>
          <a:xfrm>
            <a:off x="1536700" y="469900"/>
            <a:ext cx="5791200" cy="292100"/>
          </a:xfrm>
        </p:spPr>
        <p:txBody>
          <a:bodyPr/>
          <a:lstStyle/>
          <a:p>
            <a:r>
              <a:rPr lang="en-US" sz="2000" dirty="0"/>
              <a:t>General Introduction Male Role to FP </a:t>
            </a:r>
            <a:endParaRPr lang="ar-SA" sz="2000" dirty="0"/>
          </a:p>
        </p:txBody>
      </p:sp>
      <p:sp>
        <p:nvSpPr>
          <p:cNvPr id="9" name="AutoShape 6" descr="Image result for Islamic Family Planning ppt"/>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98663" name="Picture 7" descr="C:\Users\dell\Documents\AA New Academic Year 2019\JohaliCHS436FaPHE Family Planning 2018_2019\Literature Rev\Top\islam-and-family-planing-4-638 histor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896" y="927100"/>
            <a:ext cx="8069704" cy="5413659"/>
          </a:xfrm>
          <a:prstGeom prst="rect">
            <a:avLst/>
          </a:prstGeom>
          <a:noFill/>
          <a:extLst>
            <a:ext uri="{909E8E84-426E-40DD-AFC4-6F175D3DCCD1}">
              <a14:hiddenFill xmlns:a14="http://schemas.microsoft.com/office/drawing/2010/main">
                <a:solidFill>
                  <a:srgbClr val="FFFFFF"/>
                </a:solidFill>
              </a14:hiddenFill>
            </a:ext>
          </a:extLst>
        </p:spPr>
      </p:pic>
      <p:sp>
        <p:nvSpPr>
          <p:cNvPr id="10" name="مستطيل 9"/>
          <p:cNvSpPr/>
          <p:nvPr/>
        </p:nvSpPr>
        <p:spPr>
          <a:xfrm>
            <a:off x="2514600" y="6380525"/>
            <a:ext cx="502920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800" dirty="0" err="1"/>
              <a:t>Luqman</a:t>
            </a:r>
            <a:r>
              <a:rPr lang="en-US" sz="1800" dirty="0"/>
              <a:t> Ali 11011518-078; 4.</a:t>
            </a:r>
            <a:endParaRPr lang="ar-SA" sz="1800" dirty="0"/>
          </a:p>
        </p:txBody>
      </p:sp>
    </p:spTree>
    <p:extLst>
      <p:ext uri="{BB962C8B-B14F-4D97-AF65-F5344CB8AC3E}">
        <p14:creationId xmlns:p14="http://schemas.microsoft.com/office/powerpoint/2010/main" val="322007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447800" y="3449634"/>
            <a:ext cx="6420347" cy="5847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3200" b="1" dirty="0"/>
              <a:t>The Concept of Family Planning</a:t>
            </a:r>
            <a:endParaRPr lang="ar-SA" sz="3200" dirty="0"/>
          </a:p>
        </p:txBody>
      </p:sp>
      <p:sp>
        <p:nvSpPr>
          <p:cNvPr id="2" name="AutoShape 2" descr="Image result for introduction of family planning"/>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3" name="AutoShape 4" descr="Image result for introduction of family planning"/>
          <p:cNvSpPr>
            <a:spLocks noChangeAspect="1" noChangeArrowheads="1"/>
          </p:cNvSpPr>
          <p:nvPr/>
        </p:nvSpPr>
        <p:spPr bwMode="auto">
          <a:xfrm>
            <a:off x="9075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4" name="AutoShape 6" descr="Image result for introduction of family planning"/>
          <p:cNvSpPr>
            <a:spLocks noChangeAspect="1" noChangeArrowheads="1"/>
          </p:cNvSpPr>
          <p:nvPr/>
        </p:nvSpPr>
        <p:spPr bwMode="auto">
          <a:xfrm>
            <a:off x="9228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4630" y="1524000"/>
            <a:ext cx="20288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64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ستطيل 5"/>
          <p:cNvSpPr/>
          <p:nvPr/>
        </p:nvSpPr>
        <p:spPr>
          <a:xfrm>
            <a:off x="1905000" y="505948"/>
            <a:ext cx="4863832"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b="1" dirty="0"/>
              <a:t>The Concept of Family Planning</a:t>
            </a:r>
            <a:endParaRPr lang="ar-SA" dirty="0"/>
          </a:p>
        </p:txBody>
      </p:sp>
      <p:sp>
        <p:nvSpPr>
          <p:cNvPr id="2" name="عنصر نائب للمحتوى 1"/>
          <p:cNvSpPr>
            <a:spLocks noGrp="1"/>
          </p:cNvSpPr>
          <p:nvPr>
            <p:ph idx="1"/>
          </p:nvPr>
        </p:nvSpPr>
        <p:spPr>
          <a:xfrm>
            <a:off x="548481" y="1447800"/>
            <a:ext cx="7772400" cy="4114800"/>
          </a:xfrm>
        </p:spPr>
        <p:style>
          <a:lnRef idx="2">
            <a:schemeClr val="accent1"/>
          </a:lnRef>
          <a:fillRef idx="1">
            <a:schemeClr val="lt1"/>
          </a:fillRef>
          <a:effectRef idx="0">
            <a:schemeClr val="accent1"/>
          </a:effectRef>
          <a:fontRef idx="minor">
            <a:schemeClr val="dk1"/>
          </a:fontRef>
        </p:style>
        <p:txBody>
          <a:bodyPr/>
          <a:lstStyle/>
          <a:p>
            <a:pPr marL="0" indent="0" algn="ctr">
              <a:buNone/>
            </a:pPr>
            <a:r>
              <a:rPr lang="en-US" sz="2400" b="1" dirty="0"/>
              <a:t>Misconceptions</a:t>
            </a:r>
            <a:r>
              <a:rPr lang="en-US" sz="2400" dirty="0"/>
              <a:t> ( sterilization and birth control)</a:t>
            </a:r>
          </a:p>
          <a:p>
            <a:pPr marL="0" indent="0" algn="ctr">
              <a:buNone/>
            </a:pPr>
            <a:endParaRPr lang="en-US" sz="1800" b="1" i="1" dirty="0"/>
          </a:p>
          <a:p>
            <a:pPr algn="just"/>
            <a:r>
              <a:rPr lang="en-US" sz="2400" b="1" i="1" dirty="0"/>
              <a:t>Family welfare Program. </a:t>
            </a:r>
            <a:r>
              <a:rPr lang="en-US" sz="2400" dirty="0"/>
              <a:t>The concept of </a:t>
            </a:r>
            <a:r>
              <a:rPr lang="en-US" sz="2400" b="1" dirty="0"/>
              <a:t>welfare</a:t>
            </a:r>
            <a:r>
              <a:rPr lang="en-US" sz="2400" dirty="0"/>
              <a:t> is very comprehensive and is basically related to </a:t>
            </a:r>
            <a:r>
              <a:rPr lang="en-US" sz="2400" b="1" dirty="0"/>
              <a:t>quality of life. </a:t>
            </a:r>
          </a:p>
          <a:p>
            <a:pPr algn="just"/>
            <a:r>
              <a:rPr lang="en-US" sz="2400" dirty="0"/>
              <a:t>The family welfare program aims at </a:t>
            </a:r>
            <a:r>
              <a:rPr lang="en-US" sz="2400" b="1" dirty="0"/>
              <a:t>improving quality of life. </a:t>
            </a:r>
          </a:p>
          <a:p>
            <a:pPr algn="just"/>
            <a:r>
              <a:rPr lang="en-US" sz="2400" dirty="0"/>
              <a:t>So, family planning is </a:t>
            </a:r>
            <a:r>
              <a:rPr lang="en-US" sz="2400" b="1" dirty="0"/>
              <a:t>not synonymous with birth control, but family planning </a:t>
            </a:r>
            <a:r>
              <a:rPr lang="en-US" sz="2800" b="1" dirty="0"/>
              <a:t>includes:</a:t>
            </a:r>
          </a:p>
          <a:p>
            <a:endParaRPr lang="ar-SA" dirty="0"/>
          </a:p>
        </p:txBody>
      </p:sp>
      <p:sp>
        <p:nvSpPr>
          <p:cNvPr id="3" name="مستطيل 2"/>
          <p:cNvSpPr/>
          <p:nvPr/>
        </p:nvSpPr>
        <p:spPr>
          <a:xfrm>
            <a:off x="1143000" y="5943600"/>
            <a:ext cx="708660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b="1" dirty="0"/>
              <a:t>Welfare =  perfect healthy, wellness, happiness</a:t>
            </a:r>
            <a:endParaRPr lang="ar-SA" dirty="0"/>
          </a:p>
        </p:txBody>
      </p:sp>
    </p:spTree>
    <p:extLst>
      <p:ext uri="{BB962C8B-B14F-4D97-AF65-F5344CB8AC3E}">
        <p14:creationId xmlns:p14="http://schemas.microsoft.com/office/powerpoint/2010/main" val="246064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ستطيل 5"/>
          <p:cNvSpPr/>
          <p:nvPr/>
        </p:nvSpPr>
        <p:spPr>
          <a:xfrm>
            <a:off x="1905000" y="505948"/>
            <a:ext cx="4863832"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b="1" dirty="0"/>
              <a:t>The Concept of Family Planning</a:t>
            </a:r>
            <a:endParaRPr lang="ar-SA" dirty="0"/>
          </a:p>
        </p:txBody>
      </p:sp>
      <p:sp>
        <p:nvSpPr>
          <p:cNvPr id="2" name="عنصر نائب للمحتوى 1"/>
          <p:cNvSpPr>
            <a:spLocks noGrp="1"/>
          </p:cNvSpPr>
          <p:nvPr>
            <p:ph idx="1"/>
          </p:nvPr>
        </p:nvSpPr>
        <p:spPr>
          <a:xfrm>
            <a:off x="392839" y="1143000"/>
            <a:ext cx="8083684" cy="4800600"/>
          </a:xfrm>
        </p:spPr>
        <p:style>
          <a:lnRef idx="2">
            <a:schemeClr val="dk1"/>
          </a:lnRef>
          <a:fillRef idx="1">
            <a:schemeClr val="lt1"/>
          </a:fillRef>
          <a:effectRef idx="0">
            <a:schemeClr val="dk1"/>
          </a:effectRef>
          <a:fontRef idx="minor">
            <a:schemeClr val="dk1"/>
          </a:fontRef>
        </p:style>
        <p:txBody>
          <a:bodyPr/>
          <a:lstStyle/>
          <a:p>
            <a:pPr lvl="0" algn="just"/>
            <a:r>
              <a:rPr lang="en-US" sz="2000" dirty="0"/>
              <a:t>Marriage counseling.</a:t>
            </a:r>
          </a:p>
          <a:p>
            <a:pPr lvl="0" algn="just"/>
            <a:r>
              <a:rPr lang="en-US" sz="2000" dirty="0"/>
              <a:t>Prior Marriage Test </a:t>
            </a:r>
          </a:p>
          <a:p>
            <a:pPr algn="just"/>
            <a:r>
              <a:rPr lang="en-US" sz="2000" dirty="0"/>
              <a:t>Education for parenthood.</a:t>
            </a:r>
          </a:p>
          <a:p>
            <a:pPr lvl="0" algn="just"/>
            <a:r>
              <a:rPr lang="en-US" sz="2000" dirty="0"/>
              <a:t>Proper spacing and limitation of births.</a:t>
            </a:r>
          </a:p>
          <a:p>
            <a:pPr lvl="0" algn="just"/>
            <a:r>
              <a:rPr lang="en-US" sz="2000" dirty="0"/>
              <a:t>Advice on sterility.</a:t>
            </a:r>
          </a:p>
          <a:p>
            <a:pPr lvl="0" algn="just"/>
            <a:r>
              <a:rPr lang="en-US" sz="2000" dirty="0"/>
              <a:t>Sex education.</a:t>
            </a:r>
          </a:p>
          <a:p>
            <a:pPr lvl="0" algn="just"/>
            <a:r>
              <a:rPr lang="en-US" sz="2000" dirty="0"/>
              <a:t>Screening for pathological conditions related to reproductive system.</a:t>
            </a:r>
          </a:p>
          <a:p>
            <a:pPr lvl="0" algn="just"/>
            <a:r>
              <a:rPr lang="en-US" sz="2000" dirty="0"/>
              <a:t>Genetic counseling.</a:t>
            </a:r>
          </a:p>
          <a:p>
            <a:pPr lvl="0" algn="just"/>
            <a:r>
              <a:rPr lang="en-US" sz="2000" dirty="0"/>
              <a:t>Premarital consultation and examination.</a:t>
            </a:r>
          </a:p>
          <a:p>
            <a:pPr lvl="0" algn="just"/>
            <a:r>
              <a:rPr lang="en-US" sz="2000" dirty="0"/>
              <a:t>Carrying out pregnancy test.</a:t>
            </a:r>
          </a:p>
          <a:p>
            <a:pPr lvl="0" algn="just"/>
            <a:r>
              <a:rPr lang="en-US" sz="2000" dirty="0"/>
              <a:t>The preparation of couples for the arrival of their first child.</a:t>
            </a:r>
          </a:p>
          <a:p>
            <a:pPr lvl="0" algn="just"/>
            <a:r>
              <a:rPr lang="en-US" sz="2000" dirty="0"/>
              <a:t>Teaching home economics and nutrition.</a:t>
            </a:r>
          </a:p>
          <a:p>
            <a:endParaRPr lang="en-US" dirty="0"/>
          </a:p>
          <a:p>
            <a:endParaRPr lang="en-US" dirty="0"/>
          </a:p>
          <a:p>
            <a:endParaRPr lang="ar-SA" dirty="0"/>
          </a:p>
        </p:txBody>
      </p:sp>
      <p:sp>
        <p:nvSpPr>
          <p:cNvPr id="5" name="مستطيل 4"/>
          <p:cNvSpPr/>
          <p:nvPr/>
        </p:nvSpPr>
        <p:spPr>
          <a:xfrm>
            <a:off x="1357463" y="6326365"/>
            <a:ext cx="6154436"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b="1" dirty="0"/>
              <a:t>Draw in A  One Smart Conceptual Model </a:t>
            </a:r>
            <a:endParaRPr lang="ar-SA" sz="2000" b="1" dirty="0"/>
          </a:p>
        </p:txBody>
      </p:sp>
    </p:spTree>
    <p:extLst>
      <p:ext uri="{BB962C8B-B14F-4D97-AF65-F5344CB8AC3E}">
        <p14:creationId xmlns:p14="http://schemas.microsoft.com/office/powerpoint/2010/main" val="294291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ستطيل 5"/>
          <p:cNvSpPr/>
          <p:nvPr/>
        </p:nvSpPr>
        <p:spPr>
          <a:xfrm>
            <a:off x="1905000" y="505948"/>
            <a:ext cx="4863832"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b="1" dirty="0"/>
              <a:t>The Concept of Family Planning</a:t>
            </a:r>
            <a:endParaRPr lang="ar-SA" dirty="0"/>
          </a:p>
        </p:txBody>
      </p:sp>
      <p:sp>
        <p:nvSpPr>
          <p:cNvPr id="5" name="مستطيل 4"/>
          <p:cNvSpPr/>
          <p:nvPr/>
        </p:nvSpPr>
        <p:spPr>
          <a:xfrm>
            <a:off x="1259698" y="5872158"/>
            <a:ext cx="6154436"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b="1" dirty="0"/>
              <a:t>Draw Yours First </a:t>
            </a:r>
          </a:p>
          <a:p>
            <a:pPr algn="ctr"/>
            <a:r>
              <a:rPr lang="en-US" sz="2000" b="1" dirty="0"/>
              <a:t>Draw in A  One Smart Conceptual Model </a:t>
            </a:r>
            <a:endParaRPr lang="ar-SA" sz="2000" b="1" dirty="0"/>
          </a:p>
        </p:txBody>
      </p:sp>
      <p:sp>
        <p:nvSpPr>
          <p:cNvPr id="3" name="مخطط انسيابي: متعدد المستندات 2"/>
          <p:cNvSpPr/>
          <p:nvPr/>
        </p:nvSpPr>
        <p:spPr bwMode="auto">
          <a:xfrm>
            <a:off x="2367034" y="1731580"/>
            <a:ext cx="1126814" cy="987552"/>
          </a:xfrm>
          <a:prstGeom prst="flowChartMultidocumen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P_</a:t>
            </a:r>
            <a:r>
              <a:rPr lang="en-US" sz="1600" dirty="0" err="1"/>
              <a:t>Home</a:t>
            </a:r>
            <a:r>
              <a:rPr lang="en-US" sz="1600" dirty="0"/>
              <a:t> </a:t>
            </a:r>
            <a:r>
              <a:rPr kumimoji="0" lang="en-US" sz="1600" b="0" i="0" u="none" strike="noStrike" cap="none" normalizeH="0" baseline="0" dirty="0">
                <a:ln>
                  <a:noFill/>
                </a:ln>
                <a:solidFill>
                  <a:schemeClr val="tx1"/>
                </a:solidFill>
                <a:effectLst/>
                <a:latin typeface="Times New Roman" pitchFamily="18" charset="0"/>
              </a:rPr>
              <a:t>HE</a:t>
            </a:r>
            <a:endParaRPr kumimoji="0" lang="ar-SA" sz="1600" b="0" i="0" u="none" strike="noStrike" cap="none" normalizeH="0" baseline="0" dirty="0">
              <a:ln>
                <a:noFill/>
              </a:ln>
              <a:solidFill>
                <a:schemeClr val="tx1"/>
              </a:solidFill>
              <a:effectLst/>
              <a:latin typeface="Times New Roman" pitchFamily="18" charset="0"/>
            </a:endParaRPr>
          </a:p>
        </p:txBody>
      </p:sp>
      <p:sp>
        <p:nvSpPr>
          <p:cNvPr id="4" name="مخطط انسيابي: متعدد المستندات 3"/>
          <p:cNvSpPr/>
          <p:nvPr/>
        </p:nvSpPr>
        <p:spPr bwMode="auto">
          <a:xfrm>
            <a:off x="2362200" y="4400103"/>
            <a:ext cx="1060704" cy="758952"/>
          </a:xfrm>
          <a:prstGeom prst="flowChartMultidocumen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Sterility HE</a:t>
            </a:r>
            <a:endParaRPr kumimoji="0" lang="ar-SA" sz="1600" b="0" i="0" u="none" strike="noStrike" cap="none" normalizeH="0" baseline="0" dirty="0">
              <a:ln>
                <a:noFill/>
              </a:ln>
              <a:solidFill>
                <a:schemeClr val="tx1"/>
              </a:solidFill>
              <a:effectLst/>
              <a:latin typeface="Times New Roman" pitchFamily="18" charset="0"/>
            </a:endParaRPr>
          </a:p>
        </p:txBody>
      </p:sp>
      <p:graphicFrame>
        <p:nvGraphicFramePr>
          <p:cNvPr id="7" name="رسم تخطيطي 6"/>
          <p:cNvGraphicFramePr/>
          <p:nvPr>
            <p:extLst>
              <p:ext uri="{D42A27DB-BD31-4B8C-83A1-F6EECF244321}">
                <p14:modId xmlns:p14="http://schemas.microsoft.com/office/powerpoint/2010/main" val="4159957297"/>
              </p:ext>
            </p:extLst>
          </p:nvPr>
        </p:nvGraphicFramePr>
        <p:xfrm>
          <a:off x="1448850" y="14208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مخطط انسيابي: متعدد المستندات 8"/>
          <p:cNvSpPr/>
          <p:nvPr/>
        </p:nvSpPr>
        <p:spPr bwMode="auto">
          <a:xfrm>
            <a:off x="5676597" y="1677714"/>
            <a:ext cx="1060704" cy="758952"/>
          </a:xfrm>
          <a:prstGeom prst="flowChartMultidocumen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rPr>
              <a:t>Couple Relation</a:t>
            </a:r>
            <a:r>
              <a:rPr kumimoji="0" lang="en-US" sz="1200" b="1" i="0" u="none" strike="noStrike" cap="none" normalizeH="0" dirty="0">
                <a:ln>
                  <a:noFill/>
                </a:ln>
                <a:solidFill>
                  <a:schemeClr val="tx1"/>
                </a:solidFill>
                <a:effectLst/>
                <a:latin typeface="Times New Roman" pitchFamily="18" charset="0"/>
              </a:rPr>
              <a:t> HE</a:t>
            </a:r>
            <a:endParaRPr kumimoji="0" lang="ar-SA" sz="1200" b="1" i="0" u="none" strike="noStrike" cap="none" normalizeH="0" baseline="0" dirty="0">
              <a:ln>
                <a:noFill/>
              </a:ln>
              <a:solidFill>
                <a:schemeClr val="tx1"/>
              </a:solidFill>
              <a:effectLst/>
              <a:latin typeface="Times New Roman" pitchFamily="18" charset="0"/>
            </a:endParaRPr>
          </a:p>
        </p:txBody>
      </p:sp>
      <p:sp>
        <p:nvSpPr>
          <p:cNvPr id="11" name="مخطط انسيابي: متعدد المستندات 10"/>
          <p:cNvSpPr/>
          <p:nvPr/>
        </p:nvSpPr>
        <p:spPr bwMode="auto">
          <a:xfrm>
            <a:off x="5486400" y="4346448"/>
            <a:ext cx="1060704" cy="758952"/>
          </a:xfrm>
          <a:prstGeom prst="flowChartMultidocumen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rPr>
              <a:t>Reproductive</a:t>
            </a:r>
            <a:r>
              <a:rPr kumimoji="0" lang="en-US" sz="1200" b="1" i="0" u="none" strike="noStrike" cap="none" normalizeH="0" dirty="0">
                <a:ln>
                  <a:noFill/>
                </a:ln>
                <a:solidFill>
                  <a:schemeClr val="tx1"/>
                </a:solidFill>
                <a:effectLst/>
                <a:latin typeface="Times New Roman" pitchFamily="18" charset="0"/>
              </a:rPr>
              <a:t> HE </a:t>
            </a:r>
            <a:endParaRPr kumimoji="0" lang="ar-SA" sz="12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4054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ستطيل 5"/>
          <p:cNvSpPr/>
          <p:nvPr/>
        </p:nvSpPr>
        <p:spPr>
          <a:xfrm>
            <a:off x="1905000" y="505948"/>
            <a:ext cx="4863832"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b="1" dirty="0"/>
              <a:t>The Concept of Family Planning</a:t>
            </a:r>
            <a:endParaRPr lang="ar-SA" dirty="0"/>
          </a:p>
        </p:txBody>
      </p:sp>
      <p:sp>
        <p:nvSpPr>
          <p:cNvPr id="2" name="مستطيل 1"/>
          <p:cNvSpPr/>
          <p:nvPr/>
        </p:nvSpPr>
        <p:spPr>
          <a:xfrm>
            <a:off x="822721" y="5867400"/>
            <a:ext cx="722392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1800" b="1" dirty="0"/>
              <a:t>The Concept of Family Planning Student Creative Model  2018</a:t>
            </a:r>
            <a:endParaRPr lang="ar-SA" sz="1800" b="1" dirty="0"/>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776" r="3685"/>
          <a:stretch/>
        </p:blipFill>
        <p:spPr bwMode="auto">
          <a:xfrm>
            <a:off x="1363860" y="1295400"/>
            <a:ext cx="6141641"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31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عنصر نائب للمحتوى 4"/>
          <p:cNvSpPr>
            <a:spLocks noGrp="1"/>
          </p:cNvSpPr>
          <p:nvPr>
            <p:ph idx="1"/>
          </p:nvPr>
        </p:nvSpPr>
        <p:spPr>
          <a:xfrm>
            <a:off x="434180" y="1066800"/>
            <a:ext cx="8001000" cy="5181600"/>
          </a:xfrm>
        </p:spPr>
        <p:style>
          <a:lnRef idx="2">
            <a:schemeClr val="dk1"/>
          </a:lnRef>
          <a:fillRef idx="1">
            <a:schemeClr val="lt1"/>
          </a:fillRef>
          <a:effectRef idx="0">
            <a:schemeClr val="dk1"/>
          </a:effectRef>
          <a:fontRef idx="minor">
            <a:schemeClr val="dk1"/>
          </a:fontRef>
        </p:style>
        <p:txBody>
          <a:bodyPr/>
          <a:lstStyle/>
          <a:p>
            <a:pPr algn="just"/>
            <a:r>
              <a:rPr lang="en-US" sz="2800" b="1" dirty="0"/>
              <a:t>Family planning</a:t>
            </a:r>
            <a:r>
              <a:rPr lang="en-US" sz="2800" dirty="0"/>
              <a:t> refers to the </a:t>
            </a:r>
            <a:r>
              <a:rPr lang="en-US" sz="2800" b="1" dirty="0"/>
              <a:t>planning</a:t>
            </a:r>
            <a:r>
              <a:rPr lang="en-US" sz="2800" dirty="0"/>
              <a:t> </a:t>
            </a:r>
            <a:r>
              <a:rPr lang="en-US" sz="2800" i="1" dirty="0"/>
              <a:t>of why, how and when to have children,</a:t>
            </a:r>
            <a:r>
              <a:rPr lang="en-US" sz="2800" dirty="0"/>
              <a:t> and to the </a:t>
            </a:r>
            <a:r>
              <a:rPr lang="en-US" sz="2800" i="1" dirty="0"/>
              <a:t>use of birth control. </a:t>
            </a:r>
          </a:p>
          <a:p>
            <a:pPr marL="0" indent="0" algn="just">
              <a:buNone/>
            </a:pPr>
            <a:endParaRPr lang="en-US" sz="2000" dirty="0"/>
          </a:p>
          <a:p>
            <a:pPr marL="0" indent="0" algn="just">
              <a:buNone/>
            </a:pPr>
            <a:r>
              <a:rPr lang="en-US" sz="2800" dirty="0"/>
              <a:t>WHO Definition: </a:t>
            </a:r>
          </a:p>
          <a:p>
            <a:pPr algn="just"/>
            <a:r>
              <a:rPr lang="en-US" sz="2800" dirty="0"/>
              <a:t>Family Planning allows individuals and couples to </a:t>
            </a:r>
            <a:r>
              <a:rPr lang="en-US" sz="2800" i="1" dirty="0"/>
              <a:t>anticipate and have their desired number of children</a:t>
            </a:r>
            <a:r>
              <a:rPr lang="en-US" sz="2800" dirty="0"/>
              <a:t>, and to </a:t>
            </a:r>
            <a:r>
              <a:rPr lang="en-US" sz="2800" i="1" dirty="0"/>
              <a:t>achieve healthy spacing and timing of their births </a:t>
            </a:r>
            <a:r>
              <a:rPr lang="en-US" sz="2000" b="1" i="1" dirty="0"/>
              <a:t>(WHO Definition) </a:t>
            </a:r>
          </a:p>
          <a:p>
            <a:pPr algn="just"/>
            <a:r>
              <a:rPr lang="en-US" sz="2400" i="1" dirty="0"/>
              <a:t>It is achieved through use of contraceptive methods and the treatment of involuntary 'infertility. </a:t>
            </a:r>
            <a:endParaRPr lang="ar-SA" i="1" dirty="0"/>
          </a:p>
        </p:txBody>
      </p:sp>
      <p:sp>
        <p:nvSpPr>
          <p:cNvPr id="6" name="مستطيل 5"/>
          <p:cNvSpPr/>
          <p:nvPr/>
        </p:nvSpPr>
        <p:spPr>
          <a:xfrm>
            <a:off x="2390691" y="381000"/>
            <a:ext cx="4087979" cy="40011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AU" sz="2000" b="1" dirty="0"/>
              <a:t>The Concept of Family Planning</a:t>
            </a:r>
            <a:endParaRPr lang="ar-SA" sz="2000" dirty="0"/>
          </a:p>
        </p:txBody>
      </p:sp>
    </p:spTree>
    <p:extLst>
      <p:ext uri="{BB962C8B-B14F-4D97-AF65-F5344CB8AC3E}">
        <p14:creationId xmlns:p14="http://schemas.microsoft.com/office/powerpoint/2010/main" val="3266864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15381" y="609600"/>
            <a:ext cx="4038600" cy="457200"/>
          </a:xfrm>
        </p:spPr>
        <p:txBody>
          <a:bodyPr/>
          <a:lstStyle/>
          <a:p>
            <a:r>
              <a:rPr lang="en-US" sz="2000" dirty="0"/>
              <a:t>Definition </a:t>
            </a:r>
            <a:endParaRPr lang="ar-SA" sz="2000" dirty="0"/>
          </a:p>
        </p:txBody>
      </p:sp>
      <p:sp>
        <p:nvSpPr>
          <p:cNvPr id="5" name="مستطيل 4"/>
          <p:cNvSpPr/>
          <p:nvPr/>
        </p:nvSpPr>
        <p:spPr>
          <a:xfrm>
            <a:off x="457199" y="3720167"/>
            <a:ext cx="8119241" cy="298543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dirty="0"/>
              <a:t>A way of </a:t>
            </a:r>
            <a:r>
              <a:rPr lang="en-US" b="1" i="1" dirty="0"/>
              <a:t>thinking and living adopted voluntarily</a:t>
            </a:r>
            <a:r>
              <a:rPr lang="en-US" dirty="0"/>
              <a:t>, upon the basis of knowledge, attitudes and responsible decisions by individuals and couples, in order to </a:t>
            </a:r>
            <a:r>
              <a:rPr lang="en-US" i="1" dirty="0"/>
              <a:t>promote the health and welfare of the family </a:t>
            </a:r>
            <a:r>
              <a:rPr lang="en-US" dirty="0"/>
              <a:t>group and thus contribute effectively to the social development of a country”.</a:t>
            </a:r>
          </a:p>
          <a:p>
            <a:pPr algn="just"/>
            <a:endParaRPr lang="en-US" dirty="0"/>
          </a:p>
          <a:p>
            <a:pPr algn="ctr"/>
            <a:r>
              <a:rPr lang="en-US" sz="2000" dirty="0" err="1"/>
              <a:t>Johali</a:t>
            </a:r>
            <a:r>
              <a:rPr lang="en-US" sz="2000" dirty="0"/>
              <a:t> </a:t>
            </a:r>
            <a:r>
              <a:rPr lang="en-US" sz="2000" dirty="0" err="1"/>
              <a:t>FaPHE</a:t>
            </a:r>
            <a:r>
              <a:rPr lang="en-US" sz="2000" dirty="0"/>
              <a:t> definition…think why its   HE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0"/>
            <a:ext cx="5364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ستطيل 2"/>
          <p:cNvSpPr/>
          <p:nvPr/>
        </p:nvSpPr>
        <p:spPr>
          <a:xfrm>
            <a:off x="457199" y="1219200"/>
            <a:ext cx="8305802" cy="23622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i="1" dirty="0"/>
              <a:t>Practices that help individuals or couples to attain certain objectives: to avoid unwanted births, to bring about wanted births, to regulate the intervals between pregnancies, to control the time at which births occur in relation to the ages of the parent, and to determine the number of children in the family”.</a:t>
            </a:r>
          </a:p>
        </p:txBody>
      </p:sp>
    </p:spTree>
    <p:extLst>
      <p:ext uri="{BB962C8B-B14F-4D97-AF65-F5344CB8AC3E}">
        <p14:creationId xmlns:p14="http://schemas.microsoft.com/office/powerpoint/2010/main" val="389277889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4486</TotalTime>
  <Words>529</Words>
  <Application>Microsoft Office PowerPoint</Application>
  <PresentationFormat>عرض على الشاشة (4:3)</PresentationFormat>
  <Paragraphs>64</Paragraphs>
  <Slides>9</Slides>
  <Notes>2</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Arial</vt:lpstr>
      <vt:lpstr>Tahoma</vt:lpstr>
      <vt:lpstr>Times New Roman</vt:lpstr>
      <vt:lpstr>Default Design</vt:lpstr>
      <vt:lpstr>General Introduction Male Role to FP </vt:lpstr>
      <vt:lpstr>General Introduction Male Role to FP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Definition </vt:lpstr>
    </vt:vector>
  </TitlesOfParts>
  <Company>PRB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Vijay Rao</dc:creator>
  <cp:lastModifiedBy>Eisa theNature1</cp:lastModifiedBy>
  <cp:revision>413</cp:revision>
  <cp:lastPrinted>2018-09-12T06:26:07Z</cp:lastPrinted>
  <dcterms:created xsi:type="dcterms:W3CDTF">2001-07-19T15:12:33Z</dcterms:created>
  <dcterms:modified xsi:type="dcterms:W3CDTF">2020-09-27T04:27:33Z</dcterms:modified>
</cp:coreProperties>
</file>