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 id="2147483699" r:id="rId5"/>
    <p:sldMasterId id="2147483713" r:id="rId6"/>
  </p:sldMasterIdLst>
  <p:sldIdLst>
    <p:sldId id="271" r:id="rId7"/>
    <p:sldId id="257" r:id="rId8"/>
    <p:sldId id="258" r:id="rId9"/>
    <p:sldId id="260" r:id="rId10"/>
    <p:sldId id="261" r:id="rId11"/>
    <p:sldId id="262" r:id="rId12"/>
    <p:sldId id="263" r:id="rId13"/>
    <p:sldId id="264" r:id="rId14"/>
    <p:sldId id="265" r:id="rId15"/>
    <p:sldId id="266" r:id="rId16"/>
    <p:sldId id="267" r:id="rId17"/>
    <p:sldId id="268" r:id="rId18"/>
    <p:sldId id="269" r:id="rId19"/>
    <p:sldId id="270"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B71618-5DF2-423B-81D2-F3DF0475F2FC}" type="doc">
      <dgm:prSet loTypeId="urn:microsoft.com/office/officeart/2005/8/layout/radial5" loCatId="cycle" qsTypeId="urn:microsoft.com/office/officeart/2005/8/quickstyle/3d9" qsCatId="3D" csTypeId="urn:microsoft.com/office/officeart/2005/8/colors/accent1_2" csCatId="accent1" phldr="1"/>
      <dgm:spPr/>
      <dgm:t>
        <a:bodyPr/>
        <a:lstStyle/>
        <a:p>
          <a:endParaRPr lang="en-US"/>
        </a:p>
      </dgm:t>
    </dgm:pt>
    <dgm:pt modelId="{0C758A78-AD81-425B-909E-6ACC3A3C8AC3}">
      <dgm:prSet phldrT="[Text]" phldr="1"/>
      <dgm:spPr/>
      <dgm:t>
        <a:bodyPr/>
        <a:lstStyle/>
        <a:p>
          <a:endParaRPr lang="en-US" dirty="0"/>
        </a:p>
      </dgm:t>
    </dgm:pt>
    <dgm:pt modelId="{3883244B-108A-45F2-90BE-B0D57DB3ABFC}" type="parTrans" cxnId="{22133AD3-064E-4DA8-825F-DF7A75295A2A}">
      <dgm:prSet/>
      <dgm:spPr/>
      <dgm:t>
        <a:bodyPr/>
        <a:lstStyle/>
        <a:p>
          <a:endParaRPr lang="en-US"/>
        </a:p>
      </dgm:t>
    </dgm:pt>
    <dgm:pt modelId="{E0B033E4-ECFE-4DA5-9FFB-7AF4D3F4478B}" type="sibTrans" cxnId="{22133AD3-064E-4DA8-825F-DF7A75295A2A}">
      <dgm:prSet/>
      <dgm:spPr/>
      <dgm:t>
        <a:bodyPr/>
        <a:lstStyle/>
        <a:p>
          <a:endParaRPr lang="en-US"/>
        </a:p>
      </dgm:t>
    </dgm:pt>
    <dgm:pt modelId="{64AA22E0-FE4A-4F5E-BD31-9F85088C229B}">
      <dgm:prSet phldrT="[Text]"/>
      <dgm:spPr/>
      <dgm:t>
        <a:bodyPr/>
        <a:lstStyle/>
        <a:p>
          <a:r>
            <a:rPr lang="en-US" dirty="0" smtClean="0"/>
            <a:t>N</a:t>
          </a:r>
          <a:endParaRPr lang="en-US" dirty="0"/>
        </a:p>
      </dgm:t>
    </dgm:pt>
    <dgm:pt modelId="{D4FFFB67-D1C8-4D14-897B-4FA6FB4DB86C}" type="parTrans" cxnId="{87061CB4-256C-48CA-8D28-2EFCB1853274}">
      <dgm:prSet/>
      <dgm:spPr/>
      <dgm:t>
        <a:bodyPr/>
        <a:lstStyle/>
        <a:p>
          <a:endParaRPr lang="en-US"/>
        </a:p>
      </dgm:t>
    </dgm:pt>
    <dgm:pt modelId="{A894D17D-5095-4672-BB95-B43C600C6F1A}" type="sibTrans" cxnId="{87061CB4-256C-48CA-8D28-2EFCB1853274}">
      <dgm:prSet/>
      <dgm:spPr/>
      <dgm:t>
        <a:bodyPr/>
        <a:lstStyle/>
        <a:p>
          <a:endParaRPr lang="en-US"/>
        </a:p>
      </dgm:t>
    </dgm:pt>
    <dgm:pt modelId="{AECB8946-8D1C-4CAE-98A0-27C0B706AD81}">
      <dgm:prSet phldrT="[Text]"/>
      <dgm:spPr/>
      <dgm:t>
        <a:bodyPr/>
        <a:lstStyle/>
        <a:p>
          <a:r>
            <a:rPr lang="en-US" dirty="0" smtClean="0"/>
            <a:t>E</a:t>
          </a:r>
          <a:endParaRPr lang="en-US" dirty="0"/>
        </a:p>
      </dgm:t>
    </dgm:pt>
    <dgm:pt modelId="{FA4421C7-0E81-4C85-9759-C2CEE1D008B9}" type="parTrans" cxnId="{3E299AB2-2A49-4D6D-9001-42B6EA8DBD87}">
      <dgm:prSet/>
      <dgm:spPr/>
      <dgm:t>
        <a:bodyPr/>
        <a:lstStyle/>
        <a:p>
          <a:endParaRPr lang="en-US"/>
        </a:p>
      </dgm:t>
    </dgm:pt>
    <dgm:pt modelId="{8D8BBB8D-0A8C-41DE-92CC-929AFA821933}" type="sibTrans" cxnId="{3E299AB2-2A49-4D6D-9001-42B6EA8DBD87}">
      <dgm:prSet/>
      <dgm:spPr/>
      <dgm:t>
        <a:bodyPr/>
        <a:lstStyle/>
        <a:p>
          <a:endParaRPr lang="en-US"/>
        </a:p>
      </dgm:t>
    </dgm:pt>
    <dgm:pt modelId="{1E980B2C-6188-4553-B743-B103B6D66F41}">
      <dgm:prSet phldrT="[Text]"/>
      <dgm:spPr/>
      <dgm:t>
        <a:bodyPr/>
        <a:lstStyle/>
        <a:p>
          <a:r>
            <a:rPr lang="en-US" dirty="0" smtClean="0"/>
            <a:t>S</a:t>
          </a:r>
          <a:endParaRPr lang="en-US" dirty="0"/>
        </a:p>
      </dgm:t>
    </dgm:pt>
    <dgm:pt modelId="{3E2BE3DF-190B-4509-8642-D4740FB7CF68}" type="parTrans" cxnId="{332E2A48-FB80-4264-9CFE-9EB4DE2A12BA}">
      <dgm:prSet/>
      <dgm:spPr/>
      <dgm:t>
        <a:bodyPr/>
        <a:lstStyle/>
        <a:p>
          <a:endParaRPr lang="en-US"/>
        </a:p>
      </dgm:t>
    </dgm:pt>
    <dgm:pt modelId="{2224DAA0-F97D-406A-97F2-0E578104504C}" type="sibTrans" cxnId="{332E2A48-FB80-4264-9CFE-9EB4DE2A12BA}">
      <dgm:prSet/>
      <dgm:spPr/>
      <dgm:t>
        <a:bodyPr/>
        <a:lstStyle/>
        <a:p>
          <a:endParaRPr lang="en-US"/>
        </a:p>
      </dgm:t>
    </dgm:pt>
    <dgm:pt modelId="{9451B798-7DEF-4EB9-8C89-FEB5836BF7E8}">
      <dgm:prSet phldrT="[Text]"/>
      <dgm:spPr/>
      <dgm:t>
        <a:bodyPr/>
        <a:lstStyle/>
        <a:p>
          <a:r>
            <a:rPr lang="en-US" dirty="0" smtClean="0"/>
            <a:t>W</a:t>
          </a:r>
          <a:endParaRPr lang="en-US" dirty="0"/>
        </a:p>
      </dgm:t>
    </dgm:pt>
    <dgm:pt modelId="{F1406938-0EC8-4171-AA5D-B45939B1CECF}" type="parTrans" cxnId="{CCD376DE-7FBB-4202-BCEB-75EEAB40AA75}">
      <dgm:prSet/>
      <dgm:spPr/>
      <dgm:t>
        <a:bodyPr/>
        <a:lstStyle/>
        <a:p>
          <a:endParaRPr lang="en-US"/>
        </a:p>
      </dgm:t>
    </dgm:pt>
    <dgm:pt modelId="{826AFCCD-4B07-46B3-88D0-739F657569C4}" type="sibTrans" cxnId="{CCD376DE-7FBB-4202-BCEB-75EEAB40AA75}">
      <dgm:prSet/>
      <dgm:spPr/>
      <dgm:t>
        <a:bodyPr/>
        <a:lstStyle/>
        <a:p>
          <a:endParaRPr lang="en-US"/>
        </a:p>
      </dgm:t>
    </dgm:pt>
    <dgm:pt modelId="{77A6834A-4BE2-4FFF-AC7C-CF5E279C2460}">
      <dgm:prSet phldrT="[Text]" phldr="1"/>
      <dgm:spPr/>
      <dgm:t>
        <a:bodyPr/>
        <a:lstStyle/>
        <a:p>
          <a:endParaRPr lang="en-US"/>
        </a:p>
      </dgm:t>
    </dgm:pt>
    <dgm:pt modelId="{019C4F04-6D57-4ED3-B45E-6F346CC7AC72}" type="parTrans" cxnId="{34CA5D40-6824-4CB4-A860-9F5D264C6E5F}">
      <dgm:prSet/>
      <dgm:spPr/>
      <dgm:t>
        <a:bodyPr/>
        <a:lstStyle/>
        <a:p>
          <a:endParaRPr lang="en-US"/>
        </a:p>
      </dgm:t>
    </dgm:pt>
    <dgm:pt modelId="{0E554475-84A7-486F-8D6C-ED81A8DA2996}" type="sibTrans" cxnId="{34CA5D40-6824-4CB4-A860-9F5D264C6E5F}">
      <dgm:prSet/>
      <dgm:spPr/>
      <dgm:t>
        <a:bodyPr/>
        <a:lstStyle/>
        <a:p>
          <a:endParaRPr lang="en-US"/>
        </a:p>
      </dgm:t>
    </dgm:pt>
    <dgm:pt modelId="{95FD0934-721A-4A83-9D9E-8E755B2EDD4C}" type="pres">
      <dgm:prSet presAssocID="{55B71618-5DF2-423B-81D2-F3DF0475F2FC}" presName="Name0" presStyleCnt="0">
        <dgm:presLayoutVars>
          <dgm:chMax val="1"/>
          <dgm:dir/>
          <dgm:animLvl val="ctr"/>
          <dgm:resizeHandles val="exact"/>
        </dgm:presLayoutVars>
      </dgm:prSet>
      <dgm:spPr/>
      <dgm:t>
        <a:bodyPr/>
        <a:lstStyle/>
        <a:p>
          <a:endParaRPr lang="en-US"/>
        </a:p>
      </dgm:t>
    </dgm:pt>
    <dgm:pt modelId="{116DC23E-3D27-4A16-BC0A-D8F4DBA34D69}" type="pres">
      <dgm:prSet presAssocID="{0C758A78-AD81-425B-909E-6ACC3A3C8AC3}" presName="centerShape" presStyleLbl="node0" presStyleIdx="0" presStyleCnt="1" custLinFactNeighborX="-2775" custLinFactNeighborY="706"/>
      <dgm:spPr/>
      <dgm:t>
        <a:bodyPr/>
        <a:lstStyle/>
        <a:p>
          <a:endParaRPr lang="en-US"/>
        </a:p>
      </dgm:t>
    </dgm:pt>
    <dgm:pt modelId="{8E8A30F0-DC10-4F58-A326-EE7294351A68}" type="pres">
      <dgm:prSet presAssocID="{D4FFFB67-D1C8-4D14-897B-4FA6FB4DB86C}" presName="parTrans" presStyleLbl="sibTrans2D1" presStyleIdx="0" presStyleCnt="4"/>
      <dgm:spPr/>
      <dgm:t>
        <a:bodyPr/>
        <a:lstStyle/>
        <a:p>
          <a:endParaRPr lang="en-US"/>
        </a:p>
      </dgm:t>
    </dgm:pt>
    <dgm:pt modelId="{3DC671A6-2608-4A05-8149-81B189B3623F}" type="pres">
      <dgm:prSet presAssocID="{D4FFFB67-D1C8-4D14-897B-4FA6FB4DB86C}" presName="connectorText" presStyleLbl="sibTrans2D1" presStyleIdx="0" presStyleCnt="4"/>
      <dgm:spPr/>
      <dgm:t>
        <a:bodyPr/>
        <a:lstStyle/>
        <a:p>
          <a:endParaRPr lang="en-US"/>
        </a:p>
      </dgm:t>
    </dgm:pt>
    <dgm:pt modelId="{97ABBA50-ABF2-42C3-BB58-082902D32917}" type="pres">
      <dgm:prSet presAssocID="{64AA22E0-FE4A-4F5E-BD31-9F85088C229B}" presName="node" presStyleLbl="node1" presStyleIdx="0" presStyleCnt="4">
        <dgm:presLayoutVars>
          <dgm:bulletEnabled val="1"/>
        </dgm:presLayoutVars>
      </dgm:prSet>
      <dgm:spPr/>
      <dgm:t>
        <a:bodyPr/>
        <a:lstStyle/>
        <a:p>
          <a:endParaRPr lang="en-US"/>
        </a:p>
      </dgm:t>
    </dgm:pt>
    <dgm:pt modelId="{09DA068B-3D2E-4171-AD25-EDA7930D4ADB}" type="pres">
      <dgm:prSet presAssocID="{FA4421C7-0E81-4C85-9759-C2CEE1D008B9}" presName="parTrans" presStyleLbl="sibTrans2D1" presStyleIdx="1" presStyleCnt="4"/>
      <dgm:spPr/>
      <dgm:t>
        <a:bodyPr/>
        <a:lstStyle/>
        <a:p>
          <a:endParaRPr lang="en-US"/>
        </a:p>
      </dgm:t>
    </dgm:pt>
    <dgm:pt modelId="{A947400B-58A1-4534-AC85-F4E62DE91B36}" type="pres">
      <dgm:prSet presAssocID="{FA4421C7-0E81-4C85-9759-C2CEE1D008B9}" presName="connectorText" presStyleLbl="sibTrans2D1" presStyleIdx="1" presStyleCnt="4"/>
      <dgm:spPr/>
      <dgm:t>
        <a:bodyPr/>
        <a:lstStyle/>
        <a:p>
          <a:endParaRPr lang="en-US"/>
        </a:p>
      </dgm:t>
    </dgm:pt>
    <dgm:pt modelId="{25843846-F54C-453A-BAC0-FBD11FFFF3AC}" type="pres">
      <dgm:prSet presAssocID="{AECB8946-8D1C-4CAE-98A0-27C0B706AD81}" presName="node" presStyleLbl="node1" presStyleIdx="1" presStyleCnt="4">
        <dgm:presLayoutVars>
          <dgm:bulletEnabled val="1"/>
        </dgm:presLayoutVars>
      </dgm:prSet>
      <dgm:spPr/>
      <dgm:t>
        <a:bodyPr/>
        <a:lstStyle/>
        <a:p>
          <a:endParaRPr lang="en-US"/>
        </a:p>
      </dgm:t>
    </dgm:pt>
    <dgm:pt modelId="{D09178C0-023F-456C-BC1A-60909E6A4D80}" type="pres">
      <dgm:prSet presAssocID="{3E2BE3DF-190B-4509-8642-D4740FB7CF68}" presName="parTrans" presStyleLbl="sibTrans2D1" presStyleIdx="2" presStyleCnt="4"/>
      <dgm:spPr/>
      <dgm:t>
        <a:bodyPr/>
        <a:lstStyle/>
        <a:p>
          <a:endParaRPr lang="en-US"/>
        </a:p>
      </dgm:t>
    </dgm:pt>
    <dgm:pt modelId="{713689F3-3A0A-4384-BBB3-952F8A73B338}" type="pres">
      <dgm:prSet presAssocID="{3E2BE3DF-190B-4509-8642-D4740FB7CF68}" presName="connectorText" presStyleLbl="sibTrans2D1" presStyleIdx="2" presStyleCnt="4"/>
      <dgm:spPr/>
      <dgm:t>
        <a:bodyPr/>
        <a:lstStyle/>
        <a:p>
          <a:endParaRPr lang="en-US"/>
        </a:p>
      </dgm:t>
    </dgm:pt>
    <dgm:pt modelId="{D42B4732-20C9-4F68-A58E-4FEE31A34C4E}" type="pres">
      <dgm:prSet presAssocID="{1E980B2C-6188-4553-B743-B103B6D66F41}" presName="node" presStyleLbl="node1" presStyleIdx="2" presStyleCnt="4">
        <dgm:presLayoutVars>
          <dgm:bulletEnabled val="1"/>
        </dgm:presLayoutVars>
      </dgm:prSet>
      <dgm:spPr/>
      <dgm:t>
        <a:bodyPr/>
        <a:lstStyle/>
        <a:p>
          <a:endParaRPr lang="en-US"/>
        </a:p>
      </dgm:t>
    </dgm:pt>
    <dgm:pt modelId="{E3311E52-238F-4ABE-B5C1-8B907DE125AD}" type="pres">
      <dgm:prSet presAssocID="{F1406938-0EC8-4171-AA5D-B45939B1CECF}" presName="parTrans" presStyleLbl="sibTrans2D1" presStyleIdx="3" presStyleCnt="4"/>
      <dgm:spPr/>
      <dgm:t>
        <a:bodyPr/>
        <a:lstStyle/>
        <a:p>
          <a:endParaRPr lang="en-US"/>
        </a:p>
      </dgm:t>
    </dgm:pt>
    <dgm:pt modelId="{B1AF8DA8-C534-4053-95E5-B19A74825DB7}" type="pres">
      <dgm:prSet presAssocID="{F1406938-0EC8-4171-AA5D-B45939B1CECF}" presName="connectorText" presStyleLbl="sibTrans2D1" presStyleIdx="3" presStyleCnt="4"/>
      <dgm:spPr/>
      <dgm:t>
        <a:bodyPr/>
        <a:lstStyle/>
        <a:p>
          <a:endParaRPr lang="en-US"/>
        </a:p>
      </dgm:t>
    </dgm:pt>
    <dgm:pt modelId="{A14B5210-0910-4B3D-B237-018F21F25CA5}" type="pres">
      <dgm:prSet presAssocID="{9451B798-7DEF-4EB9-8C89-FEB5836BF7E8}" presName="node" presStyleLbl="node1" presStyleIdx="3" presStyleCnt="4">
        <dgm:presLayoutVars>
          <dgm:bulletEnabled val="1"/>
        </dgm:presLayoutVars>
      </dgm:prSet>
      <dgm:spPr/>
      <dgm:t>
        <a:bodyPr/>
        <a:lstStyle/>
        <a:p>
          <a:endParaRPr lang="en-US"/>
        </a:p>
      </dgm:t>
    </dgm:pt>
  </dgm:ptLst>
  <dgm:cxnLst>
    <dgm:cxn modelId="{8B3E277E-9353-43BA-9119-EFB73A103437}" type="presOf" srcId="{55B71618-5DF2-423B-81D2-F3DF0475F2FC}" destId="{95FD0934-721A-4A83-9D9E-8E755B2EDD4C}" srcOrd="0" destOrd="0" presId="urn:microsoft.com/office/officeart/2005/8/layout/radial5"/>
    <dgm:cxn modelId="{55A17E4B-861C-427B-8902-A9341531126B}" type="presOf" srcId="{FA4421C7-0E81-4C85-9759-C2CEE1D008B9}" destId="{09DA068B-3D2E-4171-AD25-EDA7930D4ADB}" srcOrd="0" destOrd="0" presId="urn:microsoft.com/office/officeart/2005/8/layout/radial5"/>
    <dgm:cxn modelId="{75C1572C-CE79-424A-BB2A-C91DF4B2F6D8}" type="presOf" srcId="{3E2BE3DF-190B-4509-8642-D4740FB7CF68}" destId="{713689F3-3A0A-4384-BBB3-952F8A73B338}" srcOrd="1" destOrd="0" presId="urn:microsoft.com/office/officeart/2005/8/layout/radial5"/>
    <dgm:cxn modelId="{C11B4980-7CDB-4D00-A600-4834A5613639}" type="presOf" srcId="{F1406938-0EC8-4171-AA5D-B45939B1CECF}" destId="{B1AF8DA8-C534-4053-95E5-B19A74825DB7}" srcOrd="1" destOrd="0" presId="urn:microsoft.com/office/officeart/2005/8/layout/radial5"/>
    <dgm:cxn modelId="{3E299AB2-2A49-4D6D-9001-42B6EA8DBD87}" srcId="{0C758A78-AD81-425B-909E-6ACC3A3C8AC3}" destId="{AECB8946-8D1C-4CAE-98A0-27C0B706AD81}" srcOrd="1" destOrd="0" parTransId="{FA4421C7-0E81-4C85-9759-C2CEE1D008B9}" sibTransId="{8D8BBB8D-0A8C-41DE-92CC-929AFA821933}"/>
    <dgm:cxn modelId="{34CA5D40-6824-4CB4-A860-9F5D264C6E5F}" srcId="{55B71618-5DF2-423B-81D2-F3DF0475F2FC}" destId="{77A6834A-4BE2-4FFF-AC7C-CF5E279C2460}" srcOrd="1" destOrd="0" parTransId="{019C4F04-6D57-4ED3-B45E-6F346CC7AC72}" sibTransId="{0E554475-84A7-486F-8D6C-ED81A8DA2996}"/>
    <dgm:cxn modelId="{87061CB4-256C-48CA-8D28-2EFCB1853274}" srcId="{0C758A78-AD81-425B-909E-6ACC3A3C8AC3}" destId="{64AA22E0-FE4A-4F5E-BD31-9F85088C229B}" srcOrd="0" destOrd="0" parTransId="{D4FFFB67-D1C8-4D14-897B-4FA6FB4DB86C}" sibTransId="{A894D17D-5095-4672-BB95-B43C600C6F1A}"/>
    <dgm:cxn modelId="{CCD376DE-7FBB-4202-BCEB-75EEAB40AA75}" srcId="{0C758A78-AD81-425B-909E-6ACC3A3C8AC3}" destId="{9451B798-7DEF-4EB9-8C89-FEB5836BF7E8}" srcOrd="3" destOrd="0" parTransId="{F1406938-0EC8-4171-AA5D-B45939B1CECF}" sibTransId="{826AFCCD-4B07-46B3-88D0-739F657569C4}"/>
    <dgm:cxn modelId="{05290579-04B0-4044-A34D-33E75881FFD9}" type="presOf" srcId="{FA4421C7-0E81-4C85-9759-C2CEE1D008B9}" destId="{A947400B-58A1-4534-AC85-F4E62DE91B36}" srcOrd="1" destOrd="0" presId="urn:microsoft.com/office/officeart/2005/8/layout/radial5"/>
    <dgm:cxn modelId="{0BD81BF4-962C-455F-BF84-D8C5278EA23C}" type="presOf" srcId="{1E980B2C-6188-4553-B743-B103B6D66F41}" destId="{D42B4732-20C9-4F68-A58E-4FEE31A34C4E}" srcOrd="0" destOrd="0" presId="urn:microsoft.com/office/officeart/2005/8/layout/radial5"/>
    <dgm:cxn modelId="{332E2A48-FB80-4264-9CFE-9EB4DE2A12BA}" srcId="{0C758A78-AD81-425B-909E-6ACC3A3C8AC3}" destId="{1E980B2C-6188-4553-B743-B103B6D66F41}" srcOrd="2" destOrd="0" parTransId="{3E2BE3DF-190B-4509-8642-D4740FB7CF68}" sibTransId="{2224DAA0-F97D-406A-97F2-0E578104504C}"/>
    <dgm:cxn modelId="{5E226D53-3987-4FD8-B19C-3F2DF647E2A7}" type="presOf" srcId="{3E2BE3DF-190B-4509-8642-D4740FB7CF68}" destId="{D09178C0-023F-456C-BC1A-60909E6A4D80}" srcOrd="0" destOrd="0" presId="urn:microsoft.com/office/officeart/2005/8/layout/radial5"/>
    <dgm:cxn modelId="{5A72B2AB-8DB7-4FAD-A901-1F09C606AAFA}" type="presOf" srcId="{F1406938-0EC8-4171-AA5D-B45939B1CECF}" destId="{E3311E52-238F-4ABE-B5C1-8B907DE125AD}" srcOrd="0" destOrd="0" presId="urn:microsoft.com/office/officeart/2005/8/layout/radial5"/>
    <dgm:cxn modelId="{03F54B7C-DDFB-4B89-80E5-225FFD18588B}" type="presOf" srcId="{64AA22E0-FE4A-4F5E-BD31-9F85088C229B}" destId="{97ABBA50-ABF2-42C3-BB58-082902D32917}" srcOrd="0" destOrd="0" presId="urn:microsoft.com/office/officeart/2005/8/layout/radial5"/>
    <dgm:cxn modelId="{22133AD3-064E-4DA8-825F-DF7A75295A2A}" srcId="{55B71618-5DF2-423B-81D2-F3DF0475F2FC}" destId="{0C758A78-AD81-425B-909E-6ACC3A3C8AC3}" srcOrd="0" destOrd="0" parTransId="{3883244B-108A-45F2-90BE-B0D57DB3ABFC}" sibTransId="{E0B033E4-ECFE-4DA5-9FFB-7AF4D3F4478B}"/>
    <dgm:cxn modelId="{064F4F87-7331-4062-93F9-59B8B11CEDBF}" type="presOf" srcId="{0C758A78-AD81-425B-909E-6ACC3A3C8AC3}" destId="{116DC23E-3D27-4A16-BC0A-D8F4DBA34D69}" srcOrd="0" destOrd="0" presId="urn:microsoft.com/office/officeart/2005/8/layout/radial5"/>
    <dgm:cxn modelId="{6F26281F-6214-459F-B8E4-9DF921E1062B}" type="presOf" srcId="{D4FFFB67-D1C8-4D14-897B-4FA6FB4DB86C}" destId="{8E8A30F0-DC10-4F58-A326-EE7294351A68}" srcOrd="0" destOrd="0" presId="urn:microsoft.com/office/officeart/2005/8/layout/radial5"/>
    <dgm:cxn modelId="{7D00BAA3-6BCB-4089-AD5D-1F8AEDEF3070}" type="presOf" srcId="{AECB8946-8D1C-4CAE-98A0-27C0B706AD81}" destId="{25843846-F54C-453A-BAC0-FBD11FFFF3AC}" srcOrd="0" destOrd="0" presId="urn:microsoft.com/office/officeart/2005/8/layout/radial5"/>
    <dgm:cxn modelId="{2DCD214B-0B3D-46B8-A207-AA3C4A7E6800}" type="presOf" srcId="{D4FFFB67-D1C8-4D14-897B-4FA6FB4DB86C}" destId="{3DC671A6-2608-4A05-8149-81B189B3623F}" srcOrd="1" destOrd="0" presId="urn:microsoft.com/office/officeart/2005/8/layout/radial5"/>
    <dgm:cxn modelId="{C231DBC7-ECEA-4A69-8C17-A01876468F1F}" type="presOf" srcId="{9451B798-7DEF-4EB9-8C89-FEB5836BF7E8}" destId="{A14B5210-0910-4B3D-B237-018F21F25CA5}" srcOrd="0" destOrd="0" presId="urn:microsoft.com/office/officeart/2005/8/layout/radial5"/>
    <dgm:cxn modelId="{D1718ACE-C381-4360-8635-932819536CA1}" type="presParOf" srcId="{95FD0934-721A-4A83-9D9E-8E755B2EDD4C}" destId="{116DC23E-3D27-4A16-BC0A-D8F4DBA34D69}" srcOrd="0" destOrd="0" presId="urn:microsoft.com/office/officeart/2005/8/layout/radial5"/>
    <dgm:cxn modelId="{F49E3451-91EE-494A-89A9-11DFD426EDC9}" type="presParOf" srcId="{95FD0934-721A-4A83-9D9E-8E755B2EDD4C}" destId="{8E8A30F0-DC10-4F58-A326-EE7294351A68}" srcOrd="1" destOrd="0" presId="urn:microsoft.com/office/officeart/2005/8/layout/radial5"/>
    <dgm:cxn modelId="{8BDD13B2-DAF7-4C76-B9C7-90AAF9EF97C5}" type="presParOf" srcId="{8E8A30F0-DC10-4F58-A326-EE7294351A68}" destId="{3DC671A6-2608-4A05-8149-81B189B3623F}" srcOrd="0" destOrd="0" presId="urn:microsoft.com/office/officeart/2005/8/layout/radial5"/>
    <dgm:cxn modelId="{6BF5B6EA-1807-43BC-BCDF-3920F9DC80E5}" type="presParOf" srcId="{95FD0934-721A-4A83-9D9E-8E755B2EDD4C}" destId="{97ABBA50-ABF2-42C3-BB58-082902D32917}" srcOrd="2" destOrd="0" presId="urn:microsoft.com/office/officeart/2005/8/layout/radial5"/>
    <dgm:cxn modelId="{989B98CB-441D-4FE4-8B35-50D6AD628CFF}" type="presParOf" srcId="{95FD0934-721A-4A83-9D9E-8E755B2EDD4C}" destId="{09DA068B-3D2E-4171-AD25-EDA7930D4ADB}" srcOrd="3" destOrd="0" presId="urn:microsoft.com/office/officeart/2005/8/layout/radial5"/>
    <dgm:cxn modelId="{681CB4C3-9590-4EC2-B930-7E4DB38495D1}" type="presParOf" srcId="{09DA068B-3D2E-4171-AD25-EDA7930D4ADB}" destId="{A947400B-58A1-4534-AC85-F4E62DE91B36}" srcOrd="0" destOrd="0" presId="urn:microsoft.com/office/officeart/2005/8/layout/radial5"/>
    <dgm:cxn modelId="{492589A8-E205-40E0-80DB-B9FDB478AF38}" type="presParOf" srcId="{95FD0934-721A-4A83-9D9E-8E755B2EDD4C}" destId="{25843846-F54C-453A-BAC0-FBD11FFFF3AC}" srcOrd="4" destOrd="0" presId="urn:microsoft.com/office/officeart/2005/8/layout/radial5"/>
    <dgm:cxn modelId="{C9F23915-B09E-45B1-9E5E-114099094247}" type="presParOf" srcId="{95FD0934-721A-4A83-9D9E-8E755B2EDD4C}" destId="{D09178C0-023F-456C-BC1A-60909E6A4D80}" srcOrd="5" destOrd="0" presId="urn:microsoft.com/office/officeart/2005/8/layout/radial5"/>
    <dgm:cxn modelId="{175351A3-CAD7-4B63-9B55-F00BB057DF56}" type="presParOf" srcId="{D09178C0-023F-456C-BC1A-60909E6A4D80}" destId="{713689F3-3A0A-4384-BBB3-952F8A73B338}" srcOrd="0" destOrd="0" presId="urn:microsoft.com/office/officeart/2005/8/layout/radial5"/>
    <dgm:cxn modelId="{AD915B9E-6815-4120-8639-C768CEEE97DA}" type="presParOf" srcId="{95FD0934-721A-4A83-9D9E-8E755B2EDD4C}" destId="{D42B4732-20C9-4F68-A58E-4FEE31A34C4E}" srcOrd="6" destOrd="0" presId="urn:microsoft.com/office/officeart/2005/8/layout/radial5"/>
    <dgm:cxn modelId="{0AAA24D3-A645-461B-A55A-463C5DC2895C}" type="presParOf" srcId="{95FD0934-721A-4A83-9D9E-8E755B2EDD4C}" destId="{E3311E52-238F-4ABE-B5C1-8B907DE125AD}" srcOrd="7" destOrd="0" presId="urn:microsoft.com/office/officeart/2005/8/layout/radial5"/>
    <dgm:cxn modelId="{4CDE3704-62D3-4E5A-86F3-6579EBB6B7D9}" type="presParOf" srcId="{E3311E52-238F-4ABE-B5C1-8B907DE125AD}" destId="{B1AF8DA8-C534-4053-95E5-B19A74825DB7}" srcOrd="0" destOrd="0" presId="urn:microsoft.com/office/officeart/2005/8/layout/radial5"/>
    <dgm:cxn modelId="{76C6F10A-D66E-4BC7-8B1B-508BCA40EC16}" type="presParOf" srcId="{95FD0934-721A-4A83-9D9E-8E755B2EDD4C}" destId="{A14B5210-0910-4B3D-B237-018F21F25CA5}"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6DC23E-3D27-4A16-BC0A-D8F4DBA34D69}">
      <dsp:nvSpPr>
        <dsp:cNvPr id="0" name=""/>
        <dsp:cNvSpPr/>
      </dsp:nvSpPr>
      <dsp:spPr>
        <a:xfrm>
          <a:off x="1262055" y="1676397"/>
          <a:ext cx="952076" cy="95207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sp3d extrusionH="28000" prstMaterial="matte"/>
        </a:bodyPr>
        <a:lstStyle/>
        <a:p>
          <a:pPr lvl="0" algn="ctr" defTabSz="711200">
            <a:lnSpc>
              <a:spcPct val="90000"/>
            </a:lnSpc>
            <a:spcBef>
              <a:spcPct val="0"/>
            </a:spcBef>
            <a:spcAft>
              <a:spcPct val="35000"/>
            </a:spcAft>
          </a:pPr>
          <a:endParaRPr lang="en-US" sz="1600" kern="1200" dirty="0"/>
        </a:p>
      </dsp:txBody>
      <dsp:txXfrm>
        <a:off x="1401483" y="1815825"/>
        <a:ext cx="673220" cy="673220"/>
      </dsp:txXfrm>
    </dsp:sp>
    <dsp:sp modelId="{8E8A30F0-DC10-4F58-A326-EE7294351A68}">
      <dsp:nvSpPr>
        <dsp:cNvPr id="0" name=""/>
        <dsp:cNvSpPr/>
      </dsp:nvSpPr>
      <dsp:spPr>
        <a:xfrm rot="16387951">
          <a:off x="1668041" y="1320192"/>
          <a:ext cx="213481"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1698313" y="1416907"/>
        <a:ext cx="149437" cy="194224"/>
      </dsp:txXfrm>
    </dsp:sp>
    <dsp:sp modelId="{97ABBA50-ABF2-42C3-BB58-082902D32917}">
      <dsp:nvSpPr>
        <dsp:cNvPr id="0" name=""/>
        <dsp:cNvSpPr/>
      </dsp:nvSpPr>
      <dsp:spPr>
        <a:xfrm>
          <a:off x="1336092" y="323550"/>
          <a:ext cx="952076" cy="95207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50800" tIns="50800" rIns="50800" bIns="50800" numCol="1" spcCol="1270" anchor="ctr" anchorCtr="0">
          <a:noAutofit/>
          <a:sp3d extrusionH="28000" prstMaterial="matte"/>
        </a:bodyPr>
        <a:lstStyle/>
        <a:p>
          <a:pPr lvl="0" algn="ctr" defTabSz="1778000">
            <a:lnSpc>
              <a:spcPct val="90000"/>
            </a:lnSpc>
            <a:spcBef>
              <a:spcPct val="0"/>
            </a:spcBef>
            <a:spcAft>
              <a:spcPct val="35000"/>
            </a:spcAft>
          </a:pPr>
          <a:r>
            <a:rPr lang="en-US" sz="4000" kern="1200" dirty="0" smtClean="0"/>
            <a:t>N</a:t>
          </a:r>
          <a:endParaRPr lang="en-US" sz="4000" kern="1200" dirty="0"/>
        </a:p>
      </dsp:txBody>
      <dsp:txXfrm>
        <a:off x="1475520" y="462978"/>
        <a:ext cx="673220" cy="673220"/>
      </dsp:txXfrm>
    </dsp:sp>
    <dsp:sp modelId="{09DA068B-3D2E-4171-AD25-EDA7930D4ADB}">
      <dsp:nvSpPr>
        <dsp:cNvPr id="0" name=""/>
        <dsp:cNvSpPr/>
      </dsp:nvSpPr>
      <dsp:spPr>
        <a:xfrm rot="21554014">
          <a:off x="2314410" y="1981256"/>
          <a:ext cx="241732"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2314413" y="2046482"/>
        <a:ext cx="169212" cy="194224"/>
      </dsp:txXfrm>
    </dsp:sp>
    <dsp:sp modelId="{25843846-F54C-453A-BAC0-FBD11FFFF3AC}">
      <dsp:nvSpPr>
        <dsp:cNvPr id="0" name=""/>
        <dsp:cNvSpPr/>
      </dsp:nvSpPr>
      <dsp:spPr>
        <a:xfrm>
          <a:off x="2670104" y="1657561"/>
          <a:ext cx="952076" cy="95207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50800" tIns="50800" rIns="50800" bIns="50800" numCol="1" spcCol="1270" anchor="ctr" anchorCtr="0">
          <a:noAutofit/>
          <a:sp3d extrusionH="28000" prstMaterial="matte"/>
        </a:bodyPr>
        <a:lstStyle/>
        <a:p>
          <a:pPr lvl="0" algn="ctr" defTabSz="1778000">
            <a:lnSpc>
              <a:spcPct val="90000"/>
            </a:lnSpc>
            <a:spcBef>
              <a:spcPct val="0"/>
            </a:spcBef>
            <a:spcAft>
              <a:spcPct val="35000"/>
            </a:spcAft>
          </a:pPr>
          <a:r>
            <a:rPr lang="en-US" sz="4000" kern="1200" dirty="0" smtClean="0"/>
            <a:t>E</a:t>
          </a:r>
          <a:endParaRPr lang="en-US" sz="4000" kern="1200" dirty="0"/>
        </a:p>
      </dsp:txBody>
      <dsp:txXfrm>
        <a:off x="2809532" y="1796989"/>
        <a:ext cx="673220" cy="673220"/>
      </dsp:txXfrm>
    </dsp:sp>
    <dsp:sp modelId="{D09178C0-023F-456C-BC1A-60909E6A4D80}">
      <dsp:nvSpPr>
        <dsp:cNvPr id="0" name=""/>
        <dsp:cNvSpPr/>
      </dsp:nvSpPr>
      <dsp:spPr>
        <a:xfrm rot="5206676">
          <a:off x="1678031" y="2642701"/>
          <a:ext cx="193545"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1705431" y="2678456"/>
        <a:ext cx="135482" cy="194224"/>
      </dsp:txXfrm>
    </dsp:sp>
    <dsp:sp modelId="{D42B4732-20C9-4F68-A58E-4FEE31A34C4E}">
      <dsp:nvSpPr>
        <dsp:cNvPr id="0" name=""/>
        <dsp:cNvSpPr/>
      </dsp:nvSpPr>
      <dsp:spPr>
        <a:xfrm>
          <a:off x="1336092" y="2991573"/>
          <a:ext cx="952076" cy="95207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50800" tIns="50800" rIns="50800" bIns="50800" numCol="1" spcCol="1270" anchor="ctr" anchorCtr="0">
          <a:noAutofit/>
          <a:sp3d extrusionH="28000" prstMaterial="matte"/>
        </a:bodyPr>
        <a:lstStyle/>
        <a:p>
          <a:pPr lvl="0" algn="ctr" defTabSz="1778000">
            <a:lnSpc>
              <a:spcPct val="90000"/>
            </a:lnSpc>
            <a:spcBef>
              <a:spcPct val="0"/>
            </a:spcBef>
            <a:spcAft>
              <a:spcPct val="35000"/>
            </a:spcAft>
          </a:pPr>
          <a:r>
            <a:rPr lang="en-US" sz="4000" kern="1200" dirty="0" smtClean="0"/>
            <a:t>S</a:t>
          </a:r>
          <a:endParaRPr lang="en-US" sz="4000" kern="1200" dirty="0"/>
        </a:p>
      </dsp:txBody>
      <dsp:txXfrm>
        <a:off x="1475520" y="3131001"/>
        <a:ext cx="673220" cy="673220"/>
      </dsp:txXfrm>
    </dsp:sp>
    <dsp:sp modelId="{E3311E52-238F-4ABE-B5C1-8B907DE125AD}">
      <dsp:nvSpPr>
        <dsp:cNvPr id="0" name=""/>
        <dsp:cNvSpPr/>
      </dsp:nvSpPr>
      <dsp:spPr>
        <a:xfrm rot="10851389">
          <a:off x="1031096" y="1981234"/>
          <a:ext cx="163260"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10800000">
        <a:off x="1080071" y="2046341"/>
        <a:ext cx="114282" cy="194224"/>
      </dsp:txXfrm>
    </dsp:sp>
    <dsp:sp modelId="{A14B5210-0910-4B3D-B237-018F21F25CA5}">
      <dsp:nvSpPr>
        <dsp:cNvPr id="0" name=""/>
        <dsp:cNvSpPr/>
      </dsp:nvSpPr>
      <dsp:spPr>
        <a:xfrm>
          <a:off x="2081" y="1657561"/>
          <a:ext cx="952076" cy="95207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50800" tIns="50800" rIns="50800" bIns="50800" numCol="1" spcCol="1270" anchor="ctr" anchorCtr="0">
          <a:noAutofit/>
          <a:sp3d extrusionH="28000" prstMaterial="matte"/>
        </a:bodyPr>
        <a:lstStyle/>
        <a:p>
          <a:pPr lvl="0" algn="ctr" defTabSz="1778000">
            <a:lnSpc>
              <a:spcPct val="90000"/>
            </a:lnSpc>
            <a:spcBef>
              <a:spcPct val="0"/>
            </a:spcBef>
            <a:spcAft>
              <a:spcPct val="35000"/>
            </a:spcAft>
          </a:pPr>
          <a:r>
            <a:rPr lang="en-US" sz="4000" kern="1200" dirty="0" smtClean="0"/>
            <a:t>W</a:t>
          </a:r>
          <a:endParaRPr lang="en-US" sz="4000" kern="1200" dirty="0"/>
        </a:p>
      </dsp:txBody>
      <dsp:txXfrm>
        <a:off x="141509" y="1796989"/>
        <a:ext cx="673220" cy="673220"/>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2" Type="http://schemas.openxmlformats.org/officeDocument/2006/relationships/slideMaster" Target="../slideMasters/slideMaster6.xml"/><Relationship Id="rId1" Type="http://schemas.openxmlformats.org/officeDocument/2006/relationships/themeOverride" Target="../theme/themeOverride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slideMaster" Target="../slideMasters/slideMaster6.xml"/><Relationship Id="rId1" Type="http://schemas.openxmlformats.org/officeDocument/2006/relationships/themeOverride" Target="../theme/themeOverride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31682E-7E07-48FC-B3E8-7090F0B8423F}"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3E9AE-999D-4749-B243-97770FDD658F}" type="slidenum">
              <a:rPr lang="en-US" smtClean="0"/>
              <a:t>‹#›</a:t>
            </a:fld>
            <a:endParaRPr lang="en-US"/>
          </a:p>
        </p:txBody>
      </p:sp>
    </p:spTree>
    <p:extLst>
      <p:ext uri="{BB962C8B-B14F-4D97-AF65-F5344CB8AC3E}">
        <p14:creationId xmlns:p14="http://schemas.microsoft.com/office/powerpoint/2010/main" val="1701923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1682E-7E07-48FC-B3E8-7090F0B8423F}"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3E9AE-999D-4749-B243-97770FDD658F}" type="slidenum">
              <a:rPr lang="en-US" smtClean="0"/>
              <a:t>‹#›</a:t>
            </a:fld>
            <a:endParaRPr lang="en-US"/>
          </a:p>
        </p:txBody>
      </p:sp>
    </p:spTree>
    <p:extLst>
      <p:ext uri="{BB962C8B-B14F-4D97-AF65-F5344CB8AC3E}">
        <p14:creationId xmlns:p14="http://schemas.microsoft.com/office/powerpoint/2010/main" val="3294582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1682E-7E07-48FC-B3E8-7090F0B8423F}"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3E9AE-999D-4749-B243-97770FDD658F}" type="slidenum">
              <a:rPr lang="en-US" smtClean="0"/>
              <a:t>‹#›</a:t>
            </a:fld>
            <a:endParaRPr lang="en-US"/>
          </a:p>
        </p:txBody>
      </p:sp>
    </p:spTree>
    <p:extLst>
      <p:ext uri="{BB962C8B-B14F-4D97-AF65-F5344CB8AC3E}">
        <p14:creationId xmlns:p14="http://schemas.microsoft.com/office/powerpoint/2010/main" val="3024852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grpSp>
      <p:sp>
        <p:nvSpPr>
          <p:cNvPr id="19465"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a:t>Click to edit Master title style</a:t>
            </a:r>
          </a:p>
        </p:txBody>
      </p:sp>
      <p:sp>
        <p:nvSpPr>
          <p:cNvPr id="19466"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111" charset="2"/>
              <a:buNone/>
              <a:defRPr/>
            </a:lvl1pPr>
          </a:lstStyle>
          <a:p>
            <a:r>
              <a:rPr lang="en-US"/>
              <a:t>Click to edit Master subtitle style</a:t>
            </a:r>
          </a:p>
        </p:txBody>
      </p:sp>
      <p:sp>
        <p:nvSpPr>
          <p:cNvPr id="11" name="Rectangle 11"/>
          <p:cNvSpPr>
            <a:spLocks noGrp="1" noChangeArrowheads="1"/>
          </p:cNvSpPr>
          <p:nvPr>
            <p:ph type="dt" sz="quarter" idx="10"/>
          </p:nvPr>
        </p:nvSpPr>
        <p:spPr>
          <a:xfrm>
            <a:off x="990600" y="6245225"/>
            <a:ext cx="1901825" cy="476250"/>
          </a:xfrm>
        </p:spPr>
        <p:txBody>
          <a:bodyPr/>
          <a:lstStyle>
            <a:lvl1pPr>
              <a:defRPr/>
            </a:lvl1pPr>
          </a:lstStyle>
          <a:p>
            <a:pPr>
              <a:defRPr/>
            </a:pPr>
            <a:endParaRPr lang="en-US">
              <a:solidFill>
                <a:srgbClr val="FFFFFF"/>
              </a:solidFill>
            </a:endParaRPr>
          </a:p>
        </p:txBody>
      </p:sp>
      <p:sp>
        <p:nvSpPr>
          <p:cNvPr id="12" name="Rectangle 12"/>
          <p:cNvSpPr>
            <a:spLocks noGrp="1" noChangeArrowheads="1"/>
          </p:cNvSpPr>
          <p:nvPr>
            <p:ph type="ftr" sz="quarter" idx="11"/>
          </p:nvPr>
        </p:nvSpPr>
        <p:spPr>
          <a:xfrm>
            <a:off x="3468688" y="6245225"/>
            <a:ext cx="2895600" cy="476250"/>
          </a:xfrm>
        </p:spPr>
        <p:txBody>
          <a:bodyPr/>
          <a:lstStyle>
            <a:lvl1pPr>
              <a:defRPr/>
            </a:lvl1pPr>
          </a:lstStyle>
          <a:p>
            <a:pPr>
              <a:defRPr/>
            </a:pPr>
            <a:endParaRPr lang="en-US">
              <a:solidFill>
                <a:srgbClr val="FFFFFF"/>
              </a:solidFill>
            </a:endParaRPr>
          </a:p>
        </p:txBody>
      </p:sp>
      <p:sp>
        <p:nvSpPr>
          <p:cNvPr id="13" name="Rectangle 13"/>
          <p:cNvSpPr>
            <a:spLocks noGrp="1" noChangeArrowheads="1"/>
          </p:cNvSpPr>
          <p:nvPr>
            <p:ph type="sldNum" sz="quarter" idx="12"/>
          </p:nvPr>
        </p:nvSpPr>
        <p:spPr/>
        <p:txBody>
          <a:bodyPr/>
          <a:lstStyle>
            <a:lvl1pPr>
              <a:defRPr/>
            </a:lvl1pPr>
          </a:lstStyle>
          <a:p>
            <a:pPr>
              <a:defRPr/>
            </a:pPr>
            <a:fld id="{8CF743F5-53C2-4B93-9B0E-A0AE540FE4B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65649021"/>
      </p:ext>
    </p:extLst>
  </p:cSld>
  <p:clrMapOvr>
    <a:masterClrMapping/>
  </p:clrMapOvr>
  <p:transition>
    <p:wedg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265B831-5FE9-4290-AA8F-02C828DE482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087279973"/>
      </p:ext>
    </p:extLst>
  </p:cSld>
  <p:clrMapOvr>
    <a:masterClrMapping/>
  </p:clrMapOvr>
  <p:transition>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350EE0AD-61A8-4BBA-92E0-EF7E72424AC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943402871"/>
      </p:ext>
    </p:extLst>
  </p:cSld>
  <p:clrMapOvr>
    <a:masterClrMapping/>
  </p:clrMapOvr>
  <p:transition>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0B929BC-0E77-4D44-93EE-AFD6C7F8C7B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678836675"/>
      </p:ext>
    </p:extLst>
  </p:cSld>
  <p:clrMapOvr>
    <a:masterClrMapping/>
  </p:clrMapOvr>
  <p:transition>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28041B8C-413C-4F29-90AC-4E9ECC40B32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411288385"/>
      </p:ext>
    </p:extLst>
  </p:cSld>
  <p:clrMapOvr>
    <a:masterClrMapping/>
  </p:clrMapOvr>
  <p:transition>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22C1315D-07CF-43DC-9988-D4E134199F6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018187339"/>
      </p:ext>
    </p:extLst>
  </p:cSld>
  <p:clrMapOvr>
    <a:masterClrMapping/>
  </p:clrMapOvr>
  <p:transition>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A6A4995B-7CE8-4469-99E9-F50E53CC3F9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015699844"/>
      </p:ext>
    </p:extLst>
  </p:cSld>
  <p:clrMapOvr>
    <a:masterClrMapping/>
  </p:clrMapOvr>
  <p:transition>
    <p:wedg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5B39A01-0F9B-42AE-9635-F895857C44B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817293476"/>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1682E-7E07-48FC-B3E8-7090F0B8423F}"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3E9AE-999D-4749-B243-97770FDD658F}" type="slidenum">
              <a:rPr lang="en-US" smtClean="0"/>
              <a:t>‹#›</a:t>
            </a:fld>
            <a:endParaRPr lang="en-US"/>
          </a:p>
        </p:txBody>
      </p:sp>
    </p:spTree>
    <p:extLst>
      <p:ext uri="{BB962C8B-B14F-4D97-AF65-F5344CB8AC3E}">
        <p14:creationId xmlns:p14="http://schemas.microsoft.com/office/powerpoint/2010/main" val="35846478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5FC6D59A-B9CE-41C1-AE8F-FA687836C12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95489983"/>
      </p:ext>
    </p:extLst>
  </p:cSld>
  <p:clrMapOvr>
    <a:masterClrMapping/>
  </p:clrMapOvr>
  <p:transition>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447E34C2-E4D9-4264-BFEA-AC8B3DFCA49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008123120"/>
      </p:ext>
    </p:extLst>
  </p:cSld>
  <p:clrMapOvr>
    <a:masterClrMapping/>
  </p:clrMapOvr>
  <p:transition>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A4D1849-AE95-4888-AFE9-39EC5D7FA270}"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029989669"/>
      </p:ext>
    </p:extLst>
  </p:cSld>
  <p:clrMapOvr>
    <a:masterClrMapping/>
  </p:clrMapOvr>
  <p:transition>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70BA02DA-31FC-48C3-B307-BE541A56354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62765375"/>
      </p:ext>
    </p:extLst>
  </p:cSld>
  <p:clrMapOvr>
    <a:masterClrMapping/>
  </p:clrMapOvr>
  <p:transition>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9088" y="1752600"/>
            <a:ext cx="8824912" cy="5129213"/>
            <a:chOff x="201" y="1104"/>
            <a:chExt cx="5559" cy="3231"/>
          </a:xfrm>
        </p:grpSpPr>
        <p:sp>
          <p:nvSpPr>
            <p:cNvPr id="5"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6"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7"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8"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9"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0"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grpSp>
      <p:sp>
        <p:nvSpPr>
          <p:cNvPr id="19465" name="Rectangle 9"/>
          <p:cNvSpPr>
            <a:spLocks noGrp="1" noChangeArrowheads="1"/>
          </p:cNvSpPr>
          <p:nvPr>
            <p:ph type="ctrTitle" sz="quarter"/>
          </p:nvPr>
        </p:nvSpPr>
        <p:spPr>
          <a:xfrm>
            <a:off x="990600" y="1905000"/>
            <a:ext cx="7772400" cy="1736725"/>
          </a:xfrm>
        </p:spPr>
        <p:txBody>
          <a:bodyPr anchor="t"/>
          <a:lstStyle>
            <a:lvl1pPr>
              <a:defRPr sz="5400"/>
            </a:lvl1pPr>
          </a:lstStyle>
          <a:p>
            <a:r>
              <a:rPr lang="en-US"/>
              <a:t>Click to edit Master title style</a:t>
            </a:r>
          </a:p>
        </p:txBody>
      </p:sp>
      <p:sp>
        <p:nvSpPr>
          <p:cNvPr id="19466" name="Rectangle 10"/>
          <p:cNvSpPr>
            <a:spLocks noGrp="1" noChangeArrowheads="1"/>
          </p:cNvSpPr>
          <p:nvPr>
            <p:ph type="subTitle" sz="quarter" idx="1"/>
          </p:nvPr>
        </p:nvSpPr>
        <p:spPr>
          <a:xfrm>
            <a:off x="990600" y="3962400"/>
            <a:ext cx="6781800" cy="1752600"/>
          </a:xfrm>
        </p:spPr>
        <p:txBody>
          <a:bodyPr/>
          <a:lstStyle>
            <a:lvl1pPr marL="0" indent="0">
              <a:buFont typeface="Wingdings" pitchFamily="-111" charset="2"/>
              <a:buNone/>
              <a:defRPr/>
            </a:lvl1pPr>
          </a:lstStyle>
          <a:p>
            <a:r>
              <a:rPr lang="en-US"/>
              <a:t>Click to edit Master subtitle style</a:t>
            </a:r>
          </a:p>
        </p:txBody>
      </p:sp>
      <p:sp>
        <p:nvSpPr>
          <p:cNvPr id="11" name="Rectangle 11"/>
          <p:cNvSpPr>
            <a:spLocks noGrp="1" noChangeArrowheads="1"/>
          </p:cNvSpPr>
          <p:nvPr>
            <p:ph type="dt" sz="quarter" idx="10"/>
          </p:nvPr>
        </p:nvSpPr>
        <p:spPr>
          <a:xfrm>
            <a:off x="990600" y="6245225"/>
            <a:ext cx="1901825" cy="476250"/>
          </a:xfrm>
        </p:spPr>
        <p:txBody>
          <a:bodyPr/>
          <a:lstStyle>
            <a:lvl1pPr>
              <a:defRPr/>
            </a:lvl1pPr>
          </a:lstStyle>
          <a:p>
            <a:pPr>
              <a:defRPr/>
            </a:pPr>
            <a:endParaRPr lang="en-US">
              <a:solidFill>
                <a:srgbClr val="FFFFFF"/>
              </a:solidFill>
            </a:endParaRPr>
          </a:p>
        </p:txBody>
      </p:sp>
      <p:sp>
        <p:nvSpPr>
          <p:cNvPr id="12" name="Rectangle 12"/>
          <p:cNvSpPr>
            <a:spLocks noGrp="1" noChangeArrowheads="1"/>
          </p:cNvSpPr>
          <p:nvPr>
            <p:ph type="ftr" sz="quarter" idx="11"/>
          </p:nvPr>
        </p:nvSpPr>
        <p:spPr>
          <a:xfrm>
            <a:off x="3468688" y="6245225"/>
            <a:ext cx="2895600" cy="476250"/>
          </a:xfrm>
        </p:spPr>
        <p:txBody>
          <a:bodyPr/>
          <a:lstStyle>
            <a:lvl1pPr>
              <a:defRPr/>
            </a:lvl1pPr>
          </a:lstStyle>
          <a:p>
            <a:pPr>
              <a:defRPr/>
            </a:pPr>
            <a:endParaRPr lang="en-US">
              <a:solidFill>
                <a:srgbClr val="FFFFFF"/>
              </a:solidFill>
            </a:endParaRPr>
          </a:p>
        </p:txBody>
      </p:sp>
      <p:sp>
        <p:nvSpPr>
          <p:cNvPr id="13" name="Rectangle 13"/>
          <p:cNvSpPr>
            <a:spLocks noGrp="1" noChangeArrowheads="1"/>
          </p:cNvSpPr>
          <p:nvPr>
            <p:ph type="sldNum" sz="quarter" idx="12"/>
          </p:nvPr>
        </p:nvSpPr>
        <p:spPr/>
        <p:txBody>
          <a:bodyPr/>
          <a:lstStyle>
            <a:lvl1pPr>
              <a:defRPr/>
            </a:lvl1pPr>
          </a:lstStyle>
          <a:p>
            <a:pPr>
              <a:defRPr/>
            </a:pPr>
            <a:fld id="{8CF743F5-53C2-4B93-9B0E-A0AE540FE4B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642463838"/>
      </p:ext>
    </p:extLst>
  </p:cSld>
  <p:clrMapOvr>
    <a:masterClrMapping/>
  </p:clrMapOvr>
  <p:transition>
    <p:wedg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265B831-5FE9-4290-AA8F-02C828DE482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235905783"/>
      </p:ext>
    </p:extLst>
  </p:cSld>
  <p:clrMapOvr>
    <a:masterClrMapping/>
  </p:clrMapOvr>
  <p:transition>
    <p:wedg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350EE0AD-61A8-4BBA-92E0-EF7E72424AC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326258613"/>
      </p:ext>
    </p:extLst>
  </p:cSld>
  <p:clrMapOvr>
    <a:masterClrMapping/>
  </p:clrMapOvr>
  <p:transition>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0B929BC-0E77-4D44-93EE-AFD6C7F8C7B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033528608"/>
      </p:ext>
    </p:extLst>
  </p:cSld>
  <p:clrMapOvr>
    <a:masterClrMapping/>
  </p:clrMapOvr>
  <p:transition>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28041B8C-413C-4F29-90AC-4E9ECC40B325}"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006367144"/>
      </p:ext>
    </p:extLst>
  </p:cSld>
  <p:clrMapOvr>
    <a:masterClrMapping/>
  </p:clrMapOvr>
  <p:transition>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22C1315D-07CF-43DC-9988-D4E134199F6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93624813"/>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31682E-7E07-48FC-B3E8-7090F0B8423F}"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33E9AE-999D-4749-B243-97770FDD658F}" type="slidenum">
              <a:rPr lang="en-US" smtClean="0"/>
              <a:t>‹#›</a:t>
            </a:fld>
            <a:endParaRPr lang="en-US"/>
          </a:p>
        </p:txBody>
      </p:sp>
    </p:spTree>
    <p:extLst>
      <p:ext uri="{BB962C8B-B14F-4D97-AF65-F5344CB8AC3E}">
        <p14:creationId xmlns:p14="http://schemas.microsoft.com/office/powerpoint/2010/main" val="30296751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A6A4995B-7CE8-4469-99E9-F50E53CC3F9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355455239"/>
      </p:ext>
    </p:extLst>
  </p:cSld>
  <p:clrMapOvr>
    <a:masterClrMapping/>
  </p:clrMapOvr>
  <p:transition>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5B39A01-0F9B-42AE-9635-F895857C44B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698526413"/>
      </p:ext>
    </p:extLst>
  </p:cSld>
  <p:clrMapOvr>
    <a:masterClrMapping/>
  </p:clrMapOvr>
  <p:transition>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5FC6D59A-B9CE-41C1-AE8F-FA687836C12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059168221"/>
      </p:ext>
    </p:extLst>
  </p:cSld>
  <p:clrMapOvr>
    <a:masterClrMapping/>
  </p:clrMapOvr>
  <p:transition>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447E34C2-E4D9-4264-BFEA-AC8B3DFCA49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011335677"/>
      </p:ext>
    </p:extLst>
  </p:cSld>
  <p:clrMapOvr>
    <a:masterClrMapping/>
  </p:clrMapOvr>
  <p:transition>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8463" y="244475"/>
            <a:ext cx="209708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4475"/>
            <a:ext cx="61388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A4D1849-AE95-4888-AFE9-39EC5D7FA270}"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086993144"/>
      </p:ext>
    </p:extLst>
  </p:cSld>
  <p:clrMapOvr>
    <a:masterClrMapping/>
  </p:clrMapOvr>
  <p:transition>
    <p:wedg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70BA02DA-31FC-48C3-B307-BE541A56354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77249181"/>
      </p:ext>
    </p:extLst>
  </p:cSld>
  <p:clrMapOvr>
    <a:masterClrMapping/>
  </p:clrMapOvr>
  <p:transition>
    <p:wedg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E8C713-F1F3-4565-AA64-3B6A18B1B8E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59328576"/>
      </p:ext>
    </p:extLst>
  </p:cSld>
  <p:clrMapOvr>
    <a:masterClrMapping/>
  </p:clrMapOvr>
  <p:transition>
    <p:wedg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653CCF-2219-4FBE-947C-7DEA04097DE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70495374"/>
      </p:ext>
    </p:extLst>
  </p:cSld>
  <p:clrMapOvr>
    <a:masterClrMapping/>
  </p:clrMapOvr>
  <p:transition>
    <p:wedg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6FDBF1-2D11-468F-B133-CA79E982964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02046618"/>
      </p:ext>
    </p:extLst>
  </p:cSld>
  <p:clrMapOvr>
    <a:masterClrMapping/>
  </p:clrMapOvr>
  <p:transition>
    <p:wedg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C83F3FC-CA82-4DDB-83B7-0DAE11A4578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45081605"/>
      </p:ext>
    </p:extLst>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31682E-7E07-48FC-B3E8-7090F0B8423F}"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3E9AE-999D-4749-B243-97770FDD658F}" type="slidenum">
              <a:rPr lang="en-US" smtClean="0"/>
              <a:t>‹#›</a:t>
            </a:fld>
            <a:endParaRPr lang="en-US"/>
          </a:p>
        </p:txBody>
      </p:sp>
    </p:spTree>
    <p:extLst>
      <p:ext uri="{BB962C8B-B14F-4D97-AF65-F5344CB8AC3E}">
        <p14:creationId xmlns:p14="http://schemas.microsoft.com/office/powerpoint/2010/main" val="10917878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88FD4B43-5042-4615-9DF9-F6DE04FA810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91333076"/>
      </p:ext>
    </p:extLst>
  </p:cSld>
  <p:clrMapOvr>
    <a:masterClrMapping/>
  </p:clrMapOvr>
  <p:transition>
    <p:wedg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0127E8F-3542-4FA3-A524-8AB2AE17E73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0130977"/>
      </p:ext>
    </p:extLst>
  </p:cSld>
  <p:clrMapOvr>
    <a:masterClrMapping/>
  </p:clrMapOvr>
  <p:transition>
    <p:wedg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2DC80D1-9709-4ECA-BEEB-3E59FF6E8AF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55137943"/>
      </p:ext>
    </p:extLst>
  </p:cSld>
  <p:clrMapOvr>
    <a:masterClrMapping/>
  </p:clrMapOvr>
  <p:transition>
    <p:wedg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7B91411-3CDC-4F07-868D-37A9B1FEF7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24828955"/>
      </p:ext>
    </p:extLst>
  </p:cSld>
  <p:clrMapOvr>
    <a:masterClrMapping/>
  </p:clrMapOvr>
  <p:transition>
    <p:wedg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AF7D817-A4D3-4E59-8267-5113A1209C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8045756"/>
      </p:ext>
    </p:extLst>
  </p:cSld>
  <p:clrMapOvr>
    <a:masterClrMapping/>
  </p:clrMapOvr>
  <p:transition>
    <p:wedg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F2E16CD-8D77-4823-B57E-3E429FD2BD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46382671"/>
      </p:ext>
    </p:extLst>
  </p:cSld>
  <p:clrMapOvr>
    <a:masterClrMapping/>
  </p:clrMapOvr>
  <p:transition>
    <p:wedg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4278BA-D359-499F-9B18-BD729AFBCB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20524430"/>
      </p:ext>
    </p:extLst>
  </p:cSld>
  <p:clrMapOvr>
    <a:masterClrMapping/>
  </p:clrMapOvr>
  <p:transition>
    <p:wedg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5D95B4-A82E-49F2-872A-A1B5839E337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16802320"/>
      </p:ext>
    </p:extLst>
  </p:cSld>
  <p:clrMapOvr>
    <a:masterClrMapping/>
  </p:clrMapOvr>
  <p:transition>
    <p:wedg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fontAlgn="base">
              <a:spcBef>
                <a:spcPct val="0"/>
              </a:spcBef>
              <a:spcAft>
                <a:spcPct val="0"/>
              </a:spcAft>
              <a:defRPr/>
            </a:pPr>
            <a:endParaRPr lang="en-US" sz="2400">
              <a:solidFill>
                <a:srgbClr val="000000"/>
              </a:solidFill>
              <a:latin typeface="Times New Roman" pitchFamily="-111" charset="0"/>
              <a:ea typeface="MS PGothic" pitchFamily="34" charset="-128"/>
            </a:endParaRPr>
          </a:p>
        </p:txBody>
      </p:sp>
      <p:sp>
        <p:nvSpPr>
          <p:cNvPr id="53250"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53251" name="Rectangle 3"/>
          <p:cNvSpPr>
            <a:spLocks noGrp="1" noChangeArrowheads="1"/>
          </p:cNvSpPr>
          <p:nvPr>
            <p:ph type="subTitle" idx="1"/>
          </p:nvPr>
        </p:nvSpPr>
        <p:spPr>
          <a:xfrm>
            <a:off x="1447800" y="3429000"/>
            <a:ext cx="7010400" cy="1600200"/>
          </a:xfrm>
        </p:spPr>
        <p:txBody>
          <a:bodyPr/>
          <a:lstStyle>
            <a:lvl1pPr marL="0" indent="0">
              <a:buFont typeface="Wingdings" pitchFamily="-111" charset="2"/>
              <a:buNone/>
              <a:defRPr sz="2800"/>
            </a:lvl1pPr>
          </a:lstStyle>
          <a:p>
            <a:r>
              <a:rPr lang="en-US"/>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A23C855C-A26A-4688-AD79-F102503F286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91856494"/>
      </p:ext>
    </p:extLst>
  </p:cSld>
  <p:clrMapOvr>
    <a:masterClrMapping/>
  </p:clrMapOvr>
  <p:transition>
    <p:wedg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96A32861-AA03-4861-AAA4-29B76A84DAC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51068974"/>
      </p:ext>
    </p:extLst>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31682E-7E07-48FC-B3E8-7090F0B8423F}"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33E9AE-999D-4749-B243-97770FDD658F}" type="slidenum">
              <a:rPr lang="en-US" smtClean="0"/>
              <a:t>‹#›</a:t>
            </a:fld>
            <a:endParaRPr lang="en-US"/>
          </a:p>
        </p:txBody>
      </p:sp>
    </p:spTree>
    <p:extLst>
      <p:ext uri="{BB962C8B-B14F-4D97-AF65-F5344CB8AC3E}">
        <p14:creationId xmlns:p14="http://schemas.microsoft.com/office/powerpoint/2010/main" val="155810725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4999B9EF-2991-4804-BD87-683F847C410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16544292"/>
      </p:ext>
    </p:extLst>
  </p:cSld>
  <p:clrMapOvr>
    <a:masterClrMapping/>
  </p:clrMapOvr>
  <p:transition>
    <p:wedg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74233CF0-204B-486E-920D-BF0AD578700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04979251"/>
      </p:ext>
    </p:extLst>
  </p:cSld>
  <p:clrMapOvr>
    <a:masterClrMapping/>
  </p:clrMapOvr>
  <p:transition>
    <p:wedg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351E31A6-CDAC-4417-8E5D-05CD2906CAC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48613436"/>
      </p:ext>
    </p:extLst>
  </p:cSld>
  <p:clrMapOvr>
    <a:masterClrMapping/>
  </p:clrMapOvr>
  <p:transition>
    <p:wedg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7942C1E6-7966-4836-BB0B-19B12B74598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38743665"/>
      </p:ext>
    </p:extLst>
  </p:cSld>
  <p:clrMapOvr>
    <a:masterClrMapping/>
  </p:clrMapOvr>
  <p:transition>
    <p:wedg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37FAB423-4554-49DE-A1C9-FD88F890D8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81271150"/>
      </p:ext>
    </p:extLst>
  </p:cSld>
  <p:clrMapOvr>
    <a:masterClrMapping/>
  </p:clrMapOvr>
  <p:transition>
    <p:wedg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05021FAF-0FC8-4A72-AC50-5048814ACC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49971504"/>
      </p:ext>
    </p:extLst>
  </p:cSld>
  <p:clrMapOvr>
    <a:masterClrMapping/>
  </p:clrMapOvr>
  <p:transition>
    <p:wedg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6731E4D8-3BC9-48DB-8B86-2D84D715DBE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47034729"/>
      </p:ext>
    </p:extLst>
  </p:cSld>
  <p:clrMapOvr>
    <a:masterClrMapping/>
  </p:clrMapOvr>
  <p:transition>
    <p:wedg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380E038E-910C-4DE3-AFE1-14512370EE3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77261624"/>
      </p:ext>
    </p:extLst>
  </p:cSld>
  <p:clrMapOvr>
    <a:masterClrMapping/>
  </p:clrMapOvr>
  <p:transition>
    <p:wedg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22A03045-08FA-47B4-B90E-CFE9C5F99D1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2094166"/>
      </p:ext>
    </p:extLst>
  </p:cSld>
  <p:clrMapOvr>
    <a:masterClrMapping/>
  </p:clrMapOvr>
  <p:transition>
    <p:wedg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74FABF12-ECD3-40EC-A08D-BC014AF419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01491010"/>
      </p:ext>
    </p:extLst>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31682E-7E07-48FC-B3E8-7090F0B8423F}"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33E9AE-999D-4749-B243-97770FDD658F}" type="slidenum">
              <a:rPr lang="en-US" smtClean="0"/>
              <a:t>‹#›</a:t>
            </a:fld>
            <a:endParaRPr lang="en-US"/>
          </a:p>
        </p:txBody>
      </p:sp>
    </p:spTree>
    <p:extLst>
      <p:ext uri="{BB962C8B-B14F-4D97-AF65-F5344CB8AC3E}">
        <p14:creationId xmlns:p14="http://schemas.microsoft.com/office/powerpoint/2010/main" val="5924866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F0602E87-1C2A-4D1C-9DD1-FD7F4F179C3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33876144"/>
      </p:ext>
    </p:extLst>
  </p:cSld>
  <p:clrMapOvr>
    <a:masterClrMapping/>
  </p:clrMapOvr>
  <p:transition>
    <p:wedg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C0E61A1E-C8FC-418D-8D06-328107B7DBB9}" type="datetimeFigureOut">
              <a:rPr lang="en-US">
                <a:solidFill>
                  <a:srgbClr val="DBF5F9">
                    <a:shade val="90000"/>
                  </a:srgbClr>
                </a:solidFill>
              </a:rPr>
              <a:pPr>
                <a:defRPr/>
              </a:pPr>
              <a:t>10/15/2016</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D9A3B74C-9DF2-4751-91F6-C750424A2FA0}" type="slidenum">
              <a:rPr lang="en-US"/>
              <a:pPr/>
              <a:t>‹#›</a:t>
            </a:fld>
            <a:endParaRPr lang="en-US"/>
          </a:p>
        </p:txBody>
      </p:sp>
    </p:spTree>
    <p:extLst>
      <p:ext uri="{BB962C8B-B14F-4D97-AF65-F5344CB8AC3E}">
        <p14:creationId xmlns:p14="http://schemas.microsoft.com/office/powerpoint/2010/main" val="1091601017"/>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6A704CA-CF6C-444E-B54B-6D21F9ABDE12}" type="datetimeFigureOut">
              <a:rPr lang="en-US">
                <a:solidFill>
                  <a:srgbClr val="04617B">
                    <a:shade val="90000"/>
                  </a:srgbClr>
                </a:solidFill>
              </a:rPr>
              <a:pPr>
                <a:defRPr/>
              </a:pPr>
              <a:t>10/15/2016</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E4705ED5-D575-4AB3-9555-268FE534DA7E}" type="slidenum">
              <a:rPr lang="en-US"/>
              <a:pPr/>
              <a:t>‹#›</a:t>
            </a:fld>
            <a:endParaRPr lang="en-US"/>
          </a:p>
        </p:txBody>
      </p:sp>
    </p:spTree>
    <p:extLst>
      <p:ext uri="{BB962C8B-B14F-4D97-AF65-F5344CB8AC3E}">
        <p14:creationId xmlns:p14="http://schemas.microsoft.com/office/powerpoint/2010/main" val="4036524854"/>
      </p:ext>
    </p:extLst>
  </p:cSld>
  <p:clrMapOvr>
    <a:masterClrMapping/>
  </p:clrMapOvr>
  <p:transition>
    <p:wedg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CB36F6B-1DCE-44BA-88DA-657DD82B3E5C}" type="datetimeFigureOut">
              <a:rPr lang="en-US">
                <a:solidFill>
                  <a:srgbClr val="DBF5F9">
                    <a:shade val="90000"/>
                  </a:srgbClr>
                </a:solidFill>
              </a:rPr>
              <a:pPr>
                <a:defRPr/>
              </a:pPr>
              <a:t>10/15/2016</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4671F424-F208-46E6-997C-02B585FF05BC}" type="slidenum">
              <a:rPr lang="en-US"/>
              <a:pPr/>
              <a:t>‹#›</a:t>
            </a:fld>
            <a:endParaRPr lang="en-US"/>
          </a:p>
        </p:txBody>
      </p:sp>
    </p:spTree>
    <p:extLst>
      <p:ext uri="{BB962C8B-B14F-4D97-AF65-F5344CB8AC3E}">
        <p14:creationId xmlns:p14="http://schemas.microsoft.com/office/powerpoint/2010/main" val="644185187"/>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0055CB8-751C-4D46-B054-08AFE330AE57}" type="datetimeFigureOut">
              <a:rPr lang="en-US">
                <a:solidFill>
                  <a:srgbClr val="04617B">
                    <a:shade val="90000"/>
                  </a:srgbClr>
                </a:solidFill>
              </a:rPr>
              <a:pPr>
                <a:defRPr/>
              </a:pPr>
              <a:t>10/15/2016</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606FA191-F131-4821-931B-19FCB28BD468}" type="slidenum">
              <a:rPr lang="en-US"/>
              <a:pPr/>
              <a:t>‹#›</a:t>
            </a:fld>
            <a:endParaRPr lang="en-US"/>
          </a:p>
        </p:txBody>
      </p:sp>
    </p:spTree>
    <p:extLst>
      <p:ext uri="{BB962C8B-B14F-4D97-AF65-F5344CB8AC3E}">
        <p14:creationId xmlns:p14="http://schemas.microsoft.com/office/powerpoint/2010/main" val="1907056875"/>
      </p:ext>
    </p:extLst>
  </p:cSld>
  <p:clrMapOvr>
    <a:masterClrMapping/>
  </p:clrMapOvr>
  <p:transition>
    <p:wedg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3094BB93-6D7E-4B9D-B554-B3A0AC005376}" type="datetimeFigureOut">
              <a:rPr lang="en-US">
                <a:solidFill>
                  <a:srgbClr val="04617B">
                    <a:shade val="90000"/>
                  </a:srgbClr>
                </a:solidFill>
              </a:rPr>
              <a:pPr>
                <a:defRPr/>
              </a:pPr>
              <a:t>10/15/2016</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DEA11DB0-1C20-44B0-A098-1697C7BA59BC}" type="slidenum">
              <a:rPr lang="en-US"/>
              <a:pPr/>
              <a:t>‹#›</a:t>
            </a:fld>
            <a:endParaRPr lang="en-US"/>
          </a:p>
        </p:txBody>
      </p:sp>
    </p:spTree>
    <p:extLst>
      <p:ext uri="{BB962C8B-B14F-4D97-AF65-F5344CB8AC3E}">
        <p14:creationId xmlns:p14="http://schemas.microsoft.com/office/powerpoint/2010/main" val="3770649146"/>
      </p:ext>
    </p:extLst>
  </p:cSld>
  <p:clrMapOvr>
    <a:masterClrMapping/>
  </p:clrMapOvr>
  <p:transition>
    <p:wedg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02DE22-16BB-4891-8E0C-A3CF49D28F0B}" type="datetimeFigureOut">
              <a:rPr lang="en-US">
                <a:solidFill>
                  <a:srgbClr val="04617B">
                    <a:shade val="90000"/>
                  </a:srgbClr>
                </a:solidFill>
              </a:rPr>
              <a:pPr>
                <a:defRPr/>
              </a:pPr>
              <a:t>10/15/2016</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FE933AE9-2B7B-4981-93E9-0406968D7DD5}" type="slidenum">
              <a:rPr lang="en-US"/>
              <a:pPr/>
              <a:t>‹#›</a:t>
            </a:fld>
            <a:endParaRPr lang="en-US"/>
          </a:p>
        </p:txBody>
      </p:sp>
    </p:spTree>
    <p:extLst>
      <p:ext uri="{BB962C8B-B14F-4D97-AF65-F5344CB8AC3E}">
        <p14:creationId xmlns:p14="http://schemas.microsoft.com/office/powerpoint/2010/main" val="3510815136"/>
      </p:ext>
    </p:extLst>
  </p:cSld>
  <p:clrMapOvr>
    <a:masterClrMapping/>
  </p:clrMapOvr>
  <p:transition>
    <p:wedg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C221644-FA01-4379-AB68-E1756C579F44}" type="datetimeFigureOut">
              <a:rPr lang="en-US">
                <a:solidFill>
                  <a:srgbClr val="04617B">
                    <a:shade val="90000"/>
                  </a:srgbClr>
                </a:solidFill>
              </a:rPr>
              <a:pPr>
                <a:defRPr/>
              </a:pPr>
              <a:t>10/15/2016</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A8B936B9-67FE-4CA7-B58D-D7EA18FFAC16}" type="slidenum">
              <a:rPr lang="en-US"/>
              <a:pPr/>
              <a:t>‹#›</a:t>
            </a:fld>
            <a:endParaRPr lang="en-US"/>
          </a:p>
        </p:txBody>
      </p:sp>
    </p:spTree>
    <p:extLst>
      <p:ext uri="{BB962C8B-B14F-4D97-AF65-F5344CB8AC3E}">
        <p14:creationId xmlns:p14="http://schemas.microsoft.com/office/powerpoint/2010/main" val="1425241933"/>
      </p:ext>
    </p:extLst>
  </p:cSld>
  <p:clrMapOvr>
    <a:masterClrMapping/>
  </p:clrMapOvr>
  <p:transition>
    <p:wedg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B8C28F1-B2D3-4167-9FE4-82E2509AAB33}" type="datetimeFigureOut">
              <a:rPr lang="en-US">
                <a:solidFill>
                  <a:srgbClr val="04617B">
                    <a:shade val="90000"/>
                  </a:srgbClr>
                </a:solidFill>
              </a:rPr>
              <a:pPr>
                <a:defRPr/>
              </a:pPr>
              <a:t>10/15/2016</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F8E373E-1733-4943-8483-0C916CF684D0}" type="slidenum">
              <a:rPr lang="en-US"/>
              <a:pPr/>
              <a:t>‹#›</a:t>
            </a:fld>
            <a:endParaRPr lang="en-US"/>
          </a:p>
        </p:txBody>
      </p:sp>
    </p:spTree>
    <p:extLst>
      <p:ext uri="{BB962C8B-B14F-4D97-AF65-F5344CB8AC3E}">
        <p14:creationId xmlns:p14="http://schemas.microsoft.com/office/powerpoint/2010/main" val="860533774"/>
      </p:ext>
    </p:extLst>
  </p:cSld>
  <p:clrMapOvr>
    <a:masterClrMapping/>
  </p:clrMapOvr>
  <p:transition>
    <p:wedg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4C0945AD-DD8C-4CB3-97EB-60A2D5D466AA}" type="datetimeFigureOut">
              <a:rPr lang="en-US">
                <a:solidFill>
                  <a:srgbClr val="04617B">
                    <a:shade val="90000"/>
                  </a:srgbClr>
                </a:solidFill>
              </a:rPr>
              <a:pPr>
                <a:defRPr/>
              </a:pPr>
              <a:t>10/15/2016</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BEEE259A-48C1-4C65-82A9-6218EFF38365}" type="slidenum">
              <a:rPr lang="en-US"/>
              <a:pPr/>
              <a:t>‹#›</a:t>
            </a:fld>
            <a:endParaRPr lang="en-US"/>
          </a:p>
        </p:txBody>
      </p:sp>
    </p:spTree>
    <p:extLst>
      <p:ext uri="{BB962C8B-B14F-4D97-AF65-F5344CB8AC3E}">
        <p14:creationId xmlns:p14="http://schemas.microsoft.com/office/powerpoint/2010/main" val="2512588666"/>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1682E-7E07-48FC-B3E8-7090F0B8423F}"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33E9AE-999D-4749-B243-97770FDD658F}" type="slidenum">
              <a:rPr lang="en-US" smtClean="0"/>
              <a:t>‹#›</a:t>
            </a:fld>
            <a:endParaRPr lang="en-US"/>
          </a:p>
        </p:txBody>
      </p:sp>
    </p:spTree>
    <p:extLst>
      <p:ext uri="{BB962C8B-B14F-4D97-AF65-F5344CB8AC3E}">
        <p14:creationId xmlns:p14="http://schemas.microsoft.com/office/powerpoint/2010/main" val="271355622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9822586-E60C-4091-9ABE-20A008EBB610}" type="datetimeFigureOut">
              <a:rPr lang="en-US">
                <a:solidFill>
                  <a:srgbClr val="04617B">
                    <a:shade val="90000"/>
                  </a:srgbClr>
                </a:solidFill>
              </a:rPr>
              <a:pPr>
                <a:defRPr/>
              </a:pPr>
              <a:t>10/15/2016</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9C83463-2E6D-431B-AC33-C402ED6EA50F}" type="slidenum">
              <a:rPr lang="en-US"/>
              <a:pPr/>
              <a:t>‹#›</a:t>
            </a:fld>
            <a:endParaRPr lang="en-US"/>
          </a:p>
        </p:txBody>
      </p:sp>
    </p:spTree>
    <p:extLst>
      <p:ext uri="{BB962C8B-B14F-4D97-AF65-F5344CB8AC3E}">
        <p14:creationId xmlns:p14="http://schemas.microsoft.com/office/powerpoint/2010/main" val="1999748820"/>
      </p:ext>
    </p:extLst>
  </p:cSld>
  <p:clrMapOvr>
    <a:masterClrMapping/>
  </p:clrMapOvr>
  <p:transition>
    <p:wedg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4211AC0-EB90-453C-B934-F302763933E9}" type="datetimeFigureOut">
              <a:rPr lang="en-US">
                <a:solidFill>
                  <a:srgbClr val="04617B">
                    <a:shade val="90000"/>
                  </a:srgbClr>
                </a:solidFill>
              </a:rPr>
              <a:pPr>
                <a:defRPr/>
              </a:pPr>
              <a:t>10/15/2016</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33BED1FE-3F15-44A6-8018-59773E6D8D7E}" type="slidenum">
              <a:rPr lang="en-US"/>
              <a:pPr/>
              <a:t>‹#›</a:t>
            </a:fld>
            <a:endParaRPr lang="en-US"/>
          </a:p>
        </p:txBody>
      </p:sp>
    </p:spTree>
    <p:extLst>
      <p:ext uri="{BB962C8B-B14F-4D97-AF65-F5344CB8AC3E}">
        <p14:creationId xmlns:p14="http://schemas.microsoft.com/office/powerpoint/2010/main" val="2715871461"/>
      </p:ext>
    </p:extLst>
  </p:cSld>
  <p:clrMapOvr>
    <a:masterClrMapping/>
  </p:clrMapOvr>
  <p:transition>
    <p:wedg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lvl1pPr>
          </a:lstStyle>
          <a:p>
            <a:fld id="{93248090-90E8-4E5B-9CCF-7C105E0477B9}" type="slidenum">
              <a:rPr lang="ar-SA"/>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211093559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fld id="{0AF56410-672B-44E3-B86E-67D4B80B873C}" type="slidenum">
              <a:rPr lang="ar-SA"/>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solidFill>
                <a:srgbClr val="04617B">
                  <a:shade val="90000"/>
                </a:srgbClr>
              </a:solidFill>
            </a:endParaRPr>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solidFill>
                <a:srgbClr val="04617B">
                  <a:shade val="90000"/>
                </a:srgbClr>
              </a:solidFill>
            </a:endParaRPr>
          </a:p>
        </p:txBody>
      </p:sp>
    </p:spTree>
    <p:extLst>
      <p:ext uri="{BB962C8B-B14F-4D97-AF65-F5344CB8AC3E}">
        <p14:creationId xmlns:p14="http://schemas.microsoft.com/office/powerpoint/2010/main" val="1429665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1682E-7E07-48FC-B3E8-7090F0B8423F}"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3E9AE-999D-4749-B243-97770FDD658F}" type="slidenum">
              <a:rPr lang="en-US" smtClean="0"/>
              <a:t>‹#›</a:t>
            </a:fld>
            <a:endParaRPr lang="en-US"/>
          </a:p>
        </p:txBody>
      </p:sp>
    </p:spTree>
    <p:extLst>
      <p:ext uri="{BB962C8B-B14F-4D97-AF65-F5344CB8AC3E}">
        <p14:creationId xmlns:p14="http://schemas.microsoft.com/office/powerpoint/2010/main" val="3879926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1682E-7E07-48FC-B3E8-7090F0B8423F}"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33E9AE-999D-4749-B243-97770FDD658F}" type="slidenum">
              <a:rPr lang="en-US" smtClean="0"/>
              <a:t>‹#›</a:t>
            </a:fld>
            <a:endParaRPr lang="en-US"/>
          </a:p>
        </p:txBody>
      </p:sp>
    </p:spTree>
    <p:extLst>
      <p:ext uri="{BB962C8B-B14F-4D97-AF65-F5344CB8AC3E}">
        <p14:creationId xmlns:p14="http://schemas.microsoft.com/office/powerpoint/2010/main" val="2990329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slideLayout" Target="../slideLayouts/slideLayout73.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31682E-7E07-48FC-B3E8-7090F0B8423F}" type="datetimeFigureOut">
              <a:rPr lang="en-US" smtClean="0"/>
              <a:t>10/15/2016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3E9AE-999D-4749-B243-97770FDD658F}" type="slidenum">
              <a:rPr lang="en-US" smtClean="0"/>
              <a:t>‹#›</a:t>
            </a:fld>
            <a:endParaRPr lang="en-US"/>
          </a:p>
        </p:txBody>
      </p:sp>
    </p:spTree>
    <p:extLst>
      <p:ext uri="{BB962C8B-B14F-4D97-AF65-F5344CB8AC3E}">
        <p14:creationId xmlns:p14="http://schemas.microsoft.com/office/powerpoint/2010/main" val="2332193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319088" y="1828800"/>
            <a:ext cx="8824912" cy="5029200"/>
            <a:chOff x="201" y="1152"/>
            <a:chExt cx="5559" cy="3168"/>
          </a:xfrm>
        </p:grpSpPr>
        <p:sp>
          <p:nvSpPr>
            <p:cNvPr id="18435"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36"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37"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38"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39"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40"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41"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42"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grpSp>
      <p:sp>
        <p:nvSpPr>
          <p:cNvPr id="18443"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latin typeface="+mn-lt"/>
                <a:ea typeface="+mn-ea"/>
              </a:defRPr>
            </a:lvl1pPr>
          </a:lstStyle>
          <a:p>
            <a:pPr fontAlgn="base">
              <a:spcBef>
                <a:spcPct val="0"/>
              </a:spcBef>
              <a:spcAft>
                <a:spcPct val="0"/>
              </a:spcAft>
              <a:defRPr/>
            </a:pPr>
            <a:endParaRPr lang="en-US">
              <a:solidFill>
                <a:srgbClr val="FFFFFF"/>
              </a:solidFill>
            </a:endParaRPr>
          </a:p>
        </p:txBody>
      </p:sp>
      <p:sp>
        <p:nvSpPr>
          <p:cNvPr id="18444"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latin typeface="+mn-lt"/>
                <a:ea typeface="+mn-ea"/>
              </a:defRPr>
            </a:lvl1pPr>
          </a:lstStyle>
          <a:p>
            <a:pPr fontAlgn="base">
              <a:spcBef>
                <a:spcPct val="0"/>
              </a:spcBef>
              <a:spcAft>
                <a:spcPct val="0"/>
              </a:spcAft>
              <a:defRPr/>
            </a:pPr>
            <a:endParaRPr lang="en-US">
              <a:solidFill>
                <a:srgbClr val="FFFFFF"/>
              </a:solidFill>
            </a:endParaRPr>
          </a:p>
        </p:txBody>
      </p:sp>
      <p:sp>
        <p:nvSpPr>
          <p:cNvPr id="18445"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latin typeface="Arial" charset="0"/>
                <a:ea typeface="ＭＳ Ｐゴシック" pitchFamily="-111" charset="-128"/>
              </a:defRPr>
            </a:lvl1pPr>
          </a:lstStyle>
          <a:p>
            <a:pPr fontAlgn="base">
              <a:spcBef>
                <a:spcPct val="0"/>
              </a:spcBef>
              <a:spcAft>
                <a:spcPct val="0"/>
              </a:spcAft>
              <a:defRPr/>
            </a:pPr>
            <a:fld id="{31D4FC6A-84A1-4B50-9797-13DE67349376}" type="slidenum">
              <a:rPr lang="en-US">
                <a:solidFill>
                  <a:srgbClr val="FFFFFF"/>
                </a:solidFill>
              </a:rPr>
              <a:pPr fontAlgn="base">
                <a:spcBef>
                  <a:spcPct val="0"/>
                </a:spcBef>
                <a:spcAft>
                  <a:spcPct val="0"/>
                </a:spcAft>
                <a:defRPr/>
              </a:pPr>
              <a:t>‹#›</a:t>
            </a:fld>
            <a:endParaRPr lang="en-US">
              <a:solidFill>
                <a:srgbClr val="FFFFFF"/>
              </a:solidFill>
            </a:endParaRPr>
          </a:p>
        </p:txBody>
      </p:sp>
      <p:sp>
        <p:nvSpPr>
          <p:cNvPr id="18446"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8447"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1928468"/>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wedge/>
  </p:transition>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S PGothic" pitchFamily="34" charset="-128"/>
          <a:cs typeface="ＭＳ Ｐゴシック" pitchFamily="-111" charset="-128"/>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S PGothic" pitchFamily="34" charset="-128"/>
          <a:cs typeface="ＭＳ Ｐゴシック" pitchFamily="-111" charset="-128"/>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ea typeface="MS PGothic" pitchFamily="34" charset="-128"/>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ea typeface="MS PGothic" pitchFamily="34" charset="-128"/>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ea typeface="MS PGothic" pitchFamily="34" charset="-128"/>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ea typeface="MS PGothic" pitchFamily="34" charset="-128"/>
        </a:defRPr>
      </a:lvl5pPr>
      <a:lvl6pPr marL="2514600" indent="-228600" algn="l" rtl="0" fontAlgn="base">
        <a:spcBef>
          <a:spcPct val="20000"/>
        </a:spcBef>
        <a:spcAft>
          <a:spcPct val="0"/>
        </a:spcAft>
        <a:buClr>
          <a:schemeClr val="hlink"/>
        </a:buClr>
        <a:buFont typeface="Wingdings" pitchFamily="-111" charset="2"/>
        <a:buChar char="§"/>
        <a:defRPr sz="2000">
          <a:solidFill>
            <a:schemeClr val="tx1"/>
          </a:solidFill>
          <a:effectLst>
            <a:outerShdw blurRad="38100" dist="38100" dir="2700000" algn="tl">
              <a:srgbClr val="000000"/>
            </a:outerShdw>
          </a:effectLst>
          <a:latin typeface="+mn-lt"/>
          <a:ea typeface="ＭＳ Ｐゴシック" pitchFamily="-111" charset="-128"/>
        </a:defRPr>
      </a:lvl6pPr>
      <a:lvl7pPr marL="2971800" indent="-228600" algn="l" rtl="0" fontAlgn="base">
        <a:spcBef>
          <a:spcPct val="20000"/>
        </a:spcBef>
        <a:spcAft>
          <a:spcPct val="0"/>
        </a:spcAft>
        <a:buClr>
          <a:schemeClr val="hlink"/>
        </a:buClr>
        <a:buFont typeface="Wingdings" pitchFamily="-111" charset="2"/>
        <a:buChar char="§"/>
        <a:defRPr sz="2000">
          <a:solidFill>
            <a:schemeClr val="tx1"/>
          </a:solidFill>
          <a:effectLst>
            <a:outerShdw blurRad="38100" dist="38100" dir="2700000" algn="tl">
              <a:srgbClr val="000000"/>
            </a:outerShdw>
          </a:effectLst>
          <a:latin typeface="+mn-lt"/>
          <a:ea typeface="ＭＳ Ｐゴシック" pitchFamily="-111" charset="-128"/>
        </a:defRPr>
      </a:lvl7pPr>
      <a:lvl8pPr marL="3429000" indent="-228600" algn="l" rtl="0" fontAlgn="base">
        <a:spcBef>
          <a:spcPct val="20000"/>
        </a:spcBef>
        <a:spcAft>
          <a:spcPct val="0"/>
        </a:spcAft>
        <a:buClr>
          <a:schemeClr val="hlink"/>
        </a:buClr>
        <a:buFont typeface="Wingdings" pitchFamily="-111" charset="2"/>
        <a:buChar char="§"/>
        <a:defRPr sz="2000">
          <a:solidFill>
            <a:schemeClr val="tx1"/>
          </a:solidFill>
          <a:effectLst>
            <a:outerShdw blurRad="38100" dist="38100" dir="2700000" algn="tl">
              <a:srgbClr val="000000"/>
            </a:outerShdw>
          </a:effectLst>
          <a:latin typeface="+mn-lt"/>
          <a:ea typeface="ＭＳ Ｐゴシック" pitchFamily="-111" charset="-128"/>
        </a:defRPr>
      </a:lvl8pPr>
      <a:lvl9pPr marL="3886200" indent="-228600" algn="l" rtl="0" fontAlgn="base">
        <a:spcBef>
          <a:spcPct val="20000"/>
        </a:spcBef>
        <a:spcAft>
          <a:spcPct val="0"/>
        </a:spcAft>
        <a:buClr>
          <a:schemeClr val="hlink"/>
        </a:buClr>
        <a:buFont typeface="Wingdings" pitchFamily="-111" charset="2"/>
        <a:buChar char="§"/>
        <a:defRPr sz="2000">
          <a:solidFill>
            <a:schemeClr val="tx1"/>
          </a:solidFill>
          <a:effectLst>
            <a:outerShdw blurRad="38100" dist="38100" dir="2700000" algn="tl">
              <a:srgbClr val="000000"/>
            </a:outerShdw>
          </a:effectLst>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accent2"/>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319088" y="1828800"/>
            <a:ext cx="8824912" cy="5029200"/>
            <a:chOff x="201" y="1152"/>
            <a:chExt cx="5559" cy="3168"/>
          </a:xfrm>
        </p:grpSpPr>
        <p:sp>
          <p:nvSpPr>
            <p:cNvPr id="18435"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36"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37"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38"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39"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40"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41"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sp>
          <p:nvSpPr>
            <p:cNvPr id="18442"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sz="2400">
                <a:solidFill>
                  <a:srgbClr val="FFFFFF"/>
                </a:solidFill>
                <a:latin typeface="Times New Roman" pitchFamily="-111" charset="0"/>
                <a:ea typeface="MS PGothic" pitchFamily="34" charset="-128"/>
              </a:endParaRPr>
            </a:p>
          </p:txBody>
        </p:sp>
      </p:grpSp>
      <p:sp>
        <p:nvSpPr>
          <p:cNvPr id="18443" name="Rectangle 11"/>
          <p:cNvSpPr>
            <a:spLocks noGrp="1" noChangeArrowheads="1"/>
          </p:cNvSpPr>
          <p:nvPr>
            <p:ph type="dt" sz="half" idx="2"/>
          </p:nvPr>
        </p:nvSpPr>
        <p:spPr bwMode="auto">
          <a:xfrm>
            <a:off x="838200"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latin typeface="+mn-lt"/>
                <a:ea typeface="+mn-ea"/>
              </a:defRPr>
            </a:lvl1pPr>
          </a:lstStyle>
          <a:p>
            <a:pPr fontAlgn="base">
              <a:spcBef>
                <a:spcPct val="0"/>
              </a:spcBef>
              <a:spcAft>
                <a:spcPct val="0"/>
              </a:spcAft>
              <a:defRPr/>
            </a:pPr>
            <a:endParaRPr lang="en-US">
              <a:solidFill>
                <a:srgbClr val="FFFFFF"/>
              </a:solidFill>
            </a:endParaRPr>
          </a:p>
        </p:txBody>
      </p:sp>
      <p:sp>
        <p:nvSpPr>
          <p:cNvPr id="18444" name="Rectangle 12"/>
          <p:cNvSpPr>
            <a:spLocks noGrp="1" noChangeArrowheads="1"/>
          </p:cNvSpPr>
          <p:nvPr>
            <p:ph type="ftr" sz="quarter" idx="3"/>
          </p:nvPr>
        </p:nvSpPr>
        <p:spPr bwMode="auto">
          <a:xfrm>
            <a:off x="34290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latin typeface="+mn-lt"/>
                <a:ea typeface="+mn-ea"/>
              </a:defRPr>
            </a:lvl1pPr>
          </a:lstStyle>
          <a:p>
            <a:pPr fontAlgn="base">
              <a:spcBef>
                <a:spcPct val="0"/>
              </a:spcBef>
              <a:spcAft>
                <a:spcPct val="0"/>
              </a:spcAft>
              <a:defRPr/>
            </a:pPr>
            <a:endParaRPr lang="en-US">
              <a:solidFill>
                <a:srgbClr val="FFFFFF"/>
              </a:solidFill>
            </a:endParaRPr>
          </a:p>
        </p:txBody>
      </p:sp>
      <p:sp>
        <p:nvSpPr>
          <p:cNvPr id="18445" name="Rectangle 13"/>
          <p:cNvSpPr>
            <a:spLocks noGrp="1" noChangeArrowheads="1"/>
          </p:cNvSpPr>
          <p:nvPr>
            <p:ph type="sldNum" sz="quarter" idx="4"/>
          </p:nvPr>
        </p:nvSpPr>
        <p:spPr bwMode="auto">
          <a:xfrm>
            <a:off x="6937375" y="6245225"/>
            <a:ext cx="19018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latin typeface="Arial" charset="0"/>
                <a:ea typeface="ＭＳ Ｐゴシック" pitchFamily="-111" charset="-128"/>
              </a:defRPr>
            </a:lvl1pPr>
          </a:lstStyle>
          <a:p>
            <a:pPr fontAlgn="base">
              <a:spcBef>
                <a:spcPct val="0"/>
              </a:spcBef>
              <a:spcAft>
                <a:spcPct val="0"/>
              </a:spcAft>
              <a:defRPr/>
            </a:pPr>
            <a:fld id="{31D4FC6A-84A1-4B50-9797-13DE67349376}" type="slidenum">
              <a:rPr lang="en-US">
                <a:solidFill>
                  <a:srgbClr val="FFFFFF"/>
                </a:solidFill>
              </a:rPr>
              <a:pPr fontAlgn="base">
                <a:spcBef>
                  <a:spcPct val="0"/>
                </a:spcBef>
                <a:spcAft>
                  <a:spcPct val="0"/>
                </a:spcAft>
                <a:defRPr/>
              </a:pPr>
              <a:t>‹#›</a:t>
            </a:fld>
            <a:endParaRPr lang="en-US">
              <a:solidFill>
                <a:srgbClr val="FFFFFF"/>
              </a:solidFill>
            </a:endParaRPr>
          </a:p>
        </p:txBody>
      </p:sp>
      <p:sp>
        <p:nvSpPr>
          <p:cNvPr id="18446" name="Rectangle 14"/>
          <p:cNvSpPr>
            <a:spLocks noGrp="1" noRot="1" noChangeArrowheads="1"/>
          </p:cNvSpPr>
          <p:nvPr>
            <p:ph type="title"/>
          </p:nvPr>
        </p:nvSpPr>
        <p:spPr bwMode="auto">
          <a:xfrm>
            <a:off x="457200" y="244475"/>
            <a:ext cx="8385175"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8447" name="Rectangle 15"/>
          <p:cNvSpPr>
            <a:spLocks noGrp="1" noRot="1" noChangeArrowheads="1"/>
          </p:cNvSpPr>
          <p:nvPr>
            <p:ph type="body" idx="1"/>
          </p:nvPr>
        </p:nvSpPr>
        <p:spPr bwMode="auto">
          <a:xfrm>
            <a:off x="838200" y="1905000"/>
            <a:ext cx="800735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6392179"/>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wedge/>
  </p:transition>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S PGothic" pitchFamily="34" charset="-128"/>
          <a:cs typeface="ＭＳ Ｐゴシック" pitchFamily="-111" charset="-128"/>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Black" pitchFamily="-111" charset="0"/>
          <a:ea typeface="MS PGothic" pitchFamily="34" charset="-128"/>
          <a:cs typeface="ＭＳ Ｐゴシック" pitchFamily="-111" charset="-128"/>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111"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S PGothic" pitchFamily="34" charset="-128"/>
          <a:cs typeface="ＭＳ Ｐゴシック" pitchFamily="-111" charset="-128"/>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ea typeface="MS PGothic" pitchFamily="34" charset="-128"/>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ea typeface="MS PGothic" pitchFamily="34" charset="-128"/>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ea typeface="MS PGothic" pitchFamily="34" charset="-128"/>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ea typeface="MS PGothic" pitchFamily="34" charset="-128"/>
        </a:defRPr>
      </a:lvl5pPr>
      <a:lvl6pPr marL="2514600" indent="-228600" algn="l" rtl="0" fontAlgn="base">
        <a:spcBef>
          <a:spcPct val="20000"/>
        </a:spcBef>
        <a:spcAft>
          <a:spcPct val="0"/>
        </a:spcAft>
        <a:buClr>
          <a:schemeClr val="hlink"/>
        </a:buClr>
        <a:buFont typeface="Wingdings" pitchFamily="-111" charset="2"/>
        <a:buChar char="§"/>
        <a:defRPr sz="2000">
          <a:solidFill>
            <a:schemeClr val="tx1"/>
          </a:solidFill>
          <a:effectLst>
            <a:outerShdw blurRad="38100" dist="38100" dir="2700000" algn="tl">
              <a:srgbClr val="000000"/>
            </a:outerShdw>
          </a:effectLst>
          <a:latin typeface="+mn-lt"/>
          <a:ea typeface="ＭＳ Ｐゴシック" pitchFamily="-111" charset="-128"/>
        </a:defRPr>
      </a:lvl6pPr>
      <a:lvl7pPr marL="2971800" indent="-228600" algn="l" rtl="0" fontAlgn="base">
        <a:spcBef>
          <a:spcPct val="20000"/>
        </a:spcBef>
        <a:spcAft>
          <a:spcPct val="0"/>
        </a:spcAft>
        <a:buClr>
          <a:schemeClr val="hlink"/>
        </a:buClr>
        <a:buFont typeface="Wingdings" pitchFamily="-111" charset="2"/>
        <a:buChar char="§"/>
        <a:defRPr sz="2000">
          <a:solidFill>
            <a:schemeClr val="tx1"/>
          </a:solidFill>
          <a:effectLst>
            <a:outerShdw blurRad="38100" dist="38100" dir="2700000" algn="tl">
              <a:srgbClr val="000000"/>
            </a:outerShdw>
          </a:effectLst>
          <a:latin typeface="+mn-lt"/>
          <a:ea typeface="ＭＳ Ｐゴシック" pitchFamily="-111" charset="-128"/>
        </a:defRPr>
      </a:lvl7pPr>
      <a:lvl8pPr marL="3429000" indent="-228600" algn="l" rtl="0" fontAlgn="base">
        <a:spcBef>
          <a:spcPct val="20000"/>
        </a:spcBef>
        <a:spcAft>
          <a:spcPct val="0"/>
        </a:spcAft>
        <a:buClr>
          <a:schemeClr val="hlink"/>
        </a:buClr>
        <a:buFont typeface="Wingdings" pitchFamily="-111" charset="2"/>
        <a:buChar char="§"/>
        <a:defRPr sz="2000">
          <a:solidFill>
            <a:schemeClr val="tx1"/>
          </a:solidFill>
          <a:effectLst>
            <a:outerShdw blurRad="38100" dist="38100" dir="2700000" algn="tl">
              <a:srgbClr val="000000"/>
            </a:outerShdw>
          </a:effectLst>
          <a:latin typeface="+mn-lt"/>
          <a:ea typeface="ＭＳ Ｐゴシック" pitchFamily="-111" charset="-128"/>
        </a:defRPr>
      </a:lvl8pPr>
      <a:lvl9pPr marL="3886200" indent="-228600" algn="l" rtl="0" fontAlgn="base">
        <a:spcBef>
          <a:spcPct val="20000"/>
        </a:spcBef>
        <a:spcAft>
          <a:spcPct val="0"/>
        </a:spcAft>
        <a:buClr>
          <a:schemeClr val="hlink"/>
        </a:buClr>
        <a:buFont typeface="Wingdings" pitchFamily="-111" charset="2"/>
        <a:buChar char="§"/>
        <a:defRPr sz="2000">
          <a:solidFill>
            <a:schemeClr val="tx1"/>
          </a:solidFill>
          <a:effectLst>
            <a:outerShdw blurRad="38100" dist="38100" dir="2700000" algn="tl">
              <a:srgbClr val="000000"/>
            </a:outerShdw>
          </a:effectLst>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11" charset="0"/>
                <a:ea typeface="+mn-ea"/>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11" charset="0"/>
                <a:ea typeface="+mn-ea"/>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11" charset="0"/>
                <a:ea typeface="ＭＳ Ｐゴシック" pitchFamily="-111" charset="-128"/>
              </a:defRPr>
            </a:lvl1pPr>
          </a:lstStyle>
          <a:p>
            <a:pPr fontAlgn="base">
              <a:spcBef>
                <a:spcPct val="0"/>
              </a:spcBef>
              <a:spcAft>
                <a:spcPct val="0"/>
              </a:spcAft>
              <a:defRPr/>
            </a:pPr>
            <a:fld id="{8ED7F551-D68D-438F-A12D-47DAAF731B1D}"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68646195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ransition>
    <p:wedge/>
  </p:transition>
  <p:txStyles>
    <p:titleStyle>
      <a:lvl1pPr algn="ctr" rtl="0" eaLnBrk="0" fontAlgn="base" hangingPunct="0">
        <a:spcBef>
          <a:spcPct val="0"/>
        </a:spcBef>
        <a:spcAft>
          <a:spcPct val="0"/>
        </a:spcAft>
        <a:defRPr sz="4400">
          <a:solidFill>
            <a:schemeClr val="tx2"/>
          </a:solidFill>
          <a:latin typeface="+mj-lt"/>
          <a:ea typeface="MS PGothic" pitchFamily="34" charset="-128"/>
          <a:cs typeface="ＭＳ Ｐゴシック" pitchFamily="-111" charset="-128"/>
        </a:defRPr>
      </a:lvl1pPr>
      <a:lvl2pPr algn="ctr" rtl="0" eaLnBrk="0" fontAlgn="base" hangingPunct="0">
        <a:spcBef>
          <a:spcPct val="0"/>
        </a:spcBef>
        <a:spcAft>
          <a:spcPct val="0"/>
        </a:spcAft>
        <a:defRPr sz="4400">
          <a:solidFill>
            <a:schemeClr val="tx2"/>
          </a:solidFill>
          <a:latin typeface="Times New Roman" pitchFamily="-111" charset="0"/>
          <a:ea typeface="MS PGothic" pitchFamily="34" charset="-128"/>
          <a:cs typeface="ＭＳ Ｐゴシック" pitchFamily="-111" charset="-128"/>
        </a:defRPr>
      </a:lvl2pPr>
      <a:lvl3pPr algn="ctr" rtl="0" eaLnBrk="0" fontAlgn="base" hangingPunct="0">
        <a:spcBef>
          <a:spcPct val="0"/>
        </a:spcBef>
        <a:spcAft>
          <a:spcPct val="0"/>
        </a:spcAft>
        <a:defRPr sz="4400">
          <a:solidFill>
            <a:schemeClr val="tx2"/>
          </a:solidFill>
          <a:latin typeface="Times New Roman" pitchFamily="-111" charset="0"/>
          <a:ea typeface="MS PGothic" pitchFamily="34" charset="-128"/>
          <a:cs typeface="ＭＳ Ｐゴシック" pitchFamily="-111" charset="-128"/>
        </a:defRPr>
      </a:lvl3pPr>
      <a:lvl4pPr algn="ctr" rtl="0" eaLnBrk="0" fontAlgn="base" hangingPunct="0">
        <a:spcBef>
          <a:spcPct val="0"/>
        </a:spcBef>
        <a:spcAft>
          <a:spcPct val="0"/>
        </a:spcAft>
        <a:defRPr sz="4400">
          <a:solidFill>
            <a:schemeClr val="tx2"/>
          </a:solidFill>
          <a:latin typeface="Times New Roman" pitchFamily="-111" charset="0"/>
          <a:ea typeface="MS PGothic" pitchFamily="34" charset="-128"/>
          <a:cs typeface="ＭＳ Ｐゴシック" pitchFamily="-111" charset="-128"/>
        </a:defRPr>
      </a:lvl4pPr>
      <a:lvl5pPr algn="ctr" rtl="0" eaLnBrk="0" fontAlgn="base" hangingPunct="0">
        <a:spcBef>
          <a:spcPct val="0"/>
        </a:spcBef>
        <a:spcAft>
          <a:spcPct val="0"/>
        </a:spcAft>
        <a:defRPr sz="4400">
          <a:solidFill>
            <a:schemeClr val="tx2"/>
          </a:solidFill>
          <a:latin typeface="Times New Roman" pitchFamily="-111" charset="0"/>
          <a:ea typeface="MS PGothic" pitchFamily="34" charset="-128"/>
          <a:cs typeface="ＭＳ Ｐゴシック" pitchFamily="-111" charset="-128"/>
        </a:defRPr>
      </a:lvl5pPr>
      <a:lvl6pPr marL="457200" algn="ctr" rtl="0" fontAlgn="base">
        <a:spcBef>
          <a:spcPct val="0"/>
        </a:spcBef>
        <a:spcAft>
          <a:spcPct val="0"/>
        </a:spcAft>
        <a:defRPr sz="4400">
          <a:solidFill>
            <a:schemeClr val="tx2"/>
          </a:solidFill>
          <a:latin typeface="Times New Roman" pitchFamily="-111" charset="0"/>
        </a:defRPr>
      </a:lvl6pPr>
      <a:lvl7pPr marL="914400" algn="ctr" rtl="0" fontAlgn="base">
        <a:spcBef>
          <a:spcPct val="0"/>
        </a:spcBef>
        <a:spcAft>
          <a:spcPct val="0"/>
        </a:spcAft>
        <a:defRPr sz="4400">
          <a:solidFill>
            <a:schemeClr val="tx2"/>
          </a:solidFill>
          <a:latin typeface="Times New Roman" pitchFamily="-111" charset="0"/>
        </a:defRPr>
      </a:lvl7pPr>
      <a:lvl8pPr marL="1371600" algn="ctr" rtl="0" fontAlgn="base">
        <a:spcBef>
          <a:spcPct val="0"/>
        </a:spcBef>
        <a:spcAft>
          <a:spcPct val="0"/>
        </a:spcAft>
        <a:defRPr sz="4400">
          <a:solidFill>
            <a:schemeClr val="tx2"/>
          </a:solidFill>
          <a:latin typeface="Times New Roman" pitchFamily="-111" charset="0"/>
        </a:defRPr>
      </a:lvl8pPr>
      <a:lvl9pPr marL="1828800" algn="ctr" rtl="0" fontAlgn="base">
        <a:spcBef>
          <a:spcPct val="0"/>
        </a:spcBef>
        <a:spcAft>
          <a:spcPct val="0"/>
        </a:spcAft>
        <a:defRPr sz="4400">
          <a:solidFill>
            <a:schemeClr val="tx2"/>
          </a:solidFill>
          <a:latin typeface="Times New Roman" pitchFamily="-111"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pitchFamily="-111"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1"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1"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1"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2228"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fontAlgn="base">
              <a:spcBef>
                <a:spcPct val="0"/>
              </a:spcBef>
              <a:spcAft>
                <a:spcPct val="0"/>
              </a:spcAft>
              <a:defRPr/>
            </a:pPr>
            <a:endParaRPr lang="en-US" sz="2400">
              <a:solidFill>
                <a:srgbClr val="000000"/>
              </a:solidFill>
              <a:latin typeface="Times New Roman" pitchFamily="-111" charset="0"/>
              <a:ea typeface="MS PGothic" pitchFamily="34" charset="-128"/>
            </a:endParaRPr>
          </a:p>
        </p:txBody>
      </p:sp>
      <p:sp>
        <p:nvSpPr>
          <p:cNvPr id="522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fontAlgn="base">
              <a:spcBef>
                <a:spcPct val="0"/>
              </a:spcBef>
              <a:spcAft>
                <a:spcPct val="0"/>
              </a:spcAft>
              <a:defRPr/>
            </a:pPr>
            <a:endParaRPr lang="en-US" sz="2400">
              <a:solidFill>
                <a:srgbClr val="000000"/>
              </a:solidFill>
              <a:latin typeface="Times New Roman" pitchFamily="-111" charset="0"/>
              <a:ea typeface="MS PGothic" pitchFamily="34" charset="-128"/>
            </a:endParaRPr>
          </a:p>
        </p:txBody>
      </p:sp>
      <p:sp>
        <p:nvSpPr>
          <p:cNvPr id="5223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ea typeface="+mn-ea"/>
              </a:defRPr>
            </a:lvl1pPr>
          </a:lstStyle>
          <a:p>
            <a:pPr fontAlgn="base">
              <a:spcBef>
                <a:spcPct val="0"/>
              </a:spcBef>
              <a:spcAft>
                <a:spcPct val="0"/>
              </a:spcAft>
              <a:defRPr/>
            </a:pPr>
            <a:endParaRPr lang="en-US">
              <a:solidFill>
                <a:srgbClr val="000000"/>
              </a:solidFill>
            </a:endParaRPr>
          </a:p>
        </p:txBody>
      </p:sp>
      <p:sp>
        <p:nvSpPr>
          <p:cNvPr id="5223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ea typeface="+mn-ea"/>
              </a:defRPr>
            </a:lvl1pPr>
          </a:lstStyle>
          <a:p>
            <a:pPr fontAlgn="base">
              <a:spcBef>
                <a:spcPct val="0"/>
              </a:spcBef>
              <a:spcAft>
                <a:spcPct val="0"/>
              </a:spcAft>
              <a:defRPr/>
            </a:pPr>
            <a:endParaRPr lang="en-US">
              <a:solidFill>
                <a:srgbClr val="000000"/>
              </a:solidFill>
            </a:endParaRPr>
          </a:p>
        </p:txBody>
      </p:sp>
      <p:sp>
        <p:nvSpPr>
          <p:cNvPr id="5223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111" charset="0"/>
                <a:ea typeface="ＭＳ Ｐゴシック" pitchFamily="-111" charset="-128"/>
              </a:defRPr>
            </a:lvl1pPr>
          </a:lstStyle>
          <a:p>
            <a:pPr fontAlgn="base">
              <a:spcBef>
                <a:spcPct val="0"/>
              </a:spcBef>
              <a:spcAft>
                <a:spcPct val="0"/>
              </a:spcAft>
              <a:defRPr/>
            </a:pPr>
            <a:fld id="{6D19B168-1148-4CA9-8F08-467573845D43}"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332292870"/>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transition>
    <p:wedge/>
  </p:transition>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S PGothic" pitchFamily="34" charset="-128"/>
          <a:cs typeface="ＭＳ Ｐゴシック" pitchFamily="-111" charset="-128"/>
        </a:defRPr>
      </a:lvl1pPr>
      <a:lvl2pPr algn="l" rtl="0" eaLnBrk="0" fontAlgn="base" hangingPunct="0">
        <a:spcBef>
          <a:spcPct val="0"/>
        </a:spcBef>
        <a:spcAft>
          <a:spcPct val="0"/>
        </a:spcAft>
        <a:defRPr sz="3800">
          <a:solidFill>
            <a:schemeClr val="tx2"/>
          </a:solidFill>
          <a:latin typeface="Verdana" pitchFamily="-111" charset="0"/>
          <a:ea typeface="MS PGothic" pitchFamily="34" charset="-128"/>
          <a:cs typeface="ＭＳ Ｐゴシック" pitchFamily="-111" charset="-128"/>
        </a:defRPr>
      </a:lvl2pPr>
      <a:lvl3pPr algn="l" rtl="0" eaLnBrk="0" fontAlgn="base" hangingPunct="0">
        <a:spcBef>
          <a:spcPct val="0"/>
        </a:spcBef>
        <a:spcAft>
          <a:spcPct val="0"/>
        </a:spcAft>
        <a:defRPr sz="3800">
          <a:solidFill>
            <a:schemeClr val="tx2"/>
          </a:solidFill>
          <a:latin typeface="Verdana" pitchFamily="-111" charset="0"/>
          <a:ea typeface="MS PGothic" pitchFamily="34" charset="-128"/>
          <a:cs typeface="ＭＳ Ｐゴシック" pitchFamily="-111" charset="-128"/>
        </a:defRPr>
      </a:lvl3pPr>
      <a:lvl4pPr algn="l" rtl="0" eaLnBrk="0" fontAlgn="base" hangingPunct="0">
        <a:spcBef>
          <a:spcPct val="0"/>
        </a:spcBef>
        <a:spcAft>
          <a:spcPct val="0"/>
        </a:spcAft>
        <a:defRPr sz="3800">
          <a:solidFill>
            <a:schemeClr val="tx2"/>
          </a:solidFill>
          <a:latin typeface="Verdana" pitchFamily="-111" charset="0"/>
          <a:ea typeface="MS PGothic" pitchFamily="34" charset="-128"/>
          <a:cs typeface="ＭＳ Ｐゴシック" pitchFamily="-111" charset="-128"/>
        </a:defRPr>
      </a:lvl4pPr>
      <a:lvl5pPr algn="l" rtl="0" eaLnBrk="0" fontAlgn="base" hangingPunct="0">
        <a:spcBef>
          <a:spcPct val="0"/>
        </a:spcBef>
        <a:spcAft>
          <a:spcPct val="0"/>
        </a:spcAft>
        <a:defRPr sz="3800">
          <a:solidFill>
            <a:schemeClr val="tx2"/>
          </a:solidFill>
          <a:latin typeface="Verdana" pitchFamily="-111" charset="0"/>
          <a:ea typeface="MS PGothic" pitchFamily="34" charset="-128"/>
          <a:cs typeface="ＭＳ Ｐゴシック" pitchFamily="-111" charset="-128"/>
        </a:defRPr>
      </a:lvl5pPr>
      <a:lvl6pPr marL="457200" algn="l" rtl="0" fontAlgn="base">
        <a:spcBef>
          <a:spcPct val="0"/>
        </a:spcBef>
        <a:spcAft>
          <a:spcPct val="0"/>
        </a:spcAft>
        <a:defRPr sz="3800">
          <a:solidFill>
            <a:schemeClr val="tx2"/>
          </a:solidFill>
          <a:latin typeface="Verdana" pitchFamily="-111" charset="0"/>
        </a:defRPr>
      </a:lvl6pPr>
      <a:lvl7pPr marL="914400" algn="l" rtl="0" fontAlgn="base">
        <a:spcBef>
          <a:spcPct val="0"/>
        </a:spcBef>
        <a:spcAft>
          <a:spcPct val="0"/>
        </a:spcAft>
        <a:defRPr sz="3800">
          <a:solidFill>
            <a:schemeClr val="tx2"/>
          </a:solidFill>
          <a:latin typeface="Verdana" pitchFamily="-111" charset="0"/>
        </a:defRPr>
      </a:lvl7pPr>
      <a:lvl8pPr marL="1371600" algn="l" rtl="0" fontAlgn="base">
        <a:spcBef>
          <a:spcPct val="0"/>
        </a:spcBef>
        <a:spcAft>
          <a:spcPct val="0"/>
        </a:spcAft>
        <a:defRPr sz="3800">
          <a:solidFill>
            <a:schemeClr val="tx2"/>
          </a:solidFill>
          <a:latin typeface="Verdana" pitchFamily="-111" charset="0"/>
        </a:defRPr>
      </a:lvl8pPr>
      <a:lvl9pPr marL="1828800" algn="l" rtl="0" fontAlgn="base">
        <a:spcBef>
          <a:spcPct val="0"/>
        </a:spcBef>
        <a:spcAft>
          <a:spcPct val="0"/>
        </a:spcAft>
        <a:defRPr sz="3800">
          <a:solidFill>
            <a:schemeClr val="tx2"/>
          </a:solidFill>
          <a:latin typeface="Verdana" pitchFamily="-111"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S PGothic" pitchFamily="34" charset="-128"/>
          <a:cs typeface="ＭＳ Ｐゴシック" pitchFamily="-111" charset="-128"/>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ea typeface="MS PGothic" pitchFamily="34" charset="-128"/>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ea typeface="MS PGothic" pitchFamily="34" charset="-128"/>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ea typeface="MS PGothic" pitchFamily="34" charset="-128"/>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ea typeface="MS PGothic" pitchFamily="34" charset="-128"/>
        </a:defRPr>
      </a:lvl5pPr>
      <a:lvl6pPr marL="2551113" indent="-398463" algn="l" rtl="0" fontAlgn="base">
        <a:spcBef>
          <a:spcPct val="25000"/>
        </a:spcBef>
        <a:spcAft>
          <a:spcPct val="0"/>
        </a:spcAft>
        <a:buClr>
          <a:schemeClr val="accent2"/>
        </a:buClr>
        <a:buFont typeface="Wingdings" pitchFamily="-111" charset="2"/>
        <a:buChar char="§"/>
        <a:defRPr sz="2000">
          <a:solidFill>
            <a:schemeClr val="tx1"/>
          </a:solidFill>
          <a:latin typeface="+mn-lt"/>
          <a:ea typeface="ＭＳ Ｐゴシック" pitchFamily="-111" charset="-128"/>
        </a:defRPr>
      </a:lvl6pPr>
      <a:lvl7pPr marL="3008313" indent="-398463" algn="l" rtl="0" fontAlgn="base">
        <a:spcBef>
          <a:spcPct val="25000"/>
        </a:spcBef>
        <a:spcAft>
          <a:spcPct val="0"/>
        </a:spcAft>
        <a:buClr>
          <a:schemeClr val="accent2"/>
        </a:buClr>
        <a:buFont typeface="Wingdings" pitchFamily="-111" charset="2"/>
        <a:buChar char="§"/>
        <a:defRPr sz="2000">
          <a:solidFill>
            <a:schemeClr val="tx1"/>
          </a:solidFill>
          <a:latin typeface="+mn-lt"/>
          <a:ea typeface="ＭＳ Ｐゴシック" pitchFamily="-111" charset="-128"/>
        </a:defRPr>
      </a:lvl7pPr>
      <a:lvl8pPr marL="3465513" indent="-398463" algn="l" rtl="0" fontAlgn="base">
        <a:spcBef>
          <a:spcPct val="25000"/>
        </a:spcBef>
        <a:spcAft>
          <a:spcPct val="0"/>
        </a:spcAft>
        <a:buClr>
          <a:schemeClr val="accent2"/>
        </a:buClr>
        <a:buFont typeface="Wingdings" pitchFamily="-111" charset="2"/>
        <a:buChar char="§"/>
        <a:defRPr sz="2000">
          <a:solidFill>
            <a:schemeClr val="tx1"/>
          </a:solidFill>
          <a:latin typeface="+mn-lt"/>
          <a:ea typeface="ＭＳ Ｐゴシック" pitchFamily="-111" charset="-128"/>
        </a:defRPr>
      </a:lvl8pPr>
      <a:lvl9pPr marL="3922713" indent="-398463" algn="l" rtl="0" fontAlgn="base">
        <a:spcBef>
          <a:spcPct val="25000"/>
        </a:spcBef>
        <a:spcAft>
          <a:spcPct val="0"/>
        </a:spcAft>
        <a:buClr>
          <a:schemeClr val="accent2"/>
        </a:buClr>
        <a:buFont typeface="Wingdings" pitchFamily="-111" charset="2"/>
        <a:buChar char="§"/>
        <a:defRPr sz="2000">
          <a:solidFill>
            <a:schemeClr val="tx1"/>
          </a:solidFill>
          <a:latin typeface="+mn-lt"/>
          <a:ea typeface="ＭＳ Ｐゴシック" pitchFamily="-11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fld id="{626E2592-2E91-4DA0-9270-1C1B26F58131}" type="datetimeFigureOut">
              <a:rPr lang="en-US">
                <a:solidFill>
                  <a:srgbClr val="04617B">
                    <a:shade val="90000"/>
                  </a:srgbClr>
                </a:solidFill>
              </a:rPr>
              <a:pPr fontAlgn="base">
                <a:spcBef>
                  <a:spcPct val="0"/>
                </a:spcBef>
                <a:spcAft>
                  <a:spcPct val="0"/>
                </a:spcAft>
                <a:defRPr/>
              </a:pPr>
              <a:t>10/15/2016</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fontAlgn="base">
              <a:spcBef>
                <a:spcPct val="0"/>
              </a:spcBef>
              <a:spcAft>
                <a:spcPct val="0"/>
              </a:spcAft>
              <a:defRPr/>
            </a:pPr>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fontAlgn="base">
              <a:spcBef>
                <a:spcPct val="0"/>
              </a:spcBef>
              <a:spcAft>
                <a:spcPct val="0"/>
              </a:spcAft>
            </a:pPr>
            <a:fld id="{59E60EE0-37B5-4A26-A6D7-3F60DD6F1D40}" type="slidenum">
              <a:rPr lang="en-US">
                <a:latin typeface="Arial" pitchFamily="34" charset="0"/>
                <a:cs typeface="Arial" pitchFamily="34" charset="0"/>
              </a:rPr>
              <a:pPr fontAlgn="base">
                <a:spcBef>
                  <a:spcPct val="0"/>
                </a:spcBef>
                <a:spcAft>
                  <a:spcPct val="0"/>
                </a:spcAft>
              </a:pPr>
              <a:t>‹#›</a:t>
            </a:fld>
            <a:endParaRPr lang="en-US">
              <a:latin typeface="Arial" pitchFamily="34" charset="0"/>
              <a:cs typeface="Arial" pitchFamily="34"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1991985838"/>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905000"/>
            <a:ext cx="6191250" cy="2857500"/>
          </a:xfrm>
        </p:spPr>
      </p:pic>
    </p:spTree>
    <p:extLst>
      <p:ext uri="{BB962C8B-B14F-4D97-AF65-F5344CB8AC3E}">
        <p14:creationId xmlns:p14="http://schemas.microsoft.com/office/powerpoint/2010/main" val="4290159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7890" name="Picture 5" descr="research_lg"/>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1143000"/>
            <a:ext cx="3505200" cy="4267200"/>
          </a:xfrm>
          <a:noFill/>
        </p:spPr>
      </p:pic>
      <p:sp>
        <p:nvSpPr>
          <p:cNvPr id="37891" name="Rectangle 2"/>
          <p:cNvSpPr>
            <a:spLocks noGrp="1" noChangeArrowheads="1"/>
          </p:cNvSpPr>
          <p:nvPr>
            <p:ph type="title"/>
          </p:nvPr>
        </p:nvSpPr>
        <p:spPr>
          <a:xfrm>
            <a:off x="3581400" y="381000"/>
            <a:ext cx="4953000" cy="1143000"/>
          </a:xfrm>
        </p:spPr>
        <p:txBody>
          <a:bodyPr/>
          <a:lstStyle/>
          <a:p>
            <a:pPr rtl="1" eaLnBrk="1" hangingPunct="1"/>
            <a:r>
              <a:rPr lang="ar-EG" sz="2800" b="1" smtClean="0"/>
              <a:t>التبخر المحتمل</a:t>
            </a:r>
            <a:r>
              <a:rPr lang="en-US" sz="2400" b="1" smtClean="0"/>
              <a:t>Potential Evaporation</a:t>
            </a:r>
            <a:r>
              <a:rPr lang="en-US" sz="2400" smtClean="0"/>
              <a:t> </a:t>
            </a:r>
          </a:p>
        </p:txBody>
      </p:sp>
      <p:sp>
        <p:nvSpPr>
          <p:cNvPr id="37892" name="Rectangle 3"/>
          <p:cNvSpPr>
            <a:spLocks noGrp="1" noChangeArrowheads="1"/>
          </p:cNvSpPr>
          <p:nvPr>
            <p:ph type="body" sz="half" idx="1"/>
          </p:nvPr>
        </p:nvSpPr>
        <p:spPr>
          <a:xfrm>
            <a:off x="3733800" y="1600200"/>
            <a:ext cx="5105400" cy="4876800"/>
          </a:xfrm>
        </p:spPr>
        <p:txBody>
          <a:bodyPr/>
          <a:lstStyle/>
          <a:p>
            <a:pPr algn="r" rtl="1" eaLnBrk="1" hangingPunct="1"/>
            <a:r>
              <a:rPr lang="ar-EG" sz="2800" smtClean="0"/>
              <a:t>معادلة ايفا نوف</a:t>
            </a:r>
            <a:endParaRPr lang="en-US" sz="2800" smtClean="0"/>
          </a:p>
          <a:p>
            <a:pPr algn="r" rtl="1" eaLnBrk="1" hangingPunct="1">
              <a:buFontTx/>
              <a:buNone/>
            </a:pPr>
            <a:r>
              <a:rPr lang="ar-EG" sz="2800" smtClean="0"/>
              <a:t> </a:t>
            </a:r>
            <a:r>
              <a:rPr lang="en-US" sz="2800" b="1" smtClean="0"/>
              <a:t>E = 0.0018[T+25]</a:t>
            </a:r>
            <a:r>
              <a:rPr lang="en-US" sz="2800" b="1" smtClean="0">
                <a:cs typeface="Mudir MT" pitchFamily="2" charset="-78"/>
              </a:rPr>
              <a:t>²[100- RH]</a:t>
            </a:r>
            <a:endParaRPr lang="en-US" sz="2800" b="1" smtClean="0"/>
          </a:p>
          <a:p>
            <a:pPr algn="r" rtl="1" eaLnBrk="1" hangingPunct="1"/>
            <a:r>
              <a:rPr lang="ar-EG" sz="2800" smtClean="0"/>
              <a:t>معادلة ثورنثويت  </a:t>
            </a:r>
            <a:r>
              <a:rPr lang="en-US" sz="2800" smtClean="0"/>
              <a:t> Thornthwaite</a:t>
            </a:r>
            <a:r>
              <a:rPr lang="ar-EG" sz="2800" smtClean="0"/>
              <a:t> </a:t>
            </a:r>
            <a:endParaRPr lang="en-US" sz="2800" smtClean="0"/>
          </a:p>
          <a:p>
            <a:pPr algn="r" rtl="1" eaLnBrk="1" hangingPunct="1">
              <a:buFontTx/>
              <a:buNone/>
            </a:pPr>
            <a:r>
              <a:rPr lang="en-US" sz="2800" b="1" smtClean="0"/>
              <a:t>E = 16 [10T/ I]ᵃ           </a:t>
            </a:r>
          </a:p>
          <a:p>
            <a:pPr algn="r" rtl="1" eaLnBrk="1" hangingPunct="1">
              <a:buFontTx/>
              <a:buNone/>
            </a:pPr>
            <a:r>
              <a:rPr lang="en-US" sz="2800" smtClean="0"/>
              <a:t> = ∑i                  </a:t>
            </a:r>
            <a:r>
              <a:rPr lang="ar-EG" sz="2800" smtClean="0"/>
              <a:t>المعامل الحراري </a:t>
            </a:r>
            <a:r>
              <a:rPr lang="en-US" sz="2800" smtClean="0"/>
              <a:t> (I</a:t>
            </a:r>
            <a:r>
              <a:rPr lang="en-US" sz="2800" b="1" smtClean="0"/>
              <a:t>)</a:t>
            </a:r>
            <a:r>
              <a:rPr lang="ar-EG" sz="2800" b="1" smtClean="0"/>
              <a:t> </a:t>
            </a:r>
            <a:endParaRPr lang="en-US" sz="2800" b="1" smtClean="0"/>
          </a:p>
          <a:p>
            <a:pPr algn="r" rtl="1" eaLnBrk="1" hangingPunct="1">
              <a:buFontTx/>
              <a:buNone/>
            </a:pPr>
            <a:r>
              <a:rPr lang="en-US" sz="2800" smtClean="0"/>
              <a:t>i = (T/S) </a:t>
            </a:r>
            <a:r>
              <a:rPr lang="en-US" sz="2400" smtClean="0"/>
              <a:t>1.514                                  </a:t>
            </a:r>
          </a:p>
          <a:p>
            <a:pPr algn="r" rtl="1" eaLnBrk="1" hangingPunct="1">
              <a:buFontTx/>
              <a:buNone/>
            </a:pPr>
            <a:r>
              <a:rPr lang="en-US" sz="2400" b="1" smtClean="0"/>
              <a:t>                                           </a:t>
            </a:r>
            <a:r>
              <a:rPr lang="ar-EG" sz="2400" smtClean="0"/>
              <a:t>قيمة ثابتة </a:t>
            </a:r>
            <a:r>
              <a:rPr lang="en-US" sz="2400" smtClean="0"/>
              <a:t>(a)</a:t>
            </a:r>
            <a:endParaRPr lang="ar-EG" sz="2400" smtClean="0"/>
          </a:p>
          <a:p>
            <a:pPr algn="r" rtl="1" eaLnBrk="1" hangingPunct="1">
              <a:buFontTx/>
              <a:buNone/>
            </a:pPr>
            <a:r>
              <a:rPr lang="ar-EG" sz="2400" b="1" smtClean="0"/>
              <a:t>ووضع ثورنثويت جدولاً تبعاً لدوائر العرض لتعديل قيمة التبخر بالنسبة لكمية الاشعاع الشمسي.</a:t>
            </a:r>
            <a:endParaRPr lang="en-US" sz="2400" b="1" smtClean="0"/>
          </a:p>
        </p:txBody>
      </p:sp>
    </p:spTree>
    <p:extLst>
      <p:ext uri="{BB962C8B-B14F-4D97-AF65-F5344CB8AC3E}">
        <p14:creationId xmlns:p14="http://schemas.microsoft.com/office/powerpoint/2010/main" val="2625697793"/>
      </p:ext>
    </p:extLst>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574675" y="304800"/>
            <a:ext cx="8001000" cy="990600"/>
          </a:xfrm>
        </p:spPr>
        <p:txBody>
          <a:bodyPr/>
          <a:lstStyle/>
          <a:p>
            <a:pPr algn="ctr" rtl="1"/>
            <a:r>
              <a:rPr lang="ar-EG" b="1" smtClean="0"/>
              <a:t>خطوات معادلة ثورنثويت للأغراض التطبيقية</a:t>
            </a:r>
            <a:endParaRPr lang="en-US" b="1" smtClean="0"/>
          </a:p>
        </p:txBody>
      </p:sp>
      <p:graphicFrame>
        <p:nvGraphicFramePr>
          <p:cNvPr id="5" name="Content Placeholder 4"/>
          <p:cNvGraphicFramePr>
            <a:graphicFrameLocks noGrp="1"/>
          </p:cNvGraphicFramePr>
          <p:nvPr>
            <p:ph sz="half" idx="1"/>
          </p:nvPr>
        </p:nvGraphicFramePr>
        <p:xfrm>
          <a:off x="566738" y="1752600"/>
          <a:ext cx="3624262" cy="4343400"/>
        </p:xfrm>
        <a:graphic>
          <a:graphicData uri="http://schemas.openxmlformats.org/drawingml/2006/table">
            <a:tbl>
              <a:tblPr firstRow="1" bandRow="1">
                <a:tableStyleId>{5C22544A-7EE6-4342-B048-85BDC9FD1C3A}</a:tableStyleId>
              </a:tblPr>
              <a:tblGrid>
                <a:gridCol w="1812131"/>
                <a:gridCol w="1812131"/>
              </a:tblGrid>
              <a:tr h="482600">
                <a:tc>
                  <a:txBody>
                    <a:bodyPr/>
                    <a:lstStyle/>
                    <a:p>
                      <a:pPr algn="ctr"/>
                      <a:r>
                        <a:rPr lang="en-US" b="1" dirty="0" smtClean="0">
                          <a:solidFill>
                            <a:schemeClr val="tx1"/>
                          </a:solidFill>
                        </a:rPr>
                        <a:t>TC</a:t>
                      </a:r>
                      <a:endParaRPr lang="en-US" b="1" dirty="0">
                        <a:solidFill>
                          <a:schemeClr val="tx1"/>
                        </a:solidFill>
                      </a:endParaRPr>
                    </a:p>
                  </a:txBody>
                  <a:tcPr>
                    <a:solidFill>
                      <a:srgbClr val="FFC000"/>
                    </a:solidFill>
                  </a:tcPr>
                </a:tc>
                <a:tc>
                  <a:txBody>
                    <a:bodyPr/>
                    <a:lstStyle/>
                    <a:p>
                      <a:pPr algn="ctr"/>
                      <a:r>
                        <a:rPr lang="en-US" b="1" dirty="0" err="1" smtClean="0">
                          <a:solidFill>
                            <a:schemeClr val="tx1"/>
                          </a:solidFill>
                        </a:rPr>
                        <a:t>i</a:t>
                      </a:r>
                      <a:endParaRPr lang="en-US" b="1" dirty="0">
                        <a:solidFill>
                          <a:schemeClr val="tx1"/>
                        </a:solidFill>
                      </a:endParaRPr>
                    </a:p>
                  </a:txBody>
                  <a:tcPr>
                    <a:solidFill>
                      <a:srgbClr val="FFC000"/>
                    </a:solidFill>
                  </a:tcPr>
                </a:tc>
              </a:tr>
              <a:tr h="482600">
                <a:tc>
                  <a:txBody>
                    <a:bodyPr/>
                    <a:lstStyle/>
                    <a:p>
                      <a:pPr algn="ctr"/>
                      <a:r>
                        <a:rPr lang="en-US" dirty="0" smtClean="0"/>
                        <a:t>14.1</a:t>
                      </a:r>
                      <a:endParaRPr lang="en-US" dirty="0"/>
                    </a:p>
                  </a:txBody>
                  <a:tcPr/>
                </a:tc>
                <a:tc>
                  <a:txBody>
                    <a:bodyPr/>
                    <a:lstStyle/>
                    <a:p>
                      <a:pPr algn="ctr"/>
                      <a:r>
                        <a:rPr lang="en-US" dirty="0" smtClean="0"/>
                        <a:t>4.81</a:t>
                      </a:r>
                      <a:endParaRPr lang="en-US" dirty="0"/>
                    </a:p>
                  </a:txBody>
                  <a:tcPr/>
                </a:tc>
              </a:tr>
              <a:tr h="482600">
                <a:tc>
                  <a:txBody>
                    <a:bodyPr/>
                    <a:lstStyle/>
                    <a:p>
                      <a:pPr algn="ctr"/>
                      <a:r>
                        <a:rPr lang="en-US" dirty="0" smtClean="0"/>
                        <a:t>14.2</a:t>
                      </a:r>
                      <a:endParaRPr lang="en-US" dirty="0"/>
                    </a:p>
                  </a:txBody>
                  <a:tcPr/>
                </a:tc>
                <a:tc>
                  <a:txBody>
                    <a:bodyPr/>
                    <a:lstStyle/>
                    <a:p>
                      <a:pPr algn="ctr"/>
                      <a:r>
                        <a:rPr lang="en-US" dirty="0" smtClean="0"/>
                        <a:t>4.86</a:t>
                      </a:r>
                      <a:endParaRPr lang="en-US" dirty="0"/>
                    </a:p>
                  </a:txBody>
                  <a:tcPr/>
                </a:tc>
              </a:tr>
              <a:tr h="482600">
                <a:tc>
                  <a:txBody>
                    <a:bodyPr/>
                    <a:lstStyle/>
                    <a:p>
                      <a:pPr algn="ctr"/>
                      <a:r>
                        <a:rPr lang="en-US" b="1" dirty="0" smtClean="0"/>
                        <a:t>I</a:t>
                      </a:r>
                      <a:endParaRPr lang="en-US" b="1" dirty="0"/>
                    </a:p>
                  </a:txBody>
                  <a:tcPr>
                    <a:solidFill>
                      <a:srgbClr val="FFC000"/>
                    </a:solidFill>
                  </a:tcPr>
                </a:tc>
                <a:tc>
                  <a:txBody>
                    <a:bodyPr/>
                    <a:lstStyle/>
                    <a:p>
                      <a:pPr algn="ctr"/>
                      <a:r>
                        <a:rPr lang="en-US" b="1" dirty="0" smtClean="0"/>
                        <a:t>A</a:t>
                      </a:r>
                      <a:endParaRPr lang="en-US" b="1" dirty="0"/>
                    </a:p>
                  </a:txBody>
                  <a:tcPr>
                    <a:solidFill>
                      <a:srgbClr val="FFC000"/>
                    </a:solidFill>
                  </a:tcPr>
                </a:tc>
              </a:tr>
              <a:tr h="482600">
                <a:tc>
                  <a:txBody>
                    <a:bodyPr/>
                    <a:lstStyle/>
                    <a:p>
                      <a:pPr algn="ctr"/>
                      <a:r>
                        <a:rPr lang="en-US" dirty="0" smtClean="0"/>
                        <a:t>92</a:t>
                      </a:r>
                      <a:endParaRPr lang="en-US" dirty="0"/>
                    </a:p>
                  </a:txBody>
                  <a:tcPr/>
                </a:tc>
                <a:tc>
                  <a:txBody>
                    <a:bodyPr/>
                    <a:lstStyle/>
                    <a:p>
                      <a:pPr algn="ctr"/>
                      <a:r>
                        <a:rPr lang="en-US" dirty="0" smtClean="0"/>
                        <a:t>2.014</a:t>
                      </a:r>
                      <a:endParaRPr lang="en-US" dirty="0"/>
                    </a:p>
                  </a:txBody>
                  <a:tcPr/>
                </a:tc>
              </a:tr>
              <a:tr h="482600">
                <a:tc>
                  <a:txBody>
                    <a:bodyPr/>
                    <a:lstStyle/>
                    <a:p>
                      <a:pPr algn="ctr"/>
                      <a:r>
                        <a:rPr lang="en-US" dirty="0" smtClean="0"/>
                        <a:t>92.5</a:t>
                      </a:r>
                      <a:endParaRPr lang="en-US" dirty="0"/>
                    </a:p>
                  </a:txBody>
                  <a:tcPr/>
                </a:tc>
                <a:tc>
                  <a:txBody>
                    <a:bodyPr/>
                    <a:lstStyle/>
                    <a:p>
                      <a:pPr algn="ctr"/>
                      <a:r>
                        <a:rPr lang="en-US" dirty="0" smtClean="0"/>
                        <a:t>2.025</a:t>
                      </a:r>
                      <a:endParaRPr lang="en-US" dirty="0"/>
                    </a:p>
                  </a:txBody>
                  <a:tcPr/>
                </a:tc>
              </a:tr>
              <a:tr h="482600">
                <a:tc>
                  <a:txBody>
                    <a:bodyPr/>
                    <a:lstStyle/>
                    <a:p>
                      <a:pPr algn="ctr"/>
                      <a:r>
                        <a:rPr lang="ar-EG" b="1" dirty="0" smtClean="0"/>
                        <a:t>يناير</a:t>
                      </a:r>
                      <a:endParaRPr lang="en-US" b="1" dirty="0"/>
                    </a:p>
                  </a:txBody>
                  <a:tcPr>
                    <a:solidFill>
                      <a:srgbClr val="FFC000"/>
                    </a:solidFill>
                  </a:tcPr>
                </a:tc>
                <a:tc>
                  <a:txBody>
                    <a:bodyPr/>
                    <a:lstStyle/>
                    <a:p>
                      <a:pPr algn="ctr" rtl="1"/>
                      <a:r>
                        <a:rPr lang="ar-EG" b="1" dirty="0" smtClean="0"/>
                        <a:t>دائرة عرض</a:t>
                      </a:r>
                      <a:r>
                        <a:rPr lang="en-US" b="1" dirty="0" smtClean="0"/>
                        <a:t> </a:t>
                      </a:r>
                      <a:r>
                        <a:rPr lang="ar-EG" b="1" dirty="0" smtClean="0"/>
                        <a:t>المحطة</a:t>
                      </a:r>
                      <a:endParaRPr lang="en-US" b="1" dirty="0"/>
                    </a:p>
                  </a:txBody>
                  <a:tcPr>
                    <a:solidFill>
                      <a:srgbClr val="FFC000"/>
                    </a:solidFill>
                  </a:tcPr>
                </a:tc>
              </a:tr>
              <a:tr h="482600">
                <a:tc>
                  <a:txBody>
                    <a:bodyPr/>
                    <a:lstStyle/>
                    <a:p>
                      <a:pPr algn="ctr"/>
                      <a:r>
                        <a:rPr lang="en-US" dirty="0" smtClean="0"/>
                        <a:t>0.93</a:t>
                      </a:r>
                      <a:endParaRPr lang="en-US" dirty="0"/>
                    </a:p>
                  </a:txBody>
                  <a:tcPr/>
                </a:tc>
                <a:tc>
                  <a:txBody>
                    <a:bodyPr/>
                    <a:lstStyle/>
                    <a:p>
                      <a:pPr algn="ctr"/>
                      <a:r>
                        <a:rPr lang="ar-EG" dirty="0" smtClean="0"/>
                        <a:t>25</a:t>
                      </a:r>
                      <a:endParaRPr lang="en-US" dirty="0"/>
                    </a:p>
                  </a:txBody>
                  <a:tcPr/>
                </a:tc>
              </a:tr>
              <a:tr h="482600">
                <a:tc>
                  <a:txBody>
                    <a:bodyPr/>
                    <a:lstStyle/>
                    <a:p>
                      <a:pPr algn="ctr"/>
                      <a:r>
                        <a:rPr lang="en-US" dirty="0" smtClean="0"/>
                        <a:t>0.88</a:t>
                      </a:r>
                      <a:endParaRPr lang="en-US" dirty="0"/>
                    </a:p>
                  </a:txBody>
                  <a:tcPr/>
                </a:tc>
                <a:tc>
                  <a:txBody>
                    <a:bodyPr/>
                    <a:lstStyle/>
                    <a:p>
                      <a:pPr algn="ctr"/>
                      <a:r>
                        <a:rPr lang="ar-EG" dirty="0" smtClean="0"/>
                        <a:t>33</a:t>
                      </a:r>
                      <a:endParaRPr lang="en-US" dirty="0"/>
                    </a:p>
                  </a:txBody>
                  <a:tcPr/>
                </a:tc>
              </a:tr>
            </a:tbl>
          </a:graphicData>
        </a:graphic>
      </p:graphicFrame>
      <p:sp>
        <p:nvSpPr>
          <p:cNvPr id="38947" name="Content Placeholder 3"/>
          <p:cNvSpPr>
            <a:spLocks noGrp="1"/>
          </p:cNvSpPr>
          <p:nvPr>
            <p:ph sz="half" idx="2"/>
          </p:nvPr>
        </p:nvSpPr>
        <p:spPr>
          <a:xfrm>
            <a:off x="4267200" y="1752600"/>
            <a:ext cx="4300538" cy="4267200"/>
          </a:xfrm>
        </p:spPr>
        <p:txBody>
          <a:bodyPr/>
          <a:lstStyle/>
          <a:p>
            <a:pPr algn="r" rtl="1"/>
            <a:r>
              <a:rPr lang="ar-EG" sz="2600" b="1" smtClean="0"/>
              <a:t>إيجاد قيمة </a:t>
            </a:r>
            <a:r>
              <a:rPr lang="en-US" sz="2600" b="1" smtClean="0"/>
              <a:t>(i)</a:t>
            </a:r>
            <a:r>
              <a:rPr lang="ar-EG" sz="2600" b="1" smtClean="0"/>
              <a:t> من ملحق إحصائي طبقاً لدرجة حرارة الهواء بالدرجة المئوية</a:t>
            </a:r>
          </a:p>
          <a:p>
            <a:pPr algn="r" rtl="1"/>
            <a:r>
              <a:rPr lang="ar-EG" sz="2600" b="1" smtClean="0"/>
              <a:t>تجمع قيم </a:t>
            </a:r>
            <a:r>
              <a:rPr lang="en-US" sz="2600" b="1" smtClean="0"/>
              <a:t>(i)</a:t>
            </a:r>
            <a:r>
              <a:rPr lang="ar-EG" sz="2600" b="1" smtClean="0"/>
              <a:t> لإيجاد قيمة </a:t>
            </a:r>
            <a:r>
              <a:rPr lang="en-US" sz="2600" b="1" smtClean="0"/>
              <a:t>(I)</a:t>
            </a:r>
            <a:r>
              <a:rPr lang="ar-EG" sz="2600" b="1" smtClean="0"/>
              <a:t> </a:t>
            </a:r>
          </a:p>
          <a:p>
            <a:pPr algn="r" rtl="1"/>
            <a:r>
              <a:rPr lang="ar-EG" sz="2600" b="1" smtClean="0"/>
              <a:t>بدلالة </a:t>
            </a:r>
            <a:r>
              <a:rPr lang="en-US" sz="2600" b="1" smtClean="0"/>
              <a:t>(I)</a:t>
            </a:r>
            <a:r>
              <a:rPr lang="ar-EG" sz="2600" b="1" smtClean="0"/>
              <a:t> تستخرج قيمة </a:t>
            </a:r>
            <a:r>
              <a:rPr lang="en-US" sz="2600" b="1" smtClean="0"/>
              <a:t>(a)</a:t>
            </a:r>
            <a:r>
              <a:rPr lang="ar-EG" sz="2600" b="1" smtClean="0"/>
              <a:t> من ملحق إحصائي</a:t>
            </a:r>
          </a:p>
          <a:p>
            <a:pPr algn="r" rtl="1"/>
            <a:r>
              <a:rPr lang="ar-EG" sz="2600" b="1" smtClean="0"/>
              <a:t>تطبق المعادلة لمعرفة قيمة </a:t>
            </a:r>
            <a:r>
              <a:rPr lang="en-US" sz="2600" b="1" smtClean="0"/>
              <a:t>(E)</a:t>
            </a:r>
            <a:endParaRPr lang="ar-EG" sz="2600" b="1" smtClean="0"/>
          </a:p>
          <a:p>
            <a:pPr algn="r" rtl="1"/>
            <a:r>
              <a:rPr lang="ar-EG" sz="2600" b="1" smtClean="0"/>
              <a:t>يتم تعديل قيمة </a:t>
            </a:r>
            <a:r>
              <a:rPr lang="en-US" sz="2600" b="1" smtClean="0"/>
              <a:t>(E)</a:t>
            </a:r>
            <a:r>
              <a:rPr lang="ar-EG" sz="2600" b="1" smtClean="0"/>
              <a:t> تبعاً لدائرة عرض المكان</a:t>
            </a:r>
            <a:endParaRPr lang="en-US" sz="2600" b="1" smtClean="0"/>
          </a:p>
        </p:txBody>
      </p:sp>
    </p:spTree>
    <p:extLst>
      <p:ext uri="{BB962C8B-B14F-4D97-AF65-F5344CB8AC3E}">
        <p14:creationId xmlns:p14="http://schemas.microsoft.com/office/powerpoint/2010/main" val="2856926408"/>
      </p:ext>
    </p:extLst>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74675" y="304800"/>
            <a:ext cx="8001000" cy="838200"/>
          </a:xfrm>
        </p:spPr>
        <p:txBody>
          <a:bodyPr/>
          <a:lstStyle/>
          <a:p>
            <a:pPr algn="ctr" rtl="1" eaLnBrk="1" hangingPunct="1"/>
            <a:r>
              <a:rPr lang="ar-EG" sz="3600" b="1" smtClean="0"/>
              <a:t>معالجة وتعديل بيانات المطر</a:t>
            </a:r>
            <a:endParaRPr lang="en-US" sz="3400" smtClean="0"/>
          </a:p>
        </p:txBody>
      </p:sp>
      <p:sp>
        <p:nvSpPr>
          <p:cNvPr id="39939" name="Rectangle 3"/>
          <p:cNvSpPr>
            <a:spLocks noGrp="1" noChangeArrowheads="1"/>
          </p:cNvSpPr>
          <p:nvPr>
            <p:ph type="body" idx="1"/>
          </p:nvPr>
        </p:nvSpPr>
        <p:spPr>
          <a:xfrm>
            <a:off x="566738" y="1752600"/>
            <a:ext cx="8348662" cy="4343400"/>
          </a:xfrm>
        </p:spPr>
        <p:txBody>
          <a:bodyPr/>
          <a:lstStyle/>
          <a:p>
            <a:pPr algn="just" rtl="1"/>
            <a:r>
              <a:rPr lang="ar-EG" sz="2200" b="1" smtClean="0"/>
              <a:t>يتم حساب المتوسط الشهري للمطر على أساس مخالف لما أتبع فى حساب متوسطات درجات الحرارة والضغط الجوى، فالمتوسط يتم حسابه من مجموع كمية المطر الساقط فى كل شهر خلال الدورة المناخية على عدد السنوات. ويتم التعديل بإحدى الطريقتين الأولى: تبعاً لعدد أيام الشهر والثانية: تبعاً لنصيب الشهر من عدد أيام السنة.</a:t>
            </a:r>
            <a:endParaRPr lang="en-US" sz="2200" b="1" smtClean="0"/>
          </a:p>
          <a:p>
            <a:pPr lvl="1" algn="just" rtl="1" eaLnBrk="1" hangingPunct="1"/>
            <a:r>
              <a:rPr lang="ar-EG" sz="2200" b="1" smtClean="0"/>
              <a:t>الأولي: يعبر عن كمية المطر الشهرية ب 100%  وعليه فأن مجموع كمية التساقط المطري فى يوم واحد للشهور 31 تمثل نسبة 3.2%، أما شهر فبراير فعدد أيام الشهر 29- 28 فنجد أن نسبة اليوم الواحد تساوى 3.5%، 3.6% على التوالى ونضيف ما نسبته  7.2% في الحالة الثانية.</a:t>
            </a:r>
          </a:p>
          <a:p>
            <a:pPr lvl="1" algn="just" rtl="1" eaLnBrk="1" hangingPunct="1"/>
            <a:r>
              <a:rPr lang="ar-EG" sz="2200" b="1" smtClean="0"/>
              <a:t>تعتمد الثانية على أساس أن الشهر الواحد يمثل 1/ 12 من السنة، ومن ثم يكون نصيب كل شهر من عدد أيام السنة عبارة عن 365/ 12 أي ما يوازى  30.42 يوم. ولتعديل الشهور التي عدد أيامها 31 يوم، نضرب كمية المطر الشهرية</a:t>
            </a:r>
            <a:r>
              <a:rPr lang="ar-EG" sz="2200" b="1" smtClean="0">
                <a:sym typeface="Symbol" pitchFamily="18" charset="2"/>
              </a:rPr>
              <a:t></a:t>
            </a:r>
            <a:r>
              <a:rPr lang="ar-EG" sz="2200" b="1" smtClean="0"/>
              <a:t> 0.981، والشهور 30</a:t>
            </a:r>
            <a:r>
              <a:rPr lang="ar-EG" sz="2200" b="1" smtClean="0">
                <a:sym typeface="Symbol" pitchFamily="18" charset="2"/>
              </a:rPr>
              <a:t></a:t>
            </a:r>
            <a:r>
              <a:rPr lang="ar-EG" sz="2200" b="1" smtClean="0"/>
              <a:t> 1.014 وفبراير 29</a:t>
            </a:r>
            <a:r>
              <a:rPr lang="ar-EG" sz="2200" b="1" smtClean="0">
                <a:sym typeface="Symbol" pitchFamily="18" charset="2"/>
              </a:rPr>
              <a:t></a:t>
            </a:r>
            <a:r>
              <a:rPr lang="ar-EG" sz="2200" b="1" smtClean="0"/>
              <a:t> 1.049 و28 </a:t>
            </a:r>
            <a:r>
              <a:rPr lang="ar-EG" sz="2200" b="1" smtClean="0">
                <a:sym typeface="Symbol" pitchFamily="18" charset="2"/>
              </a:rPr>
              <a:t></a:t>
            </a:r>
            <a:r>
              <a:rPr lang="ar-EG" sz="2200" b="1" smtClean="0"/>
              <a:t> 1.086</a:t>
            </a:r>
          </a:p>
        </p:txBody>
      </p:sp>
    </p:spTree>
    <p:extLst>
      <p:ext uri="{BB962C8B-B14F-4D97-AF65-F5344CB8AC3E}">
        <p14:creationId xmlns:p14="http://schemas.microsoft.com/office/powerpoint/2010/main" val="3655747169"/>
      </p:ext>
    </p:extLst>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574675" y="304800"/>
            <a:ext cx="8001000" cy="990600"/>
          </a:xfrm>
        </p:spPr>
        <p:txBody>
          <a:bodyPr/>
          <a:lstStyle/>
          <a:p>
            <a:pPr algn="ctr"/>
            <a:r>
              <a:rPr lang="ar-EG" b="1" smtClean="0"/>
              <a:t>القيمة الفعلية للمطر</a:t>
            </a:r>
            <a:endParaRPr lang="en-US" smtClean="0"/>
          </a:p>
        </p:txBody>
      </p:sp>
      <p:sp>
        <p:nvSpPr>
          <p:cNvPr id="40963" name="Content Placeholder 2"/>
          <p:cNvSpPr>
            <a:spLocks noGrp="1"/>
          </p:cNvSpPr>
          <p:nvPr>
            <p:ph idx="1"/>
          </p:nvPr>
        </p:nvSpPr>
        <p:spPr/>
        <p:txBody>
          <a:bodyPr/>
          <a:lstStyle/>
          <a:p>
            <a:pPr algn="r" rtl="1"/>
            <a:r>
              <a:rPr lang="ar-EG" sz="2000" b="1" smtClean="0"/>
              <a:t>كثافة المطر = مجموع كمية المطر/ عدد الساعات</a:t>
            </a:r>
          </a:p>
          <a:p>
            <a:pPr algn="r" rtl="1"/>
            <a:r>
              <a:rPr lang="ar-EG" sz="2000" b="1" smtClean="0"/>
              <a:t>نسبة التذبذب السنوي في كمية المطر= مجموع كمية المطر السنوي/ المتوسط السنوي للدورة المناخية </a:t>
            </a:r>
            <a:r>
              <a:rPr lang="ar-EG" sz="2000" b="1" smtClean="0">
                <a:sym typeface="Symbol" pitchFamily="18" charset="2"/>
              </a:rPr>
              <a:t> 100 </a:t>
            </a:r>
          </a:p>
          <a:p>
            <a:pPr algn="r" rtl="1"/>
            <a:r>
              <a:rPr lang="ar-EG" sz="2000" b="1" smtClean="0"/>
              <a:t>القيمة الفعلية للمطر طبقاً لمعادلة دي مارتون </a:t>
            </a:r>
            <a:r>
              <a:rPr lang="en-US" sz="1600" b="1" smtClean="0"/>
              <a:t>De Martonne</a:t>
            </a:r>
            <a:r>
              <a:rPr lang="ar-EG" sz="1600" b="1" smtClean="0"/>
              <a:t> </a:t>
            </a:r>
            <a:r>
              <a:rPr lang="ar-EG" sz="2000" b="1" smtClean="0"/>
              <a:t>(</a:t>
            </a:r>
            <a:r>
              <a:rPr lang="en-US" sz="1800" b="1" smtClean="0"/>
              <a:t>Y</a:t>
            </a:r>
            <a:r>
              <a:rPr lang="ar-EG" sz="2000" b="1" smtClean="0"/>
              <a:t>) = كمية المطر السنوي بالمليمتر (</a:t>
            </a:r>
            <a:r>
              <a:rPr lang="en-US" sz="2000" b="1" smtClean="0"/>
              <a:t>D</a:t>
            </a:r>
            <a:r>
              <a:rPr lang="ar-EG" sz="2000" b="1" smtClean="0"/>
              <a:t>)/ معدل الحرارة السنوي بالدرجة المئوية (</a:t>
            </a:r>
            <a:r>
              <a:rPr lang="en-US" sz="1800" b="1" smtClean="0"/>
              <a:t>T</a:t>
            </a:r>
            <a:r>
              <a:rPr lang="ar-EG" sz="2000" b="1" smtClean="0"/>
              <a:t>) + 10 </a:t>
            </a:r>
          </a:p>
          <a:p>
            <a:pPr algn="r" rtl="1"/>
            <a:r>
              <a:rPr lang="ar-EG" sz="2000" b="1" smtClean="0"/>
              <a:t>القيمة الفعلية للمطر طبقاً لمعادلة كوبن </a:t>
            </a:r>
            <a:r>
              <a:rPr lang="en-US" sz="1600" b="1" smtClean="0"/>
              <a:t>Koppn</a:t>
            </a:r>
            <a:r>
              <a:rPr lang="ar-EG" sz="2000" b="1" smtClean="0"/>
              <a:t> (</a:t>
            </a:r>
            <a:r>
              <a:rPr lang="en-US" sz="1800" b="1" smtClean="0"/>
              <a:t>A</a:t>
            </a:r>
            <a:r>
              <a:rPr lang="ar-EG" sz="2000" b="1" smtClean="0"/>
              <a:t>) = كمية المطر السنوي بالسنتيمتر (</a:t>
            </a:r>
            <a:r>
              <a:rPr lang="en-US" sz="2000" b="1" smtClean="0"/>
              <a:t>P</a:t>
            </a:r>
            <a:r>
              <a:rPr lang="ar-EG" sz="2000" b="1" smtClean="0"/>
              <a:t>)/ المعدل السنوي لدرجة الحرارة بالدرجة المئوية (</a:t>
            </a:r>
            <a:r>
              <a:rPr lang="en-US" sz="2000" b="1" smtClean="0"/>
              <a:t>T</a:t>
            </a:r>
            <a:r>
              <a:rPr lang="ar-EG" sz="2000" b="1" smtClean="0"/>
              <a:t>)</a:t>
            </a:r>
          </a:p>
          <a:p>
            <a:pPr algn="r" rtl="1"/>
            <a:r>
              <a:rPr lang="ar-EG" sz="2000" b="1" smtClean="0"/>
              <a:t>القيمة الفعلية للمطر طبقاً لمعادلة ثورنثويت </a:t>
            </a:r>
            <a:r>
              <a:rPr lang="en-US" sz="1600" b="1" smtClean="0"/>
              <a:t>Thornthwaite</a:t>
            </a:r>
            <a:endParaRPr lang="ar-EG" sz="1600" b="1" smtClean="0"/>
          </a:p>
          <a:p>
            <a:pPr algn="r" rtl="1"/>
            <a:endParaRPr lang="en-US" sz="2000" smtClean="0"/>
          </a:p>
          <a:p>
            <a:pPr algn="r" rtl="1"/>
            <a:endParaRPr lang="en-US" sz="2000" smtClean="0"/>
          </a:p>
          <a:p>
            <a:pPr algn="r" rtl="1"/>
            <a:r>
              <a:rPr lang="ar-EG" sz="2000" b="1" smtClean="0"/>
              <a:t>القيمة الفعلية للمطر طبقاً لمعادلة شرف (</a:t>
            </a:r>
            <a:r>
              <a:rPr lang="en-US" sz="1800" b="1" smtClean="0"/>
              <a:t>E</a:t>
            </a:r>
            <a:r>
              <a:rPr lang="ar-EG" sz="2000" b="1" smtClean="0"/>
              <a:t>) = كمية المطر السنوية أو الشهرية بالمليمتر (</a:t>
            </a:r>
            <a:r>
              <a:rPr lang="en-US" sz="1800" b="1" smtClean="0"/>
              <a:t>P</a:t>
            </a:r>
            <a:r>
              <a:rPr lang="ar-EG" sz="2000" b="1" smtClean="0"/>
              <a:t>)/المعدل السنوي أو الشهري لدرجة الحرارة بالدرجة المئوية (</a:t>
            </a:r>
            <a:r>
              <a:rPr lang="en-US" sz="1800" b="1" smtClean="0"/>
              <a:t>T</a:t>
            </a:r>
            <a:r>
              <a:rPr lang="ar-EG" sz="2000" b="1" smtClean="0"/>
              <a:t>) + 9 </a:t>
            </a:r>
            <a:endParaRPr lang="en-US" sz="2000" b="1" smtClean="0"/>
          </a:p>
          <a:p>
            <a:pPr algn="r" rtl="1"/>
            <a:endParaRPr lang="en-US" sz="2000" smtClean="0"/>
          </a:p>
          <a:p>
            <a:pPr algn="r" rtl="1"/>
            <a:endParaRPr lang="en-US" sz="2000" b="1" smtClean="0"/>
          </a:p>
        </p:txBody>
      </p:sp>
      <p:pic>
        <p:nvPicPr>
          <p:cNvPr id="40964"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43000" y="4648200"/>
            <a:ext cx="27908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9244619"/>
      </p:ext>
    </p:extLst>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574675" y="304800"/>
            <a:ext cx="8001000" cy="914400"/>
          </a:xfrm>
        </p:spPr>
        <p:txBody>
          <a:bodyPr/>
          <a:lstStyle/>
          <a:p>
            <a:pPr algn="ctr" rtl="1"/>
            <a:r>
              <a:rPr lang="ar-EG" sz="3000" b="1" smtClean="0"/>
              <a:t>الميزانية المائية المناخية </a:t>
            </a:r>
            <a:r>
              <a:rPr lang="en-US" sz="2800" b="1" smtClean="0"/>
              <a:t>Climatic Water Budget</a:t>
            </a:r>
          </a:p>
        </p:txBody>
      </p:sp>
      <p:sp>
        <p:nvSpPr>
          <p:cNvPr id="41987" name="Content Placeholder 2"/>
          <p:cNvSpPr>
            <a:spLocks noGrp="1"/>
          </p:cNvSpPr>
          <p:nvPr>
            <p:ph idx="1"/>
          </p:nvPr>
        </p:nvSpPr>
        <p:spPr/>
        <p:txBody>
          <a:bodyPr/>
          <a:lstStyle/>
          <a:p>
            <a:pPr algn="just" rtl="1"/>
            <a:r>
              <a:rPr lang="ar-EG" sz="2400" b="1" smtClean="0"/>
              <a:t>الميزانية المائية المناخية تعبر عن العلاقة الكمية بين التساقط </a:t>
            </a:r>
            <a:r>
              <a:rPr lang="en-US" sz="2000" b="1" smtClean="0"/>
              <a:t>Precipitation</a:t>
            </a:r>
            <a:r>
              <a:rPr lang="ar-EG" sz="2400" b="1" smtClean="0"/>
              <a:t> والتبخر/النتح </a:t>
            </a:r>
            <a:r>
              <a:rPr lang="en-US" sz="2000" b="1" smtClean="0"/>
              <a:t>Evapotranspiration</a:t>
            </a:r>
            <a:r>
              <a:rPr lang="en-US" sz="2400" b="1" smtClean="0"/>
              <a:t> </a:t>
            </a:r>
            <a:r>
              <a:rPr lang="ar-EG" sz="2400" b="1" smtClean="0"/>
              <a:t>. فعندما يكون مقدار التساقط </a:t>
            </a:r>
            <a:r>
              <a:rPr lang="en-US" sz="2400" b="1" smtClean="0"/>
              <a:t>(p)</a:t>
            </a:r>
            <a:r>
              <a:rPr lang="ar-EG" sz="2400" b="1" smtClean="0"/>
              <a:t> أكبر من مقدار التبخر/النتح </a:t>
            </a:r>
            <a:r>
              <a:rPr lang="en-US" sz="2400" b="1" smtClean="0"/>
              <a:t>(PE)</a:t>
            </a:r>
            <a:r>
              <a:rPr lang="ar-EG" sz="2400" b="1" smtClean="0"/>
              <a:t> يكون هناك فائض مائي </a:t>
            </a:r>
            <a:r>
              <a:rPr lang="en-US" sz="2000" b="1" smtClean="0"/>
              <a:t>Surplus</a:t>
            </a:r>
            <a:r>
              <a:rPr lang="ar-EG" sz="2400" b="1" smtClean="0"/>
              <a:t> وبالعكس عندما يكون التساقط أقل من التبخر/النتح ينتج عنه عجزاً مائياً </a:t>
            </a:r>
            <a:r>
              <a:rPr lang="en-US" sz="2000" b="1" smtClean="0"/>
              <a:t>Water deficit</a:t>
            </a:r>
            <a:r>
              <a:rPr lang="ar-EG" sz="2000" b="1" smtClean="0"/>
              <a:t> </a:t>
            </a:r>
            <a:r>
              <a:rPr lang="ar-EG" sz="2400" b="1" smtClean="0"/>
              <a:t>والتي يشير إلى مقدار وفترة الحاجة إلى مياه الري والتي بدونها يحدث الجفاف </a:t>
            </a:r>
            <a:r>
              <a:rPr lang="en-US" sz="2000" b="1" smtClean="0"/>
              <a:t>Drought</a:t>
            </a:r>
            <a:r>
              <a:rPr lang="ar-EG" sz="2400" b="1" smtClean="0"/>
              <a:t>.</a:t>
            </a:r>
          </a:p>
          <a:p>
            <a:pPr algn="just" rtl="1"/>
            <a:r>
              <a:rPr lang="ar-EG" sz="2400" b="1" smtClean="0"/>
              <a:t>معظم الدراسات تعتمد علة استخدام معادلة بسيطة للتقدير العام للميزانية المائية = </a:t>
            </a:r>
            <a:r>
              <a:rPr lang="en-US" sz="2400" b="1" smtClean="0"/>
              <a:t>P-PE</a:t>
            </a:r>
            <a:endParaRPr lang="ar-EG" sz="2400" b="1" smtClean="0"/>
          </a:p>
          <a:p>
            <a:pPr algn="just" rtl="1"/>
            <a:r>
              <a:rPr lang="ar-EG" sz="2400" b="1" smtClean="0"/>
              <a:t>الفائض المائي أو كمية المياه الزائدة + = </a:t>
            </a:r>
            <a:r>
              <a:rPr lang="en-US" sz="2400" b="1" smtClean="0"/>
              <a:t>P-PE</a:t>
            </a:r>
            <a:endParaRPr lang="ar-EG" sz="2400" b="1" smtClean="0"/>
          </a:p>
          <a:p>
            <a:pPr algn="just" rtl="1"/>
            <a:r>
              <a:rPr lang="ar-EG" sz="2400" b="1" smtClean="0"/>
              <a:t>العجز المائي أو كمية المياه التي تحتاج إليها التربة للرطوبة - = </a:t>
            </a:r>
            <a:r>
              <a:rPr lang="en-US" sz="2400" b="1" smtClean="0"/>
              <a:t>P-PE</a:t>
            </a:r>
          </a:p>
        </p:txBody>
      </p:sp>
    </p:spTree>
    <p:extLst>
      <p:ext uri="{BB962C8B-B14F-4D97-AF65-F5344CB8AC3E}">
        <p14:creationId xmlns:p14="http://schemas.microsoft.com/office/powerpoint/2010/main" val="1798847445"/>
      </p:ext>
    </p:extLst>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90391"/>
            <a:ext cx="4419600" cy="707886"/>
          </a:xfrm>
          <a:prstGeom prst="rect">
            <a:avLst/>
          </a:prstGeom>
        </p:spPr>
        <p:txBody>
          <a:bodyPr wrap="square">
            <a:spAutoFit/>
          </a:bodyPr>
          <a:lstStyle/>
          <a:p>
            <a:pPr algn="ctr"/>
            <a:r>
              <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To Be Continued</a:t>
            </a:r>
          </a:p>
        </p:txBody>
      </p:sp>
    </p:spTree>
    <p:extLst>
      <p:ext uri="{BB962C8B-B14F-4D97-AF65-F5344CB8AC3E}">
        <p14:creationId xmlns:p14="http://schemas.microsoft.com/office/powerpoint/2010/main" val="657665669"/>
      </p:ext>
    </p:extLst>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218" name="Picture 5" descr="atmosphere"/>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a:extLst>
            <a:ext uri="{909E8E84-426E-40DD-AFC4-6F175D3DCCD1}">
              <a14:hiddenFill xmlns:a14="http://schemas.microsoft.com/office/drawing/2010/main">
                <a:solidFill>
                  <a:srgbClr val="FFFFFF"/>
                </a:solidFill>
              </a14:hiddenFill>
            </a:ext>
          </a:extLst>
        </p:spPr>
      </p:pic>
      <p:sp>
        <p:nvSpPr>
          <p:cNvPr id="15362" name="Rectangle 2"/>
          <p:cNvSpPr>
            <a:spLocks noGrp="1" noRot="1" noChangeArrowheads="1"/>
          </p:cNvSpPr>
          <p:nvPr>
            <p:ph type="title"/>
          </p:nvPr>
        </p:nvSpPr>
        <p:spPr>
          <a:xfrm>
            <a:off x="457200" y="244475"/>
            <a:ext cx="8385175" cy="2270125"/>
          </a:xfrm>
        </p:spPr>
        <p:txBody>
          <a:bodyPr/>
          <a:lstStyle/>
          <a:p>
            <a:pPr algn="ctr" rtl="1" eaLnBrk="1" hangingPunct="1"/>
            <a:r>
              <a:rPr lang="ar-EG" sz="4000" smtClean="0">
                <a:solidFill>
                  <a:schemeClr val="tx1"/>
                </a:solidFill>
              </a:rPr>
              <a:t>الأساليب الكمية في الدراسات المناخية التطبيقية</a:t>
            </a:r>
            <a:endParaRPr lang="en-US" sz="4000" smtClean="0">
              <a:solidFill>
                <a:schemeClr val="tx1"/>
              </a:solidFill>
            </a:endParaRPr>
          </a:p>
        </p:txBody>
      </p:sp>
      <p:sp>
        <p:nvSpPr>
          <p:cNvPr id="15363" name="Rectangle 3"/>
          <p:cNvSpPr>
            <a:spLocks noGrp="1" noRot="1" noChangeArrowheads="1"/>
          </p:cNvSpPr>
          <p:nvPr>
            <p:ph type="body" sz="half" idx="1"/>
          </p:nvPr>
        </p:nvSpPr>
        <p:spPr>
          <a:xfrm>
            <a:off x="228600" y="2819400"/>
            <a:ext cx="8610600" cy="3429000"/>
          </a:xfrm>
        </p:spPr>
        <p:txBody>
          <a:bodyPr/>
          <a:lstStyle/>
          <a:p>
            <a:pPr algn="r" rtl="1" eaLnBrk="1" hangingPunct="1">
              <a:lnSpc>
                <a:spcPct val="90000"/>
              </a:lnSpc>
            </a:pPr>
            <a:r>
              <a:rPr lang="ar-EG" b="1" dirty="0" smtClean="0"/>
              <a:t>دكتور محمد السيد حافظ</a:t>
            </a:r>
            <a:endParaRPr lang="en-US" b="1" dirty="0" smtClean="0"/>
          </a:p>
          <a:p>
            <a:pPr algn="r" rtl="1" eaLnBrk="1" hangingPunct="1">
              <a:lnSpc>
                <a:spcPct val="90000"/>
              </a:lnSpc>
            </a:pPr>
            <a:endParaRPr lang="en-US" sz="2800" b="1" dirty="0" smtClean="0">
              <a:solidFill>
                <a:srgbClr val="000000"/>
              </a:solidFill>
              <a:effectLst>
                <a:outerShdw blurRad="38100" dist="38100" dir="2700000" algn="tl">
                  <a:srgbClr val="FFFFFF"/>
                </a:outerShdw>
              </a:effectLst>
            </a:endParaRPr>
          </a:p>
          <a:p>
            <a:pPr algn="r" rtl="1" eaLnBrk="1" hangingPunct="1">
              <a:lnSpc>
                <a:spcPct val="90000"/>
              </a:lnSpc>
            </a:pPr>
            <a:r>
              <a:rPr lang="ar-EG" sz="2200" b="1" dirty="0" smtClean="0">
                <a:solidFill>
                  <a:srgbClr val="000000"/>
                </a:solidFill>
                <a:effectLst>
                  <a:outerShdw blurRad="38100" dist="38100" dir="2700000" algn="tl">
                    <a:srgbClr val="FFFFFF"/>
                  </a:outerShdw>
                </a:effectLst>
              </a:rPr>
              <a:t>أستاذ الجغرافيا الطبيعية </a:t>
            </a:r>
            <a:r>
              <a:rPr lang="ar-EG" sz="2200" b="1" dirty="0" smtClean="0">
                <a:solidFill>
                  <a:srgbClr val="000000"/>
                </a:solidFill>
                <a:effectLst>
                  <a:outerShdw blurRad="38100" dist="38100" dir="2700000" algn="tl">
                    <a:srgbClr val="FFFFFF"/>
                  </a:outerShdw>
                </a:effectLst>
              </a:rPr>
              <a:t>المشارك</a:t>
            </a:r>
            <a:endParaRPr lang="ar-EG" sz="2200" b="1" dirty="0" smtClean="0">
              <a:solidFill>
                <a:srgbClr val="000000"/>
              </a:solidFill>
              <a:effectLst>
                <a:outerShdw blurRad="38100" dist="38100" dir="2700000" algn="tl">
                  <a:srgbClr val="FFFFFF"/>
                </a:outerShdw>
              </a:effectLst>
            </a:endParaRPr>
          </a:p>
          <a:p>
            <a:pPr algn="r" rtl="1" eaLnBrk="1" hangingPunct="1">
              <a:lnSpc>
                <a:spcPct val="90000"/>
              </a:lnSpc>
            </a:pPr>
            <a:r>
              <a:rPr lang="ar-EG" sz="2200" b="1" dirty="0" smtClean="0">
                <a:solidFill>
                  <a:srgbClr val="000000"/>
                </a:solidFill>
                <a:effectLst>
                  <a:outerShdw blurRad="38100" dist="38100" dir="2700000" algn="tl">
                    <a:srgbClr val="FFFFFF"/>
                  </a:outerShdw>
                </a:effectLst>
              </a:rPr>
              <a:t>بقسم الجغرافيا </a:t>
            </a:r>
            <a:r>
              <a:rPr lang="ar-EG" sz="2200" b="1" dirty="0" smtClean="0">
                <a:solidFill>
                  <a:srgbClr val="000000"/>
                </a:solidFill>
                <a:effectLst>
                  <a:outerShdw blurRad="38100" dist="38100" dir="2700000" algn="tl">
                    <a:srgbClr val="FFFFFF"/>
                  </a:outerShdw>
                </a:effectLst>
              </a:rPr>
              <a:t>كلية </a:t>
            </a:r>
            <a:r>
              <a:rPr lang="ar-EG" sz="2200" b="1" dirty="0" smtClean="0">
                <a:solidFill>
                  <a:srgbClr val="000000"/>
                </a:solidFill>
                <a:effectLst>
                  <a:outerShdw blurRad="38100" dist="38100" dir="2700000" algn="tl">
                    <a:srgbClr val="FFFFFF"/>
                  </a:outerShdw>
                </a:effectLst>
              </a:rPr>
              <a:t>الآداب جامعة </a:t>
            </a:r>
            <a:r>
              <a:rPr lang="ar-EG" sz="2200" b="1" dirty="0" smtClean="0">
                <a:solidFill>
                  <a:srgbClr val="000000"/>
                </a:solidFill>
                <a:effectLst>
                  <a:outerShdw blurRad="38100" dist="38100" dir="2700000" algn="tl">
                    <a:srgbClr val="FFFFFF"/>
                  </a:outerShdw>
                </a:effectLst>
              </a:rPr>
              <a:t>الملك سعود</a:t>
            </a:r>
            <a:endParaRPr lang="ar-EG" sz="2200" b="1" dirty="0" smtClean="0">
              <a:solidFill>
                <a:srgbClr val="000000"/>
              </a:solidFill>
              <a:effectLst>
                <a:outerShdw blurRad="38100" dist="38100" dir="2700000" algn="tl">
                  <a:srgbClr val="FFFFFF"/>
                </a:outerShdw>
              </a:effectLst>
            </a:endParaRPr>
          </a:p>
          <a:p>
            <a:pPr algn="r" rtl="1" eaLnBrk="1" hangingPunct="1">
              <a:lnSpc>
                <a:spcPct val="90000"/>
              </a:lnSpc>
            </a:pPr>
            <a:r>
              <a:rPr lang="ar-EG" sz="2200" b="1" dirty="0" smtClean="0">
                <a:solidFill>
                  <a:srgbClr val="000000"/>
                </a:solidFill>
                <a:effectLst>
                  <a:outerShdw blurRad="38100" dist="38100" dir="2700000" algn="tl">
                    <a:srgbClr val="FFFFFF"/>
                  </a:outerShdw>
                </a:effectLst>
              </a:rPr>
              <a:t>التخصص الدقيق: المُناخ التطبيقي</a:t>
            </a:r>
          </a:p>
          <a:p>
            <a:pPr algn="r" rtl="1"/>
            <a:r>
              <a:rPr lang="ar-SA" sz="2200" b="1" dirty="0" smtClean="0">
                <a:solidFill>
                  <a:srgbClr val="000000"/>
                </a:solidFill>
                <a:effectLst>
                  <a:outerShdw blurRad="38100" dist="38100" dir="2700000" algn="tl">
                    <a:srgbClr val="FFFFFF"/>
                  </a:outerShdw>
                </a:effectLst>
              </a:rPr>
              <a:t>الاهتمامات العلمية</a:t>
            </a:r>
            <a:r>
              <a:rPr lang="ar-EG" sz="2200" b="1" dirty="0" smtClean="0">
                <a:solidFill>
                  <a:srgbClr val="000000"/>
                </a:solidFill>
                <a:effectLst>
                  <a:outerShdw blurRad="38100" dist="38100" dir="2700000" algn="tl">
                    <a:srgbClr val="FFFFFF"/>
                  </a:outerShdw>
                </a:effectLst>
              </a:rPr>
              <a:t>: </a:t>
            </a:r>
            <a:r>
              <a:rPr lang="ar-SA" sz="2200" b="1" dirty="0" smtClean="0">
                <a:solidFill>
                  <a:srgbClr val="000000"/>
                </a:solidFill>
                <a:effectLst>
                  <a:outerShdw blurRad="38100" dist="38100" dir="2700000" algn="tl">
                    <a:srgbClr val="FFFFFF"/>
                  </a:outerShdw>
                </a:effectLst>
              </a:rPr>
              <a:t>المناخ التطبيقي </a:t>
            </a:r>
            <a:r>
              <a:rPr lang="ar-EG" sz="2200" b="1" dirty="0" smtClean="0">
                <a:solidFill>
                  <a:srgbClr val="000000"/>
                </a:solidFill>
                <a:effectLst>
                  <a:outerShdw blurRad="38100" dist="38100" dir="2700000" algn="tl">
                    <a:srgbClr val="FFFFFF"/>
                  </a:outerShdw>
                </a:effectLst>
              </a:rPr>
              <a:t>- </a:t>
            </a:r>
            <a:r>
              <a:rPr lang="ar-SA" sz="2200" b="1" dirty="0" smtClean="0">
                <a:solidFill>
                  <a:srgbClr val="000000"/>
                </a:solidFill>
                <a:effectLst>
                  <a:outerShdw blurRad="38100" dist="38100" dir="2700000" algn="tl">
                    <a:srgbClr val="FFFFFF"/>
                  </a:outerShdw>
                </a:effectLst>
              </a:rPr>
              <a:t>التغيرات المناخية - تنمية وإدارة موارد الأراضي الجافة - </a:t>
            </a:r>
            <a:r>
              <a:rPr lang="ar-EG" sz="2200" b="1" dirty="0" smtClean="0">
                <a:solidFill>
                  <a:srgbClr val="000000"/>
                </a:solidFill>
                <a:effectLst>
                  <a:outerShdw blurRad="38100" dist="38100" dir="2700000" algn="tl">
                    <a:srgbClr val="FFFFFF"/>
                  </a:outerShdw>
                </a:effectLst>
              </a:rPr>
              <a:t>تطبيقات نظم المعلومات الجغرافية</a:t>
            </a:r>
            <a:endParaRPr lang="en-US" sz="2200" b="1" dirty="0" smtClean="0">
              <a:solidFill>
                <a:srgbClr val="000000"/>
              </a:solidFill>
              <a:effectLst>
                <a:outerShdw blurRad="38100" dist="38100" dir="2700000" algn="tl">
                  <a:srgbClr val="FFFFFF"/>
                </a:outerShdw>
              </a:effectLst>
            </a:endParaRPr>
          </a:p>
          <a:p>
            <a:pPr algn="r" rtl="1" eaLnBrk="1" hangingPunct="1">
              <a:lnSpc>
                <a:spcPct val="90000"/>
              </a:lnSpc>
            </a:pPr>
            <a:endParaRPr lang="en-US" sz="2000" dirty="0" smtClean="0"/>
          </a:p>
          <a:p>
            <a:pPr eaLnBrk="1" hangingPunct="1">
              <a:lnSpc>
                <a:spcPct val="90000"/>
              </a:lnSpc>
            </a:pPr>
            <a:endParaRPr lang="en-US" sz="2800" dirty="0" smtClean="0">
              <a:solidFill>
                <a:srgbClr val="000000"/>
              </a:solidFill>
              <a:effectLst>
                <a:outerShdw blurRad="38100" dist="38100" dir="2700000" algn="tl">
                  <a:srgbClr val="FFFFFF"/>
                </a:outerShdw>
              </a:effectLst>
            </a:endParaRPr>
          </a:p>
        </p:txBody>
      </p:sp>
    </p:spTree>
    <p:extLst>
      <p:ext uri="{BB962C8B-B14F-4D97-AF65-F5344CB8AC3E}">
        <p14:creationId xmlns:p14="http://schemas.microsoft.com/office/powerpoint/2010/main" val="1756049693"/>
      </p:ext>
    </p:extLst>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EG" smtClean="0"/>
              <a:t>الأساليب المباشرة في القياس</a:t>
            </a:r>
            <a:endParaRPr lang="en-US" smtClean="0"/>
          </a:p>
        </p:txBody>
      </p:sp>
      <p:sp>
        <p:nvSpPr>
          <p:cNvPr id="3" name="Content Placeholder 2"/>
          <p:cNvSpPr>
            <a:spLocks noGrp="1"/>
          </p:cNvSpPr>
          <p:nvPr>
            <p:ph idx="1"/>
          </p:nvPr>
        </p:nvSpPr>
        <p:spPr/>
        <p:txBody>
          <a:bodyPr/>
          <a:lstStyle/>
          <a:p>
            <a:pPr algn="just" rtl="1"/>
            <a:r>
              <a:rPr lang="ar-EG" b="1" dirty="0" smtClean="0"/>
              <a:t>أن الأجهزة </a:t>
            </a:r>
            <a:r>
              <a:rPr lang="ar-EG" b="1" dirty="0" smtClean="0"/>
              <a:t>المستخدمة في محطات الرصد المتنوعة تقوم </a:t>
            </a:r>
            <a:r>
              <a:rPr lang="ar-EG" b="1" dirty="0" smtClean="0"/>
              <a:t>بتسجيل عناصر الجو المختلفة التي يعتمد عليها التحليل الكمي لبيان تفاعل العناصر المناخية فيما بينها لإعطاء صورة واضحة عن التباينات المناخية والذبذبات المناخية والتغيرات المناخية لموقع معين، ومدي ما يهدف إليه التحليل من استخدامات متعددة لخدمة الحياة البشرية.</a:t>
            </a:r>
          </a:p>
          <a:p>
            <a:pPr algn="just" rtl="1"/>
            <a:r>
              <a:rPr lang="ar-EG" b="1" dirty="0" smtClean="0"/>
              <a:t>ويقوم المتخصص في المناخ باستخدام السجلات المناخية ومعالجتها كمياً لبيان الأحوال المناخية لموقع معين.</a:t>
            </a:r>
            <a:endParaRPr lang="en-US" b="1" dirty="0" smtClean="0"/>
          </a:p>
        </p:txBody>
      </p:sp>
    </p:spTree>
    <p:extLst>
      <p:ext uri="{BB962C8B-B14F-4D97-AF65-F5344CB8AC3E}">
        <p14:creationId xmlns:p14="http://schemas.microsoft.com/office/powerpoint/2010/main" val="3125507977"/>
      </p:ext>
    </p:extLst>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574675" y="304800"/>
            <a:ext cx="8001000" cy="990600"/>
          </a:xfrm>
        </p:spPr>
        <p:txBody>
          <a:bodyPr/>
          <a:lstStyle/>
          <a:p>
            <a:pPr algn="ctr" rtl="1"/>
            <a:r>
              <a:rPr lang="ar-EG" b="1" smtClean="0"/>
              <a:t>قياس الاشعاع الشمسي</a:t>
            </a:r>
            <a:endParaRPr lang="en-US" b="1" smtClean="0"/>
          </a:p>
        </p:txBody>
      </p:sp>
      <p:sp>
        <p:nvSpPr>
          <p:cNvPr id="31747" name="Content Placeholder 2"/>
          <p:cNvSpPr>
            <a:spLocks noGrp="1"/>
          </p:cNvSpPr>
          <p:nvPr>
            <p:ph idx="1"/>
          </p:nvPr>
        </p:nvSpPr>
        <p:spPr>
          <a:xfrm>
            <a:off x="566738" y="1752600"/>
            <a:ext cx="8001000" cy="4343400"/>
          </a:xfrm>
        </p:spPr>
        <p:txBody>
          <a:bodyPr/>
          <a:lstStyle/>
          <a:p>
            <a:pPr algn="r" rtl="1"/>
            <a:r>
              <a:rPr lang="ar-EG" b="1" smtClean="0"/>
              <a:t>تستخدم معادلات متعددة لقياس الاشعاع الشمسي </a:t>
            </a:r>
            <a:r>
              <a:rPr lang="en-US" sz="2400" b="1" smtClean="0"/>
              <a:t>Solar</a:t>
            </a:r>
            <a:r>
              <a:rPr lang="en-US" b="1" smtClean="0"/>
              <a:t> </a:t>
            </a:r>
            <a:r>
              <a:rPr lang="en-US" sz="2400" b="1" smtClean="0"/>
              <a:t>Radiation</a:t>
            </a:r>
            <a:r>
              <a:rPr lang="ar-EG" b="1" smtClean="0"/>
              <a:t> وأهمها التي تعتمد في قياسها على عاملين اساسيين هما عدد ساعات سطوع الشمس وفترات السطوع حسب دوائر العرض منها:</a:t>
            </a:r>
          </a:p>
          <a:p>
            <a:pPr algn="r" rtl="1"/>
            <a:r>
              <a:rPr lang="ar-EG" b="1" smtClean="0"/>
              <a:t>معادلة انجستروم </a:t>
            </a:r>
            <a:r>
              <a:rPr lang="en-US" sz="2400" b="1" smtClean="0"/>
              <a:t>Angstrom</a:t>
            </a:r>
            <a:r>
              <a:rPr lang="ar-EG" b="1" smtClean="0"/>
              <a:t> المعدلة من قبل سافينوف </a:t>
            </a:r>
            <a:r>
              <a:rPr lang="en-US" sz="2400" b="1" smtClean="0"/>
              <a:t>Savinov</a:t>
            </a:r>
            <a:r>
              <a:rPr lang="ar-EG" b="1" smtClean="0"/>
              <a:t> </a:t>
            </a:r>
            <a:r>
              <a:rPr lang="en-US" b="1" smtClean="0">
                <a:solidFill>
                  <a:srgbClr val="000000"/>
                </a:solidFill>
              </a:rPr>
              <a:t>R = R. [1-{1-K}c]   </a:t>
            </a:r>
          </a:p>
          <a:p>
            <a:pPr algn="r" rtl="1"/>
            <a:r>
              <a:rPr lang="ar-EG" b="1" smtClean="0">
                <a:solidFill>
                  <a:srgbClr val="000000"/>
                </a:solidFill>
              </a:rPr>
              <a:t>حيث أن: كمية الطاقة </a:t>
            </a:r>
            <a:r>
              <a:rPr lang="en-US" b="1" smtClean="0">
                <a:solidFill>
                  <a:srgbClr val="000000"/>
                </a:solidFill>
              </a:rPr>
              <a:t>R = </a:t>
            </a:r>
            <a:r>
              <a:rPr lang="ar-EG" b="1" smtClean="0">
                <a:solidFill>
                  <a:srgbClr val="000000"/>
                </a:solidFill>
              </a:rPr>
              <a:t>،</a:t>
            </a:r>
            <a:r>
              <a:rPr lang="en-US" b="1" smtClean="0">
                <a:solidFill>
                  <a:srgbClr val="000000"/>
                </a:solidFill>
              </a:rPr>
              <a:t> </a:t>
            </a:r>
            <a:r>
              <a:rPr lang="ar-EG" b="1" smtClean="0">
                <a:solidFill>
                  <a:srgbClr val="000000"/>
                </a:solidFill>
              </a:rPr>
              <a:t> كمية الطاقة في يوم مشرق </a:t>
            </a:r>
            <a:r>
              <a:rPr lang="en-US" b="1" smtClean="0">
                <a:solidFill>
                  <a:srgbClr val="000000"/>
                </a:solidFill>
              </a:rPr>
              <a:t>R. =</a:t>
            </a:r>
            <a:r>
              <a:rPr lang="ar-EG" b="1" smtClean="0">
                <a:solidFill>
                  <a:srgbClr val="000000"/>
                </a:solidFill>
              </a:rPr>
              <a:t>، كمية السحب مقاسة بالأعشار </a:t>
            </a:r>
            <a:r>
              <a:rPr lang="en-US" b="1" smtClean="0">
                <a:solidFill>
                  <a:srgbClr val="000000"/>
                </a:solidFill>
              </a:rPr>
              <a:t>C</a:t>
            </a:r>
            <a:r>
              <a:rPr lang="ar-EG" b="1" smtClean="0">
                <a:solidFill>
                  <a:srgbClr val="000000"/>
                </a:solidFill>
              </a:rPr>
              <a:t>، </a:t>
            </a:r>
            <a:r>
              <a:rPr lang="en-US" b="1" smtClean="0">
                <a:solidFill>
                  <a:srgbClr val="000000"/>
                </a:solidFill>
              </a:rPr>
              <a:t> K</a:t>
            </a:r>
            <a:r>
              <a:rPr lang="ar-EG" b="1" smtClean="0">
                <a:solidFill>
                  <a:srgbClr val="000000"/>
                </a:solidFill>
              </a:rPr>
              <a:t>معامل ثابت تبعاً لدوائر العرض. </a:t>
            </a:r>
            <a:endParaRPr lang="en-US" b="1" smtClean="0">
              <a:solidFill>
                <a:srgbClr val="000000"/>
              </a:solidFill>
            </a:endParaRPr>
          </a:p>
        </p:txBody>
      </p:sp>
    </p:spTree>
    <p:extLst>
      <p:ext uri="{BB962C8B-B14F-4D97-AF65-F5344CB8AC3E}">
        <p14:creationId xmlns:p14="http://schemas.microsoft.com/office/powerpoint/2010/main" val="899023096"/>
      </p:ext>
    </p:extLst>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574675" y="304800"/>
            <a:ext cx="8001000" cy="914400"/>
          </a:xfrm>
        </p:spPr>
        <p:txBody>
          <a:bodyPr/>
          <a:lstStyle/>
          <a:p>
            <a:pPr algn="ctr" rtl="1"/>
            <a:r>
              <a:rPr lang="ar-EG" b="1" smtClean="0"/>
              <a:t>تابع قياس الاشعاع الشمسي</a:t>
            </a:r>
            <a:endParaRPr lang="en-US" smtClean="0"/>
          </a:p>
        </p:txBody>
      </p:sp>
      <p:sp>
        <p:nvSpPr>
          <p:cNvPr id="32771" name="Text Placeholder 2"/>
          <p:cNvSpPr>
            <a:spLocks noGrp="1"/>
          </p:cNvSpPr>
          <p:nvPr>
            <p:ph type="body" sz="half" idx="1"/>
          </p:nvPr>
        </p:nvSpPr>
        <p:spPr>
          <a:xfrm>
            <a:off x="0" y="1752600"/>
            <a:ext cx="4491038" cy="4267200"/>
          </a:xfrm>
        </p:spPr>
        <p:txBody>
          <a:bodyPr/>
          <a:lstStyle/>
          <a:p>
            <a:pPr algn="r" rtl="1"/>
            <a:r>
              <a:rPr lang="ar-EG" smtClean="0"/>
              <a:t>معادلة فراتز ومكدونالد </a:t>
            </a:r>
          </a:p>
          <a:p>
            <a:pPr algn="r" rtl="1">
              <a:buFont typeface="Wingdings" pitchFamily="2" charset="2"/>
              <a:buNone/>
            </a:pPr>
            <a:r>
              <a:rPr lang="ar-EG" sz="2400" smtClean="0"/>
              <a:t>     </a:t>
            </a:r>
            <a:r>
              <a:rPr lang="en-US" sz="2400" smtClean="0"/>
              <a:t>Fritz &amp; Mac Doland</a:t>
            </a:r>
          </a:p>
          <a:p>
            <a:pPr algn="r" rtl="1"/>
            <a:r>
              <a:rPr lang="en-US" sz="2400" b="1" smtClean="0">
                <a:solidFill>
                  <a:srgbClr val="000000"/>
                </a:solidFill>
              </a:rPr>
              <a:t>R = R. [0.35 +0.61S]</a:t>
            </a:r>
            <a:endParaRPr lang="en-US" sz="2400" smtClean="0"/>
          </a:p>
          <a:p>
            <a:pPr algn="r" rtl="1"/>
            <a:r>
              <a:rPr lang="en-US" sz="2400" b="1" smtClean="0">
                <a:solidFill>
                  <a:srgbClr val="000000"/>
                </a:solidFill>
              </a:rPr>
              <a:t>R </a:t>
            </a:r>
            <a:r>
              <a:rPr lang="ar-EG" sz="2400" b="1" smtClean="0">
                <a:solidFill>
                  <a:srgbClr val="000000"/>
                </a:solidFill>
              </a:rPr>
              <a:t>و</a:t>
            </a:r>
            <a:r>
              <a:rPr lang="en-US" sz="2400" b="1" smtClean="0">
                <a:solidFill>
                  <a:srgbClr val="000000"/>
                </a:solidFill>
              </a:rPr>
              <a:t> R.</a:t>
            </a:r>
            <a:r>
              <a:rPr lang="ar-EG" sz="2400" b="1" smtClean="0">
                <a:solidFill>
                  <a:srgbClr val="000000"/>
                </a:solidFill>
              </a:rPr>
              <a:t>نفس المفهوم السابق</a:t>
            </a:r>
          </a:p>
          <a:p>
            <a:pPr algn="r" rtl="1"/>
            <a:r>
              <a:rPr lang="en-US" sz="2400" b="1" smtClean="0">
                <a:solidFill>
                  <a:srgbClr val="000000"/>
                </a:solidFill>
              </a:rPr>
              <a:t>S = </a:t>
            </a:r>
            <a:r>
              <a:rPr lang="ar-EG" sz="2400" b="1" smtClean="0">
                <a:solidFill>
                  <a:srgbClr val="000000"/>
                </a:solidFill>
              </a:rPr>
              <a:t> </a:t>
            </a:r>
            <a:r>
              <a:rPr lang="ar-EG" sz="2000" b="1" smtClean="0">
                <a:solidFill>
                  <a:srgbClr val="000000"/>
                </a:solidFill>
              </a:rPr>
              <a:t>نسبة عدد ساعات سطوع الشمس (الاختلافات الفصلية في سطوع الشمس)</a:t>
            </a:r>
            <a:endParaRPr lang="ar-EG" sz="2000" smtClean="0"/>
          </a:p>
        </p:txBody>
      </p:sp>
      <p:graphicFrame>
        <p:nvGraphicFramePr>
          <p:cNvPr id="5" name="Content Placeholder 4"/>
          <p:cNvGraphicFramePr>
            <a:graphicFrameLocks noGrp="1"/>
          </p:cNvGraphicFramePr>
          <p:nvPr>
            <p:ph sz="half" idx="2"/>
          </p:nvPr>
        </p:nvGraphicFramePr>
        <p:xfrm>
          <a:off x="4643438" y="1752600"/>
          <a:ext cx="3924300" cy="4191000"/>
        </p:xfrm>
        <a:graphic>
          <a:graphicData uri="http://schemas.openxmlformats.org/drawingml/2006/table">
            <a:tbl>
              <a:tblPr firstRow="1" bandRow="1">
                <a:tableStyleId>{5C22544A-7EE6-4342-B048-85BDC9FD1C3A}</a:tableStyleId>
              </a:tblPr>
              <a:tblGrid>
                <a:gridCol w="1962150"/>
                <a:gridCol w="1962150"/>
              </a:tblGrid>
              <a:tr h="523875">
                <a:tc gridSpan="2">
                  <a:txBody>
                    <a:bodyPr/>
                    <a:lstStyle/>
                    <a:p>
                      <a:pPr algn="ctr" rtl="1"/>
                      <a:r>
                        <a:rPr lang="ar-EG" sz="2400" b="1" dirty="0" smtClean="0"/>
                        <a:t>معامل </a:t>
                      </a:r>
                      <a:r>
                        <a:rPr lang="en-US" sz="2400" b="1" dirty="0" smtClean="0"/>
                        <a:t>K</a:t>
                      </a:r>
                      <a:r>
                        <a:rPr lang="ar-EG" sz="2400" b="1" baseline="0" dirty="0" smtClean="0"/>
                        <a:t> تبعاً لدوائر العرض</a:t>
                      </a:r>
                      <a:endParaRPr lang="en-US" sz="2400" b="1" dirty="0"/>
                    </a:p>
                  </a:txBody>
                  <a:tcPr/>
                </a:tc>
                <a:tc hMerge="1">
                  <a:txBody>
                    <a:bodyPr/>
                    <a:lstStyle/>
                    <a:p>
                      <a:endParaRPr lang="en-US" dirty="0"/>
                    </a:p>
                  </a:txBody>
                  <a:tcPr/>
                </a:tc>
              </a:tr>
              <a:tr h="523875">
                <a:tc>
                  <a:txBody>
                    <a:bodyPr/>
                    <a:lstStyle/>
                    <a:p>
                      <a:pPr algn="ctr" rtl="1"/>
                      <a:r>
                        <a:rPr lang="ar-EG" b="1" dirty="0" smtClean="0"/>
                        <a:t>معامل </a:t>
                      </a:r>
                      <a:r>
                        <a:rPr lang="en-US" b="1" dirty="0" smtClean="0"/>
                        <a:t>K</a:t>
                      </a:r>
                      <a:endParaRPr lang="en-US" b="1" dirty="0"/>
                    </a:p>
                  </a:txBody>
                  <a:tcPr/>
                </a:tc>
                <a:tc>
                  <a:txBody>
                    <a:bodyPr/>
                    <a:lstStyle/>
                    <a:p>
                      <a:pPr algn="ctr"/>
                      <a:r>
                        <a:rPr lang="ar-EG" b="1" dirty="0" smtClean="0"/>
                        <a:t>دائرة العرض</a:t>
                      </a:r>
                      <a:endParaRPr lang="en-US" b="1" dirty="0"/>
                    </a:p>
                  </a:txBody>
                  <a:tcPr/>
                </a:tc>
              </a:tr>
              <a:tr h="523875">
                <a:tc>
                  <a:txBody>
                    <a:bodyPr/>
                    <a:lstStyle/>
                    <a:p>
                      <a:pPr algn="ctr"/>
                      <a:r>
                        <a:rPr lang="ar-EG" b="1" dirty="0" smtClean="0"/>
                        <a:t>0.32</a:t>
                      </a:r>
                      <a:endParaRPr lang="en-US" b="1" dirty="0"/>
                    </a:p>
                  </a:txBody>
                  <a:tcPr/>
                </a:tc>
                <a:tc>
                  <a:txBody>
                    <a:bodyPr/>
                    <a:lstStyle/>
                    <a:p>
                      <a:pPr algn="ctr"/>
                      <a:r>
                        <a:rPr lang="ar-EG" b="1" dirty="0" smtClean="0"/>
                        <a:t>الاستواء</a:t>
                      </a:r>
                      <a:endParaRPr lang="en-US" b="1" dirty="0"/>
                    </a:p>
                  </a:txBody>
                  <a:tcPr/>
                </a:tc>
              </a:tr>
              <a:tr h="523875">
                <a:tc>
                  <a:txBody>
                    <a:bodyPr/>
                    <a:lstStyle/>
                    <a:p>
                      <a:pPr algn="ctr"/>
                      <a:r>
                        <a:rPr lang="ar-EG" b="1" dirty="0" smtClean="0"/>
                        <a:t>0.29</a:t>
                      </a:r>
                      <a:endParaRPr lang="en-US" b="1" dirty="0"/>
                    </a:p>
                  </a:txBody>
                  <a:tcPr/>
                </a:tc>
                <a:tc>
                  <a:txBody>
                    <a:bodyPr/>
                    <a:lstStyle/>
                    <a:p>
                      <a:pPr algn="ctr"/>
                      <a:r>
                        <a:rPr lang="ar-EG" b="1" dirty="0" smtClean="0"/>
                        <a:t>20</a:t>
                      </a:r>
                      <a:endParaRPr lang="en-US" b="1" dirty="0"/>
                    </a:p>
                  </a:txBody>
                  <a:tcPr/>
                </a:tc>
              </a:tr>
              <a:tr h="523875">
                <a:tc>
                  <a:txBody>
                    <a:bodyPr/>
                    <a:lstStyle/>
                    <a:p>
                      <a:pPr algn="ctr"/>
                      <a:r>
                        <a:rPr lang="ar-EG" b="1" dirty="0" smtClean="0"/>
                        <a:t>0.30</a:t>
                      </a:r>
                      <a:endParaRPr lang="en-US" b="1" dirty="0"/>
                    </a:p>
                  </a:txBody>
                  <a:tcPr/>
                </a:tc>
                <a:tc>
                  <a:txBody>
                    <a:bodyPr/>
                    <a:lstStyle/>
                    <a:p>
                      <a:pPr algn="ctr"/>
                      <a:r>
                        <a:rPr lang="ar-EG" b="1" dirty="0" smtClean="0"/>
                        <a:t>40</a:t>
                      </a:r>
                      <a:endParaRPr lang="en-US" b="1" dirty="0"/>
                    </a:p>
                  </a:txBody>
                  <a:tcPr/>
                </a:tc>
              </a:tr>
              <a:tr h="523875">
                <a:tc>
                  <a:txBody>
                    <a:bodyPr/>
                    <a:lstStyle/>
                    <a:p>
                      <a:pPr algn="ctr"/>
                      <a:r>
                        <a:rPr lang="ar-EG" b="1" dirty="0" smtClean="0"/>
                        <a:t>0.32</a:t>
                      </a:r>
                      <a:endParaRPr lang="en-US" b="1" dirty="0"/>
                    </a:p>
                  </a:txBody>
                  <a:tcPr/>
                </a:tc>
                <a:tc>
                  <a:txBody>
                    <a:bodyPr/>
                    <a:lstStyle/>
                    <a:p>
                      <a:pPr algn="ctr"/>
                      <a:r>
                        <a:rPr lang="ar-EG" b="1" dirty="0" smtClean="0"/>
                        <a:t>50</a:t>
                      </a:r>
                      <a:endParaRPr lang="en-US" b="1" dirty="0"/>
                    </a:p>
                  </a:txBody>
                  <a:tcPr/>
                </a:tc>
              </a:tr>
              <a:tr h="523875">
                <a:tc>
                  <a:txBody>
                    <a:bodyPr/>
                    <a:lstStyle/>
                    <a:p>
                      <a:pPr algn="ctr"/>
                      <a:r>
                        <a:rPr lang="ar-EG" b="1" dirty="0" smtClean="0"/>
                        <a:t>0.39</a:t>
                      </a:r>
                      <a:endParaRPr lang="en-US" b="1" dirty="0"/>
                    </a:p>
                  </a:txBody>
                  <a:tcPr/>
                </a:tc>
                <a:tc>
                  <a:txBody>
                    <a:bodyPr/>
                    <a:lstStyle/>
                    <a:p>
                      <a:pPr algn="ctr"/>
                      <a:r>
                        <a:rPr lang="ar-EG" b="1" dirty="0" smtClean="0"/>
                        <a:t>60</a:t>
                      </a:r>
                      <a:endParaRPr lang="en-US" b="1" dirty="0"/>
                    </a:p>
                  </a:txBody>
                  <a:tcPr/>
                </a:tc>
              </a:tr>
              <a:tr h="523875">
                <a:tc>
                  <a:txBody>
                    <a:bodyPr/>
                    <a:lstStyle/>
                    <a:p>
                      <a:pPr algn="ctr"/>
                      <a:r>
                        <a:rPr lang="ar-EG" b="1" dirty="0" smtClean="0"/>
                        <a:t>0.47</a:t>
                      </a:r>
                      <a:endParaRPr lang="en-US" b="1" dirty="0"/>
                    </a:p>
                  </a:txBody>
                  <a:tcPr/>
                </a:tc>
                <a:tc>
                  <a:txBody>
                    <a:bodyPr/>
                    <a:lstStyle/>
                    <a:p>
                      <a:pPr algn="ctr"/>
                      <a:r>
                        <a:rPr lang="ar-EG" b="1" dirty="0" smtClean="0"/>
                        <a:t>70</a:t>
                      </a:r>
                      <a:endParaRPr lang="en-US" b="1" dirty="0"/>
                    </a:p>
                  </a:txBody>
                  <a:tcPr/>
                </a:tc>
              </a:tr>
            </a:tbl>
          </a:graphicData>
        </a:graphic>
      </p:graphicFrame>
    </p:spTree>
    <p:extLst>
      <p:ext uri="{BB962C8B-B14F-4D97-AF65-F5344CB8AC3E}">
        <p14:creationId xmlns:p14="http://schemas.microsoft.com/office/powerpoint/2010/main" val="2327972628"/>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574675" y="304800"/>
            <a:ext cx="8001000" cy="990600"/>
          </a:xfrm>
        </p:spPr>
        <p:txBody>
          <a:bodyPr/>
          <a:lstStyle/>
          <a:p>
            <a:pPr algn="ctr" rtl="1"/>
            <a:r>
              <a:rPr lang="ar-EG" b="1" smtClean="0"/>
              <a:t>معالجة بيانات درجة حرارة الهواء</a:t>
            </a:r>
            <a:r>
              <a:rPr lang="ar-EG" smtClean="0"/>
              <a:t> </a:t>
            </a:r>
            <a:endParaRPr lang="en-US" smtClean="0"/>
          </a:p>
        </p:txBody>
      </p:sp>
      <p:sp>
        <p:nvSpPr>
          <p:cNvPr id="33795" name="Content Placeholder 2"/>
          <p:cNvSpPr>
            <a:spLocks noGrp="1"/>
          </p:cNvSpPr>
          <p:nvPr>
            <p:ph idx="1"/>
          </p:nvPr>
        </p:nvSpPr>
        <p:spPr/>
        <p:txBody>
          <a:bodyPr/>
          <a:lstStyle/>
          <a:p>
            <a:pPr algn="just" rtl="1"/>
            <a:r>
              <a:rPr lang="ar-EG" sz="2400" b="1" smtClean="0"/>
              <a:t>المتوسط اليومي لدرجة حرارة الهواء = مجموع القيم المقاسة / عددها</a:t>
            </a:r>
          </a:p>
          <a:p>
            <a:pPr algn="just" rtl="1"/>
            <a:r>
              <a:rPr lang="ar-EG" sz="2400" b="1" smtClean="0"/>
              <a:t>المتوسط اليومي لدرجة حرارة الهواء = درجة الحرارة العظمى + درجة الحرارة الصغرى/ 2</a:t>
            </a:r>
          </a:p>
          <a:p>
            <a:pPr algn="just" rtl="1"/>
            <a:r>
              <a:rPr lang="ar-EG" sz="2400" b="1" smtClean="0"/>
              <a:t>المتوسط الشهري الحقيقي = قراءات 720 ساعة/ 720</a:t>
            </a:r>
          </a:p>
          <a:p>
            <a:pPr algn="just" rtl="1"/>
            <a:r>
              <a:rPr lang="ar-EG" sz="2400" b="1" smtClean="0"/>
              <a:t>المتوسط الشهري = مجموع المتوسطات اليومية خلال أيام الشهر/ عدد أيام الشهر</a:t>
            </a:r>
          </a:p>
          <a:p>
            <a:pPr algn="just" rtl="1"/>
            <a:r>
              <a:rPr lang="ar-EG" sz="2400" b="1" smtClean="0"/>
              <a:t>المعدل الشهري = مجموع المتوسطات الشهرية خلال الدورة المناخية/ عدد سنوات الدورة المناخية</a:t>
            </a:r>
          </a:p>
          <a:p>
            <a:pPr algn="just" rtl="1"/>
            <a:r>
              <a:rPr lang="ar-EG" sz="2400" b="1" smtClean="0"/>
              <a:t>المعدل الفصلي= مجموع المعدلات الشهرية خلال فصل ما / 3</a:t>
            </a:r>
          </a:p>
          <a:p>
            <a:pPr algn="just" rtl="1"/>
            <a:r>
              <a:rPr lang="ar-EG" sz="2400" b="1" smtClean="0"/>
              <a:t>المعدل السنوي = مجموع المعدلات الشهرية خلال سنوات الإحصائية/ 12</a:t>
            </a:r>
          </a:p>
          <a:p>
            <a:pPr algn="r" rtl="1"/>
            <a:endParaRPr lang="ar-EG" sz="2400" b="1" smtClean="0"/>
          </a:p>
          <a:p>
            <a:pPr algn="r" rtl="1">
              <a:buFont typeface="Wingdings 2" pitchFamily="18" charset="2"/>
              <a:buNone/>
            </a:pPr>
            <a:r>
              <a:rPr lang="ar-EG" sz="3200" b="1" smtClean="0"/>
              <a:t>                                                                  </a:t>
            </a:r>
            <a:endParaRPr lang="en-US" sz="3200" b="1" smtClean="0"/>
          </a:p>
          <a:p>
            <a:pPr algn="r" rtl="1"/>
            <a:endParaRPr lang="en-US" smtClean="0"/>
          </a:p>
        </p:txBody>
      </p:sp>
    </p:spTree>
    <p:extLst>
      <p:ext uri="{BB962C8B-B14F-4D97-AF65-F5344CB8AC3E}">
        <p14:creationId xmlns:p14="http://schemas.microsoft.com/office/powerpoint/2010/main" val="3297111246"/>
      </p:ext>
    </p:extLst>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574675" y="304800"/>
            <a:ext cx="8001000" cy="990600"/>
          </a:xfrm>
        </p:spPr>
        <p:txBody>
          <a:bodyPr/>
          <a:lstStyle/>
          <a:p>
            <a:pPr algn="ctr" rtl="1"/>
            <a:r>
              <a:rPr lang="ar-EG" b="1" smtClean="0"/>
              <a:t>تعديل بيانات درجة حرارة الهواء </a:t>
            </a:r>
            <a:endParaRPr lang="en-US" smtClean="0"/>
          </a:p>
        </p:txBody>
      </p:sp>
      <p:sp>
        <p:nvSpPr>
          <p:cNvPr id="34819" name="Content Placeholder 2"/>
          <p:cNvSpPr>
            <a:spLocks noGrp="1"/>
          </p:cNvSpPr>
          <p:nvPr>
            <p:ph idx="1"/>
          </p:nvPr>
        </p:nvSpPr>
        <p:spPr/>
        <p:txBody>
          <a:bodyPr/>
          <a:lstStyle/>
          <a:p>
            <a:pPr algn="just" rtl="1"/>
            <a:r>
              <a:rPr lang="ar-EG" sz="2400" b="1" smtClean="0"/>
              <a:t>بعد الحصول على المعدلات الحرارية يتم تعديلها لكي تمثل درجة حرارة الهواء عند مستوي سطح البحر.</a:t>
            </a:r>
            <a:endParaRPr lang="en-US" sz="2400" b="1" smtClean="0"/>
          </a:p>
          <a:p>
            <a:pPr algn="just" rtl="1"/>
            <a:r>
              <a:rPr lang="ar-EG" sz="2400" b="1" smtClean="0"/>
              <a:t>والدافع إلى تعديل البيانات لمنسوب سطح البحر إننا إذا اعتمدنا درجة حرارة كل مكان كما هي سواء كانت منطقة مرتفعة، أو منطقة منخفضة؛ لنتج شذوذ كبير فى خطوط التساوي من تأثير عامل الارتفاع، وبذلك يصعب دراسة الحالة بصفة عامة لمعرفة تأثير العوامل الأخرى من تيارات هوائية وتيارات بحرية، ولتجنب هذا الشذوذ نلجأ إلى تعديل البيانات لمستوى البحر</a:t>
            </a:r>
          </a:p>
          <a:p>
            <a:pPr algn="just" rtl="1"/>
            <a:r>
              <a:rPr lang="ar-EG" sz="2400" b="1" smtClean="0"/>
              <a:t>يجرى التعديل درجة مئوية واحدة لكل ارتفاع قدره 150 متراً، وفى حالة  الدراسات الأكثر الدقة  يجرى التعديل على أساس انخفاض الحرارة درجة واحدة كلما ارتفعنا 220 متراً فى الشتاء، ودرجة واحدة لكل 140 متراً فى الصيف، ودرجة مئوية واحدة لكل 180 متراً فى العام كله.</a:t>
            </a:r>
            <a:endParaRPr lang="en-US" sz="2400" b="1" smtClean="0"/>
          </a:p>
          <a:p>
            <a:pPr algn="r" rtl="1"/>
            <a:endParaRPr lang="en-US" smtClean="0"/>
          </a:p>
        </p:txBody>
      </p:sp>
    </p:spTree>
    <p:extLst>
      <p:ext uri="{BB962C8B-B14F-4D97-AF65-F5344CB8AC3E}">
        <p14:creationId xmlns:p14="http://schemas.microsoft.com/office/powerpoint/2010/main" val="2056206401"/>
      </p:ext>
    </p:extLst>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574675" y="304800"/>
            <a:ext cx="8001000" cy="990600"/>
          </a:xfrm>
        </p:spPr>
        <p:txBody>
          <a:bodyPr/>
          <a:lstStyle/>
          <a:p>
            <a:pPr algn="ctr" rtl="1"/>
            <a:r>
              <a:rPr lang="ar-EG" b="1" smtClean="0"/>
              <a:t>معالجة وتعديل بيانات الضغط الجوي</a:t>
            </a:r>
            <a:endParaRPr lang="en-US" smtClean="0"/>
          </a:p>
        </p:txBody>
      </p:sp>
      <p:sp>
        <p:nvSpPr>
          <p:cNvPr id="35843" name="Content Placeholder 2"/>
          <p:cNvSpPr>
            <a:spLocks noGrp="1"/>
          </p:cNvSpPr>
          <p:nvPr>
            <p:ph idx="1"/>
          </p:nvPr>
        </p:nvSpPr>
        <p:spPr/>
        <p:txBody>
          <a:bodyPr/>
          <a:lstStyle/>
          <a:p>
            <a:pPr algn="just" rtl="1"/>
            <a:r>
              <a:rPr lang="ar-EG" sz="2000" b="1" smtClean="0"/>
              <a:t>يتم معالجة البيانات بحساب المتوسطات اليومية والشهرية، والمعدلات الشهرية والفصلية مثل ما تم وبنفس الخطوات فى عنصر درجة الحرارة</a:t>
            </a:r>
          </a:p>
          <a:p>
            <a:pPr algn="just" rtl="1"/>
            <a:r>
              <a:rPr lang="ar-EG" sz="2000" b="1" smtClean="0"/>
              <a:t>تخضع قيم الضغط الجوى لثلاث عمليات تعديل الأولي: بالنسبة لعامل الارتفاع عن مستوى سطح البحر، والثانية: تبعاً للاختلاف الحراري بين المناطق المختلفة ومقارنته بدرجة حرارة الصفر المئوي، والأخيرة تبعاً لمتوسط الجاذبية الأرضية على دوائر العرض المختلفة. غير أن التعديل طبقاً لعامل الارتفاع هو الأكثر شيوعاً بين المناخيين.</a:t>
            </a:r>
          </a:p>
          <a:p>
            <a:pPr algn="just" rtl="1"/>
            <a:r>
              <a:rPr lang="ar-EG" sz="2000" b="1" smtClean="0"/>
              <a:t>يعدل  الضغط الجوى على أساس عامل الارتفاع بأن ينخفض مقدار الضغط الجوي بقيمة واحد ملليبار لكل ارتفاع مقداره 13 متراً.</a:t>
            </a:r>
          </a:p>
          <a:p>
            <a:pPr algn="just" rtl="1"/>
            <a:r>
              <a:rPr lang="ar-EG" sz="2000" b="1" smtClean="0"/>
              <a:t>اختير الصفر المئوي ليكون أساس للمقارنة, ويستخرج التصحيح اللازم طرحه من جداول خاصة، ويبلغ مقداره 1.25 ملليبار لكل عشر درجات حرارية</a:t>
            </a:r>
          </a:p>
          <a:p>
            <a:pPr algn="just" rtl="1"/>
            <a:r>
              <a:rPr lang="ar-EG" sz="2000" b="1" smtClean="0"/>
              <a:t>اختيرت الجاذبية  الأرضية عند دائرة عرض 45 لكي تكون أساسا لتوحيد القياس، ويستخرج التصحيحات اللازمة من جداول خاصة ، ويبلغ مقدارها –2 ملليبار فى المناطق الاستوائية ، و+ 2 ملليبار عند القطبين .</a:t>
            </a:r>
            <a:endParaRPr lang="en-US" sz="2000" b="1" smtClean="0"/>
          </a:p>
          <a:p>
            <a:pPr algn="r" rtl="1"/>
            <a:endParaRPr lang="ar-EG" smtClean="0"/>
          </a:p>
        </p:txBody>
      </p:sp>
    </p:spTree>
    <p:extLst>
      <p:ext uri="{BB962C8B-B14F-4D97-AF65-F5344CB8AC3E}">
        <p14:creationId xmlns:p14="http://schemas.microsoft.com/office/powerpoint/2010/main" val="2091329237"/>
      </p:ext>
    </p:extLst>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74675" y="304800"/>
            <a:ext cx="8001000" cy="990600"/>
          </a:xfrm>
        </p:spPr>
        <p:txBody>
          <a:bodyPr/>
          <a:lstStyle/>
          <a:p>
            <a:pPr algn="ctr" rtl="1" eaLnBrk="1" hangingPunct="1"/>
            <a:r>
              <a:rPr lang="ar-EG" sz="3400" b="1" smtClean="0"/>
              <a:t>سرعة الرياح واتجاهها</a:t>
            </a:r>
            <a:endParaRPr lang="en-US" sz="3400" b="1" smtClean="0"/>
          </a:p>
        </p:txBody>
      </p:sp>
      <p:sp>
        <p:nvSpPr>
          <p:cNvPr id="36867" name="Rectangle 3"/>
          <p:cNvSpPr>
            <a:spLocks noGrp="1" noChangeArrowheads="1"/>
          </p:cNvSpPr>
          <p:nvPr>
            <p:ph type="body" sz="half" idx="2"/>
          </p:nvPr>
        </p:nvSpPr>
        <p:spPr>
          <a:xfrm>
            <a:off x="4038600" y="1600200"/>
            <a:ext cx="4529138" cy="4648200"/>
          </a:xfrm>
        </p:spPr>
        <p:txBody>
          <a:bodyPr/>
          <a:lstStyle/>
          <a:p>
            <a:pPr algn="just" rtl="1" eaLnBrk="1" hangingPunct="1"/>
            <a:r>
              <a:rPr lang="ar-EG" sz="2100" b="1" dirty="0" smtClean="0"/>
              <a:t>على الرغم من أن الهواء شفاف لا يرى يمكن للمتخصص أن يحدد اتجاه الرياح وسرعتها</a:t>
            </a:r>
            <a:endParaRPr lang="en-US" sz="2100" b="1" dirty="0" smtClean="0"/>
          </a:p>
          <a:p>
            <a:pPr lvl="1" algn="just" rtl="1" eaLnBrk="1" hangingPunct="1"/>
            <a:r>
              <a:rPr lang="ar-EG" sz="2000" b="1" dirty="0" smtClean="0"/>
              <a:t>تقاس سرعة الرياح بالعقدة </a:t>
            </a:r>
            <a:r>
              <a:rPr lang="ar-EG" sz="2000" b="1" dirty="0" smtClean="0"/>
              <a:t>وهي تساوي ميل بحري في الساعة أو ما يعادل 0.515 م/ث أو 1.85 كم/ساعة، وتساوي </a:t>
            </a:r>
            <a:r>
              <a:rPr lang="ar-EG" sz="2000" b="1" dirty="0" smtClean="0"/>
              <a:t>1.15 ميل/ساعة وعليه يساوي الميل 0.87 عقدة، ويعبر عنها برموز خطية</a:t>
            </a:r>
          </a:p>
          <a:p>
            <a:pPr lvl="1" algn="just" rtl="1" eaLnBrk="1" hangingPunct="1"/>
            <a:r>
              <a:rPr lang="ar-EG" sz="2000" b="1" dirty="0" smtClean="0"/>
              <a:t>تحدد اتجاهات الرياح بحساب النسبة المئوية لهبوبها في كل اتجاه على أساس أجمالي عدد ساعات هبوب الرياح في اتجاه معين بالنسبة لطول الفترة الزمنية يوم أو شهر أو سنة = عدد ساعات هبوبها/ الفترة الزمنية   </a:t>
            </a:r>
            <a:r>
              <a:rPr lang="ar-EG" sz="2000" b="1" dirty="0" smtClean="0">
                <a:sym typeface="Symbol" pitchFamily="18" charset="2"/>
              </a:rPr>
              <a:t>100 </a:t>
            </a:r>
            <a:endParaRPr lang="en-US" sz="2000" b="1" dirty="0" smtClean="0"/>
          </a:p>
        </p:txBody>
      </p:sp>
      <p:graphicFrame>
        <p:nvGraphicFramePr>
          <p:cNvPr id="14" name="Content Placeholder 13"/>
          <p:cNvGraphicFramePr>
            <a:graphicFrameLocks noGrp="1"/>
          </p:cNvGraphicFramePr>
          <p:nvPr>
            <p:ph sz="half" idx="1"/>
            <p:extLst>
              <p:ext uri="{D42A27DB-BD31-4B8C-83A1-F6EECF244321}">
                <p14:modId xmlns:p14="http://schemas.microsoft.com/office/powerpoint/2010/main" val="3140395236"/>
              </p:ext>
            </p:extLst>
          </p:nvPr>
        </p:nvGraphicFramePr>
        <p:xfrm>
          <a:off x="566738" y="1752600"/>
          <a:ext cx="3624262"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9395151"/>
      </p:ext>
    </p:extLst>
  </p:cSld>
  <p:clrMapOvr>
    <a:masterClrMapping/>
  </p:clrMapOvr>
  <p:transition>
    <p:wedge/>
  </p:transition>
  <p:timing>
    <p:tnLst>
      <p:par>
        <p:cTn id="1" dur="indefinite" restart="never" nodeType="tmRoot"/>
      </p:par>
    </p:tnLst>
  </p:timing>
</p:sld>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Glass Layers">
  <a:themeElements>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Glass Layer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Glass Layers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Glass Layers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Glass Layers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Glass Layers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Glass Layers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Glass Layers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Glass Layers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Glass Layers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FF9900"/>
        </a:dk1>
        <a:lt1>
          <a:srgbClr val="FFFFFF"/>
        </a:lt1>
        <a:dk2>
          <a:srgbClr val="FF6600"/>
        </a:dk2>
        <a:lt2>
          <a:srgbClr val="FFFF00"/>
        </a:lt2>
        <a:accent1>
          <a:srgbClr val="DDDDDD"/>
        </a:accent1>
        <a:accent2>
          <a:srgbClr val="808080"/>
        </a:accent2>
        <a:accent3>
          <a:srgbClr val="FFFFFF"/>
        </a:accent3>
        <a:accent4>
          <a:srgbClr val="DA8200"/>
        </a:accent4>
        <a:accent5>
          <a:srgbClr val="EBEBEB"/>
        </a:accent5>
        <a:accent6>
          <a:srgbClr val="737373"/>
        </a:accent6>
        <a:hlink>
          <a:srgbClr val="C0C0C0"/>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16</TotalTime>
  <Words>1173</Words>
  <Application>Microsoft Office PowerPoint</Application>
  <PresentationFormat>On-screen Show (4:3)</PresentationFormat>
  <Paragraphs>115</Paragraphs>
  <Slides>15</Slides>
  <Notes>0</Notes>
  <HiddenSlides>0</HiddenSlides>
  <MMClips>0</MMClips>
  <ScaleCrop>false</ScaleCrop>
  <HeadingPairs>
    <vt:vector size="4" baseType="variant">
      <vt:variant>
        <vt:lpstr>Theme</vt:lpstr>
      </vt:variant>
      <vt:variant>
        <vt:i4>6</vt:i4>
      </vt:variant>
      <vt:variant>
        <vt:lpstr>Slide Titles</vt:lpstr>
      </vt:variant>
      <vt:variant>
        <vt:i4>15</vt:i4>
      </vt:variant>
    </vt:vector>
  </HeadingPairs>
  <TitlesOfParts>
    <vt:vector size="21" baseType="lpstr">
      <vt:lpstr>Office Theme</vt:lpstr>
      <vt:lpstr>Glass Layers</vt:lpstr>
      <vt:lpstr>1_Glass Layers</vt:lpstr>
      <vt:lpstr>Default Design</vt:lpstr>
      <vt:lpstr>Profile</vt:lpstr>
      <vt:lpstr>2_Flow</vt:lpstr>
      <vt:lpstr>PowerPoint Presentation</vt:lpstr>
      <vt:lpstr>الأساليب الكمية في الدراسات المناخية التطبيقية</vt:lpstr>
      <vt:lpstr>الأساليب المباشرة في القياس</vt:lpstr>
      <vt:lpstr>قياس الاشعاع الشمسي</vt:lpstr>
      <vt:lpstr>تابع قياس الاشعاع الشمسي</vt:lpstr>
      <vt:lpstr>معالجة بيانات درجة حرارة الهواء </vt:lpstr>
      <vt:lpstr>تعديل بيانات درجة حرارة الهواء </vt:lpstr>
      <vt:lpstr>معالجة وتعديل بيانات الضغط الجوي</vt:lpstr>
      <vt:lpstr>سرعة الرياح واتجاهها</vt:lpstr>
      <vt:lpstr>التبخر المحتملPotential Evaporation </vt:lpstr>
      <vt:lpstr>خطوات معادلة ثورنثويت للأغراض التطبيقية</vt:lpstr>
      <vt:lpstr>معالجة وتعديل بيانات المطر</vt:lpstr>
      <vt:lpstr>القيمة الفعلية للمطر</vt:lpstr>
      <vt:lpstr>الميزانية المائية المناخية Climatic Water Budget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cp:revision>
  <dcterms:created xsi:type="dcterms:W3CDTF">2016-10-15T19:21:28Z</dcterms:created>
  <dcterms:modified xsi:type="dcterms:W3CDTF">2016-10-15T19:37:41Z</dcterms:modified>
</cp:coreProperties>
</file>