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555" autoAdjust="0"/>
  </p:normalViewPr>
  <p:slideViewPr>
    <p:cSldViewPr>
      <p:cViewPr varScale="1">
        <p:scale>
          <a:sx n="89" d="100"/>
          <a:sy n="89" d="100"/>
        </p:scale>
        <p:origin x="174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20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8FE03-AC71-49A5-B9B5-A88455001D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B52358-597D-46C2-B60D-7ECA33BF0647}">
      <dgm:prSet phldrT="[Text]"/>
      <dgm:spPr/>
      <dgm:t>
        <a:bodyPr/>
        <a:lstStyle/>
        <a:p>
          <a:r>
            <a:rPr lang="en-GB" dirty="0"/>
            <a:t>Base</a:t>
          </a:r>
        </a:p>
      </dgm:t>
    </dgm:pt>
    <dgm:pt modelId="{54FED050-B97B-4C5A-BDB0-57BFA7EFF37B}" type="parTrans" cxnId="{465B59C0-3780-4897-BEDE-50ECE1B2252A}">
      <dgm:prSet/>
      <dgm:spPr/>
      <dgm:t>
        <a:bodyPr/>
        <a:lstStyle/>
        <a:p>
          <a:endParaRPr lang="en-GB"/>
        </a:p>
      </dgm:t>
    </dgm:pt>
    <dgm:pt modelId="{4F9ADE19-BFDB-4C28-B276-7F68C953ECBE}" type="sibTrans" cxnId="{465B59C0-3780-4897-BEDE-50ECE1B2252A}">
      <dgm:prSet/>
      <dgm:spPr/>
      <dgm:t>
        <a:bodyPr/>
        <a:lstStyle/>
        <a:p>
          <a:endParaRPr lang="en-GB"/>
        </a:p>
      </dgm:t>
    </dgm:pt>
    <dgm:pt modelId="{2AFA9534-1372-4542-ABB7-6BACF41C56F2}">
      <dgm:prSet phldrT="[Text]"/>
      <dgm:spPr/>
      <dgm:t>
        <a:bodyPr/>
        <a:lstStyle/>
        <a:p>
          <a:r>
            <a:rPr lang="en-GB" dirty="0"/>
            <a:t>Derived1</a:t>
          </a:r>
        </a:p>
      </dgm:t>
    </dgm:pt>
    <dgm:pt modelId="{7DAD3195-DFC9-4F3F-B898-47EAE64A2871}" type="parTrans" cxnId="{18536244-447E-4795-9595-86A13BF9DC7A}">
      <dgm:prSet/>
      <dgm:spPr/>
      <dgm:t>
        <a:bodyPr/>
        <a:lstStyle/>
        <a:p>
          <a:endParaRPr lang="en-GB"/>
        </a:p>
      </dgm:t>
    </dgm:pt>
    <dgm:pt modelId="{CD54887D-A878-468D-AD21-AADBB185FCD6}" type="sibTrans" cxnId="{18536244-447E-4795-9595-86A13BF9DC7A}">
      <dgm:prSet/>
      <dgm:spPr/>
      <dgm:t>
        <a:bodyPr/>
        <a:lstStyle/>
        <a:p>
          <a:endParaRPr lang="en-GB"/>
        </a:p>
      </dgm:t>
    </dgm:pt>
    <dgm:pt modelId="{A923CD85-661E-40B5-926B-5C81F0FD604E}">
      <dgm:prSet phldrT="[Text]"/>
      <dgm:spPr/>
      <dgm:t>
        <a:bodyPr/>
        <a:lstStyle/>
        <a:p>
          <a:r>
            <a:rPr lang="en-GB" dirty="0"/>
            <a:t>Derived 3</a:t>
          </a:r>
        </a:p>
      </dgm:t>
    </dgm:pt>
    <dgm:pt modelId="{F9A4850C-D839-4AE1-92F3-00E3E6A7D002}" type="parTrans" cxnId="{6C144E52-2DB9-4112-9C81-8EEC1F9D3FE0}">
      <dgm:prSet/>
      <dgm:spPr/>
      <dgm:t>
        <a:bodyPr/>
        <a:lstStyle/>
        <a:p>
          <a:endParaRPr lang="en-GB"/>
        </a:p>
      </dgm:t>
    </dgm:pt>
    <dgm:pt modelId="{D2950725-4743-4820-9F9B-0A0B958217EC}" type="sibTrans" cxnId="{6C144E52-2DB9-4112-9C81-8EEC1F9D3FE0}">
      <dgm:prSet/>
      <dgm:spPr/>
      <dgm:t>
        <a:bodyPr/>
        <a:lstStyle/>
        <a:p>
          <a:endParaRPr lang="en-GB"/>
        </a:p>
      </dgm:t>
    </dgm:pt>
    <dgm:pt modelId="{CCE259F7-99E2-4001-A9F1-E4C4A6F74821}">
      <dgm:prSet phldrT="[Text]"/>
      <dgm:spPr/>
      <dgm:t>
        <a:bodyPr/>
        <a:lstStyle/>
        <a:p>
          <a:r>
            <a:rPr lang="en-GB" dirty="0"/>
            <a:t>Derived2</a:t>
          </a:r>
        </a:p>
      </dgm:t>
    </dgm:pt>
    <dgm:pt modelId="{0A2D8A59-C6E7-4593-85EB-22439C343772}" type="parTrans" cxnId="{F92A09C8-C0EC-4A40-8854-E7F73CCA52DE}">
      <dgm:prSet/>
      <dgm:spPr/>
      <dgm:t>
        <a:bodyPr/>
        <a:lstStyle/>
        <a:p>
          <a:endParaRPr lang="en-GB"/>
        </a:p>
      </dgm:t>
    </dgm:pt>
    <dgm:pt modelId="{4AA142A1-7B53-4C3D-8C3A-7A495D2A6755}" type="sibTrans" cxnId="{F92A09C8-C0EC-4A40-8854-E7F73CCA52DE}">
      <dgm:prSet/>
      <dgm:spPr/>
      <dgm:t>
        <a:bodyPr/>
        <a:lstStyle/>
        <a:p>
          <a:endParaRPr lang="en-GB"/>
        </a:p>
      </dgm:t>
    </dgm:pt>
    <dgm:pt modelId="{ADF6DE05-4E26-4744-A1F3-EDCCDD901E5D}" type="pres">
      <dgm:prSet presAssocID="{5E68FE03-AC71-49A5-B9B5-A88455001D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8FD379-3A41-4F61-80EA-464ABD7EFFD0}" type="pres">
      <dgm:prSet presAssocID="{03B52358-597D-46C2-B60D-7ECA33BF0647}" presName="hierRoot1" presStyleCnt="0"/>
      <dgm:spPr/>
    </dgm:pt>
    <dgm:pt modelId="{E9FAF976-0381-46D0-88EF-DC51F740F10D}" type="pres">
      <dgm:prSet presAssocID="{03B52358-597D-46C2-B60D-7ECA33BF0647}" presName="composite" presStyleCnt="0"/>
      <dgm:spPr/>
    </dgm:pt>
    <dgm:pt modelId="{4B160EE4-197E-499B-A208-A4EED701D74B}" type="pres">
      <dgm:prSet presAssocID="{03B52358-597D-46C2-B60D-7ECA33BF0647}" presName="background" presStyleLbl="node0" presStyleIdx="0" presStyleCnt="1"/>
      <dgm:spPr/>
    </dgm:pt>
    <dgm:pt modelId="{AA436071-E8A6-44C1-AA2C-718D44EAC88E}" type="pres">
      <dgm:prSet presAssocID="{03B52358-597D-46C2-B60D-7ECA33BF0647}" presName="text" presStyleLbl="fgAcc0" presStyleIdx="0" presStyleCnt="1" custLinFactNeighborX="16876" custLinFactNeighborY="-645">
        <dgm:presLayoutVars>
          <dgm:chPref val="3"/>
        </dgm:presLayoutVars>
      </dgm:prSet>
      <dgm:spPr/>
    </dgm:pt>
    <dgm:pt modelId="{228CD94D-66FF-4810-9B98-CACBB947CAB8}" type="pres">
      <dgm:prSet presAssocID="{03B52358-597D-46C2-B60D-7ECA33BF0647}" presName="hierChild2" presStyleCnt="0"/>
      <dgm:spPr/>
    </dgm:pt>
    <dgm:pt modelId="{04BA5F04-444F-42C4-B5F9-C23576A9442B}" type="pres">
      <dgm:prSet presAssocID="{7DAD3195-DFC9-4F3F-B898-47EAE64A2871}" presName="Name10" presStyleLbl="parChTrans1D2" presStyleIdx="0" presStyleCnt="2"/>
      <dgm:spPr/>
    </dgm:pt>
    <dgm:pt modelId="{A2C5C534-10C2-4A8A-9D41-30C4F6E83E84}" type="pres">
      <dgm:prSet presAssocID="{2AFA9534-1372-4542-ABB7-6BACF41C56F2}" presName="hierRoot2" presStyleCnt="0"/>
      <dgm:spPr/>
    </dgm:pt>
    <dgm:pt modelId="{0AF33347-DF5E-4991-A044-D3D7D1CAB2E3}" type="pres">
      <dgm:prSet presAssocID="{2AFA9534-1372-4542-ABB7-6BACF41C56F2}" presName="composite2" presStyleCnt="0"/>
      <dgm:spPr/>
    </dgm:pt>
    <dgm:pt modelId="{2A71ED30-40DE-4345-9CED-EEF37734F3D2}" type="pres">
      <dgm:prSet presAssocID="{2AFA9534-1372-4542-ABB7-6BACF41C56F2}" presName="background2" presStyleLbl="node2" presStyleIdx="0" presStyleCnt="2"/>
      <dgm:spPr/>
    </dgm:pt>
    <dgm:pt modelId="{6DE10CC7-06B3-4F14-8697-C04304FD951C}" type="pres">
      <dgm:prSet presAssocID="{2AFA9534-1372-4542-ABB7-6BACF41C56F2}" presName="text2" presStyleLbl="fgAcc2" presStyleIdx="0" presStyleCnt="2">
        <dgm:presLayoutVars>
          <dgm:chPref val="3"/>
        </dgm:presLayoutVars>
      </dgm:prSet>
      <dgm:spPr/>
    </dgm:pt>
    <dgm:pt modelId="{6C940A91-339D-46FE-8DF2-14B37A5B0DE5}" type="pres">
      <dgm:prSet presAssocID="{2AFA9534-1372-4542-ABB7-6BACF41C56F2}" presName="hierChild3" presStyleCnt="0"/>
      <dgm:spPr/>
    </dgm:pt>
    <dgm:pt modelId="{A8A554C2-CA31-47B9-BED4-AC10C4B1EA3E}" type="pres">
      <dgm:prSet presAssocID="{F9A4850C-D839-4AE1-92F3-00E3E6A7D002}" presName="Name17" presStyleLbl="parChTrans1D3" presStyleIdx="0" presStyleCnt="1"/>
      <dgm:spPr/>
    </dgm:pt>
    <dgm:pt modelId="{A480AC24-D13A-4B16-B71E-509EB8F5B943}" type="pres">
      <dgm:prSet presAssocID="{A923CD85-661E-40B5-926B-5C81F0FD604E}" presName="hierRoot3" presStyleCnt="0"/>
      <dgm:spPr/>
    </dgm:pt>
    <dgm:pt modelId="{BC79D815-7534-4299-A5CE-4A0D15A2F3D8}" type="pres">
      <dgm:prSet presAssocID="{A923CD85-661E-40B5-926B-5C81F0FD604E}" presName="composite3" presStyleCnt="0"/>
      <dgm:spPr/>
    </dgm:pt>
    <dgm:pt modelId="{2F4B49EB-8B6A-4B80-8028-44BFC28F8B91}" type="pres">
      <dgm:prSet presAssocID="{A923CD85-661E-40B5-926B-5C81F0FD604E}" presName="background3" presStyleLbl="node3" presStyleIdx="0" presStyleCnt="1"/>
      <dgm:spPr/>
    </dgm:pt>
    <dgm:pt modelId="{E77C79F9-53D8-43B5-8DAA-EC743E9FEA57}" type="pres">
      <dgm:prSet presAssocID="{A923CD85-661E-40B5-926B-5C81F0FD604E}" presName="text3" presStyleLbl="fgAcc3" presStyleIdx="0" presStyleCnt="1" custLinFactNeighborX="59608">
        <dgm:presLayoutVars>
          <dgm:chPref val="3"/>
        </dgm:presLayoutVars>
      </dgm:prSet>
      <dgm:spPr/>
    </dgm:pt>
    <dgm:pt modelId="{BF5BB14B-8D55-40CA-8B05-36D82CF3B855}" type="pres">
      <dgm:prSet presAssocID="{A923CD85-661E-40B5-926B-5C81F0FD604E}" presName="hierChild4" presStyleCnt="0"/>
      <dgm:spPr/>
    </dgm:pt>
    <dgm:pt modelId="{D619B19F-2A0E-4C22-AE9E-BB3B5758FF0D}" type="pres">
      <dgm:prSet presAssocID="{0A2D8A59-C6E7-4593-85EB-22439C343772}" presName="Name10" presStyleLbl="parChTrans1D2" presStyleIdx="1" presStyleCnt="2"/>
      <dgm:spPr/>
    </dgm:pt>
    <dgm:pt modelId="{1C42CF56-90F6-4A56-9893-E460FD4D1980}" type="pres">
      <dgm:prSet presAssocID="{CCE259F7-99E2-4001-A9F1-E4C4A6F74821}" presName="hierRoot2" presStyleCnt="0"/>
      <dgm:spPr/>
    </dgm:pt>
    <dgm:pt modelId="{C7412B42-165A-40EA-8770-57A5D97A4C2B}" type="pres">
      <dgm:prSet presAssocID="{CCE259F7-99E2-4001-A9F1-E4C4A6F74821}" presName="composite2" presStyleCnt="0"/>
      <dgm:spPr/>
    </dgm:pt>
    <dgm:pt modelId="{CA15288B-2725-4D53-984D-803096A4E36A}" type="pres">
      <dgm:prSet presAssocID="{CCE259F7-99E2-4001-A9F1-E4C4A6F74821}" presName="background2" presStyleLbl="node2" presStyleIdx="1" presStyleCnt="2"/>
      <dgm:spPr/>
    </dgm:pt>
    <dgm:pt modelId="{456A6E57-5A1C-438C-BC00-F06DCF593B92}" type="pres">
      <dgm:prSet presAssocID="{CCE259F7-99E2-4001-A9F1-E4C4A6F74821}" presName="text2" presStyleLbl="fgAcc2" presStyleIdx="1" presStyleCnt="2" custLinFactNeighborX="52255" custLinFactNeighborY="-3156">
        <dgm:presLayoutVars>
          <dgm:chPref val="3"/>
        </dgm:presLayoutVars>
      </dgm:prSet>
      <dgm:spPr/>
    </dgm:pt>
    <dgm:pt modelId="{0FE054AF-B057-4CDA-8F22-9D41BBE47BD9}" type="pres">
      <dgm:prSet presAssocID="{CCE259F7-99E2-4001-A9F1-E4C4A6F74821}" presName="hierChild3" presStyleCnt="0"/>
      <dgm:spPr/>
    </dgm:pt>
  </dgm:ptLst>
  <dgm:cxnLst>
    <dgm:cxn modelId="{7C261C02-5E62-447D-9A56-A732CA4383FC}" type="presOf" srcId="{CCE259F7-99E2-4001-A9F1-E4C4A6F74821}" destId="{456A6E57-5A1C-438C-BC00-F06DCF593B92}" srcOrd="0" destOrd="0" presId="urn:microsoft.com/office/officeart/2005/8/layout/hierarchy1"/>
    <dgm:cxn modelId="{B0462921-8C56-49B8-91B4-101AB0ACD7F3}" type="presOf" srcId="{F9A4850C-D839-4AE1-92F3-00E3E6A7D002}" destId="{A8A554C2-CA31-47B9-BED4-AC10C4B1EA3E}" srcOrd="0" destOrd="0" presId="urn:microsoft.com/office/officeart/2005/8/layout/hierarchy1"/>
    <dgm:cxn modelId="{F685DD2B-4986-4A31-BC31-176E2FF8E7CA}" type="presOf" srcId="{7DAD3195-DFC9-4F3F-B898-47EAE64A2871}" destId="{04BA5F04-444F-42C4-B5F9-C23576A9442B}" srcOrd="0" destOrd="0" presId="urn:microsoft.com/office/officeart/2005/8/layout/hierarchy1"/>
    <dgm:cxn modelId="{18536244-447E-4795-9595-86A13BF9DC7A}" srcId="{03B52358-597D-46C2-B60D-7ECA33BF0647}" destId="{2AFA9534-1372-4542-ABB7-6BACF41C56F2}" srcOrd="0" destOrd="0" parTransId="{7DAD3195-DFC9-4F3F-B898-47EAE64A2871}" sibTransId="{CD54887D-A878-468D-AD21-AADBB185FCD6}"/>
    <dgm:cxn modelId="{6C144E52-2DB9-4112-9C81-8EEC1F9D3FE0}" srcId="{2AFA9534-1372-4542-ABB7-6BACF41C56F2}" destId="{A923CD85-661E-40B5-926B-5C81F0FD604E}" srcOrd="0" destOrd="0" parTransId="{F9A4850C-D839-4AE1-92F3-00E3E6A7D002}" sibTransId="{D2950725-4743-4820-9F9B-0A0B958217EC}"/>
    <dgm:cxn modelId="{2A104754-09C7-4933-85D6-30E6D84025EA}" type="presOf" srcId="{A923CD85-661E-40B5-926B-5C81F0FD604E}" destId="{E77C79F9-53D8-43B5-8DAA-EC743E9FEA57}" srcOrd="0" destOrd="0" presId="urn:microsoft.com/office/officeart/2005/8/layout/hierarchy1"/>
    <dgm:cxn modelId="{EB139AB2-F05A-4E5F-9C59-498AA5928B73}" type="presOf" srcId="{03B52358-597D-46C2-B60D-7ECA33BF0647}" destId="{AA436071-E8A6-44C1-AA2C-718D44EAC88E}" srcOrd="0" destOrd="0" presId="urn:microsoft.com/office/officeart/2005/8/layout/hierarchy1"/>
    <dgm:cxn modelId="{465B59C0-3780-4897-BEDE-50ECE1B2252A}" srcId="{5E68FE03-AC71-49A5-B9B5-A88455001DE9}" destId="{03B52358-597D-46C2-B60D-7ECA33BF0647}" srcOrd="0" destOrd="0" parTransId="{54FED050-B97B-4C5A-BDB0-57BFA7EFF37B}" sibTransId="{4F9ADE19-BFDB-4C28-B276-7F68C953ECBE}"/>
    <dgm:cxn modelId="{F92A09C8-C0EC-4A40-8854-E7F73CCA52DE}" srcId="{03B52358-597D-46C2-B60D-7ECA33BF0647}" destId="{CCE259F7-99E2-4001-A9F1-E4C4A6F74821}" srcOrd="1" destOrd="0" parTransId="{0A2D8A59-C6E7-4593-85EB-22439C343772}" sibTransId="{4AA142A1-7B53-4C3D-8C3A-7A495D2A6755}"/>
    <dgm:cxn modelId="{783C45CD-FCB5-4291-8634-6D3F8934A9D0}" type="presOf" srcId="{5E68FE03-AC71-49A5-B9B5-A88455001DE9}" destId="{ADF6DE05-4E26-4744-A1F3-EDCCDD901E5D}" srcOrd="0" destOrd="0" presId="urn:microsoft.com/office/officeart/2005/8/layout/hierarchy1"/>
    <dgm:cxn modelId="{AB7CE2DB-68AA-46AB-A37D-D1E2AE71000E}" type="presOf" srcId="{2AFA9534-1372-4542-ABB7-6BACF41C56F2}" destId="{6DE10CC7-06B3-4F14-8697-C04304FD951C}" srcOrd="0" destOrd="0" presId="urn:microsoft.com/office/officeart/2005/8/layout/hierarchy1"/>
    <dgm:cxn modelId="{5D7E4EF2-2795-4416-93C9-1E2B6AD440EC}" type="presOf" srcId="{0A2D8A59-C6E7-4593-85EB-22439C343772}" destId="{D619B19F-2A0E-4C22-AE9E-BB3B5758FF0D}" srcOrd="0" destOrd="0" presId="urn:microsoft.com/office/officeart/2005/8/layout/hierarchy1"/>
    <dgm:cxn modelId="{A8BE760B-4161-4EE4-8E1F-FC08583FFAF8}" type="presParOf" srcId="{ADF6DE05-4E26-4744-A1F3-EDCCDD901E5D}" destId="{CB8FD379-3A41-4F61-80EA-464ABD7EFFD0}" srcOrd="0" destOrd="0" presId="urn:microsoft.com/office/officeart/2005/8/layout/hierarchy1"/>
    <dgm:cxn modelId="{D68D9812-337F-4F94-809D-8D5017C65689}" type="presParOf" srcId="{CB8FD379-3A41-4F61-80EA-464ABD7EFFD0}" destId="{E9FAF976-0381-46D0-88EF-DC51F740F10D}" srcOrd="0" destOrd="0" presId="urn:microsoft.com/office/officeart/2005/8/layout/hierarchy1"/>
    <dgm:cxn modelId="{DD1301D5-3533-48DF-8E05-59DD995ECBD9}" type="presParOf" srcId="{E9FAF976-0381-46D0-88EF-DC51F740F10D}" destId="{4B160EE4-197E-499B-A208-A4EED701D74B}" srcOrd="0" destOrd="0" presId="urn:microsoft.com/office/officeart/2005/8/layout/hierarchy1"/>
    <dgm:cxn modelId="{0C1AD82F-CEFC-40A0-A2AE-D56898DE1C52}" type="presParOf" srcId="{E9FAF976-0381-46D0-88EF-DC51F740F10D}" destId="{AA436071-E8A6-44C1-AA2C-718D44EAC88E}" srcOrd="1" destOrd="0" presId="urn:microsoft.com/office/officeart/2005/8/layout/hierarchy1"/>
    <dgm:cxn modelId="{F7B1463A-8081-4511-81E3-36A0E3347FC7}" type="presParOf" srcId="{CB8FD379-3A41-4F61-80EA-464ABD7EFFD0}" destId="{228CD94D-66FF-4810-9B98-CACBB947CAB8}" srcOrd="1" destOrd="0" presId="urn:microsoft.com/office/officeart/2005/8/layout/hierarchy1"/>
    <dgm:cxn modelId="{EE06A426-7FAA-4CEF-ACEF-0AD2342CF4C9}" type="presParOf" srcId="{228CD94D-66FF-4810-9B98-CACBB947CAB8}" destId="{04BA5F04-444F-42C4-B5F9-C23576A9442B}" srcOrd="0" destOrd="0" presId="urn:microsoft.com/office/officeart/2005/8/layout/hierarchy1"/>
    <dgm:cxn modelId="{95C2451D-3CD5-48CF-A48B-6F67B085A88E}" type="presParOf" srcId="{228CD94D-66FF-4810-9B98-CACBB947CAB8}" destId="{A2C5C534-10C2-4A8A-9D41-30C4F6E83E84}" srcOrd="1" destOrd="0" presId="urn:microsoft.com/office/officeart/2005/8/layout/hierarchy1"/>
    <dgm:cxn modelId="{4B27FF04-047B-4309-82DA-58EDBD7AEAA7}" type="presParOf" srcId="{A2C5C534-10C2-4A8A-9D41-30C4F6E83E84}" destId="{0AF33347-DF5E-4991-A044-D3D7D1CAB2E3}" srcOrd="0" destOrd="0" presId="urn:microsoft.com/office/officeart/2005/8/layout/hierarchy1"/>
    <dgm:cxn modelId="{EBF12C09-C5E0-49D5-B0F7-E57BD14F4864}" type="presParOf" srcId="{0AF33347-DF5E-4991-A044-D3D7D1CAB2E3}" destId="{2A71ED30-40DE-4345-9CED-EEF37734F3D2}" srcOrd="0" destOrd="0" presId="urn:microsoft.com/office/officeart/2005/8/layout/hierarchy1"/>
    <dgm:cxn modelId="{27012DC0-1F8C-4ABD-9219-D858520B792C}" type="presParOf" srcId="{0AF33347-DF5E-4991-A044-D3D7D1CAB2E3}" destId="{6DE10CC7-06B3-4F14-8697-C04304FD951C}" srcOrd="1" destOrd="0" presId="urn:microsoft.com/office/officeart/2005/8/layout/hierarchy1"/>
    <dgm:cxn modelId="{195F04CF-4805-485C-8CF7-F5BCC780C391}" type="presParOf" srcId="{A2C5C534-10C2-4A8A-9D41-30C4F6E83E84}" destId="{6C940A91-339D-46FE-8DF2-14B37A5B0DE5}" srcOrd="1" destOrd="0" presId="urn:microsoft.com/office/officeart/2005/8/layout/hierarchy1"/>
    <dgm:cxn modelId="{BA7114A7-86DF-4C17-B6C0-0A56967B05F2}" type="presParOf" srcId="{6C940A91-339D-46FE-8DF2-14B37A5B0DE5}" destId="{A8A554C2-CA31-47B9-BED4-AC10C4B1EA3E}" srcOrd="0" destOrd="0" presId="urn:microsoft.com/office/officeart/2005/8/layout/hierarchy1"/>
    <dgm:cxn modelId="{883A6639-289C-48B6-8DC6-DEA681D55267}" type="presParOf" srcId="{6C940A91-339D-46FE-8DF2-14B37A5B0DE5}" destId="{A480AC24-D13A-4B16-B71E-509EB8F5B943}" srcOrd="1" destOrd="0" presId="urn:microsoft.com/office/officeart/2005/8/layout/hierarchy1"/>
    <dgm:cxn modelId="{7B09AC74-9EA4-44A7-9DD6-58E88CD3F9FD}" type="presParOf" srcId="{A480AC24-D13A-4B16-B71E-509EB8F5B943}" destId="{BC79D815-7534-4299-A5CE-4A0D15A2F3D8}" srcOrd="0" destOrd="0" presId="urn:microsoft.com/office/officeart/2005/8/layout/hierarchy1"/>
    <dgm:cxn modelId="{39CB336D-6EB3-47C0-968B-C456361C7871}" type="presParOf" srcId="{BC79D815-7534-4299-A5CE-4A0D15A2F3D8}" destId="{2F4B49EB-8B6A-4B80-8028-44BFC28F8B91}" srcOrd="0" destOrd="0" presId="urn:microsoft.com/office/officeart/2005/8/layout/hierarchy1"/>
    <dgm:cxn modelId="{952FA5ED-F219-4F02-8BC8-CBF0A63208EB}" type="presParOf" srcId="{BC79D815-7534-4299-A5CE-4A0D15A2F3D8}" destId="{E77C79F9-53D8-43B5-8DAA-EC743E9FEA57}" srcOrd="1" destOrd="0" presId="urn:microsoft.com/office/officeart/2005/8/layout/hierarchy1"/>
    <dgm:cxn modelId="{D5FE27EB-751B-4BF4-A2E4-C9DC7D90BBA0}" type="presParOf" srcId="{A480AC24-D13A-4B16-B71E-509EB8F5B943}" destId="{BF5BB14B-8D55-40CA-8B05-36D82CF3B855}" srcOrd="1" destOrd="0" presId="urn:microsoft.com/office/officeart/2005/8/layout/hierarchy1"/>
    <dgm:cxn modelId="{217B7780-B51A-49D6-837E-58A56C9D0D15}" type="presParOf" srcId="{228CD94D-66FF-4810-9B98-CACBB947CAB8}" destId="{D619B19F-2A0E-4C22-AE9E-BB3B5758FF0D}" srcOrd="2" destOrd="0" presId="urn:microsoft.com/office/officeart/2005/8/layout/hierarchy1"/>
    <dgm:cxn modelId="{C0FCF81E-54B6-4170-9693-654935F32A64}" type="presParOf" srcId="{228CD94D-66FF-4810-9B98-CACBB947CAB8}" destId="{1C42CF56-90F6-4A56-9893-E460FD4D1980}" srcOrd="3" destOrd="0" presId="urn:microsoft.com/office/officeart/2005/8/layout/hierarchy1"/>
    <dgm:cxn modelId="{2892FD09-7736-41DE-8D72-F69B61FED152}" type="presParOf" srcId="{1C42CF56-90F6-4A56-9893-E460FD4D1980}" destId="{C7412B42-165A-40EA-8770-57A5D97A4C2B}" srcOrd="0" destOrd="0" presId="urn:microsoft.com/office/officeart/2005/8/layout/hierarchy1"/>
    <dgm:cxn modelId="{1DFECDD2-4436-4D8D-8D8F-813251980B9D}" type="presParOf" srcId="{C7412B42-165A-40EA-8770-57A5D97A4C2B}" destId="{CA15288B-2725-4D53-984D-803096A4E36A}" srcOrd="0" destOrd="0" presId="urn:microsoft.com/office/officeart/2005/8/layout/hierarchy1"/>
    <dgm:cxn modelId="{6D90645E-8913-4E7A-8EB6-A279F329AB00}" type="presParOf" srcId="{C7412B42-165A-40EA-8770-57A5D97A4C2B}" destId="{456A6E57-5A1C-438C-BC00-F06DCF593B92}" srcOrd="1" destOrd="0" presId="urn:microsoft.com/office/officeart/2005/8/layout/hierarchy1"/>
    <dgm:cxn modelId="{8334742E-FF79-43F8-A0BF-A9CFA4F80AC9}" type="presParOf" srcId="{1C42CF56-90F6-4A56-9893-E460FD4D1980}" destId="{0FE054AF-B057-4CDA-8F22-9D41BBE47B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9B19F-2A0E-4C22-AE9E-BB3B5758FF0D}">
      <dsp:nvSpPr>
        <dsp:cNvPr id="0" name=""/>
        <dsp:cNvSpPr/>
      </dsp:nvSpPr>
      <dsp:spPr>
        <a:xfrm>
          <a:off x="1924713" y="628304"/>
          <a:ext cx="960442" cy="27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07"/>
              </a:lnTo>
              <a:lnTo>
                <a:pt x="960442" y="181407"/>
              </a:lnTo>
              <a:lnTo>
                <a:pt x="960442" y="2736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554C2-CA31-47B9-BED4-AC10C4B1EA3E}">
      <dsp:nvSpPr>
        <dsp:cNvPr id="0" name=""/>
        <dsp:cNvSpPr/>
      </dsp:nvSpPr>
      <dsp:spPr>
        <a:xfrm>
          <a:off x="1148446" y="1553935"/>
          <a:ext cx="593325" cy="289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78"/>
              </a:lnTo>
              <a:lnTo>
                <a:pt x="593325" y="197278"/>
              </a:lnTo>
              <a:lnTo>
                <a:pt x="593325" y="28948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A5F04-444F-42C4-B5F9-C23576A9442B}">
      <dsp:nvSpPr>
        <dsp:cNvPr id="0" name=""/>
        <dsp:cNvSpPr/>
      </dsp:nvSpPr>
      <dsp:spPr>
        <a:xfrm>
          <a:off x="1148446" y="628304"/>
          <a:ext cx="776267" cy="293566"/>
        </a:xfrm>
        <a:custGeom>
          <a:avLst/>
          <a:gdLst/>
          <a:ahLst/>
          <a:cxnLst/>
          <a:rect l="0" t="0" r="0" b="0"/>
          <a:pathLst>
            <a:path>
              <a:moveTo>
                <a:pt x="776267" y="0"/>
              </a:moveTo>
              <a:lnTo>
                <a:pt x="776267" y="201355"/>
              </a:lnTo>
              <a:lnTo>
                <a:pt x="0" y="201355"/>
              </a:lnTo>
              <a:lnTo>
                <a:pt x="0" y="2935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60EE4-197E-499B-A208-A4EED701D74B}">
      <dsp:nvSpPr>
        <dsp:cNvPr id="0" name=""/>
        <dsp:cNvSpPr/>
      </dsp:nvSpPr>
      <dsp:spPr>
        <a:xfrm>
          <a:off x="1427023" y="-3761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36071-E8A6-44C1-AA2C-718D44EAC88E}">
      <dsp:nvSpPr>
        <dsp:cNvPr id="0" name=""/>
        <dsp:cNvSpPr/>
      </dsp:nvSpPr>
      <dsp:spPr>
        <a:xfrm>
          <a:off x="1537621" y="101306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Base</a:t>
          </a:r>
        </a:p>
      </dsp:txBody>
      <dsp:txXfrm>
        <a:off x="1556134" y="119819"/>
        <a:ext cx="958352" cy="595039"/>
      </dsp:txXfrm>
    </dsp:sp>
    <dsp:sp modelId="{2A71ED30-40DE-4345-9CED-EEF37734F3D2}">
      <dsp:nvSpPr>
        <dsp:cNvPr id="0" name=""/>
        <dsp:cNvSpPr/>
      </dsp:nvSpPr>
      <dsp:spPr>
        <a:xfrm>
          <a:off x="650756" y="921870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10CC7-06B3-4F14-8697-C04304FD951C}">
      <dsp:nvSpPr>
        <dsp:cNvPr id="0" name=""/>
        <dsp:cNvSpPr/>
      </dsp:nvSpPr>
      <dsp:spPr>
        <a:xfrm>
          <a:off x="761354" y="1026938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Derived1</a:t>
          </a:r>
        </a:p>
      </dsp:txBody>
      <dsp:txXfrm>
        <a:off x="779867" y="1045451"/>
        <a:ext cx="958352" cy="595039"/>
      </dsp:txXfrm>
    </dsp:sp>
    <dsp:sp modelId="{2F4B49EB-8B6A-4B80-8028-44BFC28F8B91}">
      <dsp:nvSpPr>
        <dsp:cNvPr id="0" name=""/>
        <dsp:cNvSpPr/>
      </dsp:nvSpPr>
      <dsp:spPr>
        <a:xfrm>
          <a:off x="1244082" y="1843425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C79F9-53D8-43B5-8DAA-EC743E9FEA57}">
      <dsp:nvSpPr>
        <dsp:cNvPr id="0" name=""/>
        <dsp:cNvSpPr/>
      </dsp:nvSpPr>
      <dsp:spPr>
        <a:xfrm>
          <a:off x="1354679" y="1948493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Derived 3</a:t>
          </a:r>
        </a:p>
      </dsp:txBody>
      <dsp:txXfrm>
        <a:off x="1373192" y="1967006"/>
        <a:ext cx="958352" cy="595039"/>
      </dsp:txXfrm>
    </dsp:sp>
    <dsp:sp modelId="{CA15288B-2725-4D53-984D-803096A4E36A}">
      <dsp:nvSpPr>
        <dsp:cNvPr id="0" name=""/>
        <dsp:cNvSpPr/>
      </dsp:nvSpPr>
      <dsp:spPr>
        <a:xfrm>
          <a:off x="2387466" y="901922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A6E57-5A1C-438C-BC00-F06DCF593B92}">
      <dsp:nvSpPr>
        <dsp:cNvPr id="0" name=""/>
        <dsp:cNvSpPr/>
      </dsp:nvSpPr>
      <dsp:spPr>
        <a:xfrm>
          <a:off x="2498063" y="1006990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Derived2</a:t>
          </a:r>
        </a:p>
      </dsp:txBody>
      <dsp:txXfrm>
        <a:off x="2516576" y="1025503"/>
        <a:ext cx="958352" cy="595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04151A-FD73-2044-B354-442100F116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B143FD-7782-244B-A1A4-6CFD895C60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13F56-6CEB-5A43-BFDB-08A5435362CA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F9D45-7662-C54D-B49D-DC3012CC0C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8679D-272F-1248-BA70-2F8A6B3F50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5A685-751C-414C-ABE1-41B798623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34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D8A7CC-450C-40D5-B4FD-766A02C88A96}" type="datetimeFigureOut">
              <a:rPr lang="en-GB" smtClean="0"/>
              <a:pPr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458200" cy="1470025"/>
          </a:xfrm>
        </p:spPr>
        <p:txBody>
          <a:bodyPr/>
          <a:lstStyle/>
          <a:p>
            <a:pPr algn="l" rtl="0"/>
            <a:r>
              <a:rPr lang="en-US" b="1" dirty="0">
                <a:effectLst/>
              </a:rPr>
              <a:t>Virtual Base Classes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755576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>
                <a:solidFill>
                  <a:schemeClr val="bg1"/>
                </a:solidFill>
              </a:rPr>
              <a:t>by : </a:t>
            </a:r>
            <a:r>
              <a:rPr lang="en-US" dirty="0" err="1">
                <a:solidFill>
                  <a:schemeClr val="bg1"/>
                </a:solidFill>
              </a:rPr>
              <a:t>Nouf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Almunyif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842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 element of ambiguity can be introduced into a C++ program when multiple base classes are inherited.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Consider the following incorrect program: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81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86409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incorrect program: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16288" cy="55066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This program contains an error and will not compile. 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#include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//derived1 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derived1 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j;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//derived2 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derived2 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/* derived3 inherits both derived1 and derived2. This means that there are two copies 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: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sum;};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343400" cy="35283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ob.i</a:t>
            </a:r>
            <a:r>
              <a:rPr lang="en-US" dirty="0"/>
              <a:t> = 10;//</a:t>
            </a:r>
            <a:r>
              <a:rPr lang="en-US" dirty="0">
                <a:solidFill>
                  <a:srgbClr val="00B050"/>
                </a:solidFill>
              </a:rPr>
              <a:t>this is ambiguous;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??? </a:t>
            </a:r>
          </a:p>
          <a:p>
            <a:pPr algn="l" rtl="0" hangingPunct="0">
              <a:buNone/>
            </a:pPr>
            <a:r>
              <a:rPr lang="en-US" dirty="0" err="1"/>
              <a:t>ob.j</a:t>
            </a:r>
            <a:r>
              <a:rPr lang="en-US" dirty="0"/>
              <a:t> 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ambiguous here, too </a:t>
            </a:r>
          </a:p>
          <a:p>
            <a:pPr algn="l" rtl="0" hangingPunct="0">
              <a:buNone/>
            </a:pPr>
            <a:r>
              <a:rPr lang="en-US" dirty="0" err="1"/>
              <a:t>ob.sum</a:t>
            </a:r>
            <a:r>
              <a:rPr lang="en-US" dirty="0"/>
              <a:t> = </a:t>
            </a:r>
            <a:r>
              <a:rPr lang="en-US" dirty="0" err="1"/>
              <a:t>ob.i</a:t>
            </a:r>
            <a:r>
              <a:rPr lang="en-US" dirty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also ambiguous,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ob.i</a:t>
            </a:r>
            <a:r>
              <a:rPr lang="en-US" dirty="0"/>
              <a:t> &lt;&lt; </a:t>
            </a:r>
            <a:r>
              <a:rPr lang="ar-SA" b="1" baseline="30000" dirty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&lt;&lt;“ “ &lt;&lt; </a:t>
            </a:r>
            <a:r>
              <a:rPr lang="en-US" dirty="0" err="1"/>
              <a:t>ob.k</a:t>
            </a:r>
            <a:r>
              <a:rPr lang="en-US" dirty="0"/>
              <a:t> &lt;&lt;“ “ ;</a:t>
            </a: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52986708"/>
              </p:ext>
            </p:extLst>
          </p:nvPr>
        </p:nvGraphicFramePr>
        <p:xfrm>
          <a:off x="4644008" y="4277126"/>
          <a:ext cx="3624064" cy="258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Elbow Connector 9"/>
          <p:cNvCxnSpPr/>
          <p:nvPr/>
        </p:nvCxnSpPr>
        <p:spPr>
          <a:xfrm rot="10800000" flipV="1">
            <a:off x="6084168" y="5936343"/>
            <a:ext cx="1704506" cy="19865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9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As the comments in this program indicate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pPr algn="l" rtl="0" hangingPunct="0"/>
            <a:r>
              <a:rPr lang="en-US" dirty="0"/>
              <a:t>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inherit </a:t>
            </a:r>
            <a:r>
              <a:rPr lang="en-US" b="1" dirty="0"/>
              <a:t>base. </a:t>
            </a:r>
          </a:p>
          <a:p>
            <a:pPr algn="l" rtl="0" hangingPunct="0"/>
            <a:r>
              <a:rPr lang="en-US" dirty="0"/>
              <a:t>However, </a:t>
            </a:r>
            <a:r>
              <a:rPr lang="en-US" b="1" dirty="0"/>
              <a:t>derived3 </a:t>
            </a:r>
            <a:r>
              <a:rPr lang="en-US" dirty="0"/>
              <a:t>inherits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derived2. </a:t>
            </a:r>
          </a:p>
          <a:p>
            <a:pPr algn="l" rtl="0" hangingPunct="0"/>
            <a:r>
              <a:rPr lang="en-US" dirty="0"/>
              <a:t>As a result, there are two copies of </a:t>
            </a:r>
            <a:r>
              <a:rPr lang="en-US" b="1" dirty="0"/>
              <a:t>base </a:t>
            </a:r>
            <a:r>
              <a:rPr lang="en-US" dirty="0"/>
              <a:t>present in an object of type </a:t>
            </a:r>
            <a:r>
              <a:rPr lang="en-US" b="1" dirty="0"/>
              <a:t>derived3, </a:t>
            </a:r>
            <a:r>
              <a:rPr lang="en-US" dirty="0"/>
              <a:t>so that in an expression like</a:t>
            </a:r>
            <a:endParaRPr lang="en-GB" dirty="0"/>
          </a:p>
          <a:p>
            <a:pPr lvl="3" algn="l" rtl="0" hangingPunct="0"/>
            <a:r>
              <a:rPr lang="en-US" sz="2400" b="1" dirty="0" err="1"/>
              <a:t>ob.i</a:t>
            </a:r>
            <a:r>
              <a:rPr lang="en-US" sz="2400" b="1" dirty="0"/>
              <a:t> = 20;</a:t>
            </a:r>
          </a:p>
          <a:p>
            <a:pPr lvl="3" algn="l" rtl="0" hangingPunct="0"/>
            <a:endParaRPr lang="en-GB" sz="2400" b="1" dirty="0"/>
          </a:p>
          <a:p>
            <a:pPr algn="l" rtl="0" hangingPunct="0"/>
            <a:r>
              <a:rPr lang="en-US" dirty="0"/>
              <a:t>which </a:t>
            </a:r>
            <a:r>
              <a:rPr lang="en-US" dirty="0" err="1"/>
              <a:t>i</a:t>
            </a:r>
            <a:r>
              <a:rPr lang="en-US" dirty="0"/>
              <a:t> is being referred to? The one in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or the one in </a:t>
            </a:r>
            <a:r>
              <a:rPr lang="en-US" b="1" dirty="0"/>
              <a:t>derived2? </a:t>
            </a:r>
          </a:p>
          <a:p>
            <a:pPr algn="l" rtl="0" hangingPunct="0"/>
            <a:r>
              <a:rPr lang="en-US" dirty="0"/>
              <a:t>Since there are two copies of </a:t>
            </a:r>
            <a:r>
              <a:rPr lang="en-US" b="1" dirty="0"/>
              <a:t>base </a:t>
            </a:r>
            <a:r>
              <a:rPr lang="en-US" dirty="0"/>
              <a:t>present in object </a:t>
            </a:r>
            <a:r>
              <a:rPr lang="en-US" b="1" dirty="0" err="1"/>
              <a:t>ob</a:t>
            </a:r>
            <a:r>
              <a:rPr lang="en-US" b="1" dirty="0"/>
              <a:t>, </a:t>
            </a:r>
            <a:r>
              <a:rPr lang="en-US" dirty="0"/>
              <a:t>there are two </a:t>
            </a:r>
            <a:r>
              <a:rPr lang="en-US" b="1" dirty="0"/>
              <a:t>ob.is! </a:t>
            </a:r>
            <a:r>
              <a:rPr lang="en-US" dirty="0"/>
              <a:t>As you can see, the statement is inherently ambiguous.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64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There are two ways to remedy the preceding program</a:t>
            </a:r>
          </a:p>
          <a:p>
            <a:pPr lvl="1" algn="l" rtl="0"/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is to apply the </a:t>
            </a:r>
            <a:r>
              <a:rPr lang="en-US" dirty="0">
                <a:solidFill>
                  <a:srgbClr val="FF0000"/>
                </a:solidFill>
              </a:rPr>
              <a:t>scope resolution operator </a:t>
            </a:r>
            <a:r>
              <a:rPr lang="en-US" dirty="0"/>
              <a:t>to </a:t>
            </a:r>
            <a:r>
              <a:rPr lang="en-US" dirty="0" err="1"/>
              <a:t>i</a:t>
            </a:r>
            <a:r>
              <a:rPr lang="en-US" dirty="0"/>
              <a:t> and manually select one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pPr lvl="2" algn="l" rtl="0"/>
            <a:r>
              <a:rPr lang="en-US" dirty="0"/>
              <a:t> For example, the following version of the program will compile and run as expected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49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69269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</a:rPr>
              <a:t>Resolve the incorrect program using 1</a:t>
            </a:r>
            <a:r>
              <a:rPr lang="en-US" sz="3200" baseline="30000" dirty="0">
                <a:solidFill>
                  <a:schemeClr val="bg1"/>
                </a:solidFill>
              </a:rPr>
              <a:t>st</a:t>
            </a:r>
            <a:r>
              <a:rPr lang="en-US" sz="3200" dirty="0">
                <a:solidFill>
                  <a:schemeClr val="bg1"/>
                </a:solidFill>
              </a:rPr>
              <a:t>approach: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476672"/>
            <a:ext cx="4191000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 };</a:t>
            </a:r>
          </a:p>
          <a:p>
            <a:pPr algn="l" rtl="0" hangingPunc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derived1 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j;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derived2 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: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sum;};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ob;</a:t>
            </a:r>
            <a:endParaRPr lang="en-GB" dirty="0"/>
          </a:p>
          <a:p>
            <a:pPr algn="l" rtl="0" hangingPunct="0">
              <a:buNone/>
            </a:pPr>
            <a:r>
              <a:rPr lang="en-US" sz="2600" dirty="0">
                <a:solidFill>
                  <a:srgbClr val="0070C0"/>
                </a:solidFill>
              </a:rPr>
              <a:t>ob.</a:t>
            </a:r>
            <a:r>
              <a:rPr lang="en-US" sz="2600" b="1" dirty="0">
                <a:solidFill>
                  <a:srgbClr val="0070C0"/>
                </a:solidFill>
              </a:rPr>
              <a:t>derived1:: </a:t>
            </a:r>
            <a:r>
              <a:rPr lang="en-US" sz="2600" dirty="0" err="1">
                <a:solidFill>
                  <a:srgbClr val="0070C0"/>
                </a:solidFill>
              </a:rPr>
              <a:t>i</a:t>
            </a:r>
            <a:r>
              <a:rPr lang="en-US" sz="2600" dirty="0">
                <a:solidFill>
                  <a:srgbClr val="0070C0"/>
                </a:solidFill>
              </a:rPr>
              <a:t> = 10;</a:t>
            </a:r>
          </a:p>
          <a:p>
            <a:pPr algn="l" rtl="0" hangingPunct="0">
              <a:buNone/>
            </a:pP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dirty="0"/>
              <a:t>//</a:t>
            </a:r>
            <a:r>
              <a:rPr lang="en-US" dirty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/>
              <a:t>ob.j</a:t>
            </a:r>
            <a:r>
              <a:rPr lang="en-US" dirty="0"/>
              <a:t> 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499992" cy="2880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scope resolved</a:t>
            </a:r>
          </a:p>
          <a:p>
            <a:pPr algn="l" rtl="0" hangingPunct="0">
              <a:buNone/>
            </a:pPr>
            <a:r>
              <a:rPr lang="en-US" dirty="0" err="1"/>
              <a:t>ob.sum</a:t>
            </a:r>
            <a:r>
              <a:rPr lang="en-US" dirty="0"/>
              <a:t> =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scope resolved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&lt;&lt; </a:t>
            </a:r>
            <a:r>
              <a:rPr lang="ar-SA" b="1" baseline="30000" dirty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&lt;&lt;“ “ &lt;&lt; </a:t>
            </a:r>
            <a:r>
              <a:rPr lang="en-US" dirty="0" err="1"/>
              <a:t>ob.k</a:t>
            </a:r>
            <a:r>
              <a:rPr lang="en-US" dirty="0"/>
              <a:t> &lt;&lt;“ “ ;</a:t>
            </a: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44008" y="3645024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applying the </a:t>
            </a:r>
            <a:r>
              <a:rPr lang="en-US" b="1" dirty="0"/>
              <a:t>::</a:t>
            </a:r>
            <a:r>
              <a:rPr lang="en-US" dirty="0"/>
              <a:t>, the program manually selects </a:t>
            </a:r>
            <a:r>
              <a:rPr lang="en-US" b="1" dirty="0" err="1"/>
              <a:t>derivedl's</a:t>
            </a:r>
            <a:r>
              <a:rPr lang="en-US" b="1" dirty="0"/>
              <a:t> </a:t>
            </a:r>
            <a:r>
              <a:rPr lang="en-US" dirty="0"/>
              <a:t>version of </a:t>
            </a:r>
            <a:r>
              <a:rPr lang="en-US" b="1" dirty="0"/>
              <a:t>base. </a:t>
            </a:r>
          </a:p>
          <a:p>
            <a:endParaRPr lang="en-US" b="1" dirty="0"/>
          </a:p>
          <a:p>
            <a:r>
              <a:rPr lang="en-US" dirty="0"/>
              <a:t>However, this solution raises a deeper issue: What if only one copy of </a:t>
            </a:r>
            <a:r>
              <a:rPr lang="en-US" b="1" dirty="0"/>
              <a:t>base </a:t>
            </a:r>
            <a:r>
              <a:rPr lang="en-US" dirty="0"/>
              <a:t>is actually required?</a:t>
            </a:r>
          </a:p>
          <a:p>
            <a:r>
              <a:rPr lang="en-US" dirty="0"/>
              <a:t>Is there some way to prevent two copies from being included in </a:t>
            </a:r>
            <a:r>
              <a:rPr lang="en-US" b="1" dirty="0"/>
              <a:t>derived3?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80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pPr algn="l" rtl="0"/>
            <a:r>
              <a:rPr lang="en-US" b="1" i="1" dirty="0"/>
              <a:t>virtual base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365760" lvl="1" indent="-256032" algn="l" rtl="0">
              <a:buClr>
                <a:schemeClr val="accent3"/>
              </a:buClr>
              <a:buFont typeface="Georgia"/>
              <a:buChar char="•"/>
            </a:pPr>
            <a:r>
              <a:rPr lang="en-US" dirty="0"/>
              <a:t>The second is to declare the base class as virtual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solution is achieved with </a:t>
            </a:r>
            <a:r>
              <a:rPr lang="en-US" b="1" i="1" dirty="0"/>
              <a:t>virtual base classes.</a:t>
            </a:r>
          </a:p>
          <a:p>
            <a:pPr algn="l" rtl="0"/>
            <a:endParaRPr lang="en-US" b="1" i="1" dirty="0"/>
          </a:p>
          <a:p>
            <a:pPr algn="l" rtl="0"/>
            <a:r>
              <a:rPr lang="en-US" b="1" i="1" dirty="0"/>
              <a:t>virtual base classes  ensures that only one copy of it will be present in any derived class</a:t>
            </a:r>
            <a:endParaRPr lang="en-GB" b="1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96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648072"/>
          </a:xfrm>
        </p:spPr>
        <p:txBody>
          <a:bodyPr>
            <a:noAutofit/>
          </a:bodyPr>
          <a:lstStyle/>
          <a:p>
            <a:pPr algn="l" rtl="0"/>
            <a:r>
              <a:rPr lang="en-US" sz="3200" b="1" i="1" dirty="0">
                <a:solidFill>
                  <a:schemeClr val="bg1"/>
                </a:solidFill>
              </a:rPr>
              <a:t>2’nd approach using virtual base classes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20688"/>
            <a:ext cx="4191000" cy="5832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This program uses virtual base classes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#include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//derived1 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derived1 :</a:t>
            </a:r>
            <a:r>
              <a:rPr lang="en-US" b="1" dirty="0">
                <a:solidFill>
                  <a:srgbClr val="0070C0"/>
                </a:solidFill>
              </a:rPr>
              <a:t>virtual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j;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//derived2 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derived2 : </a:t>
            </a:r>
            <a:r>
              <a:rPr lang="en-US" b="1" dirty="0">
                <a:solidFill>
                  <a:srgbClr val="0070C0"/>
                </a:solidFill>
              </a:rPr>
              <a:t>virtual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/* derived3 inherits both derived1 and derived2. This means that there is only one copy 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: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sum;};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343400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sz="3400" dirty="0"/>
              <a:t>ob.</a:t>
            </a:r>
            <a:r>
              <a:rPr lang="en-US" sz="3400" b="1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= 10; </a:t>
            </a:r>
            <a:r>
              <a:rPr lang="en-US" dirty="0"/>
              <a:t>//</a:t>
            </a:r>
            <a:r>
              <a:rPr lang="en-US" dirty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/>
              <a:t>ob.j</a:t>
            </a:r>
            <a:r>
              <a:rPr lang="en-US" dirty="0"/>
              <a:t> 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unambiguous</a:t>
            </a:r>
          </a:p>
          <a:p>
            <a:pPr algn="l" rtl="0" hangingPunct="0">
              <a:buNone/>
            </a:pPr>
            <a:r>
              <a:rPr lang="en-US" dirty="0" err="1"/>
              <a:t>ob.sum</a:t>
            </a:r>
            <a:r>
              <a:rPr lang="en-US" dirty="0"/>
              <a:t> = </a:t>
            </a:r>
            <a:r>
              <a:rPr lang="en-US" dirty="0" err="1"/>
              <a:t>ob.i</a:t>
            </a:r>
            <a:r>
              <a:rPr lang="en-US" dirty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unambiguous</a:t>
            </a: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ob.</a:t>
            </a:r>
            <a:r>
              <a:rPr lang="en-US" b="1" dirty="0"/>
              <a:t> </a:t>
            </a:r>
            <a:r>
              <a:rPr lang="en-US" dirty="0" err="1"/>
              <a:t>i</a:t>
            </a:r>
            <a:r>
              <a:rPr lang="en-US" dirty="0"/>
              <a:t> &lt;&lt; </a:t>
            </a:r>
            <a:r>
              <a:rPr lang="ar-SA" b="1" baseline="30000" dirty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&lt;&lt;“ “ &lt;&lt; </a:t>
            </a:r>
            <a:r>
              <a:rPr lang="en-US" dirty="0" err="1"/>
              <a:t>ob.k</a:t>
            </a:r>
            <a:r>
              <a:rPr lang="en-US" dirty="0"/>
              <a:t> &lt;&lt;“ “ ;</a:t>
            </a: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0;  }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4077072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dirty="0"/>
              <a:t>Now that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have inherited </a:t>
            </a:r>
            <a:r>
              <a:rPr lang="en-US" b="1" dirty="0"/>
              <a:t>base </a:t>
            </a:r>
            <a:r>
              <a:rPr lang="en-US" dirty="0"/>
              <a:t>as virtual, any multiple inheritance involving them will cause only one copy of </a:t>
            </a:r>
            <a:r>
              <a:rPr lang="en-US" b="1" dirty="0"/>
              <a:t>base </a:t>
            </a:r>
            <a:r>
              <a:rPr lang="en-US" dirty="0"/>
              <a:t>to be present. 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Therefore, in </a:t>
            </a:r>
            <a:r>
              <a:rPr lang="en-US" b="1" dirty="0"/>
              <a:t>derived3 </a:t>
            </a:r>
            <a:r>
              <a:rPr lang="en-US" dirty="0"/>
              <a:t>there is only one copy of </a:t>
            </a:r>
            <a:r>
              <a:rPr lang="en-US" b="1" dirty="0"/>
              <a:t>base, </a:t>
            </a:r>
            <a:r>
              <a:rPr lang="en-US" dirty="0"/>
              <a:t>and </a:t>
            </a:r>
            <a:r>
              <a:rPr lang="en-US" b="1" dirty="0" err="1"/>
              <a:t>ob.i</a:t>
            </a:r>
            <a:r>
              <a:rPr lang="en-US" b="1" dirty="0"/>
              <a:t> = 10 </a:t>
            </a:r>
            <a:r>
              <a:rPr lang="en-US" dirty="0"/>
              <a:t>is perfectly valid and unambiguous.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72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/>
              <a:t>difference between a normal base class and a virtual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only difference between a normal base class and a virtual one </a:t>
            </a:r>
            <a:r>
              <a:rPr lang="en-US" b="1" dirty="0"/>
              <a:t>becomes evident when an object inherits the base class more than once</a:t>
            </a:r>
            <a:r>
              <a:rPr lang="en-US" dirty="0"/>
              <a:t>. 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If the base class has been declared as virtual, then </a:t>
            </a:r>
            <a:r>
              <a:rPr lang="en-US" dirty="0"/>
              <a:t>only one instance of it will be present in the inheriting object. </a:t>
            </a:r>
            <a:r>
              <a:rPr lang="en-US" b="1" dirty="0"/>
              <a:t>Otherwise,</a:t>
            </a:r>
            <a:r>
              <a:rPr lang="en-US" dirty="0"/>
              <a:t> multiple copies will be found.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168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872421-CF9D-4481-B498-3B8E8FA6F9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249549-778A-4AD3-ADF0-80D6B1A578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58135F-6C27-4EDB-9985-7CE033ACB81A}">
  <ds:schemaRefs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</TotalTime>
  <Words>933</Words>
  <Application>Microsoft Macintosh PowerPoint</Application>
  <PresentationFormat>On-screen Show (4:3)</PresentationFormat>
  <Paragraphs>140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Virtual Base Classes</vt:lpstr>
      <vt:lpstr>PowerPoint Presentation</vt:lpstr>
      <vt:lpstr>incorrect program:</vt:lpstr>
      <vt:lpstr>As the comments in this program indicate</vt:lpstr>
      <vt:lpstr>Solution</vt:lpstr>
      <vt:lpstr>Resolve the incorrect program using 1stapproach:</vt:lpstr>
      <vt:lpstr>virtual base classes</vt:lpstr>
      <vt:lpstr>2’nd approach using virtual base classes</vt:lpstr>
      <vt:lpstr>difference between a normal base class and a virtual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Base Classes</dc:title>
  <dc:creator>ALjaffan</dc:creator>
  <cp:lastModifiedBy>Microsoft Office User</cp:lastModifiedBy>
  <cp:revision>6</cp:revision>
  <cp:lastPrinted>2020-03-24T23:02:26Z</cp:lastPrinted>
  <dcterms:created xsi:type="dcterms:W3CDTF">2012-11-05T02:50:03Z</dcterms:created>
  <dcterms:modified xsi:type="dcterms:W3CDTF">2020-03-24T23:02:36Z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