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y6j4pZFU3A" TargetMode="External"/><Relationship Id="rId2" Type="http://schemas.openxmlformats.org/officeDocument/2006/relationships/hyperlink" Target="https://www.youtube.com/watch?v=NWASSXDzHR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c6d7zOIP6Vo" TargetMode="External"/><Relationship Id="rId4" Type="http://schemas.openxmlformats.org/officeDocument/2006/relationships/hyperlink" Target="https://www.youtube.com/watch?v=vlnIDGmgQf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Videos for Gram Staining Procedure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Amal Alghamdi</a:t>
            </a:r>
          </a:p>
          <a:p>
            <a:r>
              <a:rPr lang="en-GB" dirty="0" smtClean="0"/>
              <a:t>2017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23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principle:</a:t>
            </a:r>
          </a:p>
          <a:p>
            <a:pPr marL="0" indent="0">
              <a:buNone/>
            </a:pPr>
            <a:r>
              <a:rPr lang="en-GB" dirty="0" smtClean="0"/>
              <a:t>Part 1- </a:t>
            </a:r>
            <a:r>
              <a:rPr lang="en-GB" dirty="0">
                <a:hlinkClick r:id="rId2"/>
              </a:rPr>
              <a:t>https://www.youtube.com/watch?v=NWASSXDzHRs</a:t>
            </a:r>
            <a:endParaRPr lang="en-GB" dirty="0"/>
          </a:p>
          <a:p>
            <a:pPr marL="0" indent="0">
              <a:buNone/>
            </a:pPr>
            <a:r>
              <a:rPr lang="en-GB" smtClean="0"/>
              <a:t>Part 2-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www.youtube.com/watch?v=Ly6j4pZFU3A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method:</a:t>
            </a:r>
            <a:endParaRPr lang="en-GB" dirty="0"/>
          </a:p>
          <a:p>
            <a:r>
              <a:rPr lang="en-GB" dirty="0" smtClean="0">
                <a:hlinkClick r:id="rId4"/>
              </a:rPr>
              <a:t>https</a:t>
            </a:r>
            <a:r>
              <a:rPr lang="en-GB" dirty="0">
                <a:hlinkClick r:id="rId4"/>
              </a:rPr>
              <a:t>://</a:t>
            </a:r>
            <a:r>
              <a:rPr lang="en-GB" dirty="0" smtClean="0">
                <a:hlinkClick r:id="rId4"/>
              </a:rPr>
              <a:t>www.youtube.com/watch?v=vlnIDGmgQfk</a:t>
            </a:r>
            <a:endParaRPr lang="en-GB" dirty="0" smtClean="0"/>
          </a:p>
          <a:p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www.youtube.com/watch?v=c6d7zOIP6Vo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368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</TotalTime>
  <Words>30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Videos for Gram Staining Procedure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Videos for Gram Staining Procedure</dc:title>
  <dc:creator>m e l o</dc:creator>
  <cp:lastModifiedBy>m e l o</cp:lastModifiedBy>
  <cp:revision>1</cp:revision>
  <dcterms:created xsi:type="dcterms:W3CDTF">2017-03-26T18:23:45Z</dcterms:created>
  <dcterms:modified xsi:type="dcterms:W3CDTF">2017-03-26T18:27:38Z</dcterms:modified>
</cp:coreProperties>
</file>