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86800" cy="30279975"/>
  <p:notesSz cx="7010400" cy="9296400"/>
  <p:defaultTextStyle>
    <a:defPPr>
      <a:defRPr lang="en-US"/>
    </a:defPPr>
    <a:lvl1pPr marL="0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9133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8265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37398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16534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95667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74802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53935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33067" algn="l" defTabSz="2358265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3535"/>
    <a:srgbClr val="51253A"/>
    <a:srgbClr val="03495C"/>
    <a:srgbClr val="ECEDD1"/>
    <a:srgbClr val="613318"/>
    <a:srgbClr val="ADD632"/>
    <a:srgbClr val="FFCC00"/>
    <a:srgbClr val="000000"/>
    <a:srgbClr val="00334D"/>
    <a:srgbClr val="BD4F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718" autoAdjust="0"/>
    <p:restoredTop sz="98191" autoAdjust="0"/>
  </p:normalViewPr>
  <p:slideViewPr>
    <p:cSldViewPr snapToGrid="0">
      <p:cViewPr varScale="1">
        <p:scale>
          <a:sx n="20" d="100"/>
          <a:sy n="20" d="100"/>
        </p:scale>
        <p:origin x="-2970" y="-186"/>
      </p:cViewPr>
      <p:guideLst>
        <p:guide orient="horz" pos="2293"/>
        <p:guide pos="93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302F586B-0015-43FB-918D-31E1A09780E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5F29C2D4-4424-41A2-A90C-29D31B733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51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AF96C-0DD1-4DCA-AB4B-687076CBD6E7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696913"/>
            <a:ext cx="24638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A5243-CE1B-4274-BAA7-73DD5174F0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709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7030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4060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1090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48121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35151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2181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09211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296241" algn="l" defTabSz="574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3300" y="696913"/>
            <a:ext cx="24638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5243-CE1B-4274-BAA7-73DD5174F0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074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-18239" y="216849"/>
            <a:ext cx="21405039" cy="2681039"/>
          </a:xfrm>
        </p:spPr>
        <p:txBody>
          <a:bodyPr>
            <a:noAutofit/>
          </a:bodyPr>
          <a:lstStyle>
            <a:lvl1pPr marL="0" marR="0" indent="0" algn="ctr" defTabSz="2361210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Tx/>
              <a:buNone/>
              <a:tabLst/>
              <a:defRPr sz="38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180605" indent="0">
              <a:buFontTx/>
              <a:buNone/>
              <a:defRPr/>
            </a:lvl2pPr>
            <a:lvl3pPr marL="2361210" indent="0">
              <a:buFontTx/>
              <a:buNone/>
              <a:defRPr/>
            </a:lvl3pPr>
            <a:lvl4pPr marL="3541815" indent="0">
              <a:buFontTx/>
              <a:buNone/>
              <a:defRPr/>
            </a:lvl4pPr>
            <a:lvl5pPr marL="4722420" indent="0">
              <a:buFontTx/>
              <a:buNone/>
              <a:defRPr/>
            </a:lvl5pPr>
          </a:lstStyle>
          <a:p>
            <a:pPr marL="0" marR="0" lvl="0" indent="0" algn="ctr" defTabSz="236121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Scientific Poster Template created by </a:t>
            </a:r>
            <a:r>
              <a:rPr lang="en-US" dirty="0" err="1" smtClean="0"/>
              <a:t>Graphicsland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&amp; MakeSigns.com. Your poster title would go on these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-18239" y="2449117"/>
            <a:ext cx="21405039" cy="1558528"/>
          </a:xfrm>
        </p:spPr>
        <p:txBody>
          <a:bodyPr>
            <a:noAutofit/>
          </a:bodyPr>
          <a:lstStyle>
            <a:lvl1pPr marL="0" marR="0" indent="0" algn="ctr" defTabSz="2361210" rtl="0" eaLnBrk="1" fontAlgn="auto" latinLnBrk="0" hangingPunct="1">
              <a:lnSpc>
                <a:spcPct val="100000"/>
              </a:lnSpc>
              <a:spcBef>
                <a:spcPts val="377"/>
              </a:spcBef>
              <a:spcAft>
                <a:spcPts val="0"/>
              </a:spcAft>
              <a:buClrTx/>
              <a:buSzTx/>
              <a:buFontTx/>
              <a:buNone/>
              <a:tabLst/>
              <a:defRPr sz="41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180605" indent="0">
              <a:buFontTx/>
              <a:buNone/>
              <a:defRPr/>
            </a:lvl2pPr>
            <a:lvl3pPr marL="2361210" indent="0">
              <a:buFontTx/>
              <a:buNone/>
              <a:defRPr/>
            </a:lvl3pPr>
            <a:lvl4pPr marL="3541815" indent="0">
              <a:buFontTx/>
              <a:buNone/>
              <a:defRPr/>
            </a:lvl4pPr>
            <a:lvl5pPr marL="4722420" indent="0">
              <a:buFontTx/>
              <a:buNone/>
              <a:defRPr/>
            </a:lvl5pPr>
          </a:lstStyle>
          <a:p>
            <a:pPr algn="ctr">
              <a:spcBef>
                <a:spcPts val="600"/>
              </a:spcBef>
            </a:pPr>
            <a:r>
              <a:rPr lang="en-US" sz="38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Author’s Name Here</a:t>
            </a:r>
            <a:br>
              <a:rPr lang="en-US" sz="38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</a:br>
            <a:r>
              <a:rPr lang="en-US" sz="3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en-US" sz="38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 Name Here</a:t>
            </a:r>
            <a:endParaRPr lang="en-US" sz="38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557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552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487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5"/>
            <a:ext cx="18178780" cy="6013939"/>
          </a:xfrm>
        </p:spPr>
        <p:txBody>
          <a:bodyPr anchor="t"/>
          <a:lstStyle>
            <a:lvl1pPr algn="l">
              <a:defRPr sz="10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7"/>
            <a:ext cx="18178780" cy="6623742"/>
          </a:xfrm>
        </p:spPr>
        <p:txBody>
          <a:bodyPr anchor="b"/>
          <a:lstStyle>
            <a:lvl1pPr marL="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1pPr>
            <a:lvl2pPr marL="118060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2pPr>
            <a:lvl3pPr marL="236121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3pPr>
            <a:lvl4pPr marL="3541815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72242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903025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708363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8264236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944484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8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7065329"/>
            <a:ext cx="9445837" cy="19983384"/>
          </a:xfrm>
        </p:spPr>
        <p:txBody>
          <a:bodyPr/>
          <a:lstStyle>
            <a:lvl1pPr>
              <a:defRPr sz="7200"/>
            </a:lvl1pPr>
            <a:lvl2pPr>
              <a:defRPr sz="6200"/>
            </a:lvl2pPr>
            <a:lvl3pPr>
              <a:defRPr sz="51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29"/>
            <a:ext cx="9445837" cy="19983384"/>
          </a:xfrm>
        </p:spPr>
        <p:txBody>
          <a:bodyPr/>
          <a:lstStyle>
            <a:lvl1pPr>
              <a:defRPr sz="7200"/>
            </a:lvl1pPr>
            <a:lvl2pPr>
              <a:defRPr sz="6200"/>
            </a:lvl2pPr>
            <a:lvl3pPr>
              <a:defRPr sz="51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83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3" y="6777951"/>
            <a:ext cx="9449551" cy="2824726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80605" indent="0">
              <a:buNone/>
              <a:defRPr sz="5100" b="1"/>
            </a:lvl2pPr>
            <a:lvl3pPr marL="2361210" indent="0">
              <a:buNone/>
              <a:defRPr sz="4600" b="1"/>
            </a:lvl3pPr>
            <a:lvl4pPr marL="3541815" indent="0">
              <a:buNone/>
              <a:defRPr sz="4100" b="1"/>
            </a:lvl4pPr>
            <a:lvl5pPr marL="4722420" indent="0">
              <a:buNone/>
              <a:defRPr sz="4100" b="1"/>
            </a:lvl5pPr>
            <a:lvl6pPr marL="5903025" indent="0">
              <a:buNone/>
              <a:defRPr sz="4100" b="1"/>
            </a:lvl6pPr>
            <a:lvl7pPr marL="7083630" indent="0">
              <a:buNone/>
              <a:defRPr sz="4100" b="1"/>
            </a:lvl7pPr>
            <a:lvl8pPr marL="8264236" indent="0">
              <a:buNone/>
              <a:defRPr sz="4100" b="1"/>
            </a:lvl8pPr>
            <a:lvl9pPr marL="9444840" indent="0">
              <a:buNone/>
              <a:defRPr sz="4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3" y="9602677"/>
            <a:ext cx="9449551" cy="17446035"/>
          </a:xfrm>
        </p:spPr>
        <p:txBody>
          <a:bodyPr/>
          <a:lstStyle>
            <a:lvl1pPr>
              <a:defRPr sz="6200"/>
            </a:lvl1pPr>
            <a:lvl2pPr>
              <a:defRPr sz="51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1"/>
            <a:ext cx="9453263" cy="2824726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80605" indent="0">
              <a:buNone/>
              <a:defRPr sz="5100" b="1"/>
            </a:lvl2pPr>
            <a:lvl3pPr marL="2361210" indent="0">
              <a:buNone/>
              <a:defRPr sz="4600" b="1"/>
            </a:lvl3pPr>
            <a:lvl4pPr marL="3541815" indent="0">
              <a:buNone/>
              <a:defRPr sz="4100" b="1"/>
            </a:lvl4pPr>
            <a:lvl5pPr marL="4722420" indent="0">
              <a:buNone/>
              <a:defRPr sz="4100" b="1"/>
            </a:lvl5pPr>
            <a:lvl6pPr marL="5903025" indent="0">
              <a:buNone/>
              <a:defRPr sz="4100" b="1"/>
            </a:lvl6pPr>
            <a:lvl7pPr marL="7083630" indent="0">
              <a:buNone/>
              <a:defRPr sz="4100" b="1"/>
            </a:lvl7pPr>
            <a:lvl8pPr marL="8264236" indent="0">
              <a:buNone/>
              <a:defRPr sz="4100" b="1"/>
            </a:lvl8pPr>
            <a:lvl9pPr marL="9444840" indent="0">
              <a:buNone/>
              <a:defRPr sz="4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5"/>
          </a:xfrm>
        </p:spPr>
        <p:txBody>
          <a:bodyPr/>
          <a:lstStyle>
            <a:lvl1pPr>
              <a:defRPr sz="6200"/>
            </a:lvl1pPr>
            <a:lvl2pPr>
              <a:defRPr sz="51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403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51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48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6" y="1205591"/>
            <a:ext cx="7036110" cy="5130774"/>
          </a:xfrm>
        </p:spPr>
        <p:txBody>
          <a:bodyPr anchor="b"/>
          <a:lstStyle>
            <a:lvl1pPr algn="l">
              <a:defRPr sz="5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3"/>
            <a:ext cx="11955815" cy="25843120"/>
          </a:xfrm>
        </p:spPr>
        <p:txBody>
          <a:bodyPr/>
          <a:lstStyle>
            <a:lvl1pPr>
              <a:defRPr sz="8300"/>
            </a:lvl1pPr>
            <a:lvl2pPr>
              <a:defRPr sz="7200"/>
            </a:lvl2pPr>
            <a:lvl3pPr>
              <a:defRPr sz="62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6" y="6336366"/>
            <a:ext cx="7036110" cy="20712347"/>
          </a:xfrm>
        </p:spPr>
        <p:txBody>
          <a:bodyPr/>
          <a:lstStyle>
            <a:lvl1pPr marL="0" indent="0">
              <a:buNone/>
              <a:defRPr sz="3600"/>
            </a:lvl1pPr>
            <a:lvl2pPr marL="1180605" indent="0">
              <a:buNone/>
              <a:defRPr sz="3100"/>
            </a:lvl2pPr>
            <a:lvl3pPr marL="2361210" indent="0">
              <a:buNone/>
              <a:defRPr sz="2600"/>
            </a:lvl3pPr>
            <a:lvl4pPr marL="3541815" indent="0">
              <a:buNone/>
              <a:defRPr sz="2300"/>
            </a:lvl4pPr>
            <a:lvl5pPr marL="4722420" indent="0">
              <a:buNone/>
              <a:defRPr sz="2300"/>
            </a:lvl5pPr>
            <a:lvl6pPr marL="5903025" indent="0">
              <a:buNone/>
              <a:defRPr sz="2300"/>
            </a:lvl6pPr>
            <a:lvl7pPr marL="7083630" indent="0">
              <a:buNone/>
              <a:defRPr sz="2300"/>
            </a:lvl7pPr>
            <a:lvl8pPr marL="8264236" indent="0">
              <a:buNone/>
              <a:defRPr sz="2300"/>
            </a:lvl8pPr>
            <a:lvl9pPr marL="9444840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644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3" y="21195983"/>
            <a:ext cx="12832080" cy="2502306"/>
          </a:xfrm>
        </p:spPr>
        <p:txBody>
          <a:bodyPr anchor="b"/>
          <a:lstStyle>
            <a:lvl1pPr algn="l">
              <a:defRPr sz="5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3" y="2705572"/>
            <a:ext cx="12832080" cy="18167985"/>
          </a:xfrm>
        </p:spPr>
        <p:txBody>
          <a:bodyPr/>
          <a:lstStyle>
            <a:lvl1pPr marL="0" indent="0">
              <a:buNone/>
              <a:defRPr sz="8300"/>
            </a:lvl1pPr>
            <a:lvl2pPr marL="1180605" indent="0">
              <a:buNone/>
              <a:defRPr sz="7200"/>
            </a:lvl2pPr>
            <a:lvl3pPr marL="2361210" indent="0">
              <a:buNone/>
              <a:defRPr sz="6200"/>
            </a:lvl3pPr>
            <a:lvl4pPr marL="3541815" indent="0">
              <a:buNone/>
              <a:defRPr sz="5100"/>
            </a:lvl4pPr>
            <a:lvl5pPr marL="4722420" indent="0">
              <a:buNone/>
              <a:defRPr sz="5100"/>
            </a:lvl5pPr>
            <a:lvl6pPr marL="5903025" indent="0">
              <a:buNone/>
              <a:defRPr sz="5100"/>
            </a:lvl6pPr>
            <a:lvl7pPr marL="7083630" indent="0">
              <a:buNone/>
              <a:defRPr sz="5100"/>
            </a:lvl7pPr>
            <a:lvl8pPr marL="8264236" indent="0">
              <a:buNone/>
              <a:defRPr sz="5100"/>
            </a:lvl8pPr>
            <a:lvl9pPr marL="9444840" indent="0">
              <a:buNone/>
              <a:defRPr sz="5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3" y="23698289"/>
            <a:ext cx="12832080" cy="3553689"/>
          </a:xfrm>
        </p:spPr>
        <p:txBody>
          <a:bodyPr/>
          <a:lstStyle>
            <a:lvl1pPr marL="0" indent="0">
              <a:buNone/>
              <a:defRPr sz="3600"/>
            </a:lvl1pPr>
            <a:lvl2pPr marL="1180605" indent="0">
              <a:buNone/>
              <a:defRPr sz="3100"/>
            </a:lvl2pPr>
            <a:lvl3pPr marL="2361210" indent="0">
              <a:buNone/>
              <a:defRPr sz="2600"/>
            </a:lvl3pPr>
            <a:lvl4pPr marL="3541815" indent="0">
              <a:buNone/>
              <a:defRPr sz="2300"/>
            </a:lvl4pPr>
            <a:lvl5pPr marL="4722420" indent="0">
              <a:buNone/>
              <a:defRPr sz="2300"/>
            </a:lvl5pPr>
            <a:lvl6pPr marL="5903025" indent="0">
              <a:buNone/>
              <a:defRPr sz="2300"/>
            </a:lvl6pPr>
            <a:lvl7pPr marL="7083630" indent="0">
              <a:buNone/>
              <a:defRPr sz="2300"/>
            </a:lvl7pPr>
            <a:lvl8pPr marL="8264236" indent="0">
              <a:buNone/>
              <a:defRPr sz="2300"/>
            </a:lvl8pPr>
            <a:lvl9pPr marL="9444840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662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36121" tIns="118062" rIns="236121" bIns="11806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9"/>
            <a:ext cx="19248120" cy="19983384"/>
          </a:xfrm>
          <a:prstGeom prst="rect">
            <a:avLst/>
          </a:prstGeom>
        </p:spPr>
        <p:txBody>
          <a:bodyPr vert="horz" lIns="236121" tIns="118062" rIns="236121" bIns="1180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8"/>
            <a:ext cx="4990253" cy="1612128"/>
          </a:xfrm>
          <a:prstGeom prst="rect">
            <a:avLst/>
          </a:prstGeom>
        </p:spPr>
        <p:txBody>
          <a:bodyPr vert="horz" lIns="236121" tIns="118062" rIns="236121" bIns="118062" rtlCol="0" anchor="ctr"/>
          <a:lstStyle>
            <a:lvl1pPr algn="l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8"/>
            <a:ext cx="6772487" cy="1612128"/>
          </a:xfrm>
          <a:prstGeom prst="rect">
            <a:avLst/>
          </a:prstGeom>
        </p:spPr>
        <p:txBody>
          <a:bodyPr vert="horz" lIns="236121" tIns="118062" rIns="236121" bIns="118062" rtlCol="0" anchor="ctr"/>
          <a:lstStyle>
            <a:lvl1pPr algn="ct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8"/>
            <a:ext cx="4990253" cy="1612128"/>
          </a:xfrm>
          <a:prstGeom prst="rect">
            <a:avLst/>
          </a:prstGeom>
        </p:spPr>
        <p:txBody>
          <a:bodyPr vert="horz" lIns="236121" tIns="118062" rIns="236121" bIns="118062" rtlCol="0" anchor="ctr"/>
          <a:lstStyle>
            <a:lvl1pPr algn="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92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ctr" defTabSz="2361210" rtl="0" eaLnBrk="1" latinLnBrk="0" hangingPunct="1">
        <a:spcBef>
          <a:spcPct val="0"/>
        </a:spcBef>
        <a:buNone/>
        <a:defRPr sz="1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5452" indent="-885452" algn="l" defTabSz="2361210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1918484" indent="-737879" algn="l" defTabSz="2361210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513" indent="-590303" algn="l" defTabSz="2361210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132117" indent="-590303" algn="l" defTabSz="2361210" rtl="0" eaLnBrk="1" latinLnBrk="0" hangingPunct="1">
        <a:spcBef>
          <a:spcPct val="20000"/>
        </a:spcBef>
        <a:buFont typeface="Arial" pitchFamily="34" charset="0"/>
        <a:buChar char="–"/>
        <a:defRPr sz="5100" kern="1200">
          <a:solidFill>
            <a:schemeClr val="tx1"/>
          </a:solidFill>
          <a:latin typeface="+mn-lt"/>
          <a:ea typeface="+mn-ea"/>
          <a:cs typeface="+mn-cs"/>
        </a:defRPr>
      </a:lvl4pPr>
      <a:lvl5pPr marL="5312722" indent="-590303" algn="l" defTabSz="2361210" rtl="0" eaLnBrk="1" latinLnBrk="0" hangingPunct="1">
        <a:spcBef>
          <a:spcPct val="20000"/>
        </a:spcBef>
        <a:buFont typeface="Arial" pitchFamily="34" charset="0"/>
        <a:buChar char="»"/>
        <a:defRPr sz="5100" kern="1200">
          <a:solidFill>
            <a:schemeClr val="tx1"/>
          </a:solidFill>
          <a:latin typeface="+mn-lt"/>
          <a:ea typeface="+mn-ea"/>
          <a:cs typeface="+mn-cs"/>
        </a:defRPr>
      </a:lvl5pPr>
      <a:lvl6pPr marL="6493328" indent="-590303" algn="l" defTabSz="2361210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6pPr>
      <a:lvl7pPr marL="7673933" indent="-590303" algn="l" defTabSz="2361210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7pPr>
      <a:lvl8pPr marL="8854538" indent="-590303" algn="l" defTabSz="2361210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5143" indent="-590303" algn="l" defTabSz="2361210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605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61210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41815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22420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903025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83630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64236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44840" algn="l" defTabSz="2361210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0" y="0"/>
            <a:ext cx="21386800" cy="302799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406" tIns="28703" rIns="57406" bIns="28703"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23622601"/>
            <a:ext cx="21386801" cy="665737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24738674"/>
            <a:ext cx="21386801" cy="5541301"/>
          </a:xfrm>
          <a:prstGeom prst="rect">
            <a:avLst/>
          </a:prstGeom>
        </p:spPr>
      </p:pic>
      <p:sp>
        <p:nvSpPr>
          <p:cNvPr id="38" name="TextBox 19"/>
          <p:cNvSpPr txBox="1">
            <a:spLocks noChangeArrowheads="1"/>
          </p:cNvSpPr>
          <p:nvPr/>
        </p:nvSpPr>
        <p:spPr bwMode="auto">
          <a:xfrm>
            <a:off x="535159" y="5303167"/>
            <a:ext cx="6319905" cy="39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7392" tIns="28696" rIns="57392" bIns="28696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517293" y="4258122"/>
            <a:ext cx="6342229" cy="65135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86088" tIns="0" rIns="86088" bIns="0" anchor="t" anchorCtr="0"/>
          <a:lstStyle/>
          <a:p>
            <a:pPr algn="ctr" defTabSz="2952285">
              <a:defRPr/>
            </a:pPr>
            <a:r>
              <a:rPr lang="en-US" sz="3400" b="1" dirty="0" smtClean="0">
                <a:solidFill>
                  <a:srgbClr val="FFFFFF"/>
                </a:solidFill>
              </a:rPr>
              <a:t>Introduction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5159" y="11759989"/>
            <a:ext cx="6319905" cy="396521"/>
          </a:xfrm>
          <a:prstGeom prst="rect">
            <a:avLst/>
          </a:prstGeom>
        </p:spPr>
        <p:txBody>
          <a:bodyPr wrap="square" lIns="57406" tIns="28703" rIns="57406" bIns="28703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here..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264317" y="5304269"/>
            <a:ext cx="6342229" cy="396521"/>
          </a:xfrm>
          <a:prstGeom prst="rect">
            <a:avLst/>
          </a:prstGeom>
        </p:spPr>
        <p:txBody>
          <a:bodyPr wrap="square" lIns="57406" tIns="28703" rIns="57406" bIns="28703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21"/>
          <p:cNvSpPr txBox="1">
            <a:spLocks noChangeArrowheads="1"/>
          </p:cNvSpPr>
          <p:nvPr/>
        </p:nvSpPr>
        <p:spPr bwMode="auto">
          <a:xfrm>
            <a:off x="14043168" y="16162946"/>
            <a:ext cx="6342229" cy="39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7392" tIns="28696" rIns="57392" bIns="28696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text goes here. 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7280231" y="4258122"/>
            <a:ext cx="6342229" cy="65135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86088" tIns="0" rIns="86088" bIns="0" anchor="t" anchorCtr="0"/>
          <a:lstStyle/>
          <a:p>
            <a:pPr algn="ctr" defTabSz="2952285">
              <a:defRPr/>
            </a:pPr>
            <a:r>
              <a:rPr lang="en-US" sz="3400" b="1" dirty="0" smtClean="0">
                <a:solidFill>
                  <a:srgbClr val="FFFFFF"/>
                </a:solidFill>
              </a:rPr>
              <a:t>Procedures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51" name="Rectangle 10"/>
          <p:cNvSpPr>
            <a:spLocks noChangeArrowheads="1"/>
          </p:cNvSpPr>
          <p:nvPr/>
        </p:nvSpPr>
        <p:spPr bwMode="auto">
          <a:xfrm>
            <a:off x="14043167" y="15060728"/>
            <a:ext cx="6342229" cy="65135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86088" tIns="0" rIns="86088" bIns="0" anchor="t" anchorCtr="0"/>
          <a:lstStyle/>
          <a:p>
            <a:pPr algn="ctr" defTabSz="2952285">
              <a:defRPr/>
            </a:pPr>
            <a:r>
              <a:rPr lang="en-US" sz="3400" b="1" dirty="0" smtClean="0">
                <a:solidFill>
                  <a:srgbClr val="FFFFFF"/>
                </a:solidFill>
              </a:rPr>
              <a:t>Conclusion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517293" y="10724158"/>
            <a:ext cx="6342229" cy="65135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86088" tIns="0" rIns="86088" bIns="0" anchor="t" anchorCtr="0"/>
          <a:lstStyle/>
          <a:p>
            <a:pPr algn="ctr" defTabSz="2952285">
              <a:defRPr/>
            </a:pPr>
            <a:r>
              <a:rPr lang="en-US" sz="3400" b="1" dirty="0" smtClean="0">
                <a:solidFill>
                  <a:srgbClr val="FFFFFF"/>
                </a:solidFill>
              </a:rPr>
              <a:t>Methods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264317" y="13930892"/>
            <a:ext cx="6342229" cy="65135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86088" tIns="0" rIns="86088" bIns="0" anchor="t" anchorCtr="0"/>
          <a:lstStyle/>
          <a:p>
            <a:pPr algn="ctr" defTabSz="2952285">
              <a:defRPr/>
            </a:pPr>
            <a:r>
              <a:rPr lang="en-US" sz="3400" b="1" dirty="0" smtClean="0">
                <a:solidFill>
                  <a:srgbClr val="FFFFFF"/>
                </a:solidFill>
              </a:rPr>
              <a:t>Results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14043167" y="25257677"/>
            <a:ext cx="6342229" cy="65135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86088" tIns="0" rIns="86088" bIns="0" anchor="t" anchorCtr="0"/>
          <a:lstStyle/>
          <a:p>
            <a:pPr algn="ctr" defTabSz="2952285">
              <a:defRPr/>
            </a:pPr>
            <a:r>
              <a:rPr lang="en-US" sz="3400" b="1" dirty="0" smtClean="0">
                <a:solidFill>
                  <a:srgbClr val="FFFFFF"/>
                </a:solidFill>
              </a:rPr>
              <a:t>References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264320" y="14917636"/>
            <a:ext cx="6342229" cy="396521"/>
          </a:xfrm>
          <a:prstGeom prst="rect">
            <a:avLst/>
          </a:prstGeom>
        </p:spPr>
        <p:txBody>
          <a:bodyPr wrap="square" lIns="57406" tIns="28703" rIns="57406" bIns="28703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14043168" y="4258122"/>
            <a:ext cx="6342229" cy="65135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86088" tIns="0" rIns="86088" bIns="0" anchor="t" anchorCtr="0"/>
          <a:lstStyle/>
          <a:p>
            <a:pPr algn="ctr" defTabSz="2952285">
              <a:defRPr/>
            </a:pPr>
            <a:r>
              <a:rPr lang="en-US" sz="3400" b="1" dirty="0" smtClean="0">
                <a:solidFill>
                  <a:srgbClr val="FFFFFF"/>
                </a:solidFill>
              </a:rPr>
              <a:t>Results (Continued)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65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-15634" y="462173"/>
            <a:ext cx="21405040" cy="2236390"/>
          </a:xfrm>
        </p:spPr>
        <p:txBody>
          <a:bodyPr>
            <a:normAutofit/>
          </a:bodyPr>
          <a:lstStyle/>
          <a:p>
            <a:endParaRPr lang="en-US" sz="4400" b="1" dirty="0"/>
          </a:p>
        </p:txBody>
      </p:sp>
      <p:sp>
        <p:nvSpPr>
          <p:cNvPr id="6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5634" y="2449117"/>
            <a:ext cx="21405040" cy="1558528"/>
          </a:xfrm>
        </p:spPr>
        <p:txBody>
          <a:bodyPr>
            <a:normAutofit/>
          </a:bodyPr>
          <a:lstStyle/>
          <a:p>
            <a:endParaRPr lang="en-US" sz="3400" b="1" dirty="0"/>
          </a:p>
        </p:txBody>
      </p:sp>
      <p:sp>
        <p:nvSpPr>
          <p:cNvPr id="25" name="Rectangle 24"/>
          <p:cNvSpPr/>
          <p:nvPr/>
        </p:nvSpPr>
        <p:spPr>
          <a:xfrm>
            <a:off x="14043168" y="5304269"/>
            <a:ext cx="6342229" cy="396521"/>
          </a:xfrm>
          <a:prstGeom prst="rect">
            <a:avLst/>
          </a:prstGeom>
        </p:spPr>
        <p:txBody>
          <a:bodyPr wrap="square" lIns="57406" tIns="28703" rIns="57406" bIns="28703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1"/>
          <p:cNvSpPr txBox="1">
            <a:spLocks noChangeArrowheads="1"/>
          </p:cNvSpPr>
          <p:nvPr/>
        </p:nvSpPr>
        <p:spPr bwMode="auto">
          <a:xfrm>
            <a:off x="14043168" y="26303623"/>
            <a:ext cx="6342229" cy="39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7392" tIns="28696" rIns="57392" bIns="28696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text goes here. </a:t>
            </a:r>
          </a:p>
        </p:txBody>
      </p:sp>
    </p:spTree>
    <p:extLst>
      <p:ext uri="{BB962C8B-B14F-4D97-AF65-F5344CB8AC3E}">
        <p14:creationId xmlns:p14="http://schemas.microsoft.com/office/powerpoint/2010/main" xmlns="" val="4038871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2690</TotalTime>
  <Words>46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Areejaloufi</cp:lastModifiedBy>
  <cp:revision>1</cp:revision>
  <cp:lastPrinted>2013-03-27T18:07:17Z</cp:lastPrinted>
  <dcterms:created xsi:type="dcterms:W3CDTF">2011-01-12T16:45:58Z</dcterms:created>
  <dcterms:modified xsi:type="dcterms:W3CDTF">2014-02-23T09:12:18Z</dcterms:modified>
  <cp:category>templates for scientific poster</cp:category>
</cp:coreProperties>
</file>