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en.wikipedia.org/wiki/File:Red_clock.png" TargetMode="External"/><Relationship Id="rId1" Type="http://schemas.openxmlformats.org/officeDocument/2006/relationships/image" Target="../media/image2.png"/><Relationship Id="rId6" Type="http://schemas.openxmlformats.org/officeDocument/2006/relationships/hyperlink" Target="https://pixabay.com/en/priority-important-information-1714375/" TargetMode="External"/><Relationship Id="rId5" Type="http://schemas.openxmlformats.org/officeDocument/2006/relationships/image" Target="../media/image4.jpg"/><Relationship Id="rId4" Type="http://schemas.openxmlformats.org/officeDocument/2006/relationships/hyperlink" Target="http://tranquilitybaseblog.blogspot.com/2013/02/a-space-themed-dinner-and-bill-for.html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en.wikipedia.org/wiki/File:Red_clock.png" TargetMode="External"/><Relationship Id="rId1" Type="http://schemas.openxmlformats.org/officeDocument/2006/relationships/image" Target="../media/image2.png"/><Relationship Id="rId6" Type="http://schemas.openxmlformats.org/officeDocument/2006/relationships/hyperlink" Target="https://pixabay.com/en/priority-important-information-1714375/" TargetMode="External"/><Relationship Id="rId5" Type="http://schemas.openxmlformats.org/officeDocument/2006/relationships/image" Target="../media/image4.jpg"/><Relationship Id="rId4" Type="http://schemas.openxmlformats.org/officeDocument/2006/relationships/hyperlink" Target="http://tranquilitybaseblog.blogspot.com/2013/02/a-space-themed-dinner-and-bill-for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C6D0D6-1498-41CB-A4BD-BB4FA4D75F57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ECF8EA21-F43F-472D-8890-CC0BC4AC9A3A}">
      <dgm:prSet phldrT="[Text]"/>
      <dgm:spPr/>
      <dgm:t>
        <a:bodyPr/>
        <a:lstStyle/>
        <a:p>
          <a:r>
            <a:rPr lang="en-CA" dirty="0"/>
            <a:t>Topic Sentence</a:t>
          </a:r>
        </a:p>
      </dgm:t>
    </dgm:pt>
    <dgm:pt modelId="{EE608A94-B07F-4495-B00B-F59EF1222590}" type="parTrans" cxnId="{D89C8349-A5DA-400E-A144-C7F38C9A55CB}">
      <dgm:prSet/>
      <dgm:spPr/>
      <dgm:t>
        <a:bodyPr/>
        <a:lstStyle/>
        <a:p>
          <a:endParaRPr lang="en-CA"/>
        </a:p>
      </dgm:t>
    </dgm:pt>
    <dgm:pt modelId="{26807DE0-926D-4139-9921-C9ADE9FC3630}" type="sibTrans" cxnId="{D89C8349-A5DA-400E-A144-C7F38C9A55CB}">
      <dgm:prSet/>
      <dgm:spPr/>
      <dgm:t>
        <a:bodyPr/>
        <a:lstStyle/>
        <a:p>
          <a:endParaRPr lang="en-CA"/>
        </a:p>
      </dgm:t>
    </dgm:pt>
    <dgm:pt modelId="{F91E4472-B7D8-4F90-9B77-2590B0314B82}">
      <dgm:prSet phldrT="[Text]"/>
      <dgm:spPr/>
      <dgm:t>
        <a:bodyPr/>
        <a:lstStyle/>
        <a:p>
          <a:r>
            <a:rPr lang="en-CA" dirty="0"/>
            <a:t>Supporting Sentences</a:t>
          </a:r>
        </a:p>
      </dgm:t>
    </dgm:pt>
    <dgm:pt modelId="{0D1C9A41-A3BE-4F96-A4BC-15366AB62354}" type="parTrans" cxnId="{236A2CAC-AD9E-4463-AB75-D4BCEB82C08C}">
      <dgm:prSet/>
      <dgm:spPr/>
      <dgm:t>
        <a:bodyPr/>
        <a:lstStyle/>
        <a:p>
          <a:endParaRPr lang="en-CA"/>
        </a:p>
      </dgm:t>
    </dgm:pt>
    <dgm:pt modelId="{1A909D75-6445-41AF-9BB9-2FCC8331E52A}" type="sibTrans" cxnId="{236A2CAC-AD9E-4463-AB75-D4BCEB82C08C}">
      <dgm:prSet/>
      <dgm:spPr/>
      <dgm:t>
        <a:bodyPr/>
        <a:lstStyle/>
        <a:p>
          <a:endParaRPr lang="en-CA"/>
        </a:p>
      </dgm:t>
    </dgm:pt>
    <dgm:pt modelId="{69A7883D-0DE4-44C0-9C37-0DA298654938}">
      <dgm:prSet phldrT="[Text]"/>
      <dgm:spPr/>
      <dgm:t>
        <a:bodyPr/>
        <a:lstStyle/>
        <a:p>
          <a:r>
            <a:rPr lang="en-CA" dirty="0"/>
            <a:t>Concluding Sentence</a:t>
          </a:r>
        </a:p>
      </dgm:t>
    </dgm:pt>
    <dgm:pt modelId="{0505F6BA-F615-4B4A-9B70-32EB0A031686}" type="parTrans" cxnId="{EAA4D092-50DC-4B10-820C-1D9EBDC2215D}">
      <dgm:prSet/>
      <dgm:spPr/>
      <dgm:t>
        <a:bodyPr/>
        <a:lstStyle/>
        <a:p>
          <a:endParaRPr lang="en-CA"/>
        </a:p>
      </dgm:t>
    </dgm:pt>
    <dgm:pt modelId="{F5391851-04EF-4421-8D8D-5E812856BA2A}" type="sibTrans" cxnId="{EAA4D092-50DC-4B10-820C-1D9EBDC2215D}">
      <dgm:prSet/>
      <dgm:spPr/>
      <dgm:t>
        <a:bodyPr/>
        <a:lstStyle/>
        <a:p>
          <a:endParaRPr lang="en-CA"/>
        </a:p>
      </dgm:t>
    </dgm:pt>
    <dgm:pt modelId="{03EF217B-5582-4242-A800-F92898F619DC}">
      <dgm:prSet/>
      <dgm:spPr/>
      <dgm:t>
        <a:bodyPr/>
        <a:lstStyle/>
        <a:p>
          <a:r>
            <a:rPr lang="en-CA" dirty="0"/>
            <a:t>Should have only one controlling idea.</a:t>
          </a:r>
        </a:p>
      </dgm:t>
    </dgm:pt>
    <dgm:pt modelId="{08AB80F7-30D1-428E-BC56-4454F1BDD9A6}" type="parTrans" cxnId="{6181D176-8E2D-4F3B-9E96-29F4E1ECF84A}">
      <dgm:prSet/>
      <dgm:spPr/>
      <dgm:t>
        <a:bodyPr/>
        <a:lstStyle/>
        <a:p>
          <a:endParaRPr lang="en-CA"/>
        </a:p>
      </dgm:t>
    </dgm:pt>
    <dgm:pt modelId="{2DE522F6-786C-46D8-BC15-FD1D00550C44}" type="sibTrans" cxnId="{6181D176-8E2D-4F3B-9E96-29F4E1ECF84A}">
      <dgm:prSet/>
      <dgm:spPr/>
      <dgm:t>
        <a:bodyPr/>
        <a:lstStyle/>
        <a:p>
          <a:endParaRPr lang="en-CA"/>
        </a:p>
      </dgm:t>
    </dgm:pt>
    <dgm:pt modelId="{A1F65657-3456-4443-9C1D-E1A3F87FCA06}">
      <dgm:prSet/>
      <dgm:spPr/>
      <dgm:t>
        <a:bodyPr/>
        <a:lstStyle/>
        <a:p>
          <a:r>
            <a:rPr lang="en-CA" dirty="0"/>
            <a:t>Should all be supporting the controlling idea.</a:t>
          </a:r>
        </a:p>
      </dgm:t>
    </dgm:pt>
    <dgm:pt modelId="{BE82B15E-07EA-4E77-B829-01EF8A72D6CA}" type="parTrans" cxnId="{5E273FA4-1823-4A3F-8967-047757DC15CC}">
      <dgm:prSet/>
      <dgm:spPr/>
      <dgm:t>
        <a:bodyPr/>
        <a:lstStyle/>
        <a:p>
          <a:endParaRPr lang="en-CA"/>
        </a:p>
      </dgm:t>
    </dgm:pt>
    <dgm:pt modelId="{98863F81-45F1-4CBF-8C19-D104539036D7}" type="sibTrans" cxnId="{5E273FA4-1823-4A3F-8967-047757DC15CC}">
      <dgm:prSet/>
      <dgm:spPr/>
      <dgm:t>
        <a:bodyPr/>
        <a:lstStyle/>
        <a:p>
          <a:endParaRPr lang="en-CA"/>
        </a:p>
      </dgm:t>
    </dgm:pt>
    <dgm:pt modelId="{8D7EA949-32A5-48B5-8F8C-6AE9517D20A4}">
      <dgm:prSet/>
      <dgm:spPr/>
      <dgm:t>
        <a:bodyPr/>
        <a:lstStyle/>
        <a:p>
          <a:r>
            <a:rPr lang="en-CA" dirty="0"/>
            <a:t>Typically restate the idea in the topic sentence in different words.</a:t>
          </a:r>
        </a:p>
      </dgm:t>
    </dgm:pt>
    <dgm:pt modelId="{576A6609-3712-4FBD-A88B-8557815FB118}" type="parTrans" cxnId="{971EB7BF-2E35-45FD-9831-D1CD962D6D23}">
      <dgm:prSet/>
      <dgm:spPr/>
      <dgm:t>
        <a:bodyPr/>
        <a:lstStyle/>
        <a:p>
          <a:endParaRPr lang="en-CA"/>
        </a:p>
      </dgm:t>
    </dgm:pt>
    <dgm:pt modelId="{1F200A18-38F2-4F84-AD46-F0A9CFFFE696}" type="sibTrans" cxnId="{971EB7BF-2E35-45FD-9831-D1CD962D6D23}">
      <dgm:prSet/>
      <dgm:spPr/>
      <dgm:t>
        <a:bodyPr/>
        <a:lstStyle/>
        <a:p>
          <a:endParaRPr lang="en-CA"/>
        </a:p>
      </dgm:t>
    </dgm:pt>
    <dgm:pt modelId="{DBC5B2BC-1C4A-48E1-8F3F-CB0279F405B6}">
      <dgm:prSet/>
      <dgm:spPr/>
      <dgm:t>
        <a:bodyPr/>
        <a:lstStyle/>
        <a:p>
          <a:r>
            <a:rPr lang="en-CA" dirty="0"/>
            <a:t>Can give additional thought, but not a completely new topic.</a:t>
          </a:r>
        </a:p>
      </dgm:t>
    </dgm:pt>
    <dgm:pt modelId="{85FEFD2A-E719-43FE-908E-1B2DDFD90195}" type="parTrans" cxnId="{BE3626C2-7202-4F19-863D-5236DDCE0838}">
      <dgm:prSet/>
      <dgm:spPr/>
      <dgm:t>
        <a:bodyPr/>
        <a:lstStyle/>
        <a:p>
          <a:endParaRPr lang="en-CA"/>
        </a:p>
      </dgm:t>
    </dgm:pt>
    <dgm:pt modelId="{306DDBA6-DE98-4A37-976D-0721C7915B78}" type="sibTrans" cxnId="{BE3626C2-7202-4F19-863D-5236DDCE0838}">
      <dgm:prSet/>
      <dgm:spPr/>
      <dgm:t>
        <a:bodyPr/>
        <a:lstStyle/>
        <a:p>
          <a:endParaRPr lang="en-CA"/>
        </a:p>
      </dgm:t>
    </dgm:pt>
    <dgm:pt modelId="{13757B2C-50ED-4B27-B87A-0029CD8DBBC4}" type="pres">
      <dgm:prSet presAssocID="{2CC6D0D6-1498-41CB-A4BD-BB4FA4D75F57}" presName="linear" presStyleCnt="0">
        <dgm:presLayoutVars>
          <dgm:dir/>
          <dgm:animLvl val="lvl"/>
          <dgm:resizeHandles val="exact"/>
        </dgm:presLayoutVars>
      </dgm:prSet>
      <dgm:spPr/>
    </dgm:pt>
    <dgm:pt modelId="{5834FE75-9A49-4B18-948F-A4B678CF0DED}" type="pres">
      <dgm:prSet presAssocID="{ECF8EA21-F43F-472D-8890-CC0BC4AC9A3A}" presName="parentLin" presStyleCnt="0"/>
      <dgm:spPr/>
    </dgm:pt>
    <dgm:pt modelId="{15309571-062D-43A8-B87B-BE53D8D81602}" type="pres">
      <dgm:prSet presAssocID="{ECF8EA21-F43F-472D-8890-CC0BC4AC9A3A}" presName="parentLeftMargin" presStyleLbl="node1" presStyleIdx="0" presStyleCnt="3"/>
      <dgm:spPr/>
    </dgm:pt>
    <dgm:pt modelId="{30D18185-21D9-4292-8C18-2CFB721909AD}" type="pres">
      <dgm:prSet presAssocID="{ECF8EA21-F43F-472D-8890-CC0BC4AC9A3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9D26219-187E-4B0D-AE47-2E4DA11E5C4F}" type="pres">
      <dgm:prSet presAssocID="{ECF8EA21-F43F-472D-8890-CC0BC4AC9A3A}" presName="negativeSpace" presStyleCnt="0"/>
      <dgm:spPr/>
    </dgm:pt>
    <dgm:pt modelId="{9B1B6E17-0ABD-4817-8770-907856835C51}" type="pres">
      <dgm:prSet presAssocID="{ECF8EA21-F43F-472D-8890-CC0BC4AC9A3A}" presName="childText" presStyleLbl="conFgAcc1" presStyleIdx="0" presStyleCnt="3">
        <dgm:presLayoutVars>
          <dgm:bulletEnabled val="1"/>
        </dgm:presLayoutVars>
      </dgm:prSet>
      <dgm:spPr/>
    </dgm:pt>
    <dgm:pt modelId="{08F96DF8-7BDE-45F4-A3A4-A008FA88D9C4}" type="pres">
      <dgm:prSet presAssocID="{26807DE0-926D-4139-9921-C9ADE9FC3630}" presName="spaceBetweenRectangles" presStyleCnt="0"/>
      <dgm:spPr/>
    </dgm:pt>
    <dgm:pt modelId="{6AA11E2F-D1AA-4A8D-8344-EBA37296F52C}" type="pres">
      <dgm:prSet presAssocID="{F91E4472-B7D8-4F90-9B77-2590B0314B82}" presName="parentLin" presStyleCnt="0"/>
      <dgm:spPr/>
    </dgm:pt>
    <dgm:pt modelId="{9397AA22-F3A5-4AD8-A06A-189E8991E65B}" type="pres">
      <dgm:prSet presAssocID="{F91E4472-B7D8-4F90-9B77-2590B0314B82}" presName="parentLeftMargin" presStyleLbl="node1" presStyleIdx="0" presStyleCnt="3"/>
      <dgm:spPr/>
    </dgm:pt>
    <dgm:pt modelId="{ED9E833B-D9A9-4FBB-BC82-5AAB5014B84D}" type="pres">
      <dgm:prSet presAssocID="{F91E4472-B7D8-4F90-9B77-2590B0314B8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AC313F9-745F-4A46-A6F2-99CB4D8AEBCA}" type="pres">
      <dgm:prSet presAssocID="{F91E4472-B7D8-4F90-9B77-2590B0314B82}" presName="negativeSpace" presStyleCnt="0"/>
      <dgm:spPr/>
    </dgm:pt>
    <dgm:pt modelId="{9AA710DF-8386-4CD3-9FC0-3FA9E224947F}" type="pres">
      <dgm:prSet presAssocID="{F91E4472-B7D8-4F90-9B77-2590B0314B82}" presName="childText" presStyleLbl="conFgAcc1" presStyleIdx="1" presStyleCnt="3">
        <dgm:presLayoutVars>
          <dgm:bulletEnabled val="1"/>
        </dgm:presLayoutVars>
      </dgm:prSet>
      <dgm:spPr/>
    </dgm:pt>
    <dgm:pt modelId="{A8A020BB-D28D-4A00-A4F4-5F19DC5CC398}" type="pres">
      <dgm:prSet presAssocID="{1A909D75-6445-41AF-9BB9-2FCC8331E52A}" presName="spaceBetweenRectangles" presStyleCnt="0"/>
      <dgm:spPr/>
    </dgm:pt>
    <dgm:pt modelId="{DA2E2CB7-5759-40C5-8B67-E468D54E7ECB}" type="pres">
      <dgm:prSet presAssocID="{69A7883D-0DE4-44C0-9C37-0DA298654938}" presName="parentLin" presStyleCnt="0"/>
      <dgm:spPr/>
    </dgm:pt>
    <dgm:pt modelId="{8A18F667-2AC0-4156-A42D-444195B59529}" type="pres">
      <dgm:prSet presAssocID="{69A7883D-0DE4-44C0-9C37-0DA298654938}" presName="parentLeftMargin" presStyleLbl="node1" presStyleIdx="1" presStyleCnt="3"/>
      <dgm:spPr/>
    </dgm:pt>
    <dgm:pt modelId="{C11D5793-7D5B-4E13-894F-9A4B034A6DAE}" type="pres">
      <dgm:prSet presAssocID="{69A7883D-0DE4-44C0-9C37-0DA29865493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066A1CE-738C-4342-9B57-060A943E89C0}" type="pres">
      <dgm:prSet presAssocID="{69A7883D-0DE4-44C0-9C37-0DA298654938}" presName="negativeSpace" presStyleCnt="0"/>
      <dgm:spPr/>
    </dgm:pt>
    <dgm:pt modelId="{D0F8A2BB-97F8-434E-B73F-2228FDF57CE4}" type="pres">
      <dgm:prSet presAssocID="{69A7883D-0DE4-44C0-9C37-0DA29865493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623C93B-D128-4AB6-8034-10405213D102}" type="presOf" srcId="{69A7883D-0DE4-44C0-9C37-0DA298654938}" destId="{C11D5793-7D5B-4E13-894F-9A4B034A6DAE}" srcOrd="1" destOrd="0" presId="urn:microsoft.com/office/officeart/2005/8/layout/list1"/>
    <dgm:cxn modelId="{EC930A5E-ED23-42EC-B12C-1B1A62FA9CAF}" type="presOf" srcId="{03EF217B-5582-4242-A800-F92898F619DC}" destId="{9B1B6E17-0ABD-4817-8770-907856835C51}" srcOrd="0" destOrd="0" presId="urn:microsoft.com/office/officeart/2005/8/layout/list1"/>
    <dgm:cxn modelId="{D89C8349-A5DA-400E-A144-C7F38C9A55CB}" srcId="{2CC6D0D6-1498-41CB-A4BD-BB4FA4D75F57}" destId="{ECF8EA21-F43F-472D-8890-CC0BC4AC9A3A}" srcOrd="0" destOrd="0" parTransId="{EE608A94-B07F-4495-B00B-F59EF1222590}" sibTransId="{26807DE0-926D-4139-9921-C9ADE9FC3630}"/>
    <dgm:cxn modelId="{1B1DAA4E-8D76-4110-BD0B-D18212EF8B12}" type="presOf" srcId="{F91E4472-B7D8-4F90-9B77-2590B0314B82}" destId="{ED9E833B-D9A9-4FBB-BC82-5AAB5014B84D}" srcOrd="1" destOrd="0" presId="urn:microsoft.com/office/officeart/2005/8/layout/list1"/>
    <dgm:cxn modelId="{6181D176-8E2D-4F3B-9E96-29F4E1ECF84A}" srcId="{ECF8EA21-F43F-472D-8890-CC0BC4AC9A3A}" destId="{03EF217B-5582-4242-A800-F92898F619DC}" srcOrd="0" destOrd="0" parTransId="{08AB80F7-30D1-428E-BC56-4454F1BDD9A6}" sibTransId="{2DE522F6-786C-46D8-BC15-FD1D00550C44}"/>
    <dgm:cxn modelId="{12BCF857-876F-4336-B452-4AD404BD8B20}" type="presOf" srcId="{F91E4472-B7D8-4F90-9B77-2590B0314B82}" destId="{9397AA22-F3A5-4AD8-A06A-189E8991E65B}" srcOrd="0" destOrd="0" presId="urn:microsoft.com/office/officeart/2005/8/layout/list1"/>
    <dgm:cxn modelId="{ABA4627D-7E30-432C-8BB9-A17F9CD6204B}" type="presOf" srcId="{2CC6D0D6-1498-41CB-A4BD-BB4FA4D75F57}" destId="{13757B2C-50ED-4B27-B87A-0029CD8DBBC4}" srcOrd="0" destOrd="0" presId="urn:microsoft.com/office/officeart/2005/8/layout/list1"/>
    <dgm:cxn modelId="{3586B381-85BE-490A-A153-080F199DDD8C}" type="presOf" srcId="{8D7EA949-32A5-48B5-8F8C-6AE9517D20A4}" destId="{D0F8A2BB-97F8-434E-B73F-2228FDF57CE4}" srcOrd="0" destOrd="0" presId="urn:microsoft.com/office/officeart/2005/8/layout/list1"/>
    <dgm:cxn modelId="{53A95389-ACAF-40B6-8380-D8437A8C6A71}" type="presOf" srcId="{A1F65657-3456-4443-9C1D-E1A3F87FCA06}" destId="{9AA710DF-8386-4CD3-9FC0-3FA9E224947F}" srcOrd="0" destOrd="0" presId="urn:microsoft.com/office/officeart/2005/8/layout/list1"/>
    <dgm:cxn modelId="{EAA4D092-50DC-4B10-820C-1D9EBDC2215D}" srcId="{2CC6D0D6-1498-41CB-A4BD-BB4FA4D75F57}" destId="{69A7883D-0DE4-44C0-9C37-0DA298654938}" srcOrd="2" destOrd="0" parTransId="{0505F6BA-F615-4B4A-9B70-32EB0A031686}" sibTransId="{F5391851-04EF-4421-8D8D-5E812856BA2A}"/>
    <dgm:cxn modelId="{BAB07399-FB9E-44EA-BA4C-77E10B44C26D}" type="presOf" srcId="{69A7883D-0DE4-44C0-9C37-0DA298654938}" destId="{8A18F667-2AC0-4156-A42D-444195B59529}" srcOrd="0" destOrd="0" presId="urn:microsoft.com/office/officeart/2005/8/layout/list1"/>
    <dgm:cxn modelId="{5E273FA4-1823-4A3F-8967-047757DC15CC}" srcId="{F91E4472-B7D8-4F90-9B77-2590B0314B82}" destId="{A1F65657-3456-4443-9C1D-E1A3F87FCA06}" srcOrd="0" destOrd="0" parTransId="{BE82B15E-07EA-4E77-B829-01EF8A72D6CA}" sibTransId="{98863F81-45F1-4CBF-8C19-D104539036D7}"/>
    <dgm:cxn modelId="{DFC92EA6-C606-4145-94E8-35B9A83DE597}" type="presOf" srcId="{ECF8EA21-F43F-472D-8890-CC0BC4AC9A3A}" destId="{30D18185-21D9-4292-8C18-2CFB721909AD}" srcOrd="1" destOrd="0" presId="urn:microsoft.com/office/officeart/2005/8/layout/list1"/>
    <dgm:cxn modelId="{236A2CAC-AD9E-4463-AB75-D4BCEB82C08C}" srcId="{2CC6D0D6-1498-41CB-A4BD-BB4FA4D75F57}" destId="{F91E4472-B7D8-4F90-9B77-2590B0314B82}" srcOrd="1" destOrd="0" parTransId="{0D1C9A41-A3BE-4F96-A4BC-15366AB62354}" sibTransId="{1A909D75-6445-41AF-9BB9-2FCC8331E52A}"/>
    <dgm:cxn modelId="{971EB7BF-2E35-45FD-9831-D1CD962D6D23}" srcId="{69A7883D-0DE4-44C0-9C37-0DA298654938}" destId="{8D7EA949-32A5-48B5-8F8C-6AE9517D20A4}" srcOrd="0" destOrd="0" parTransId="{576A6609-3712-4FBD-A88B-8557815FB118}" sibTransId="{1F200A18-38F2-4F84-AD46-F0A9CFFFE696}"/>
    <dgm:cxn modelId="{BE3626C2-7202-4F19-863D-5236DDCE0838}" srcId="{69A7883D-0DE4-44C0-9C37-0DA298654938}" destId="{DBC5B2BC-1C4A-48E1-8F3F-CB0279F405B6}" srcOrd="1" destOrd="0" parTransId="{85FEFD2A-E719-43FE-908E-1B2DDFD90195}" sibTransId="{306DDBA6-DE98-4A37-976D-0721C7915B78}"/>
    <dgm:cxn modelId="{2D760AC5-D758-48C9-8D00-934EF3EF159F}" type="presOf" srcId="{ECF8EA21-F43F-472D-8890-CC0BC4AC9A3A}" destId="{15309571-062D-43A8-B87B-BE53D8D81602}" srcOrd="0" destOrd="0" presId="urn:microsoft.com/office/officeart/2005/8/layout/list1"/>
    <dgm:cxn modelId="{D5C7C6ED-57BC-4227-AD5A-63D35CCE4A46}" type="presOf" srcId="{DBC5B2BC-1C4A-48E1-8F3F-CB0279F405B6}" destId="{D0F8A2BB-97F8-434E-B73F-2228FDF57CE4}" srcOrd="0" destOrd="1" presId="urn:microsoft.com/office/officeart/2005/8/layout/list1"/>
    <dgm:cxn modelId="{6119F6F9-D6D7-4C24-A166-3717BE0B3B80}" type="presParOf" srcId="{13757B2C-50ED-4B27-B87A-0029CD8DBBC4}" destId="{5834FE75-9A49-4B18-948F-A4B678CF0DED}" srcOrd="0" destOrd="0" presId="urn:microsoft.com/office/officeart/2005/8/layout/list1"/>
    <dgm:cxn modelId="{6ED6C31E-2912-4150-A93A-A61AE06B942E}" type="presParOf" srcId="{5834FE75-9A49-4B18-948F-A4B678CF0DED}" destId="{15309571-062D-43A8-B87B-BE53D8D81602}" srcOrd="0" destOrd="0" presId="urn:microsoft.com/office/officeart/2005/8/layout/list1"/>
    <dgm:cxn modelId="{C5DC7AC7-05AF-49FD-ADA4-9F3F2C898F44}" type="presParOf" srcId="{5834FE75-9A49-4B18-948F-A4B678CF0DED}" destId="{30D18185-21D9-4292-8C18-2CFB721909AD}" srcOrd="1" destOrd="0" presId="urn:microsoft.com/office/officeart/2005/8/layout/list1"/>
    <dgm:cxn modelId="{9B5EC89D-F5A6-4EAF-911B-8612FC2D11A0}" type="presParOf" srcId="{13757B2C-50ED-4B27-B87A-0029CD8DBBC4}" destId="{29D26219-187E-4B0D-AE47-2E4DA11E5C4F}" srcOrd="1" destOrd="0" presId="urn:microsoft.com/office/officeart/2005/8/layout/list1"/>
    <dgm:cxn modelId="{E7BCCF60-6CFA-4661-A2B0-62432E2CFAD8}" type="presParOf" srcId="{13757B2C-50ED-4B27-B87A-0029CD8DBBC4}" destId="{9B1B6E17-0ABD-4817-8770-907856835C51}" srcOrd="2" destOrd="0" presId="urn:microsoft.com/office/officeart/2005/8/layout/list1"/>
    <dgm:cxn modelId="{87FA4841-E982-43FE-8276-3B0F466F976A}" type="presParOf" srcId="{13757B2C-50ED-4B27-B87A-0029CD8DBBC4}" destId="{08F96DF8-7BDE-45F4-A3A4-A008FA88D9C4}" srcOrd="3" destOrd="0" presId="urn:microsoft.com/office/officeart/2005/8/layout/list1"/>
    <dgm:cxn modelId="{CBAD3210-5C69-4564-A42B-341BB96CA921}" type="presParOf" srcId="{13757B2C-50ED-4B27-B87A-0029CD8DBBC4}" destId="{6AA11E2F-D1AA-4A8D-8344-EBA37296F52C}" srcOrd="4" destOrd="0" presId="urn:microsoft.com/office/officeart/2005/8/layout/list1"/>
    <dgm:cxn modelId="{E70DDC03-1105-4E23-8AB1-30FFCB8BBED1}" type="presParOf" srcId="{6AA11E2F-D1AA-4A8D-8344-EBA37296F52C}" destId="{9397AA22-F3A5-4AD8-A06A-189E8991E65B}" srcOrd="0" destOrd="0" presId="urn:microsoft.com/office/officeart/2005/8/layout/list1"/>
    <dgm:cxn modelId="{27CE9DE0-A5B4-4BC7-B105-0D0230948EE3}" type="presParOf" srcId="{6AA11E2F-D1AA-4A8D-8344-EBA37296F52C}" destId="{ED9E833B-D9A9-4FBB-BC82-5AAB5014B84D}" srcOrd="1" destOrd="0" presId="urn:microsoft.com/office/officeart/2005/8/layout/list1"/>
    <dgm:cxn modelId="{3334F3C0-617B-4FA7-8B9F-ED160F0B0373}" type="presParOf" srcId="{13757B2C-50ED-4B27-B87A-0029CD8DBBC4}" destId="{EAC313F9-745F-4A46-A6F2-99CB4D8AEBCA}" srcOrd="5" destOrd="0" presId="urn:microsoft.com/office/officeart/2005/8/layout/list1"/>
    <dgm:cxn modelId="{9B3C69EC-6137-4BD5-8DD3-1C47BD66C89F}" type="presParOf" srcId="{13757B2C-50ED-4B27-B87A-0029CD8DBBC4}" destId="{9AA710DF-8386-4CD3-9FC0-3FA9E224947F}" srcOrd="6" destOrd="0" presId="urn:microsoft.com/office/officeart/2005/8/layout/list1"/>
    <dgm:cxn modelId="{9CADDBA9-47DC-42FE-A635-154215AF6A55}" type="presParOf" srcId="{13757B2C-50ED-4B27-B87A-0029CD8DBBC4}" destId="{A8A020BB-D28D-4A00-A4F4-5F19DC5CC398}" srcOrd="7" destOrd="0" presId="urn:microsoft.com/office/officeart/2005/8/layout/list1"/>
    <dgm:cxn modelId="{ACF439D0-3C8A-44AF-8921-694143E36FD4}" type="presParOf" srcId="{13757B2C-50ED-4B27-B87A-0029CD8DBBC4}" destId="{DA2E2CB7-5759-40C5-8B67-E468D54E7ECB}" srcOrd="8" destOrd="0" presId="urn:microsoft.com/office/officeart/2005/8/layout/list1"/>
    <dgm:cxn modelId="{662C2659-28C2-4BC7-AE42-D8E5EEF943E7}" type="presParOf" srcId="{DA2E2CB7-5759-40C5-8B67-E468D54E7ECB}" destId="{8A18F667-2AC0-4156-A42D-444195B59529}" srcOrd="0" destOrd="0" presId="urn:microsoft.com/office/officeart/2005/8/layout/list1"/>
    <dgm:cxn modelId="{40A4E6DF-32BA-49D6-8AFF-396AAC19ECF4}" type="presParOf" srcId="{DA2E2CB7-5759-40C5-8B67-E468D54E7ECB}" destId="{C11D5793-7D5B-4E13-894F-9A4B034A6DAE}" srcOrd="1" destOrd="0" presId="urn:microsoft.com/office/officeart/2005/8/layout/list1"/>
    <dgm:cxn modelId="{06E3BC2B-B87E-49F6-80AB-CFEB1CAA66D8}" type="presParOf" srcId="{13757B2C-50ED-4B27-B87A-0029CD8DBBC4}" destId="{E066A1CE-738C-4342-9B57-060A943E89C0}" srcOrd="9" destOrd="0" presId="urn:microsoft.com/office/officeart/2005/8/layout/list1"/>
    <dgm:cxn modelId="{0956B495-883D-4A30-9E95-5575F2EB07E8}" type="presParOf" srcId="{13757B2C-50ED-4B27-B87A-0029CD8DBBC4}" destId="{D0F8A2BB-97F8-434E-B73F-2228FDF57CE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6803FB-A809-435D-B36B-B6F38417EDDD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459F6F57-D375-4DD5-B522-F3EB6C442B05}">
      <dgm:prSet phldrT="[Text]"/>
      <dgm:spPr/>
      <dgm:t>
        <a:bodyPr/>
        <a:lstStyle/>
        <a:p>
          <a:r>
            <a:rPr lang="en-CA" dirty="0"/>
            <a:t>Time</a:t>
          </a:r>
        </a:p>
      </dgm:t>
    </dgm:pt>
    <dgm:pt modelId="{33F0DBC6-3F6A-420A-9D07-9176655B6649}" type="parTrans" cxnId="{EFE8AEFC-3490-42AA-9ADE-793E6862A873}">
      <dgm:prSet/>
      <dgm:spPr/>
      <dgm:t>
        <a:bodyPr/>
        <a:lstStyle/>
        <a:p>
          <a:endParaRPr lang="en-CA"/>
        </a:p>
      </dgm:t>
    </dgm:pt>
    <dgm:pt modelId="{C45C90DE-6B6F-479C-940A-E7D6F2C74334}" type="sibTrans" cxnId="{EFE8AEFC-3490-42AA-9ADE-793E6862A873}">
      <dgm:prSet/>
      <dgm:spPr/>
      <dgm:t>
        <a:bodyPr/>
        <a:lstStyle/>
        <a:p>
          <a:endParaRPr lang="en-CA"/>
        </a:p>
      </dgm:t>
    </dgm:pt>
    <dgm:pt modelId="{0FF89633-A4E8-4BC3-80CE-255865726833}">
      <dgm:prSet phldrT="[Text]"/>
      <dgm:spPr/>
      <dgm:t>
        <a:bodyPr/>
        <a:lstStyle/>
        <a:p>
          <a:r>
            <a:rPr lang="en-CA" dirty="0"/>
            <a:t>Space</a:t>
          </a:r>
        </a:p>
      </dgm:t>
    </dgm:pt>
    <dgm:pt modelId="{D6CC9A5C-E9F2-4631-8CF5-11AF10E2E1B2}" type="parTrans" cxnId="{946512D0-3CDF-4ED7-BB69-559507A8A82F}">
      <dgm:prSet/>
      <dgm:spPr/>
      <dgm:t>
        <a:bodyPr/>
        <a:lstStyle/>
        <a:p>
          <a:endParaRPr lang="en-CA"/>
        </a:p>
      </dgm:t>
    </dgm:pt>
    <dgm:pt modelId="{AB9ACFC8-3AF8-4FC8-8464-4023C6821116}" type="sibTrans" cxnId="{946512D0-3CDF-4ED7-BB69-559507A8A82F}">
      <dgm:prSet/>
      <dgm:spPr/>
      <dgm:t>
        <a:bodyPr/>
        <a:lstStyle/>
        <a:p>
          <a:endParaRPr lang="en-CA"/>
        </a:p>
      </dgm:t>
    </dgm:pt>
    <dgm:pt modelId="{21791C1F-3C71-447F-A233-572677A9D760}">
      <dgm:prSet phldrT="[Text]"/>
      <dgm:spPr/>
      <dgm:t>
        <a:bodyPr/>
        <a:lstStyle/>
        <a:p>
          <a:pPr algn="ctr"/>
          <a:r>
            <a:rPr lang="en-CA" dirty="0"/>
            <a:t>Importance/Relevance</a:t>
          </a:r>
        </a:p>
      </dgm:t>
    </dgm:pt>
    <dgm:pt modelId="{EDF8CF47-18F8-4374-8873-7576E7833940}" type="parTrans" cxnId="{AA154D78-4558-4D20-84ED-166C3DC0F447}">
      <dgm:prSet/>
      <dgm:spPr/>
      <dgm:t>
        <a:bodyPr/>
        <a:lstStyle/>
        <a:p>
          <a:endParaRPr lang="en-CA"/>
        </a:p>
      </dgm:t>
    </dgm:pt>
    <dgm:pt modelId="{58131F2D-30FF-47B1-A09C-E158ABF0F299}" type="sibTrans" cxnId="{AA154D78-4558-4D20-84ED-166C3DC0F447}">
      <dgm:prSet/>
      <dgm:spPr/>
      <dgm:t>
        <a:bodyPr/>
        <a:lstStyle/>
        <a:p>
          <a:endParaRPr lang="en-CA"/>
        </a:p>
      </dgm:t>
    </dgm:pt>
    <dgm:pt modelId="{72780497-C7BA-4EF1-9DEE-41718372B702}" type="pres">
      <dgm:prSet presAssocID="{1B6803FB-A809-435D-B36B-B6F38417EDDD}" presName="linearFlow" presStyleCnt="0">
        <dgm:presLayoutVars>
          <dgm:dir/>
          <dgm:resizeHandles val="exact"/>
        </dgm:presLayoutVars>
      </dgm:prSet>
      <dgm:spPr/>
    </dgm:pt>
    <dgm:pt modelId="{76AF4C87-1EA5-46A9-8068-7C55D9196191}" type="pres">
      <dgm:prSet presAssocID="{459F6F57-D375-4DD5-B522-F3EB6C442B05}" presName="composite" presStyleCnt="0"/>
      <dgm:spPr/>
    </dgm:pt>
    <dgm:pt modelId="{98E35DA1-D3DA-44A6-8C30-D13944D3B92B}" type="pres">
      <dgm:prSet presAssocID="{459F6F57-D375-4DD5-B522-F3EB6C442B05}" presName="imgShp" presStyleLbl="fgImgPlace1" presStyleIdx="0" presStyleCnt="3" custLinFactNeighborY="-225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/>
          </a:stretch>
        </a:blipFill>
      </dgm:spPr>
    </dgm:pt>
    <dgm:pt modelId="{21FCF131-BC9A-4809-9C33-E25D6D1C6FE6}" type="pres">
      <dgm:prSet presAssocID="{459F6F57-D375-4DD5-B522-F3EB6C442B05}" presName="txShp" presStyleLbl="node1" presStyleIdx="0" presStyleCnt="3" custLinFactNeighborX="10284" custLinFactNeighborY="1502">
        <dgm:presLayoutVars>
          <dgm:bulletEnabled val="1"/>
        </dgm:presLayoutVars>
      </dgm:prSet>
      <dgm:spPr/>
    </dgm:pt>
    <dgm:pt modelId="{4B8F68C5-9CD9-48E7-8652-5A2C95D31F87}" type="pres">
      <dgm:prSet presAssocID="{C45C90DE-6B6F-479C-940A-E7D6F2C74334}" presName="spacing" presStyleCnt="0"/>
      <dgm:spPr/>
    </dgm:pt>
    <dgm:pt modelId="{11D889BF-2F88-4E34-8338-04770B10DC98}" type="pres">
      <dgm:prSet presAssocID="{0FF89633-A4E8-4BC3-80CE-255865726833}" presName="composite" presStyleCnt="0"/>
      <dgm:spPr/>
    </dgm:pt>
    <dgm:pt modelId="{02ACDBBE-CAC7-47D7-9D67-A69238C90AC7}" type="pres">
      <dgm:prSet presAssocID="{0FF89633-A4E8-4BC3-80CE-255865726833}" presName="imgShp" presStyleLbl="fgImgPlace1" presStyleIdx="1" presStyleCnt="3" custLinFactNeighborY="75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15000" r="-15000"/>
          </a:stretch>
        </a:blipFill>
      </dgm:spPr>
    </dgm:pt>
    <dgm:pt modelId="{21FA20CA-3CC3-48C5-8A52-8F616E144B37}" type="pres">
      <dgm:prSet presAssocID="{0FF89633-A4E8-4BC3-80CE-255865726833}" presName="txShp" presStyleLbl="node1" presStyleIdx="1" presStyleCnt="3" custLinFactNeighborX="10284" custLinFactNeighborY="-5256">
        <dgm:presLayoutVars>
          <dgm:bulletEnabled val="1"/>
        </dgm:presLayoutVars>
      </dgm:prSet>
      <dgm:spPr/>
    </dgm:pt>
    <dgm:pt modelId="{AAED2CEB-D182-4D26-AD20-5A8A4182867E}" type="pres">
      <dgm:prSet presAssocID="{AB9ACFC8-3AF8-4FC8-8464-4023C6821116}" presName="spacing" presStyleCnt="0"/>
      <dgm:spPr/>
    </dgm:pt>
    <dgm:pt modelId="{83A02FFA-7780-4EDF-846B-C070BE8C5350}" type="pres">
      <dgm:prSet presAssocID="{21791C1F-3C71-447F-A233-572677A9D760}" presName="composite" presStyleCnt="0"/>
      <dgm:spPr/>
    </dgm:pt>
    <dgm:pt modelId="{BC89A509-1171-4EDB-8CDA-4B7BCF7C5682}" type="pres">
      <dgm:prSet presAssocID="{21791C1F-3C71-447F-A233-572677A9D760}" presName="imgShp" presStyleLbl="fgImgPlace1" presStyleIdx="2" presStyleCnt="3" custLinFactNeighborX="1502" custLinFactNeighborY="-976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/>
          </a:stretch>
        </a:blipFill>
      </dgm:spPr>
    </dgm:pt>
    <dgm:pt modelId="{DB9762F5-3003-4DBD-B0FB-520DD122FDE0}" type="pres">
      <dgm:prSet presAssocID="{21791C1F-3C71-447F-A233-572677A9D760}" presName="txShp" presStyleLbl="node1" presStyleIdx="2" presStyleCnt="3" custLinFactNeighborX="10786" custLinFactNeighborY="-8814">
        <dgm:presLayoutVars>
          <dgm:bulletEnabled val="1"/>
        </dgm:presLayoutVars>
      </dgm:prSet>
      <dgm:spPr/>
    </dgm:pt>
  </dgm:ptLst>
  <dgm:cxnLst>
    <dgm:cxn modelId="{78B12C1B-FAF9-48F7-BFE9-B11C8E06B33B}" type="presOf" srcId="{459F6F57-D375-4DD5-B522-F3EB6C442B05}" destId="{21FCF131-BC9A-4809-9C33-E25D6D1C6FE6}" srcOrd="0" destOrd="0" presId="urn:microsoft.com/office/officeart/2005/8/layout/vList3"/>
    <dgm:cxn modelId="{3B3CDD55-803F-4CF8-B8F1-D3AB0655F148}" type="presOf" srcId="{1B6803FB-A809-435D-B36B-B6F38417EDDD}" destId="{72780497-C7BA-4EF1-9DEE-41718372B702}" srcOrd="0" destOrd="0" presId="urn:microsoft.com/office/officeart/2005/8/layout/vList3"/>
    <dgm:cxn modelId="{AA154D78-4558-4D20-84ED-166C3DC0F447}" srcId="{1B6803FB-A809-435D-B36B-B6F38417EDDD}" destId="{21791C1F-3C71-447F-A233-572677A9D760}" srcOrd="2" destOrd="0" parTransId="{EDF8CF47-18F8-4374-8873-7576E7833940}" sibTransId="{58131F2D-30FF-47B1-A09C-E158ABF0F299}"/>
    <dgm:cxn modelId="{987D0BB9-FAB1-4419-AF60-D8DEA2380B6E}" type="presOf" srcId="{0FF89633-A4E8-4BC3-80CE-255865726833}" destId="{21FA20CA-3CC3-48C5-8A52-8F616E144B37}" srcOrd="0" destOrd="0" presId="urn:microsoft.com/office/officeart/2005/8/layout/vList3"/>
    <dgm:cxn modelId="{946512D0-3CDF-4ED7-BB69-559507A8A82F}" srcId="{1B6803FB-A809-435D-B36B-B6F38417EDDD}" destId="{0FF89633-A4E8-4BC3-80CE-255865726833}" srcOrd="1" destOrd="0" parTransId="{D6CC9A5C-E9F2-4631-8CF5-11AF10E2E1B2}" sibTransId="{AB9ACFC8-3AF8-4FC8-8464-4023C6821116}"/>
    <dgm:cxn modelId="{C25D0AF4-9C98-4BD5-8B56-E25663273A55}" type="presOf" srcId="{21791C1F-3C71-447F-A233-572677A9D760}" destId="{DB9762F5-3003-4DBD-B0FB-520DD122FDE0}" srcOrd="0" destOrd="0" presId="urn:microsoft.com/office/officeart/2005/8/layout/vList3"/>
    <dgm:cxn modelId="{EFE8AEFC-3490-42AA-9ADE-793E6862A873}" srcId="{1B6803FB-A809-435D-B36B-B6F38417EDDD}" destId="{459F6F57-D375-4DD5-B522-F3EB6C442B05}" srcOrd="0" destOrd="0" parTransId="{33F0DBC6-3F6A-420A-9D07-9176655B6649}" sibTransId="{C45C90DE-6B6F-479C-940A-E7D6F2C74334}"/>
    <dgm:cxn modelId="{F63FED1E-DF34-4D4A-A281-726FCEA9AC53}" type="presParOf" srcId="{72780497-C7BA-4EF1-9DEE-41718372B702}" destId="{76AF4C87-1EA5-46A9-8068-7C55D9196191}" srcOrd="0" destOrd="0" presId="urn:microsoft.com/office/officeart/2005/8/layout/vList3"/>
    <dgm:cxn modelId="{24A32A83-3775-4FFB-9002-B7D319B3762C}" type="presParOf" srcId="{76AF4C87-1EA5-46A9-8068-7C55D9196191}" destId="{98E35DA1-D3DA-44A6-8C30-D13944D3B92B}" srcOrd="0" destOrd="0" presId="urn:microsoft.com/office/officeart/2005/8/layout/vList3"/>
    <dgm:cxn modelId="{8ED11239-0C98-45C8-8233-7C9E122A474E}" type="presParOf" srcId="{76AF4C87-1EA5-46A9-8068-7C55D9196191}" destId="{21FCF131-BC9A-4809-9C33-E25D6D1C6FE6}" srcOrd="1" destOrd="0" presId="urn:microsoft.com/office/officeart/2005/8/layout/vList3"/>
    <dgm:cxn modelId="{D735FE91-89E0-457E-97F2-B5811CE055D8}" type="presParOf" srcId="{72780497-C7BA-4EF1-9DEE-41718372B702}" destId="{4B8F68C5-9CD9-48E7-8652-5A2C95D31F87}" srcOrd="1" destOrd="0" presId="urn:microsoft.com/office/officeart/2005/8/layout/vList3"/>
    <dgm:cxn modelId="{575E8D35-5AB3-4D2D-B8AD-99DE7191D406}" type="presParOf" srcId="{72780497-C7BA-4EF1-9DEE-41718372B702}" destId="{11D889BF-2F88-4E34-8338-04770B10DC98}" srcOrd="2" destOrd="0" presId="urn:microsoft.com/office/officeart/2005/8/layout/vList3"/>
    <dgm:cxn modelId="{D2BE005D-47A7-4F37-8A2C-DF05120DFB64}" type="presParOf" srcId="{11D889BF-2F88-4E34-8338-04770B10DC98}" destId="{02ACDBBE-CAC7-47D7-9D67-A69238C90AC7}" srcOrd="0" destOrd="0" presId="urn:microsoft.com/office/officeart/2005/8/layout/vList3"/>
    <dgm:cxn modelId="{295703B3-3D18-4051-AF57-7B20D6F82403}" type="presParOf" srcId="{11D889BF-2F88-4E34-8338-04770B10DC98}" destId="{21FA20CA-3CC3-48C5-8A52-8F616E144B37}" srcOrd="1" destOrd="0" presId="urn:microsoft.com/office/officeart/2005/8/layout/vList3"/>
    <dgm:cxn modelId="{6F9AF896-102A-4840-8D31-64F7959B3D6E}" type="presParOf" srcId="{72780497-C7BA-4EF1-9DEE-41718372B702}" destId="{AAED2CEB-D182-4D26-AD20-5A8A4182867E}" srcOrd="3" destOrd="0" presId="urn:microsoft.com/office/officeart/2005/8/layout/vList3"/>
    <dgm:cxn modelId="{B60B6F52-2AB2-4523-9B41-07102D3CFBC7}" type="presParOf" srcId="{72780497-C7BA-4EF1-9DEE-41718372B702}" destId="{83A02FFA-7780-4EDF-846B-C070BE8C5350}" srcOrd="4" destOrd="0" presId="urn:microsoft.com/office/officeart/2005/8/layout/vList3"/>
    <dgm:cxn modelId="{018DA4D1-2460-471D-B954-F98ED6249A73}" type="presParOf" srcId="{83A02FFA-7780-4EDF-846B-C070BE8C5350}" destId="{BC89A509-1171-4EDB-8CDA-4B7BCF7C5682}" srcOrd="0" destOrd="0" presId="urn:microsoft.com/office/officeart/2005/8/layout/vList3"/>
    <dgm:cxn modelId="{BDC803C3-94DA-49F6-958F-14B2C971890E}" type="presParOf" srcId="{83A02FFA-7780-4EDF-846B-C070BE8C5350}" destId="{DB9762F5-3003-4DBD-B0FB-520DD122FDE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1B6E17-0ABD-4817-8770-907856835C51}">
      <dsp:nvSpPr>
        <dsp:cNvPr id="0" name=""/>
        <dsp:cNvSpPr/>
      </dsp:nvSpPr>
      <dsp:spPr>
        <a:xfrm>
          <a:off x="0" y="322512"/>
          <a:ext cx="10058399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0644" tIns="416560" rIns="78064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000" kern="1200" dirty="0"/>
            <a:t>Should have only one controlling idea.</a:t>
          </a:r>
        </a:p>
      </dsp:txBody>
      <dsp:txXfrm>
        <a:off x="0" y="322512"/>
        <a:ext cx="10058399" cy="850500"/>
      </dsp:txXfrm>
    </dsp:sp>
    <dsp:sp modelId="{30D18185-21D9-4292-8C18-2CFB721909AD}">
      <dsp:nvSpPr>
        <dsp:cNvPr id="0" name=""/>
        <dsp:cNvSpPr/>
      </dsp:nvSpPr>
      <dsp:spPr>
        <a:xfrm>
          <a:off x="502920" y="27312"/>
          <a:ext cx="704088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/>
            <a:t>Topic Sentence</a:t>
          </a:r>
        </a:p>
      </dsp:txBody>
      <dsp:txXfrm>
        <a:off x="531741" y="56133"/>
        <a:ext cx="6983238" cy="532758"/>
      </dsp:txXfrm>
    </dsp:sp>
    <dsp:sp modelId="{9AA710DF-8386-4CD3-9FC0-3FA9E224947F}">
      <dsp:nvSpPr>
        <dsp:cNvPr id="0" name=""/>
        <dsp:cNvSpPr/>
      </dsp:nvSpPr>
      <dsp:spPr>
        <a:xfrm>
          <a:off x="0" y="1576212"/>
          <a:ext cx="10058399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0644" tIns="416560" rIns="78064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000" kern="1200" dirty="0"/>
            <a:t>Should all be supporting the controlling idea.</a:t>
          </a:r>
        </a:p>
      </dsp:txBody>
      <dsp:txXfrm>
        <a:off x="0" y="1576212"/>
        <a:ext cx="10058399" cy="850500"/>
      </dsp:txXfrm>
    </dsp:sp>
    <dsp:sp modelId="{ED9E833B-D9A9-4FBB-BC82-5AAB5014B84D}">
      <dsp:nvSpPr>
        <dsp:cNvPr id="0" name=""/>
        <dsp:cNvSpPr/>
      </dsp:nvSpPr>
      <dsp:spPr>
        <a:xfrm>
          <a:off x="502920" y="1281012"/>
          <a:ext cx="704088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/>
            <a:t>Supporting Sentences</a:t>
          </a:r>
        </a:p>
      </dsp:txBody>
      <dsp:txXfrm>
        <a:off x="531741" y="1309833"/>
        <a:ext cx="6983238" cy="532758"/>
      </dsp:txXfrm>
    </dsp:sp>
    <dsp:sp modelId="{D0F8A2BB-97F8-434E-B73F-2228FDF57CE4}">
      <dsp:nvSpPr>
        <dsp:cNvPr id="0" name=""/>
        <dsp:cNvSpPr/>
      </dsp:nvSpPr>
      <dsp:spPr>
        <a:xfrm>
          <a:off x="0" y="2829912"/>
          <a:ext cx="10058399" cy="116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0644" tIns="416560" rIns="78064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000" kern="1200" dirty="0"/>
            <a:t>Typically restate the idea in the topic sentence in different words.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000" kern="1200" dirty="0"/>
            <a:t>Can give additional thought, but not a completely new topic.</a:t>
          </a:r>
        </a:p>
      </dsp:txBody>
      <dsp:txXfrm>
        <a:off x="0" y="2829912"/>
        <a:ext cx="10058399" cy="1165500"/>
      </dsp:txXfrm>
    </dsp:sp>
    <dsp:sp modelId="{C11D5793-7D5B-4E13-894F-9A4B034A6DAE}">
      <dsp:nvSpPr>
        <dsp:cNvPr id="0" name=""/>
        <dsp:cNvSpPr/>
      </dsp:nvSpPr>
      <dsp:spPr>
        <a:xfrm>
          <a:off x="502920" y="2534712"/>
          <a:ext cx="704088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/>
            <a:t>Concluding Sentence</a:t>
          </a:r>
        </a:p>
      </dsp:txBody>
      <dsp:txXfrm>
        <a:off x="531741" y="2563533"/>
        <a:ext cx="6983238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CF131-BC9A-4809-9C33-E25D6D1C6FE6}">
      <dsp:nvSpPr>
        <dsp:cNvPr id="0" name=""/>
        <dsp:cNvSpPr/>
      </dsp:nvSpPr>
      <dsp:spPr>
        <a:xfrm rot="10800000">
          <a:off x="2651950" y="18982"/>
          <a:ext cx="6688836" cy="111715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2634" tIns="133350" rIns="24892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500" kern="1200" dirty="0"/>
            <a:t>Time</a:t>
          </a:r>
        </a:p>
      </dsp:txBody>
      <dsp:txXfrm rot="10800000">
        <a:off x="2931239" y="18982"/>
        <a:ext cx="6409547" cy="1117155"/>
      </dsp:txXfrm>
    </dsp:sp>
    <dsp:sp modelId="{98E35DA1-D3DA-44A6-8C30-D13944D3B92B}">
      <dsp:nvSpPr>
        <dsp:cNvPr id="0" name=""/>
        <dsp:cNvSpPr/>
      </dsp:nvSpPr>
      <dsp:spPr>
        <a:xfrm>
          <a:off x="1405493" y="0"/>
          <a:ext cx="1117155" cy="111715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FA20CA-3CC3-48C5-8A52-8F616E144B37}">
      <dsp:nvSpPr>
        <dsp:cNvPr id="0" name=""/>
        <dsp:cNvSpPr/>
      </dsp:nvSpPr>
      <dsp:spPr>
        <a:xfrm rot="10800000">
          <a:off x="2651950" y="1394067"/>
          <a:ext cx="6688836" cy="111715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2634" tIns="133350" rIns="24892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500" kern="1200" dirty="0"/>
            <a:t>Space</a:t>
          </a:r>
        </a:p>
      </dsp:txBody>
      <dsp:txXfrm rot="10800000">
        <a:off x="2931239" y="1394067"/>
        <a:ext cx="6409547" cy="1117155"/>
      </dsp:txXfrm>
    </dsp:sp>
    <dsp:sp modelId="{02ACDBBE-CAC7-47D7-9D67-A69238C90AC7}">
      <dsp:nvSpPr>
        <dsp:cNvPr id="0" name=""/>
        <dsp:cNvSpPr/>
      </dsp:nvSpPr>
      <dsp:spPr>
        <a:xfrm>
          <a:off x="1405493" y="1461174"/>
          <a:ext cx="1117155" cy="111715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15000" r="-15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9762F5-3003-4DBD-B0FB-520DD122FDE0}">
      <dsp:nvSpPr>
        <dsp:cNvPr id="0" name=""/>
        <dsp:cNvSpPr/>
      </dsp:nvSpPr>
      <dsp:spPr>
        <a:xfrm rot="10800000">
          <a:off x="2685528" y="2804900"/>
          <a:ext cx="6688836" cy="111715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2634" tIns="133350" rIns="24892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500" kern="1200" dirty="0"/>
            <a:t>Importance/Relevance</a:t>
          </a:r>
        </a:p>
      </dsp:txBody>
      <dsp:txXfrm rot="10800000">
        <a:off x="2964817" y="2804900"/>
        <a:ext cx="6409547" cy="1117155"/>
      </dsp:txXfrm>
    </dsp:sp>
    <dsp:sp modelId="{BC89A509-1171-4EDB-8CDA-4B7BCF7C5682}">
      <dsp:nvSpPr>
        <dsp:cNvPr id="0" name=""/>
        <dsp:cNvSpPr/>
      </dsp:nvSpPr>
      <dsp:spPr>
        <a:xfrm>
          <a:off x="1422272" y="2794309"/>
          <a:ext cx="1117155" cy="1117155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112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041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01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84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0509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29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280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3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897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9/14/2019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85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013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091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666A8-4FED-4A8F-BB0F-131BC8F363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Unit 1 part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D2EA58-3522-4F7C-9625-C4E9DD9C70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Unity and Coherence</a:t>
            </a:r>
          </a:p>
        </p:txBody>
      </p:sp>
    </p:spTree>
    <p:extLst>
      <p:ext uri="{BB962C8B-B14F-4D97-AF65-F5344CB8AC3E}">
        <p14:creationId xmlns:p14="http://schemas.microsoft.com/office/powerpoint/2010/main" val="206060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B0C54-2562-402F-BBA4-AC1A513F9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349" y="1511395"/>
            <a:ext cx="10132222" cy="1802256"/>
          </a:xfrm>
        </p:spPr>
        <p:txBody>
          <a:bodyPr/>
          <a:lstStyle/>
          <a:p>
            <a:pPr algn="ctr"/>
            <a:r>
              <a:rPr lang="en-CA" b="1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What does paragraph unity mean?</a:t>
            </a:r>
          </a:p>
        </p:txBody>
      </p:sp>
    </p:spTree>
    <p:extLst>
      <p:ext uri="{BB962C8B-B14F-4D97-AF65-F5344CB8AC3E}">
        <p14:creationId xmlns:p14="http://schemas.microsoft.com/office/powerpoint/2010/main" val="3091546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345D1DF-10A5-47BC-90A8-2529C9E35845}"/>
              </a:ext>
            </a:extLst>
          </p:cNvPr>
          <p:cNvSpPr/>
          <p:nvPr/>
        </p:nvSpPr>
        <p:spPr>
          <a:xfrm>
            <a:off x="5231020" y="2967335"/>
            <a:ext cx="17299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3821504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193D7-5973-4F22-9DCF-124FD1FE4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Unity in a paragraph requires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2ECD9AA-4DF6-4897-B993-96F5437270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178265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099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graphicEl>
                                              <a:dgm id="{30D18185-21D9-4292-8C18-2CFB721909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30D18185-21D9-4292-8C18-2CFB721909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30D18185-21D9-4292-8C18-2CFB721909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graphicEl>
                                              <a:dgm id="{30D18185-21D9-4292-8C18-2CFB721909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9B1B6E17-0ABD-4817-8770-907856835C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9B1B6E17-0ABD-4817-8770-907856835C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9B1B6E17-0ABD-4817-8770-907856835C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9B1B6E17-0ABD-4817-8770-907856835C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ED9E833B-D9A9-4FBB-BC82-5AAB5014B8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ED9E833B-D9A9-4FBB-BC82-5AAB5014B8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ED9E833B-D9A9-4FBB-BC82-5AAB5014B8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ED9E833B-D9A9-4FBB-BC82-5AAB5014B8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9AA710DF-8386-4CD3-9FC0-3FA9E22494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9AA710DF-8386-4CD3-9FC0-3FA9E22494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9AA710DF-8386-4CD3-9FC0-3FA9E22494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9AA710DF-8386-4CD3-9FC0-3FA9E22494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C11D5793-7D5B-4E13-894F-9A4B034A6D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C11D5793-7D5B-4E13-894F-9A4B034A6D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C11D5793-7D5B-4E13-894F-9A4B034A6D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C11D5793-7D5B-4E13-894F-9A4B034A6D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D0F8A2BB-97F8-434E-B73F-2228FDF57C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D0F8A2BB-97F8-434E-B73F-2228FDF57C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D0F8A2BB-97F8-434E-B73F-2228FDF57C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D0F8A2BB-97F8-434E-B73F-2228FDF57C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98174-69E8-46E5-B5C5-FE3162040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In your 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0C07E-1F96-487C-B9CA-AC1E35FD7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5336" y="2134837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CA" sz="4000" dirty="0"/>
              <a:t>Look at the examples page 12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CA" sz="4000" dirty="0"/>
              <a:t>Do exercises 1 to 5</a:t>
            </a:r>
          </a:p>
        </p:txBody>
      </p:sp>
    </p:spTree>
    <p:extLst>
      <p:ext uri="{BB962C8B-B14F-4D97-AF65-F5344CB8AC3E}">
        <p14:creationId xmlns:p14="http://schemas.microsoft.com/office/powerpoint/2010/main" val="268578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B5EFC-D2B2-4F52-BC56-54D81E6FE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2690" y="696286"/>
            <a:ext cx="7481302" cy="1414132"/>
          </a:xfrm>
        </p:spPr>
        <p:txBody>
          <a:bodyPr/>
          <a:lstStyle/>
          <a:p>
            <a:pPr algn="ctr"/>
            <a:r>
              <a:rPr lang="en-CA" dirty="0"/>
              <a:t>Coherence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B83B7B-1DCD-48A5-A631-30A3D6764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2601653"/>
            <a:ext cx="10058400" cy="114300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800" b="1" dirty="0"/>
              <a:t>Clear and logical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800" b="1" dirty="0"/>
              <a:t>Easy to understand relations to the topic sentence and other sentences. </a:t>
            </a:r>
          </a:p>
          <a:p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427087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2B536-5A58-4CC3-ABA1-03A9CA5F7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Supporting information in the paragraph can be organized according to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A0A572C-D647-4359-AE12-30A6905D77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993417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302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ED5C9-B745-49C8-BD11-8854F685D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4528" y="1978243"/>
            <a:ext cx="10058400" cy="1450757"/>
          </a:xfrm>
        </p:spPr>
        <p:txBody>
          <a:bodyPr/>
          <a:lstStyle/>
          <a:p>
            <a:r>
              <a:rPr lang="en-CA" b="1" dirty="0"/>
              <a:t>Exercises 6 &amp;7</a:t>
            </a:r>
          </a:p>
        </p:txBody>
      </p:sp>
    </p:spTree>
    <p:extLst>
      <p:ext uri="{BB962C8B-B14F-4D97-AF65-F5344CB8AC3E}">
        <p14:creationId xmlns:p14="http://schemas.microsoft.com/office/powerpoint/2010/main" val="162439109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76</TotalTime>
  <Words>113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Retrospect</vt:lpstr>
      <vt:lpstr>Unit 1 part 3</vt:lpstr>
      <vt:lpstr>What does paragraph unity mean?</vt:lpstr>
      <vt:lpstr>PowerPoint Presentation</vt:lpstr>
      <vt:lpstr>Unity in a paragraph requires </vt:lpstr>
      <vt:lpstr>In your books</vt:lpstr>
      <vt:lpstr>Coherence</vt:lpstr>
      <vt:lpstr>Supporting information in the paragraph can be organized according to </vt:lpstr>
      <vt:lpstr>Exercises 6 &amp;7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part 3</dc:title>
  <dc:creator>Nouf Alfouzan</dc:creator>
  <cp:lastModifiedBy>Nouf Alfouzan</cp:lastModifiedBy>
  <cp:revision>8</cp:revision>
  <dcterms:created xsi:type="dcterms:W3CDTF">2019-09-06T11:57:51Z</dcterms:created>
  <dcterms:modified xsi:type="dcterms:W3CDTF">2019-09-14T12:54:51Z</dcterms:modified>
</cp:coreProperties>
</file>