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61" r:id="rId8"/>
    <p:sldId id="263" r:id="rId9"/>
    <p:sldId id="264" r:id="rId10"/>
    <p:sldId id="259" r:id="rId11"/>
    <p:sldId id="265" r:id="rId12"/>
    <p:sldId id="260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7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322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3ECAD2-0CFC-4912-8818-610FBCC469CC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CA"/>
        </a:p>
      </dgm:t>
    </dgm:pt>
    <dgm:pt modelId="{04A4A10E-C3ED-46A7-B9B4-65A984C09169}">
      <dgm:prSet phldrT="[Text]"/>
      <dgm:spPr/>
      <dgm:t>
        <a:bodyPr/>
        <a:lstStyle/>
        <a:p>
          <a:r>
            <a:rPr lang="en-CA" dirty="0"/>
            <a:t>Topic Sentence</a:t>
          </a:r>
        </a:p>
      </dgm:t>
    </dgm:pt>
    <dgm:pt modelId="{B4BFBDC0-28D1-4A7B-8F67-263BBAA3D2C8}" type="parTrans" cxnId="{48C159D5-93B6-45C0-87CC-D76DB68DBFF2}">
      <dgm:prSet/>
      <dgm:spPr/>
      <dgm:t>
        <a:bodyPr/>
        <a:lstStyle/>
        <a:p>
          <a:endParaRPr lang="en-CA"/>
        </a:p>
      </dgm:t>
    </dgm:pt>
    <dgm:pt modelId="{6F567C6C-BDA1-4A95-964E-BFD631BC3EB3}" type="sibTrans" cxnId="{48C159D5-93B6-45C0-87CC-D76DB68DBFF2}">
      <dgm:prSet/>
      <dgm:spPr/>
      <dgm:t>
        <a:bodyPr/>
        <a:lstStyle/>
        <a:p>
          <a:endParaRPr lang="en-CA"/>
        </a:p>
      </dgm:t>
    </dgm:pt>
    <dgm:pt modelId="{27F942B6-6D84-488A-846B-23B575EAA507}">
      <dgm:prSet phldrT="[Text]"/>
      <dgm:spPr/>
      <dgm:t>
        <a:bodyPr/>
        <a:lstStyle/>
        <a:p>
          <a:r>
            <a:rPr lang="en-CA" dirty="0"/>
            <a:t>Supporting Sentences</a:t>
          </a:r>
        </a:p>
      </dgm:t>
    </dgm:pt>
    <dgm:pt modelId="{CFD9ACCC-2667-4AF4-84CA-DF4A8ECF531D}" type="parTrans" cxnId="{489B5DA6-E6D3-4D5A-9337-8E51A1137880}">
      <dgm:prSet/>
      <dgm:spPr/>
      <dgm:t>
        <a:bodyPr/>
        <a:lstStyle/>
        <a:p>
          <a:endParaRPr lang="en-CA"/>
        </a:p>
      </dgm:t>
    </dgm:pt>
    <dgm:pt modelId="{04D6675C-175F-451A-82B2-5D638F3ABAC3}" type="sibTrans" cxnId="{489B5DA6-E6D3-4D5A-9337-8E51A1137880}">
      <dgm:prSet/>
      <dgm:spPr/>
      <dgm:t>
        <a:bodyPr/>
        <a:lstStyle/>
        <a:p>
          <a:endParaRPr lang="en-CA"/>
        </a:p>
      </dgm:t>
    </dgm:pt>
    <dgm:pt modelId="{781B581D-2DF3-4214-A3D2-5C5D65FA9AD9}">
      <dgm:prSet phldrT="[Text]"/>
      <dgm:spPr/>
      <dgm:t>
        <a:bodyPr/>
        <a:lstStyle/>
        <a:p>
          <a:r>
            <a:rPr lang="en-CA" dirty="0"/>
            <a:t>Concluding Sentence</a:t>
          </a:r>
        </a:p>
      </dgm:t>
    </dgm:pt>
    <dgm:pt modelId="{4345468C-8C99-4F31-B258-B26A6259286E}" type="parTrans" cxnId="{503BD404-DF26-4E31-A2FB-5F83D3EE1C25}">
      <dgm:prSet/>
      <dgm:spPr/>
      <dgm:t>
        <a:bodyPr/>
        <a:lstStyle/>
        <a:p>
          <a:endParaRPr lang="en-CA"/>
        </a:p>
      </dgm:t>
    </dgm:pt>
    <dgm:pt modelId="{4FDC5096-5170-4D7C-9AB9-F41053037B8C}" type="sibTrans" cxnId="{503BD404-DF26-4E31-A2FB-5F83D3EE1C25}">
      <dgm:prSet/>
      <dgm:spPr/>
      <dgm:t>
        <a:bodyPr/>
        <a:lstStyle/>
        <a:p>
          <a:endParaRPr lang="en-CA"/>
        </a:p>
      </dgm:t>
    </dgm:pt>
    <dgm:pt modelId="{2B8592CD-BD12-47FD-A384-33102DA1B255}">
      <dgm:prSet/>
      <dgm:spPr/>
      <dgm:t>
        <a:bodyPr/>
        <a:lstStyle/>
        <a:p>
          <a:r>
            <a:rPr lang="en-CA" dirty="0"/>
            <a:t>Introduces the topic.</a:t>
          </a:r>
        </a:p>
      </dgm:t>
    </dgm:pt>
    <dgm:pt modelId="{BC7D75B1-E980-4ED5-BC4E-3D49378F6B3E}" type="parTrans" cxnId="{3B2B2D4F-D804-48AD-BDFE-4FD2DE938BC2}">
      <dgm:prSet/>
      <dgm:spPr/>
      <dgm:t>
        <a:bodyPr/>
        <a:lstStyle/>
        <a:p>
          <a:endParaRPr lang="en-CA"/>
        </a:p>
      </dgm:t>
    </dgm:pt>
    <dgm:pt modelId="{CA79ACC1-256B-480F-9ED0-AD7B90A03D8D}" type="sibTrans" cxnId="{3B2B2D4F-D804-48AD-BDFE-4FD2DE938BC2}">
      <dgm:prSet/>
      <dgm:spPr/>
      <dgm:t>
        <a:bodyPr/>
        <a:lstStyle/>
        <a:p>
          <a:endParaRPr lang="en-CA"/>
        </a:p>
      </dgm:t>
    </dgm:pt>
    <dgm:pt modelId="{3AD506F4-1CC1-4CD5-9747-C8B27A35117B}">
      <dgm:prSet/>
      <dgm:spPr/>
      <dgm:t>
        <a:bodyPr/>
        <a:lstStyle/>
        <a:p>
          <a:r>
            <a:rPr lang="en-CA" dirty="0"/>
            <a:t>Support the topic.</a:t>
          </a:r>
        </a:p>
      </dgm:t>
    </dgm:pt>
    <dgm:pt modelId="{BA545884-CA48-4A4E-B08D-F6CCA18CEBA8}" type="parTrans" cxnId="{09E25BCF-9997-411A-8DDD-18492D681326}">
      <dgm:prSet/>
      <dgm:spPr/>
      <dgm:t>
        <a:bodyPr/>
        <a:lstStyle/>
        <a:p>
          <a:endParaRPr lang="en-CA"/>
        </a:p>
      </dgm:t>
    </dgm:pt>
    <dgm:pt modelId="{5A385C2C-9DD6-4945-A045-EBB0C3F7681E}" type="sibTrans" cxnId="{09E25BCF-9997-411A-8DDD-18492D681326}">
      <dgm:prSet/>
      <dgm:spPr/>
      <dgm:t>
        <a:bodyPr/>
        <a:lstStyle/>
        <a:p>
          <a:endParaRPr lang="en-CA"/>
        </a:p>
      </dgm:t>
    </dgm:pt>
    <dgm:pt modelId="{47722235-F1A4-4D41-9E6B-3BE0B1EFBF36}">
      <dgm:prSet/>
      <dgm:spPr/>
      <dgm:t>
        <a:bodyPr/>
        <a:lstStyle/>
        <a:p>
          <a:r>
            <a:rPr lang="en-CA" dirty="0"/>
            <a:t>Gives closure. </a:t>
          </a:r>
        </a:p>
      </dgm:t>
    </dgm:pt>
    <dgm:pt modelId="{079C4D18-62BF-4242-9665-D9D8E2E91562}" type="parTrans" cxnId="{F667D706-276C-4EC4-9CC6-E45E346C72C0}">
      <dgm:prSet/>
      <dgm:spPr/>
      <dgm:t>
        <a:bodyPr/>
        <a:lstStyle/>
        <a:p>
          <a:endParaRPr lang="en-CA"/>
        </a:p>
      </dgm:t>
    </dgm:pt>
    <dgm:pt modelId="{685B1139-3393-4685-8768-0CF214B971F3}" type="sibTrans" cxnId="{F667D706-276C-4EC4-9CC6-E45E346C72C0}">
      <dgm:prSet/>
      <dgm:spPr/>
      <dgm:t>
        <a:bodyPr/>
        <a:lstStyle/>
        <a:p>
          <a:endParaRPr lang="en-CA"/>
        </a:p>
      </dgm:t>
    </dgm:pt>
    <dgm:pt modelId="{1FA33F57-3C71-42C3-832F-51E39684A2D8}" type="pres">
      <dgm:prSet presAssocID="{DB3ECAD2-0CFC-4912-8818-610FBCC469CC}" presName="linear" presStyleCnt="0">
        <dgm:presLayoutVars>
          <dgm:dir/>
          <dgm:animLvl val="lvl"/>
          <dgm:resizeHandles val="exact"/>
        </dgm:presLayoutVars>
      </dgm:prSet>
      <dgm:spPr/>
    </dgm:pt>
    <dgm:pt modelId="{660FE5E6-755D-41DF-9D7D-FCA985087141}" type="pres">
      <dgm:prSet presAssocID="{04A4A10E-C3ED-46A7-B9B4-65A984C09169}" presName="parentLin" presStyleCnt="0"/>
      <dgm:spPr/>
    </dgm:pt>
    <dgm:pt modelId="{5629D48B-A702-4E38-A169-A55E1A5E97ED}" type="pres">
      <dgm:prSet presAssocID="{04A4A10E-C3ED-46A7-B9B4-65A984C09169}" presName="parentLeftMargin" presStyleLbl="node1" presStyleIdx="0" presStyleCnt="3"/>
      <dgm:spPr/>
    </dgm:pt>
    <dgm:pt modelId="{472A3B96-8B64-4598-974B-64F6D4287340}" type="pres">
      <dgm:prSet presAssocID="{04A4A10E-C3ED-46A7-B9B4-65A984C0916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2C912D2-5E16-4D63-A1F0-57C60DBE3C40}" type="pres">
      <dgm:prSet presAssocID="{04A4A10E-C3ED-46A7-B9B4-65A984C09169}" presName="negativeSpace" presStyleCnt="0"/>
      <dgm:spPr/>
    </dgm:pt>
    <dgm:pt modelId="{54C4D913-B0F6-4F7F-B261-21B58CBCB51B}" type="pres">
      <dgm:prSet presAssocID="{04A4A10E-C3ED-46A7-B9B4-65A984C09169}" presName="childText" presStyleLbl="conFgAcc1" presStyleIdx="0" presStyleCnt="3">
        <dgm:presLayoutVars>
          <dgm:bulletEnabled val="1"/>
        </dgm:presLayoutVars>
      </dgm:prSet>
      <dgm:spPr/>
    </dgm:pt>
    <dgm:pt modelId="{38F621ED-8DB7-47B4-932F-EA8EBB67B586}" type="pres">
      <dgm:prSet presAssocID="{6F567C6C-BDA1-4A95-964E-BFD631BC3EB3}" presName="spaceBetweenRectangles" presStyleCnt="0"/>
      <dgm:spPr/>
    </dgm:pt>
    <dgm:pt modelId="{CA565262-E683-472A-823C-F887F4ED25C9}" type="pres">
      <dgm:prSet presAssocID="{27F942B6-6D84-488A-846B-23B575EAA507}" presName="parentLin" presStyleCnt="0"/>
      <dgm:spPr/>
    </dgm:pt>
    <dgm:pt modelId="{B4035DD9-CA76-4408-8631-4136DF2B27FF}" type="pres">
      <dgm:prSet presAssocID="{27F942B6-6D84-488A-846B-23B575EAA507}" presName="parentLeftMargin" presStyleLbl="node1" presStyleIdx="0" presStyleCnt="3"/>
      <dgm:spPr/>
    </dgm:pt>
    <dgm:pt modelId="{C88979C6-F989-4F7D-AC06-77D2655ADE74}" type="pres">
      <dgm:prSet presAssocID="{27F942B6-6D84-488A-846B-23B575EAA50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E6B21232-19CB-4BAE-8628-29D25961DE88}" type="pres">
      <dgm:prSet presAssocID="{27F942B6-6D84-488A-846B-23B575EAA507}" presName="negativeSpace" presStyleCnt="0"/>
      <dgm:spPr/>
    </dgm:pt>
    <dgm:pt modelId="{A1529891-B286-4563-B47C-FF59D306A068}" type="pres">
      <dgm:prSet presAssocID="{27F942B6-6D84-488A-846B-23B575EAA507}" presName="childText" presStyleLbl="conFgAcc1" presStyleIdx="1" presStyleCnt="3">
        <dgm:presLayoutVars>
          <dgm:bulletEnabled val="1"/>
        </dgm:presLayoutVars>
      </dgm:prSet>
      <dgm:spPr/>
    </dgm:pt>
    <dgm:pt modelId="{1862DBEA-5913-4956-B47F-DBBB0F264884}" type="pres">
      <dgm:prSet presAssocID="{04D6675C-175F-451A-82B2-5D638F3ABAC3}" presName="spaceBetweenRectangles" presStyleCnt="0"/>
      <dgm:spPr/>
    </dgm:pt>
    <dgm:pt modelId="{6A1EF385-E152-4BE2-9AEB-4D8235ECA569}" type="pres">
      <dgm:prSet presAssocID="{781B581D-2DF3-4214-A3D2-5C5D65FA9AD9}" presName="parentLin" presStyleCnt="0"/>
      <dgm:spPr/>
    </dgm:pt>
    <dgm:pt modelId="{155290D5-B5E4-4B1A-B688-4AF03CFED0FA}" type="pres">
      <dgm:prSet presAssocID="{781B581D-2DF3-4214-A3D2-5C5D65FA9AD9}" presName="parentLeftMargin" presStyleLbl="node1" presStyleIdx="1" presStyleCnt="3"/>
      <dgm:spPr/>
    </dgm:pt>
    <dgm:pt modelId="{03769EF6-D0EB-4089-AEC3-7977DCFA82A0}" type="pres">
      <dgm:prSet presAssocID="{781B581D-2DF3-4214-A3D2-5C5D65FA9AD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0457949C-C5D6-4A93-A0D0-D8354FC5A3EA}" type="pres">
      <dgm:prSet presAssocID="{781B581D-2DF3-4214-A3D2-5C5D65FA9AD9}" presName="negativeSpace" presStyleCnt="0"/>
      <dgm:spPr/>
    </dgm:pt>
    <dgm:pt modelId="{99D92B25-F60A-4E64-8A15-055412FD5FF7}" type="pres">
      <dgm:prSet presAssocID="{781B581D-2DF3-4214-A3D2-5C5D65FA9AD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03BD404-DF26-4E31-A2FB-5F83D3EE1C25}" srcId="{DB3ECAD2-0CFC-4912-8818-610FBCC469CC}" destId="{781B581D-2DF3-4214-A3D2-5C5D65FA9AD9}" srcOrd="2" destOrd="0" parTransId="{4345468C-8C99-4F31-B258-B26A6259286E}" sibTransId="{4FDC5096-5170-4D7C-9AB9-F41053037B8C}"/>
    <dgm:cxn modelId="{F667D706-276C-4EC4-9CC6-E45E346C72C0}" srcId="{781B581D-2DF3-4214-A3D2-5C5D65FA9AD9}" destId="{47722235-F1A4-4D41-9E6B-3BE0B1EFBF36}" srcOrd="0" destOrd="0" parTransId="{079C4D18-62BF-4242-9665-D9D8E2E91562}" sibTransId="{685B1139-3393-4685-8768-0CF214B971F3}"/>
    <dgm:cxn modelId="{5B71510C-419F-4F65-8D08-4F9AE3017203}" type="presOf" srcId="{27F942B6-6D84-488A-846B-23B575EAA507}" destId="{B4035DD9-CA76-4408-8631-4136DF2B27FF}" srcOrd="0" destOrd="0" presId="urn:microsoft.com/office/officeart/2005/8/layout/list1"/>
    <dgm:cxn modelId="{3E756F0F-74FB-4540-808A-CE5557689518}" type="presOf" srcId="{3AD506F4-1CC1-4CD5-9747-C8B27A35117B}" destId="{A1529891-B286-4563-B47C-FF59D306A068}" srcOrd="0" destOrd="0" presId="urn:microsoft.com/office/officeart/2005/8/layout/list1"/>
    <dgm:cxn modelId="{C74F254A-C4FC-40CA-8119-D3C8EEA251AB}" type="presOf" srcId="{DB3ECAD2-0CFC-4912-8818-610FBCC469CC}" destId="{1FA33F57-3C71-42C3-832F-51E39684A2D8}" srcOrd="0" destOrd="0" presId="urn:microsoft.com/office/officeart/2005/8/layout/list1"/>
    <dgm:cxn modelId="{3B2B2D4F-D804-48AD-BDFE-4FD2DE938BC2}" srcId="{04A4A10E-C3ED-46A7-B9B4-65A984C09169}" destId="{2B8592CD-BD12-47FD-A384-33102DA1B255}" srcOrd="0" destOrd="0" parTransId="{BC7D75B1-E980-4ED5-BC4E-3D49378F6B3E}" sibTransId="{CA79ACC1-256B-480F-9ED0-AD7B90A03D8D}"/>
    <dgm:cxn modelId="{28B3A27B-401C-4508-A9A1-BD534B658FE3}" type="presOf" srcId="{2B8592CD-BD12-47FD-A384-33102DA1B255}" destId="{54C4D913-B0F6-4F7F-B261-21B58CBCB51B}" srcOrd="0" destOrd="0" presId="urn:microsoft.com/office/officeart/2005/8/layout/list1"/>
    <dgm:cxn modelId="{48906898-6139-40ED-8288-51B6AFEA1F55}" type="presOf" srcId="{781B581D-2DF3-4214-A3D2-5C5D65FA9AD9}" destId="{155290D5-B5E4-4B1A-B688-4AF03CFED0FA}" srcOrd="0" destOrd="0" presId="urn:microsoft.com/office/officeart/2005/8/layout/list1"/>
    <dgm:cxn modelId="{489B5DA6-E6D3-4D5A-9337-8E51A1137880}" srcId="{DB3ECAD2-0CFC-4912-8818-610FBCC469CC}" destId="{27F942B6-6D84-488A-846B-23B575EAA507}" srcOrd="1" destOrd="0" parTransId="{CFD9ACCC-2667-4AF4-84CA-DF4A8ECF531D}" sibTransId="{04D6675C-175F-451A-82B2-5D638F3ABAC3}"/>
    <dgm:cxn modelId="{B58F93C9-18D3-43B7-A387-9A9E4969EE8F}" type="presOf" srcId="{27F942B6-6D84-488A-846B-23B575EAA507}" destId="{C88979C6-F989-4F7D-AC06-77D2655ADE74}" srcOrd="1" destOrd="0" presId="urn:microsoft.com/office/officeart/2005/8/layout/list1"/>
    <dgm:cxn modelId="{09E25BCF-9997-411A-8DDD-18492D681326}" srcId="{27F942B6-6D84-488A-846B-23B575EAA507}" destId="{3AD506F4-1CC1-4CD5-9747-C8B27A35117B}" srcOrd="0" destOrd="0" parTransId="{BA545884-CA48-4A4E-B08D-F6CCA18CEBA8}" sibTransId="{5A385C2C-9DD6-4945-A045-EBB0C3F7681E}"/>
    <dgm:cxn modelId="{BA9E20D5-6317-45DA-BFB6-F3B56B04776D}" type="presOf" srcId="{04A4A10E-C3ED-46A7-B9B4-65A984C09169}" destId="{5629D48B-A702-4E38-A169-A55E1A5E97ED}" srcOrd="0" destOrd="0" presId="urn:microsoft.com/office/officeart/2005/8/layout/list1"/>
    <dgm:cxn modelId="{48C159D5-93B6-45C0-87CC-D76DB68DBFF2}" srcId="{DB3ECAD2-0CFC-4912-8818-610FBCC469CC}" destId="{04A4A10E-C3ED-46A7-B9B4-65A984C09169}" srcOrd="0" destOrd="0" parTransId="{B4BFBDC0-28D1-4A7B-8F67-263BBAA3D2C8}" sibTransId="{6F567C6C-BDA1-4A95-964E-BFD631BC3EB3}"/>
    <dgm:cxn modelId="{2E74ACDB-6968-48B8-88D6-893A63AA5A05}" type="presOf" srcId="{47722235-F1A4-4D41-9E6B-3BE0B1EFBF36}" destId="{99D92B25-F60A-4E64-8A15-055412FD5FF7}" srcOrd="0" destOrd="0" presId="urn:microsoft.com/office/officeart/2005/8/layout/list1"/>
    <dgm:cxn modelId="{B67B08ED-5CD9-4173-9361-AB1C43FE0FF0}" type="presOf" srcId="{781B581D-2DF3-4214-A3D2-5C5D65FA9AD9}" destId="{03769EF6-D0EB-4089-AEC3-7977DCFA82A0}" srcOrd="1" destOrd="0" presId="urn:microsoft.com/office/officeart/2005/8/layout/list1"/>
    <dgm:cxn modelId="{3281F9F1-735C-4F6C-ACE3-9D947CB5EB79}" type="presOf" srcId="{04A4A10E-C3ED-46A7-B9B4-65A984C09169}" destId="{472A3B96-8B64-4598-974B-64F6D4287340}" srcOrd="1" destOrd="0" presId="urn:microsoft.com/office/officeart/2005/8/layout/list1"/>
    <dgm:cxn modelId="{ECBA84C2-D209-4E9F-A946-C8DC7E795E5B}" type="presParOf" srcId="{1FA33F57-3C71-42C3-832F-51E39684A2D8}" destId="{660FE5E6-755D-41DF-9D7D-FCA985087141}" srcOrd="0" destOrd="0" presId="urn:microsoft.com/office/officeart/2005/8/layout/list1"/>
    <dgm:cxn modelId="{0D98F309-9841-483D-8015-3F849D9C03C6}" type="presParOf" srcId="{660FE5E6-755D-41DF-9D7D-FCA985087141}" destId="{5629D48B-A702-4E38-A169-A55E1A5E97ED}" srcOrd="0" destOrd="0" presId="urn:microsoft.com/office/officeart/2005/8/layout/list1"/>
    <dgm:cxn modelId="{96FC08B6-9E1C-4998-BA97-2DF2E1EAABCB}" type="presParOf" srcId="{660FE5E6-755D-41DF-9D7D-FCA985087141}" destId="{472A3B96-8B64-4598-974B-64F6D4287340}" srcOrd="1" destOrd="0" presId="urn:microsoft.com/office/officeart/2005/8/layout/list1"/>
    <dgm:cxn modelId="{5ACD3FC6-5BDF-4DBF-965D-A348D92D800A}" type="presParOf" srcId="{1FA33F57-3C71-42C3-832F-51E39684A2D8}" destId="{62C912D2-5E16-4D63-A1F0-57C60DBE3C40}" srcOrd="1" destOrd="0" presId="urn:microsoft.com/office/officeart/2005/8/layout/list1"/>
    <dgm:cxn modelId="{0E2261CC-F665-44FF-8A12-C654FF40AB4A}" type="presParOf" srcId="{1FA33F57-3C71-42C3-832F-51E39684A2D8}" destId="{54C4D913-B0F6-4F7F-B261-21B58CBCB51B}" srcOrd="2" destOrd="0" presId="urn:microsoft.com/office/officeart/2005/8/layout/list1"/>
    <dgm:cxn modelId="{E9C2D29E-BB3A-43C6-BD28-C53A03D0C128}" type="presParOf" srcId="{1FA33F57-3C71-42C3-832F-51E39684A2D8}" destId="{38F621ED-8DB7-47B4-932F-EA8EBB67B586}" srcOrd="3" destOrd="0" presId="urn:microsoft.com/office/officeart/2005/8/layout/list1"/>
    <dgm:cxn modelId="{330666B4-BAEA-4745-B8B8-5C8952C79E17}" type="presParOf" srcId="{1FA33F57-3C71-42C3-832F-51E39684A2D8}" destId="{CA565262-E683-472A-823C-F887F4ED25C9}" srcOrd="4" destOrd="0" presId="urn:microsoft.com/office/officeart/2005/8/layout/list1"/>
    <dgm:cxn modelId="{8051EAE6-E68B-436A-9F92-E986B6D17E97}" type="presParOf" srcId="{CA565262-E683-472A-823C-F887F4ED25C9}" destId="{B4035DD9-CA76-4408-8631-4136DF2B27FF}" srcOrd="0" destOrd="0" presId="urn:microsoft.com/office/officeart/2005/8/layout/list1"/>
    <dgm:cxn modelId="{A41DD5C1-4441-4784-AB53-244BF1473E55}" type="presParOf" srcId="{CA565262-E683-472A-823C-F887F4ED25C9}" destId="{C88979C6-F989-4F7D-AC06-77D2655ADE74}" srcOrd="1" destOrd="0" presId="urn:microsoft.com/office/officeart/2005/8/layout/list1"/>
    <dgm:cxn modelId="{D8F79DB5-D08B-4B09-A4C3-D272C62B2675}" type="presParOf" srcId="{1FA33F57-3C71-42C3-832F-51E39684A2D8}" destId="{E6B21232-19CB-4BAE-8628-29D25961DE88}" srcOrd="5" destOrd="0" presId="urn:microsoft.com/office/officeart/2005/8/layout/list1"/>
    <dgm:cxn modelId="{014E64B8-DF20-456C-8811-101DCFA3007A}" type="presParOf" srcId="{1FA33F57-3C71-42C3-832F-51E39684A2D8}" destId="{A1529891-B286-4563-B47C-FF59D306A068}" srcOrd="6" destOrd="0" presId="urn:microsoft.com/office/officeart/2005/8/layout/list1"/>
    <dgm:cxn modelId="{11970309-5441-4432-ACE2-260CFD0CA95E}" type="presParOf" srcId="{1FA33F57-3C71-42C3-832F-51E39684A2D8}" destId="{1862DBEA-5913-4956-B47F-DBBB0F264884}" srcOrd="7" destOrd="0" presId="urn:microsoft.com/office/officeart/2005/8/layout/list1"/>
    <dgm:cxn modelId="{6F2B1AAC-7E07-4B18-8099-009B623E6964}" type="presParOf" srcId="{1FA33F57-3C71-42C3-832F-51E39684A2D8}" destId="{6A1EF385-E152-4BE2-9AEB-4D8235ECA569}" srcOrd="8" destOrd="0" presId="urn:microsoft.com/office/officeart/2005/8/layout/list1"/>
    <dgm:cxn modelId="{3E2D1244-42A4-435E-8F85-7420A0435634}" type="presParOf" srcId="{6A1EF385-E152-4BE2-9AEB-4D8235ECA569}" destId="{155290D5-B5E4-4B1A-B688-4AF03CFED0FA}" srcOrd="0" destOrd="0" presId="urn:microsoft.com/office/officeart/2005/8/layout/list1"/>
    <dgm:cxn modelId="{A19A5331-A71E-48BC-8372-4444CBBF8A8B}" type="presParOf" srcId="{6A1EF385-E152-4BE2-9AEB-4D8235ECA569}" destId="{03769EF6-D0EB-4089-AEC3-7977DCFA82A0}" srcOrd="1" destOrd="0" presId="urn:microsoft.com/office/officeart/2005/8/layout/list1"/>
    <dgm:cxn modelId="{478642A2-50E6-41E6-A670-3C4C779AA527}" type="presParOf" srcId="{1FA33F57-3C71-42C3-832F-51E39684A2D8}" destId="{0457949C-C5D6-4A93-A0D0-D8354FC5A3EA}" srcOrd="9" destOrd="0" presId="urn:microsoft.com/office/officeart/2005/8/layout/list1"/>
    <dgm:cxn modelId="{2A06A8E5-E558-4762-8A33-7953C924EC13}" type="presParOf" srcId="{1FA33F57-3C71-42C3-832F-51E39684A2D8}" destId="{99D92B25-F60A-4E64-8A15-055412FD5FF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9EF895-D837-4B56-A34A-404C87044E52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BD649E2C-7CA0-4C2F-A9B7-ED47902DD7CB}">
      <dgm:prSet phldrT="[Text]"/>
      <dgm:spPr/>
      <dgm:t>
        <a:bodyPr/>
        <a:lstStyle/>
        <a:p>
          <a:r>
            <a:rPr lang="en-CA" dirty="0"/>
            <a:t>be too general</a:t>
          </a:r>
        </a:p>
      </dgm:t>
    </dgm:pt>
    <dgm:pt modelId="{FBFB4536-D65A-4E2B-81C7-BD50F2C346AA}" type="parTrans" cxnId="{7672BE96-E037-4360-BD7F-AB215FFB8602}">
      <dgm:prSet/>
      <dgm:spPr/>
      <dgm:t>
        <a:bodyPr/>
        <a:lstStyle/>
        <a:p>
          <a:endParaRPr lang="en-CA"/>
        </a:p>
      </dgm:t>
    </dgm:pt>
    <dgm:pt modelId="{22DDF064-C26B-4E98-9D73-24FB350B06F8}" type="sibTrans" cxnId="{7672BE96-E037-4360-BD7F-AB215FFB8602}">
      <dgm:prSet/>
      <dgm:spPr/>
      <dgm:t>
        <a:bodyPr/>
        <a:lstStyle/>
        <a:p>
          <a:endParaRPr lang="en-CA"/>
        </a:p>
      </dgm:t>
    </dgm:pt>
    <dgm:pt modelId="{80741FDF-4329-47BA-BF65-58E8D6BA13E8}">
      <dgm:prSet phldrT="[Text]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CA" dirty="0"/>
            <a:t>Driving is stressful</a:t>
          </a:r>
        </a:p>
      </dgm:t>
    </dgm:pt>
    <dgm:pt modelId="{9ABBFFD3-62B7-46EC-903D-BB879B753A04}" type="parTrans" cxnId="{8E05DF27-E4F7-4D34-BCD4-26886642811A}">
      <dgm:prSet/>
      <dgm:spPr/>
      <dgm:t>
        <a:bodyPr/>
        <a:lstStyle/>
        <a:p>
          <a:endParaRPr lang="en-CA"/>
        </a:p>
      </dgm:t>
    </dgm:pt>
    <dgm:pt modelId="{DCEA10E4-8B9F-42EE-9D38-9357502F6967}" type="sibTrans" cxnId="{8E05DF27-E4F7-4D34-BCD4-26886642811A}">
      <dgm:prSet/>
      <dgm:spPr/>
      <dgm:t>
        <a:bodyPr/>
        <a:lstStyle/>
        <a:p>
          <a:endParaRPr lang="en-CA"/>
        </a:p>
      </dgm:t>
    </dgm:pt>
    <dgm:pt modelId="{CA38FE6E-8D65-44D4-8FB5-B5F98063B3CD}">
      <dgm:prSet phldrT="[Text]" custT="1"/>
      <dgm:spPr/>
      <dgm:t>
        <a:bodyPr/>
        <a:lstStyle/>
        <a:p>
          <a:r>
            <a:rPr lang="en-CA" sz="2800" dirty="0"/>
            <a:t>Driving in highways during rush hours can be stressful to novice divers for many reasons.</a:t>
          </a:r>
        </a:p>
      </dgm:t>
    </dgm:pt>
    <dgm:pt modelId="{AD37E68A-ED90-4E76-AB9D-BF98A335BEEE}" type="parTrans" cxnId="{F5399847-7C9E-43AC-9E47-0821E446975E}">
      <dgm:prSet/>
      <dgm:spPr/>
      <dgm:t>
        <a:bodyPr/>
        <a:lstStyle/>
        <a:p>
          <a:endParaRPr lang="en-CA"/>
        </a:p>
      </dgm:t>
    </dgm:pt>
    <dgm:pt modelId="{A4FF80A9-B5B5-456F-A674-BDF7DDDF6600}" type="sibTrans" cxnId="{F5399847-7C9E-43AC-9E47-0821E446975E}">
      <dgm:prSet/>
      <dgm:spPr/>
      <dgm:t>
        <a:bodyPr/>
        <a:lstStyle/>
        <a:p>
          <a:endParaRPr lang="en-CA"/>
        </a:p>
      </dgm:t>
    </dgm:pt>
    <dgm:pt modelId="{8D9E5103-6BCB-4151-B6AB-2FF9E6A397A3}">
      <dgm:prSet/>
      <dgm:spPr/>
      <dgm:t>
        <a:bodyPr/>
        <a:lstStyle/>
        <a:p>
          <a:r>
            <a:rPr lang="en-CA" dirty="0"/>
            <a:t>Improved</a:t>
          </a:r>
        </a:p>
      </dgm:t>
    </dgm:pt>
    <dgm:pt modelId="{4AB1EE94-3C5C-44F9-8E6B-0602D311DEFD}" type="parTrans" cxnId="{160ED55B-A428-4816-A275-F8AC31ACF5A2}">
      <dgm:prSet/>
      <dgm:spPr/>
      <dgm:t>
        <a:bodyPr/>
        <a:lstStyle/>
        <a:p>
          <a:endParaRPr lang="en-CA"/>
        </a:p>
      </dgm:t>
    </dgm:pt>
    <dgm:pt modelId="{7E9E6D35-9371-43AF-A5FD-A671070B9B69}" type="sibTrans" cxnId="{160ED55B-A428-4816-A275-F8AC31ACF5A2}">
      <dgm:prSet/>
      <dgm:spPr/>
      <dgm:t>
        <a:bodyPr/>
        <a:lstStyle/>
        <a:p>
          <a:endParaRPr lang="en-CA"/>
        </a:p>
      </dgm:t>
    </dgm:pt>
    <dgm:pt modelId="{7B302ACE-B872-4891-84EF-175F592BF489}" type="pres">
      <dgm:prSet presAssocID="{769EF895-D837-4B56-A34A-404C87044E52}" presName="CompostProcess" presStyleCnt="0">
        <dgm:presLayoutVars>
          <dgm:dir/>
          <dgm:resizeHandles val="exact"/>
        </dgm:presLayoutVars>
      </dgm:prSet>
      <dgm:spPr/>
    </dgm:pt>
    <dgm:pt modelId="{CB2BAD71-B240-4981-BB37-205CEF78338D}" type="pres">
      <dgm:prSet presAssocID="{769EF895-D837-4B56-A34A-404C87044E52}" presName="arrow" presStyleLbl="bgShp" presStyleIdx="0" presStyleCnt="1" custScaleX="117647" custLinFactNeighborX="-26956" custLinFactNeighborY="-21519"/>
      <dgm:spPr/>
    </dgm:pt>
    <dgm:pt modelId="{8A243ED0-0E9E-4617-954C-1AAC97056197}" type="pres">
      <dgm:prSet presAssocID="{769EF895-D837-4B56-A34A-404C87044E52}" presName="linearProcess" presStyleCnt="0"/>
      <dgm:spPr/>
    </dgm:pt>
    <dgm:pt modelId="{4E76CF03-25AD-490A-9D9E-CAA73DF1771C}" type="pres">
      <dgm:prSet presAssocID="{BD649E2C-7CA0-4C2F-A9B7-ED47902DD7CB}" presName="textNode" presStyleLbl="node1" presStyleIdx="0" presStyleCnt="4">
        <dgm:presLayoutVars>
          <dgm:bulletEnabled val="1"/>
        </dgm:presLayoutVars>
      </dgm:prSet>
      <dgm:spPr/>
    </dgm:pt>
    <dgm:pt modelId="{7B18F1D8-D165-411E-B0FF-CB23817327E0}" type="pres">
      <dgm:prSet presAssocID="{22DDF064-C26B-4E98-9D73-24FB350B06F8}" presName="sibTrans" presStyleCnt="0"/>
      <dgm:spPr/>
    </dgm:pt>
    <dgm:pt modelId="{AEA558CE-2649-4F90-A8DE-63B0DC989BDA}" type="pres">
      <dgm:prSet presAssocID="{80741FDF-4329-47BA-BF65-58E8D6BA13E8}" presName="textNode" presStyleLbl="node1" presStyleIdx="1" presStyleCnt="4">
        <dgm:presLayoutVars>
          <dgm:bulletEnabled val="1"/>
        </dgm:presLayoutVars>
      </dgm:prSet>
      <dgm:spPr/>
    </dgm:pt>
    <dgm:pt modelId="{BA822305-AA3D-4EAB-B7E2-3E26C9FAED9E}" type="pres">
      <dgm:prSet presAssocID="{DCEA10E4-8B9F-42EE-9D38-9357502F6967}" presName="sibTrans" presStyleCnt="0"/>
      <dgm:spPr/>
    </dgm:pt>
    <dgm:pt modelId="{0E66AF11-DCBE-41B0-93D8-4BBA4C0F70FA}" type="pres">
      <dgm:prSet presAssocID="{8D9E5103-6BCB-4151-B6AB-2FF9E6A397A3}" presName="textNode" presStyleLbl="node1" presStyleIdx="2" presStyleCnt="4">
        <dgm:presLayoutVars>
          <dgm:bulletEnabled val="1"/>
        </dgm:presLayoutVars>
      </dgm:prSet>
      <dgm:spPr/>
    </dgm:pt>
    <dgm:pt modelId="{936C8D6E-DD58-4701-8096-4CADDE367C5C}" type="pres">
      <dgm:prSet presAssocID="{7E9E6D35-9371-43AF-A5FD-A671070B9B69}" presName="sibTrans" presStyleCnt="0"/>
      <dgm:spPr/>
    </dgm:pt>
    <dgm:pt modelId="{B52B12CD-90CA-4AC0-97F7-5945745E09E8}" type="pres">
      <dgm:prSet presAssocID="{CA38FE6E-8D65-44D4-8FB5-B5F98063B3CD}" presName="textNode" presStyleLbl="node1" presStyleIdx="3" presStyleCnt="4" custScaleX="407407" custLinFactNeighborX="617" custLinFactNeighborY="774">
        <dgm:presLayoutVars>
          <dgm:bulletEnabled val="1"/>
        </dgm:presLayoutVars>
      </dgm:prSet>
      <dgm:spPr/>
    </dgm:pt>
  </dgm:ptLst>
  <dgm:cxnLst>
    <dgm:cxn modelId="{8BF24604-47A4-4404-B425-29398847BEE9}" type="presOf" srcId="{BD649E2C-7CA0-4C2F-A9B7-ED47902DD7CB}" destId="{4E76CF03-25AD-490A-9D9E-CAA73DF1771C}" srcOrd="0" destOrd="0" presId="urn:microsoft.com/office/officeart/2005/8/layout/hProcess9"/>
    <dgm:cxn modelId="{BDBD1419-FAF0-4DE0-B9DE-CD70C0F4E062}" type="presOf" srcId="{CA38FE6E-8D65-44D4-8FB5-B5F98063B3CD}" destId="{B52B12CD-90CA-4AC0-97F7-5945745E09E8}" srcOrd="0" destOrd="0" presId="urn:microsoft.com/office/officeart/2005/8/layout/hProcess9"/>
    <dgm:cxn modelId="{8E05DF27-E4F7-4D34-BCD4-26886642811A}" srcId="{769EF895-D837-4B56-A34A-404C87044E52}" destId="{80741FDF-4329-47BA-BF65-58E8D6BA13E8}" srcOrd="1" destOrd="0" parTransId="{9ABBFFD3-62B7-46EC-903D-BB879B753A04}" sibTransId="{DCEA10E4-8B9F-42EE-9D38-9357502F6967}"/>
    <dgm:cxn modelId="{160ED55B-A428-4816-A275-F8AC31ACF5A2}" srcId="{769EF895-D837-4B56-A34A-404C87044E52}" destId="{8D9E5103-6BCB-4151-B6AB-2FF9E6A397A3}" srcOrd="2" destOrd="0" parTransId="{4AB1EE94-3C5C-44F9-8E6B-0602D311DEFD}" sibTransId="{7E9E6D35-9371-43AF-A5FD-A671070B9B69}"/>
    <dgm:cxn modelId="{F5399847-7C9E-43AC-9E47-0821E446975E}" srcId="{769EF895-D837-4B56-A34A-404C87044E52}" destId="{CA38FE6E-8D65-44D4-8FB5-B5F98063B3CD}" srcOrd="3" destOrd="0" parTransId="{AD37E68A-ED90-4E76-AB9D-BF98A335BEEE}" sibTransId="{A4FF80A9-B5B5-456F-A674-BDF7DDDF6600}"/>
    <dgm:cxn modelId="{0CA8327D-4D59-49DF-9DDB-80F634774A4B}" type="presOf" srcId="{769EF895-D837-4B56-A34A-404C87044E52}" destId="{7B302ACE-B872-4891-84EF-175F592BF489}" srcOrd="0" destOrd="0" presId="urn:microsoft.com/office/officeart/2005/8/layout/hProcess9"/>
    <dgm:cxn modelId="{7672BE96-E037-4360-BD7F-AB215FFB8602}" srcId="{769EF895-D837-4B56-A34A-404C87044E52}" destId="{BD649E2C-7CA0-4C2F-A9B7-ED47902DD7CB}" srcOrd="0" destOrd="0" parTransId="{FBFB4536-D65A-4E2B-81C7-BD50F2C346AA}" sibTransId="{22DDF064-C26B-4E98-9D73-24FB350B06F8}"/>
    <dgm:cxn modelId="{F1949CC4-1144-4052-91FE-653C2AEC6F05}" type="presOf" srcId="{80741FDF-4329-47BA-BF65-58E8D6BA13E8}" destId="{AEA558CE-2649-4F90-A8DE-63B0DC989BDA}" srcOrd="0" destOrd="0" presId="urn:microsoft.com/office/officeart/2005/8/layout/hProcess9"/>
    <dgm:cxn modelId="{EA0DA0D1-6EAB-40FA-9AEA-E6BDF2FB7B39}" type="presOf" srcId="{8D9E5103-6BCB-4151-B6AB-2FF9E6A397A3}" destId="{0E66AF11-DCBE-41B0-93D8-4BBA4C0F70FA}" srcOrd="0" destOrd="0" presId="urn:microsoft.com/office/officeart/2005/8/layout/hProcess9"/>
    <dgm:cxn modelId="{10C0E83F-0A57-4BC3-9D10-23FB84E4AAE5}" type="presParOf" srcId="{7B302ACE-B872-4891-84EF-175F592BF489}" destId="{CB2BAD71-B240-4981-BB37-205CEF78338D}" srcOrd="0" destOrd="0" presId="urn:microsoft.com/office/officeart/2005/8/layout/hProcess9"/>
    <dgm:cxn modelId="{DE1C7F3A-568C-4533-B42C-EFB5E8F1BC84}" type="presParOf" srcId="{7B302ACE-B872-4891-84EF-175F592BF489}" destId="{8A243ED0-0E9E-4617-954C-1AAC97056197}" srcOrd="1" destOrd="0" presId="urn:microsoft.com/office/officeart/2005/8/layout/hProcess9"/>
    <dgm:cxn modelId="{A755D22C-5107-4658-B7DB-D31CCDB57F7B}" type="presParOf" srcId="{8A243ED0-0E9E-4617-954C-1AAC97056197}" destId="{4E76CF03-25AD-490A-9D9E-CAA73DF1771C}" srcOrd="0" destOrd="0" presId="urn:microsoft.com/office/officeart/2005/8/layout/hProcess9"/>
    <dgm:cxn modelId="{9C1A0979-7AD6-4E10-B664-D88649FBAF39}" type="presParOf" srcId="{8A243ED0-0E9E-4617-954C-1AAC97056197}" destId="{7B18F1D8-D165-411E-B0FF-CB23817327E0}" srcOrd="1" destOrd="0" presId="urn:microsoft.com/office/officeart/2005/8/layout/hProcess9"/>
    <dgm:cxn modelId="{2003DB87-B976-44E1-9B92-8EC7965716A2}" type="presParOf" srcId="{8A243ED0-0E9E-4617-954C-1AAC97056197}" destId="{AEA558CE-2649-4F90-A8DE-63B0DC989BDA}" srcOrd="2" destOrd="0" presId="urn:microsoft.com/office/officeart/2005/8/layout/hProcess9"/>
    <dgm:cxn modelId="{476DAD04-44FE-401E-822D-56DBD653D70E}" type="presParOf" srcId="{8A243ED0-0E9E-4617-954C-1AAC97056197}" destId="{BA822305-AA3D-4EAB-B7E2-3E26C9FAED9E}" srcOrd="3" destOrd="0" presId="urn:microsoft.com/office/officeart/2005/8/layout/hProcess9"/>
    <dgm:cxn modelId="{AE5908AD-633D-46FE-A3AF-CB59ECFF66DD}" type="presParOf" srcId="{8A243ED0-0E9E-4617-954C-1AAC97056197}" destId="{0E66AF11-DCBE-41B0-93D8-4BBA4C0F70FA}" srcOrd="4" destOrd="0" presId="urn:microsoft.com/office/officeart/2005/8/layout/hProcess9"/>
    <dgm:cxn modelId="{886D87AB-5110-44A3-AB4A-A07B5D0ABCA1}" type="presParOf" srcId="{8A243ED0-0E9E-4617-954C-1AAC97056197}" destId="{936C8D6E-DD58-4701-8096-4CADDE367C5C}" srcOrd="5" destOrd="0" presId="urn:microsoft.com/office/officeart/2005/8/layout/hProcess9"/>
    <dgm:cxn modelId="{CD03306E-9628-40B5-B8BA-8E2BEC316621}" type="presParOf" srcId="{8A243ED0-0E9E-4617-954C-1AAC97056197}" destId="{B52B12CD-90CA-4AC0-97F7-5945745E09E8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69EF895-D837-4B56-A34A-404C87044E52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BD649E2C-7CA0-4C2F-A9B7-ED47902DD7CB}">
      <dgm:prSet phldrT="[Text]"/>
      <dgm:spPr/>
      <dgm:t>
        <a:bodyPr/>
        <a:lstStyle/>
        <a:p>
          <a:r>
            <a:rPr lang="en-CA" dirty="0"/>
            <a:t>be too specific</a:t>
          </a:r>
        </a:p>
      </dgm:t>
    </dgm:pt>
    <dgm:pt modelId="{FBFB4536-D65A-4E2B-81C7-BD50F2C346AA}" type="parTrans" cxnId="{7672BE96-E037-4360-BD7F-AB215FFB8602}">
      <dgm:prSet/>
      <dgm:spPr/>
      <dgm:t>
        <a:bodyPr/>
        <a:lstStyle/>
        <a:p>
          <a:endParaRPr lang="en-CA"/>
        </a:p>
      </dgm:t>
    </dgm:pt>
    <dgm:pt modelId="{22DDF064-C26B-4E98-9D73-24FB350B06F8}" type="sibTrans" cxnId="{7672BE96-E037-4360-BD7F-AB215FFB8602}">
      <dgm:prSet/>
      <dgm:spPr/>
      <dgm:t>
        <a:bodyPr/>
        <a:lstStyle/>
        <a:p>
          <a:endParaRPr lang="en-CA"/>
        </a:p>
      </dgm:t>
    </dgm:pt>
    <dgm:pt modelId="{80741FDF-4329-47BA-BF65-58E8D6BA13E8}">
      <dgm:prSet phldrT="[Text]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CA" dirty="0"/>
            <a:t>Smart phones cost $300</a:t>
          </a:r>
        </a:p>
      </dgm:t>
    </dgm:pt>
    <dgm:pt modelId="{9ABBFFD3-62B7-46EC-903D-BB879B753A04}" type="parTrans" cxnId="{8E05DF27-E4F7-4D34-BCD4-26886642811A}">
      <dgm:prSet/>
      <dgm:spPr/>
      <dgm:t>
        <a:bodyPr/>
        <a:lstStyle/>
        <a:p>
          <a:endParaRPr lang="en-CA"/>
        </a:p>
      </dgm:t>
    </dgm:pt>
    <dgm:pt modelId="{DCEA10E4-8B9F-42EE-9D38-9357502F6967}" type="sibTrans" cxnId="{8E05DF27-E4F7-4D34-BCD4-26886642811A}">
      <dgm:prSet/>
      <dgm:spPr/>
      <dgm:t>
        <a:bodyPr/>
        <a:lstStyle/>
        <a:p>
          <a:endParaRPr lang="en-CA"/>
        </a:p>
      </dgm:t>
    </dgm:pt>
    <dgm:pt modelId="{CA38FE6E-8D65-44D4-8FB5-B5F98063B3CD}">
      <dgm:prSet phldrT="[Text]" custT="1"/>
      <dgm:spPr/>
      <dgm:t>
        <a:bodyPr/>
        <a:lstStyle/>
        <a:p>
          <a:r>
            <a:rPr lang="en-CA" sz="2400" dirty="0"/>
            <a:t>Because smartphones are expensive, people should consider several factors before buying one.</a:t>
          </a:r>
        </a:p>
      </dgm:t>
    </dgm:pt>
    <dgm:pt modelId="{AD37E68A-ED90-4E76-AB9D-BF98A335BEEE}" type="parTrans" cxnId="{F5399847-7C9E-43AC-9E47-0821E446975E}">
      <dgm:prSet/>
      <dgm:spPr/>
      <dgm:t>
        <a:bodyPr/>
        <a:lstStyle/>
        <a:p>
          <a:endParaRPr lang="en-CA"/>
        </a:p>
      </dgm:t>
    </dgm:pt>
    <dgm:pt modelId="{A4FF80A9-B5B5-456F-A674-BDF7DDDF6600}" type="sibTrans" cxnId="{F5399847-7C9E-43AC-9E47-0821E446975E}">
      <dgm:prSet/>
      <dgm:spPr/>
      <dgm:t>
        <a:bodyPr/>
        <a:lstStyle/>
        <a:p>
          <a:endParaRPr lang="en-CA"/>
        </a:p>
      </dgm:t>
    </dgm:pt>
    <dgm:pt modelId="{8D9E5103-6BCB-4151-B6AB-2FF9E6A397A3}">
      <dgm:prSet/>
      <dgm:spPr/>
      <dgm:t>
        <a:bodyPr/>
        <a:lstStyle/>
        <a:p>
          <a:r>
            <a:rPr lang="en-CA" dirty="0"/>
            <a:t>Improved</a:t>
          </a:r>
        </a:p>
      </dgm:t>
    </dgm:pt>
    <dgm:pt modelId="{4AB1EE94-3C5C-44F9-8E6B-0602D311DEFD}" type="parTrans" cxnId="{160ED55B-A428-4816-A275-F8AC31ACF5A2}">
      <dgm:prSet/>
      <dgm:spPr/>
      <dgm:t>
        <a:bodyPr/>
        <a:lstStyle/>
        <a:p>
          <a:endParaRPr lang="en-CA"/>
        </a:p>
      </dgm:t>
    </dgm:pt>
    <dgm:pt modelId="{7E9E6D35-9371-43AF-A5FD-A671070B9B69}" type="sibTrans" cxnId="{160ED55B-A428-4816-A275-F8AC31ACF5A2}">
      <dgm:prSet/>
      <dgm:spPr/>
      <dgm:t>
        <a:bodyPr/>
        <a:lstStyle/>
        <a:p>
          <a:endParaRPr lang="en-CA"/>
        </a:p>
      </dgm:t>
    </dgm:pt>
    <dgm:pt modelId="{7B302ACE-B872-4891-84EF-175F592BF489}" type="pres">
      <dgm:prSet presAssocID="{769EF895-D837-4B56-A34A-404C87044E52}" presName="CompostProcess" presStyleCnt="0">
        <dgm:presLayoutVars>
          <dgm:dir/>
          <dgm:resizeHandles val="exact"/>
        </dgm:presLayoutVars>
      </dgm:prSet>
      <dgm:spPr/>
    </dgm:pt>
    <dgm:pt modelId="{CB2BAD71-B240-4981-BB37-205CEF78338D}" type="pres">
      <dgm:prSet presAssocID="{769EF895-D837-4B56-A34A-404C87044E52}" presName="arrow" presStyleLbl="bgShp" presStyleIdx="0" presStyleCnt="1" custScaleX="117647" custLinFactNeighborX="-26956" custLinFactNeighborY="-21519"/>
      <dgm:spPr/>
    </dgm:pt>
    <dgm:pt modelId="{8A243ED0-0E9E-4617-954C-1AAC97056197}" type="pres">
      <dgm:prSet presAssocID="{769EF895-D837-4B56-A34A-404C87044E52}" presName="linearProcess" presStyleCnt="0"/>
      <dgm:spPr/>
    </dgm:pt>
    <dgm:pt modelId="{4E76CF03-25AD-490A-9D9E-CAA73DF1771C}" type="pres">
      <dgm:prSet presAssocID="{BD649E2C-7CA0-4C2F-A9B7-ED47902DD7CB}" presName="textNode" presStyleLbl="node1" presStyleIdx="0" presStyleCnt="4" custLinFactNeighborX="3924" custLinFactNeighborY="774">
        <dgm:presLayoutVars>
          <dgm:bulletEnabled val="1"/>
        </dgm:presLayoutVars>
      </dgm:prSet>
      <dgm:spPr/>
    </dgm:pt>
    <dgm:pt modelId="{7B18F1D8-D165-411E-B0FF-CB23817327E0}" type="pres">
      <dgm:prSet presAssocID="{22DDF064-C26B-4E98-9D73-24FB350B06F8}" presName="sibTrans" presStyleCnt="0"/>
      <dgm:spPr/>
    </dgm:pt>
    <dgm:pt modelId="{AEA558CE-2649-4F90-A8DE-63B0DC989BDA}" type="pres">
      <dgm:prSet presAssocID="{80741FDF-4329-47BA-BF65-58E8D6BA13E8}" presName="textNode" presStyleLbl="node1" presStyleIdx="1" presStyleCnt="4">
        <dgm:presLayoutVars>
          <dgm:bulletEnabled val="1"/>
        </dgm:presLayoutVars>
      </dgm:prSet>
      <dgm:spPr/>
    </dgm:pt>
    <dgm:pt modelId="{BA822305-AA3D-4EAB-B7E2-3E26C9FAED9E}" type="pres">
      <dgm:prSet presAssocID="{DCEA10E4-8B9F-42EE-9D38-9357502F6967}" presName="sibTrans" presStyleCnt="0"/>
      <dgm:spPr/>
    </dgm:pt>
    <dgm:pt modelId="{0E66AF11-DCBE-41B0-93D8-4BBA4C0F70FA}" type="pres">
      <dgm:prSet presAssocID="{8D9E5103-6BCB-4151-B6AB-2FF9E6A397A3}" presName="textNode" presStyleLbl="node1" presStyleIdx="2" presStyleCnt="4">
        <dgm:presLayoutVars>
          <dgm:bulletEnabled val="1"/>
        </dgm:presLayoutVars>
      </dgm:prSet>
      <dgm:spPr/>
    </dgm:pt>
    <dgm:pt modelId="{936C8D6E-DD58-4701-8096-4CADDE367C5C}" type="pres">
      <dgm:prSet presAssocID="{7E9E6D35-9371-43AF-A5FD-A671070B9B69}" presName="sibTrans" presStyleCnt="0"/>
      <dgm:spPr/>
    </dgm:pt>
    <dgm:pt modelId="{B52B12CD-90CA-4AC0-97F7-5945745E09E8}" type="pres">
      <dgm:prSet presAssocID="{CA38FE6E-8D65-44D4-8FB5-B5F98063B3CD}" presName="textNode" presStyleLbl="node1" presStyleIdx="3" presStyleCnt="4" custScaleX="240559" custLinFactNeighborX="-15760" custLinFactNeighborY="2795">
        <dgm:presLayoutVars>
          <dgm:bulletEnabled val="1"/>
        </dgm:presLayoutVars>
      </dgm:prSet>
      <dgm:spPr/>
    </dgm:pt>
  </dgm:ptLst>
  <dgm:cxnLst>
    <dgm:cxn modelId="{8BF24604-47A4-4404-B425-29398847BEE9}" type="presOf" srcId="{BD649E2C-7CA0-4C2F-A9B7-ED47902DD7CB}" destId="{4E76CF03-25AD-490A-9D9E-CAA73DF1771C}" srcOrd="0" destOrd="0" presId="urn:microsoft.com/office/officeart/2005/8/layout/hProcess9"/>
    <dgm:cxn modelId="{BDBD1419-FAF0-4DE0-B9DE-CD70C0F4E062}" type="presOf" srcId="{CA38FE6E-8D65-44D4-8FB5-B5F98063B3CD}" destId="{B52B12CD-90CA-4AC0-97F7-5945745E09E8}" srcOrd="0" destOrd="0" presId="urn:microsoft.com/office/officeart/2005/8/layout/hProcess9"/>
    <dgm:cxn modelId="{8E05DF27-E4F7-4D34-BCD4-26886642811A}" srcId="{769EF895-D837-4B56-A34A-404C87044E52}" destId="{80741FDF-4329-47BA-BF65-58E8D6BA13E8}" srcOrd="1" destOrd="0" parTransId="{9ABBFFD3-62B7-46EC-903D-BB879B753A04}" sibTransId="{DCEA10E4-8B9F-42EE-9D38-9357502F6967}"/>
    <dgm:cxn modelId="{160ED55B-A428-4816-A275-F8AC31ACF5A2}" srcId="{769EF895-D837-4B56-A34A-404C87044E52}" destId="{8D9E5103-6BCB-4151-B6AB-2FF9E6A397A3}" srcOrd="2" destOrd="0" parTransId="{4AB1EE94-3C5C-44F9-8E6B-0602D311DEFD}" sibTransId="{7E9E6D35-9371-43AF-A5FD-A671070B9B69}"/>
    <dgm:cxn modelId="{F5399847-7C9E-43AC-9E47-0821E446975E}" srcId="{769EF895-D837-4B56-A34A-404C87044E52}" destId="{CA38FE6E-8D65-44D4-8FB5-B5F98063B3CD}" srcOrd="3" destOrd="0" parTransId="{AD37E68A-ED90-4E76-AB9D-BF98A335BEEE}" sibTransId="{A4FF80A9-B5B5-456F-A674-BDF7DDDF6600}"/>
    <dgm:cxn modelId="{0CA8327D-4D59-49DF-9DDB-80F634774A4B}" type="presOf" srcId="{769EF895-D837-4B56-A34A-404C87044E52}" destId="{7B302ACE-B872-4891-84EF-175F592BF489}" srcOrd="0" destOrd="0" presId="urn:microsoft.com/office/officeart/2005/8/layout/hProcess9"/>
    <dgm:cxn modelId="{7672BE96-E037-4360-BD7F-AB215FFB8602}" srcId="{769EF895-D837-4B56-A34A-404C87044E52}" destId="{BD649E2C-7CA0-4C2F-A9B7-ED47902DD7CB}" srcOrd="0" destOrd="0" parTransId="{FBFB4536-D65A-4E2B-81C7-BD50F2C346AA}" sibTransId="{22DDF064-C26B-4E98-9D73-24FB350B06F8}"/>
    <dgm:cxn modelId="{F1949CC4-1144-4052-91FE-653C2AEC6F05}" type="presOf" srcId="{80741FDF-4329-47BA-BF65-58E8D6BA13E8}" destId="{AEA558CE-2649-4F90-A8DE-63B0DC989BDA}" srcOrd="0" destOrd="0" presId="urn:microsoft.com/office/officeart/2005/8/layout/hProcess9"/>
    <dgm:cxn modelId="{EA0DA0D1-6EAB-40FA-9AEA-E6BDF2FB7B39}" type="presOf" srcId="{8D9E5103-6BCB-4151-B6AB-2FF9E6A397A3}" destId="{0E66AF11-DCBE-41B0-93D8-4BBA4C0F70FA}" srcOrd="0" destOrd="0" presId="urn:microsoft.com/office/officeart/2005/8/layout/hProcess9"/>
    <dgm:cxn modelId="{10C0E83F-0A57-4BC3-9D10-23FB84E4AAE5}" type="presParOf" srcId="{7B302ACE-B872-4891-84EF-175F592BF489}" destId="{CB2BAD71-B240-4981-BB37-205CEF78338D}" srcOrd="0" destOrd="0" presId="urn:microsoft.com/office/officeart/2005/8/layout/hProcess9"/>
    <dgm:cxn modelId="{DE1C7F3A-568C-4533-B42C-EFB5E8F1BC84}" type="presParOf" srcId="{7B302ACE-B872-4891-84EF-175F592BF489}" destId="{8A243ED0-0E9E-4617-954C-1AAC97056197}" srcOrd="1" destOrd="0" presId="urn:microsoft.com/office/officeart/2005/8/layout/hProcess9"/>
    <dgm:cxn modelId="{A755D22C-5107-4658-B7DB-D31CCDB57F7B}" type="presParOf" srcId="{8A243ED0-0E9E-4617-954C-1AAC97056197}" destId="{4E76CF03-25AD-490A-9D9E-CAA73DF1771C}" srcOrd="0" destOrd="0" presId="urn:microsoft.com/office/officeart/2005/8/layout/hProcess9"/>
    <dgm:cxn modelId="{9C1A0979-7AD6-4E10-B664-D88649FBAF39}" type="presParOf" srcId="{8A243ED0-0E9E-4617-954C-1AAC97056197}" destId="{7B18F1D8-D165-411E-B0FF-CB23817327E0}" srcOrd="1" destOrd="0" presId="urn:microsoft.com/office/officeart/2005/8/layout/hProcess9"/>
    <dgm:cxn modelId="{2003DB87-B976-44E1-9B92-8EC7965716A2}" type="presParOf" srcId="{8A243ED0-0E9E-4617-954C-1AAC97056197}" destId="{AEA558CE-2649-4F90-A8DE-63B0DC989BDA}" srcOrd="2" destOrd="0" presId="urn:microsoft.com/office/officeart/2005/8/layout/hProcess9"/>
    <dgm:cxn modelId="{476DAD04-44FE-401E-822D-56DBD653D70E}" type="presParOf" srcId="{8A243ED0-0E9E-4617-954C-1AAC97056197}" destId="{BA822305-AA3D-4EAB-B7E2-3E26C9FAED9E}" srcOrd="3" destOrd="0" presId="urn:microsoft.com/office/officeart/2005/8/layout/hProcess9"/>
    <dgm:cxn modelId="{AE5908AD-633D-46FE-A3AF-CB59ECFF66DD}" type="presParOf" srcId="{8A243ED0-0E9E-4617-954C-1AAC97056197}" destId="{0E66AF11-DCBE-41B0-93D8-4BBA4C0F70FA}" srcOrd="4" destOrd="0" presId="urn:microsoft.com/office/officeart/2005/8/layout/hProcess9"/>
    <dgm:cxn modelId="{886D87AB-5110-44A3-AB4A-A07B5D0ABCA1}" type="presParOf" srcId="{8A243ED0-0E9E-4617-954C-1AAC97056197}" destId="{936C8D6E-DD58-4701-8096-4CADDE367C5C}" srcOrd="5" destOrd="0" presId="urn:microsoft.com/office/officeart/2005/8/layout/hProcess9"/>
    <dgm:cxn modelId="{CD03306E-9628-40B5-B8BA-8E2BEC316621}" type="presParOf" srcId="{8A243ED0-0E9E-4617-954C-1AAC97056197}" destId="{B52B12CD-90CA-4AC0-97F7-5945745E09E8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69EF895-D837-4B56-A34A-404C87044E52}" type="doc">
      <dgm:prSet loTypeId="urn:microsoft.com/office/officeart/2005/8/layout/hProcess9" loCatId="process" qsTypeId="urn:microsoft.com/office/officeart/2005/8/quickstyle/simple1" qsCatId="simple" csTypeId="urn:microsoft.com/office/officeart/2005/8/colors/colorful1" csCatId="colorful" phldr="1"/>
      <dgm:spPr/>
    </dgm:pt>
    <dgm:pt modelId="{BD649E2C-7CA0-4C2F-A9B7-ED47902DD7CB}">
      <dgm:prSet phldrT="[Text]"/>
      <dgm:spPr/>
      <dgm:t>
        <a:bodyPr/>
        <a:lstStyle/>
        <a:p>
          <a:r>
            <a:rPr lang="en-CA" dirty="0"/>
            <a:t>be an incomplete sentence</a:t>
          </a:r>
        </a:p>
        <a:p>
          <a:r>
            <a:rPr lang="en-CA" dirty="0"/>
            <a:t>(a fragment) </a:t>
          </a:r>
        </a:p>
      </dgm:t>
    </dgm:pt>
    <dgm:pt modelId="{FBFB4536-D65A-4E2B-81C7-BD50F2C346AA}" type="parTrans" cxnId="{7672BE96-E037-4360-BD7F-AB215FFB8602}">
      <dgm:prSet/>
      <dgm:spPr/>
      <dgm:t>
        <a:bodyPr/>
        <a:lstStyle/>
        <a:p>
          <a:endParaRPr lang="en-CA"/>
        </a:p>
      </dgm:t>
    </dgm:pt>
    <dgm:pt modelId="{22DDF064-C26B-4E98-9D73-24FB350B06F8}" type="sibTrans" cxnId="{7672BE96-E037-4360-BD7F-AB215FFB8602}">
      <dgm:prSet/>
      <dgm:spPr/>
      <dgm:t>
        <a:bodyPr/>
        <a:lstStyle/>
        <a:p>
          <a:endParaRPr lang="en-CA"/>
        </a:p>
      </dgm:t>
    </dgm:pt>
    <dgm:pt modelId="{80741FDF-4329-47BA-BF65-58E8D6BA13E8}">
      <dgm:prSet phldrT="[Text]"/>
      <dgm:spPr/>
      <dgm:t>
        <a:bodyPr/>
        <a:lstStyle/>
        <a:p>
          <a:pPr>
            <a:buFont typeface="Wingdings" panose="05000000000000000000" pitchFamily="2" charset="2"/>
            <a:buChar char="q"/>
          </a:pPr>
          <a:r>
            <a:rPr lang="en-CA" dirty="0"/>
            <a:t>How I learned to be patient</a:t>
          </a:r>
        </a:p>
      </dgm:t>
    </dgm:pt>
    <dgm:pt modelId="{9ABBFFD3-62B7-46EC-903D-BB879B753A04}" type="parTrans" cxnId="{8E05DF27-E4F7-4D34-BCD4-26886642811A}">
      <dgm:prSet/>
      <dgm:spPr/>
      <dgm:t>
        <a:bodyPr/>
        <a:lstStyle/>
        <a:p>
          <a:endParaRPr lang="en-CA"/>
        </a:p>
      </dgm:t>
    </dgm:pt>
    <dgm:pt modelId="{DCEA10E4-8B9F-42EE-9D38-9357502F6967}" type="sibTrans" cxnId="{8E05DF27-E4F7-4D34-BCD4-26886642811A}">
      <dgm:prSet/>
      <dgm:spPr/>
      <dgm:t>
        <a:bodyPr/>
        <a:lstStyle/>
        <a:p>
          <a:endParaRPr lang="en-CA"/>
        </a:p>
      </dgm:t>
    </dgm:pt>
    <dgm:pt modelId="{CA38FE6E-8D65-44D4-8FB5-B5F98063B3CD}">
      <dgm:prSet phldrT="[Text]" custT="1"/>
      <dgm:spPr/>
      <dgm:t>
        <a:bodyPr/>
        <a:lstStyle/>
        <a:p>
          <a:r>
            <a:rPr lang="en-CA" sz="2400" dirty="0"/>
            <a:t>Having children taught me how to be patient.</a:t>
          </a:r>
        </a:p>
      </dgm:t>
    </dgm:pt>
    <dgm:pt modelId="{AD37E68A-ED90-4E76-AB9D-BF98A335BEEE}" type="parTrans" cxnId="{F5399847-7C9E-43AC-9E47-0821E446975E}">
      <dgm:prSet/>
      <dgm:spPr/>
      <dgm:t>
        <a:bodyPr/>
        <a:lstStyle/>
        <a:p>
          <a:endParaRPr lang="en-CA"/>
        </a:p>
      </dgm:t>
    </dgm:pt>
    <dgm:pt modelId="{A4FF80A9-B5B5-456F-A674-BDF7DDDF6600}" type="sibTrans" cxnId="{F5399847-7C9E-43AC-9E47-0821E446975E}">
      <dgm:prSet/>
      <dgm:spPr/>
      <dgm:t>
        <a:bodyPr/>
        <a:lstStyle/>
        <a:p>
          <a:endParaRPr lang="en-CA"/>
        </a:p>
      </dgm:t>
    </dgm:pt>
    <dgm:pt modelId="{8D9E5103-6BCB-4151-B6AB-2FF9E6A397A3}">
      <dgm:prSet/>
      <dgm:spPr/>
      <dgm:t>
        <a:bodyPr/>
        <a:lstStyle/>
        <a:p>
          <a:r>
            <a:rPr lang="en-CA" dirty="0"/>
            <a:t>Improved</a:t>
          </a:r>
        </a:p>
      </dgm:t>
    </dgm:pt>
    <dgm:pt modelId="{4AB1EE94-3C5C-44F9-8E6B-0602D311DEFD}" type="parTrans" cxnId="{160ED55B-A428-4816-A275-F8AC31ACF5A2}">
      <dgm:prSet/>
      <dgm:spPr/>
      <dgm:t>
        <a:bodyPr/>
        <a:lstStyle/>
        <a:p>
          <a:endParaRPr lang="en-CA"/>
        </a:p>
      </dgm:t>
    </dgm:pt>
    <dgm:pt modelId="{7E9E6D35-9371-43AF-A5FD-A671070B9B69}" type="sibTrans" cxnId="{160ED55B-A428-4816-A275-F8AC31ACF5A2}">
      <dgm:prSet/>
      <dgm:spPr/>
      <dgm:t>
        <a:bodyPr/>
        <a:lstStyle/>
        <a:p>
          <a:endParaRPr lang="en-CA"/>
        </a:p>
      </dgm:t>
    </dgm:pt>
    <dgm:pt modelId="{7B302ACE-B872-4891-84EF-175F592BF489}" type="pres">
      <dgm:prSet presAssocID="{769EF895-D837-4B56-A34A-404C87044E52}" presName="CompostProcess" presStyleCnt="0">
        <dgm:presLayoutVars>
          <dgm:dir/>
          <dgm:resizeHandles val="exact"/>
        </dgm:presLayoutVars>
      </dgm:prSet>
      <dgm:spPr/>
    </dgm:pt>
    <dgm:pt modelId="{CB2BAD71-B240-4981-BB37-205CEF78338D}" type="pres">
      <dgm:prSet presAssocID="{769EF895-D837-4B56-A34A-404C87044E52}" presName="arrow" presStyleLbl="bgShp" presStyleIdx="0" presStyleCnt="1" custScaleX="117647" custLinFactNeighborX="-26956" custLinFactNeighborY="-21519"/>
      <dgm:spPr/>
    </dgm:pt>
    <dgm:pt modelId="{8A243ED0-0E9E-4617-954C-1AAC97056197}" type="pres">
      <dgm:prSet presAssocID="{769EF895-D837-4B56-A34A-404C87044E52}" presName="linearProcess" presStyleCnt="0"/>
      <dgm:spPr/>
    </dgm:pt>
    <dgm:pt modelId="{4E76CF03-25AD-490A-9D9E-CAA73DF1771C}" type="pres">
      <dgm:prSet presAssocID="{BD649E2C-7CA0-4C2F-A9B7-ED47902DD7CB}" presName="textNode" presStyleLbl="node1" presStyleIdx="0" presStyleCnt="4" custLinFactNeighborX="3924" custLinFactNeighborY="774">
        <dgm:presLayoutVars>
          <dgm:bulletEnabled val="1"/>
        </dgm:presLayoutVars>
      </dgm:prSet>
      <dgm:spPr/>
    </dgm:pt>
    <dgm:pt modelId="{7B18F1D8-D165-411E-B0FF-CB23817327E0}" type="pres">
      <dgm:prSet presAssocID="{22DDF064-C26B-4E98-9D73-24FB350B06F8}" presName="sibTrans" presStyleCnt="0"/>
      <dgm:spPr/>
    </dgm:pt>
    <dgm:pt modelId="{AEA558CE-2649-4F90-A8DE-63B0DC989BDA}" type="pres">
      <dgm:prSet presAssocID="{80741FDF-4329-47BA-BF65-58E8D6BA13E8}" presName="textNode" presStyleLbl="node1" presStyleIdx="1" presStyleCnt="4">
        <dgm:presLayoutVars>
          <dgm:bulletEnabled val="1"/>
        </dgm:presLayoutVars>
      </dgm:prSet>
      <dgm:spPr/>
    </dgm:pt>
    <dgm:pt modelId="{BA822305-AA3D-4EAB-B7E2-3E26C9FAED9E}" type="pres">
      <dgm:prSet presAssocID="{DCEA10E4-8B9F-42EE-9D38-9357502F6967}" presName="sibTrans" presStyleCnt="0"/>
      <dgm:spPr/>
    </dgm:pt>
    <dgm:pt modelId="{0E66AF11-DCBE-41B0-93D8-4BBA4C0F70FA}" type="pres">
      <dgm:prSet presAssocID="{8D9E5103-6BCB-4151-B6AB-2FF9E6A397A3}" presName="textNode" presStyleLbl="node1" presStyleIdx="2" presStyleCnt="4">
        <dgm:presLayoutVars>
          <dgm:bulletEnabled val="1"/>
        </dgm:presLayoutVars>
      </dgm:prSet>
      <dgm:spPr/>
    </dgm:pt>
    <dgm:pt modelId="{936C8D6E-DD58-4701-8096-4CADDE367C5C}" type="pres">
      <dgm:prSet presAssocID="{7E9E6D35-9371-43AF-A5FD-A671070B9B69}" presName="sibTrans" presStyleCnt="0"/>
      <dgm:spPr/>
    </dgm:pt>
    <dgm:pt modelId="{B52B12CD-90CA-4AC0-97F7-5945745E09E8}" type="pres">
      <dgm:prSet presAssocID="{CA38FE6E-8D65-44D4-8FB5-B5F98063B3CD}" presName="textNode" presStyleLbl="node1" presStyleIdx="3" presStyleCnt="4" custScaleX="240559" custLinFactNeighborX="-15760" custLinFactNeighborY="2795">
        <dgm:presLayoutVars>
          <dgm:bulletEnabled val="1"/>
        </dgm:presLayoutVars>
      </dgm:prSet>
      <dgm:spPr/>
    </dgm:pt>
  </dgm:ptLst>
  <dgm:cxnLst>
    <dgm:cxn modelId="{8BF24604-47A4-4404-B425-29398847BEE9}" type="presOf" srcId="{BD649E2C-7CA0-4C2F-A9B7-ED47902DD7CB}" destId="{4E76CF03-25AD-490A-9D9E-CAA73DF1771C}" srcOrd="0" destOrd="0" presId="urn:microsoft.com/office/officeart/2005/8/layout/hProcess9"/>
    <dgm:cxn modelId="{BDBD1419-FAF0-4DE0-B9DE-CD70C0F4E062}" type="presOf" srcId="{CA38FE6E-8D65-44D4-8FB5-B5F98063B3CD}" destId="{B52B12CD-90CA-4AC0-97F7-5945745E09E8}" srcOrd="0" destOrd="0" presId="urn:microsoft.com/office/officeart/2005/8/layout/hProcess9"/>
    <dgm:cxn modelId="{8E05DF27-E4F7-4D34-BCD4-26886642811A}" srcId="{769EF895-D837-4B56-A34A-404C87044E52}" destId="{80741FDF-4329-47BA-BF65-58E8D6BA13E8}" srcOrd="1" destOrd="0" parTransId="{9ABBFFD3-62B7-46EC-903D-BB879B753A04}" sibTransId="{DCEA10E4-8B9F-42EE-9D38-9357502F6967}"/>
    <dgm:cxn modelId="{160ED55B-A428-4816-A275-F8AC31ACF5A2}" srcId="{769EF895-D837-4B56-A34A-404C87044E52}" destId="{8D9E5103-6BCB-4151-B6AB-2FF9E6A397A3}" srcOrd="2" destOrd="0" parTransId="{4AB1EE94-3C5C-44F9-8E6B-0602D311DEFD}" sibTransId="{7E9E6D35-9371-43AF-A5FD-A671070B9B69}"/>
    <dgm:cxn modelId="{F5399847-7C9E-43AC-9E47-0821E446975E}" srcId="{769EF895-D837-4B56-A34A-404C87044E52}" destId="{CA38FE6E-8D65-44D4-8FB5-B5F98063B3CD}" srcOrd="3" destOrd="0" parTransId="{AD37E68A-ED90-4E76-AB9D-BF98A335BEEE}" sibTransId="{A4FF80A9-B5B5-456F-A674-BDF7DDDF6600}"/>
    <dgm:cxn modelId="{0CA8327D-4D59-49DF-9DDB-80F634774A4B}" type="presOf" srcId="{769EF895-D837-4B56-A34A-404C87044E52}" destId="{7B302ACE-B872-4891-84EF-175F592BF489}" srcOrd="0" destOrd="0" presId="urn:microsoft.com/office/officeart/2005/8/layout/hProcess9"/>
    <dgm:cxn modelId="{7672BE96-E037-4360-BD7F-AB215FFB8602}" srcId="{769EF895-D837-4B56-A34A-404C87044E52}" destId="{BD649E2C-7CA0-4C2F-A9B7-ED47902DD7CB}" srcOrd="0" destOrd="0" parTransId="{FBFB4536-D65A-4E2B-81C7-BD50F2C346AA}" sibTransId="{22DDF064-C26B-4E98-9D73-24FB350B06F8}"/>
    <dgm:cxn modelId="{F1949CC4-1144-4052-91FE-653C2AEC6F05}" type="presOf" srcId="{80741FDF-4329-47BA-BF65-58E8D6BA13E8}" destId="{AEA558CE-2649-4F90-A8DE-63B0DC989BDA}" srcOrd="0" destOrd="0" presId="urn:microsoft.com/office/officeart/2005/8/layout/hProcess9"/>
    <dgm:cxn modelId="{EA0DA0D1-6EAB-40FA-9AEA-E6BDF2FB7B39}" type="presOf" srcId="{8D9E5103-6BCB-4151-B6AB-2FF9E6A397A3}" destId="{0E66AF11-DCBE-41B0-93D8-4BBA4C0F70FA}" srcOrd="0" destOrd="0" presId="urn:microsoft.com/office/officeart/2005/8/layout/hProcess9"/>
    <dgm:cxn modelId="{10C0E83F-0A57-4BC3-9D10-23FB84E4AAE5}" type="presParOf" srcId="{7B302ACE-B872-4891-84EF-175F592BF489}" destId="{CB2BAD71-B240-4981-BB37-205CEF78338D}" srcOrd="0" destOrd="0" presId="urn:microsoft.com/office/officeart/2005/8/layout/hProcess9"/>
    <dgm:cxn modelId="{DE1C7F3A-568C-4533-B42C-EFB5E8F1BC84}" type="presParOf" srcId="{7B302ACE-B872-4891-84EF-175F592BF489}" destId="{8A243ED0-0E9E-4617-954C-1AAC97056197}" srcOrd="1" destOrd="0" presId="urn:microsoft.com/office/officeart/2005/8/layout/hProcess9"/>
    <dgm:cxn modelId="{A755D22C-5107-4658-B7DB-D31CCDB57F7B}" type="presParOf" srcId="{8A243ED0-0E9E-4617-954C-1AAC97056197}" destId="{4E76CF03-25AD-490A-9D9E-CAA73DF1771C}" srcOrd="0" destOrd="0" presId="urn:microsoft.com/office/officeart/2005/8/layout/hProcess9"/>
    <dgm:cxn modelId="{9C1A0979-7AD6-4E10-B664-D88649FBAF39}" type="presParOf" srcId="{8A243ED0-0E9E-4617-954C-1AAC97056197}" destId="{7B18F1D8-D165-411E-B0FF-CB23817327E0}" srcOrd="1" destOrd="0" presId="urn:microsoft.com/office/officeart/2005/8/layout/hProcess9"/>
    <dgm:cxn modelId="{2003DB87-B976-44E1-9B92-8EC7965716A2}" type="presParOf" srcId="{8A243ED0-0E9E-4617-954C-1AAC97056197}" destId="{AEA558CE-2649-4F90-A8DE-63B0DC989BDA}" srcOrd="2" destOrd="0" presId="urn:microsoft.com/office/officeart/2005/8/layout/hProcess9"/>
    <dgm:cxn modelId="{476DAD04-44FE-401E-822D-56DBD653D70E}" type="presParOf" srcId="{8A243ED0-0E9E-4617-954C-1AAC97056197}" destId="{BA822305-AA3D-4EAB-B7E2-3E26C9FAED9E}" srcOrd="3" destOrd="0" presId="urn:microsoft.com/office/officeart/2005/8/layout/hProcess9"/>
    <dgm:cxn modelId="{AE5908AD-633D-46FE-A3AF-CB59ECFF66DD}" type="presParOf" srcId="{8A243ED0-0E9E-4617-954C-1AAC97056197}" destId="{0E66AF11-DCBE-41B0-93D8-4BBA4C0F70FA}" srcOrd="4" destOrd="0" presId="urn:microsoft.com/office/officeart/2005/8/layout/hProcess9"/>
    <dgm:cxn modelId="{886D87AB-5110-44A3-AB4A-A07B5D0ABCA1}" type="presParOf" srcId="{8A243ED0-0E9E-4617-954C-1AAC97056197}" destId="{936C8D6E-DD58-4701-8096-4CADDE367C5C}" srcOrd="5" destOrd="0" presId="urn:microsoft.com/office/officeart/2005/8/layout/hProcess9"/>
    <dgm:cxn modelId="{CD03306E-9628-40B5-B8BA-8E2BEC316621}" type="presParOf" srcId="{8A243ED0-0E9E-4617-954C-1AAC97056197}" destId="{B52B12CD-90CA-4AC0-97F7-5945745E09E8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3CABC13-5634-4FAD-AB2D-D9D37C6F3728}" type="doc">
      <dgm:prSet loTypeId="urn:microsoft.com/office/officeart/2005/8/layout/equation1" loCatId="relationship" qsTypeId="urn:microsoft.com/office/officeart/2005/8/quickstyle/simple1" qsCatId="simple" csTypeId="urn:microsoft.com/office/officeart/2005/8/colors/accent1_2" csCatId="accent1" phldr="1"/>
      <dgm:spPr/>
    </dgm:pt>
    <dgm:pt modelId="{AF958E4A-B20D-4A0B-842C-AD3665BB4593}">
      <dgm:prSet phldrT="[Text]"/>
      <dgm:spPr/>
      <dgm:t>
        <a:bodyPr/>
        <a:lstStyle/>
        <a:p>
          <a:r>
            <a:rPr lang="en-CA" dirty="0"/>
            <a:t>My friend</a:t>
          </a:r>
        </a:p>
      </dgm:t>
    </dgm:pt>
    <dgm:pt modelId="{731B3944-0136-44AA-9647-C8FBA8FA3EFB}" type="parTrans" cxnId="{570E42BE-C0A9-45A7-AFB0-1D9DD9D99919}">
      <dgm:prSet/>
      <dgm:spPr/>
      <dgm:t>
        <a:bodyPr/>
        <a:lstStyle/>
        <a:p>
          <a:endParaRPr lang="en-CA"/>
        </a:p>
      </dgm:t>
    </dgm:pt>
    <dgm:pt modelId="{DFD9D0C4-2456-4B5C-A2CF-2FAB02F4739C}" type="sibTrans" cxnId="{570E42BE-C0A9-45A7-AFB0-1D9DD9D99919}">
      <dgm:prSet/>
      <dgm:spPr/>
      <dgm:t>
        <a:bodyPr/>
        <a:lstStyle/>
        <a:p>
          <a:endParaRPr lang="en-CA"/>
        </a:p>
      </dgm:t>
    </dgm:pt>
    <dgm:pt modelId="{47C60402-F5E7-4DC8-AB4E-2BEFDFA6401B}">
      <dgm:prSet phldrT="[Text]"/>
      <dgm:spPr/>
      <dgm:t>
        <a:bodyPr/>
        <a:lstStyle/>
        <a:p>
          <a:r>
            <a:rPr lang="en-CA" dirty="0"/>
            <a:t>funny</a:t>
          </a:r>
        </a:p>
      </dgm:t>
    </dgm:pt>
    <dgm:pt modelId="{E8B5A289-03AF-4351-8CCF-FB4244674C02}" type="parTrans" cxnId="{7A94D0BA-3A18-4564-B169-8457478F7BC8}">
      <dgm:prSet/>
      <dgm:spPr/>
      <dgm:t>
        <a:bodyPr/>
        <a:lstStyle/>
        <a:p>
          <a:endParaRPr lang="en-CA"/>
        </a:p>
      </dgm:t>
    </dgm:pt>
    <dgm:pt modelId="{BBA080E7-F286-4096-85E5-1D543EBD854D}" type="sibTrans" cxnId="{7A94D0BA-3A18-4564-B169-8457478F7BC8}">
      <dgm:prSet/>
      <dgm:spPr/>
      <dgm:t>
        <a:bodyPr/>
        <a:lstStyle/>
        <a:p>
          <a:endParaRPr lang="en-CA"/>
        </a:p>
      </dgm:t>
    </dgm:pt>
    <dgm:pt modelId="{F5447FA5-555A-4935-ACB7-BC80D0239822}">
      <dgm:prSet phldrT="[Text]"/>
      <dgm:spPr/>
      <dgm:t>
        <a:bodyPr/>
        <a:lstStyle/>
        <a:p>
          <a:r>
            <a:rPr lang="en-CA" dirty="0"/>
            <a:t>My friend is the funniest person I know</a:t>
          </a:r>
        </a:p>
      </dgm:t>
    </dgm:pt>
    <dgm:pt modelId="{5FF1B5D6-0A5F-441D-8163-B8D5184C2DDF}" type="parTrans" cxnId="{7F1A11A1-2AC4-48F9-950F-798A35479008}">
      <dgm:prSet/>
      <dgm:spPr/>
      <dgm:t>
        <a:bodyPr/>
        <a:lstStyle/>
        <a:p>
          <a:endParaRPr lang="en-CA"/>
        </a:p>
      </dgm:t>
    </dgm:pt>
    <dgm:pt modelId="{48DD7581-D726-47EC-82D8-CE64567716F0}" type="sibTrans" cxnId="{7F1A11A1-2AC4-48F9-950F-798A35479008}">
      <dgm:prSet/>
      <dgm:spPr/>
      <dgm:t>
        <a:bodyPr/>
        <a:lstStyle/>
        <a:p>
          <a:endParaRPr lang="en-CA"/>
        </a:p>
      </dgm:t>
    </dgm:pt>
    <dgm:pt modelId="{EE1F70EC-EC95-4787-BE78-F21F4F520A85}" type="pres">
      <dgm:prSet presAssocID="{73CABC13-5634-4FAD-AB2D-D9D37C6F3728}" presName="linearFlow" presStyleCnt="0">
        <dgm:presLayoutVars>
          <dgm:dir/>
          <dgm:resizeHandles val="exact"/>
        </dgm:presLayoutVars>
      </dgm:prSet>
      <dgm:spPr/>
    </dgm:pt>
    <dgm:pt modelId="{9A20CFCF-0A51-4299-987D-BF5D0498D1B2}" type="pres">
      <dgm:prSet presAssocID="{AF958E4A-B20D-4A0B-842C-AD3665BB4593}" presName="node" presStyleLbl="node1" presStyleIdx="0" presStyleCnt="3">
        <dgm:presLayoutVars>
          <dgm:bulletEnabled val="1"/>
        </dgm:presLayoutVars>
      </dgm:prSet>
      <dgm:spPr/>
    </dgm:pt>
    <dgm:pt modelId="{549B5829-2439-4A68-9E86-CD87F1149E41}" type="pres">
      <dgm:prSet presAssocID="{DFD9D0C4-2456-4B5C-A2CF-2FAB02F4739C}" presName="spacerL" presStyleCnt="0"/>
      <dgm:spPr/>
    </dgm:pt>
    <dgm:pt modelId="{D6247BFC-70C2-4BAA-B34E-E858BD17BB76}" type="pres">
      <dgm:prSet presAssocID="{DFD9D0C4-2456-4B5C-A2CF-2FAB02F4739C}" presName="sibTrans" presStyleLbl="sibTrans2D1" presStyleIdx="0" presStyleCnt="2"/>
      <dgm:spPr/>
    </dgm:pt>
    <dgm:pt modelId="{29AF81A2-8A43-4493-B1CE-41EF9882780C}" type="pres">
      <dgm:prSet presAssocID="{DFD9D0C4-2456-4B5C-A2CF-2FAB02F4739C}" presName="spacerR" presStyleCnt="0"/>
      <dgm:spPr/>
    </dgm:pt>
    <dgm:pt modelId="{6096B597-CBC1-4BA9-8129-244CFE48B2A6}" type="pres">
      <dgm:prSet presAssocID="{47C60402-F5E7-4DC8-AB4E-2BEFDFA6401B}" presName="node" presStyleLbl="node1" presStyleIdx="1" presStyleCnt="3">
        <dgm:presLayoutVars>
          <dgm:bulletEnabled val="1"/>
        </dgm:presLayoutVars>
      </dgm:prSet>
      <dgm:spPr/>
    </dgm:pt>
    <dgm:pt modelId="{309BA407-E46B-4AC9-9C81-CEAFF46FEC47}" type="pres">
      <dgm:prSet presAssocID="{BBA080E7-F286-4096-85E5-1D543EBD854D}" presName="spacerL" presStyleCnt="0"/>
      <dgm:spPr/>
    </dgm:pt>
    <dgm:pt modelId="{318C5DBA-B442-4C3C-9E7F-A1CE22C1AA37}" type="pres">
      <dgm:prSet presAssocID="{BBA080E7-F286-4096-85E5-1D543EBD854D}" presName="sibTrans" presStyleLbl="sibTrans2D1" presStyleIdx="1" presStyleCnt="2"/>
      <dgm:spPr/>
    </dgm:pt>
    <dgm:pt modelId="{9BF754FD-1549-4BCA-A77B-BEB1508BCF60}" type="pres">
      <dgm:prSet presAssocID="{BBA080E7-F286-4096-85E5-1D543EBD854D}" presName="spacerR" presStyleCnt="0"/>
      <dgm:spPr/>
    </dgm:pt>
    <dgm:pt modelId="{058C15C2-EA71-4348-85D5-4986DB518106}" type="pres">
      <dgm:prSet presAssocID="{F5447FA5-555A-4935-ACB7-BC80D0239822}" presName="node" presStyleLbl="node1" presStyleIdx="2" presStyleCnt="3" custScaleX="201974" custLinFactNeighborX="-38836" custLinFactNeighborY="-6580">
        <dgm:presLayoutVars>
          <dgm:bulletEnabled val="1"/>
        </dgm:presLayoutVars>
      </dgm:prSet>
      <dgm:spPr/>
    </dgm:pt>
  </dgm:ptLst>
  <dgm:cxnLst>
    <dgm:cxn modelId="{81A05E26-3775-469F-B34C-9A6E04A2063C}" type="presOf" srcId="{F5447FA5-555A-4935-ACB7-BC80D0239822}" destId="{058C15C2-EA71-4348-85D5-4986DB518106}" srcOrd="0" destOrd="0" presId="urn:microsoft.com/office/officeart/2005/8/layout/equation1"/>
    <dgm:cxn modelId="{46A84066-BAEB-49BA-A622-873F14B591F7}" type="presOf" srcId="{AF958E4A-B20D-4A0B-842C-AD3665BB4593}" destId="{9A20CFCF-0A51-4299-987D-BF5D0498D1B2}" srcOrd="0" destOrd="0" presId="urn:microsoft.com/office/officeart/2005/8/layout/equation1"/>
    <dgm:cxn modelId="{D3F5864B-18DC-4578-A4F8-18CD50B72F21}" type="presOf" srcId="{BBA080E7-F286-4096-85E5-1D543EBD854D}" destId="{318C5DBA-B442-4C3C-9E7F-A1CE22C1AA37}" srcOrd="0" destOrd="0" presId="urn:microsoft.com/office/officeart/2005/8/layout/equation1"/>
    <dgm:cxn modelId="{E53BBC8F-CC8F-4519-8985-486F255BAB21}" type="presOf" srcId="{47C60402-F5E7-4DC8-AB4E-2BEFDFA6401B}" destId="{6096B597-CBC1-4BA9-8129-244CFE48B2A6}" srcOrd="0" destOrd="0" presId="urn:microsoft.com/office/officeart/2005/8/layout/equation1"/>
    <dgm:cxn modelId="{7F1A11A1-2AC4-48F9-950F-798A35479008}" srcId="{73CABC13-5634-4FAD-AB2D-D9D37C6F3728}" destId="{F5447FA5-555A-4935-ACB7-BC80D0239822}" srcOrd="2" destOrd="0" parTransId="{5FF1B5D6-0A5F-441D-8163-B8D5184C2DDF}" sibTransId="{48DD7581-D726-47EC-82D8-CE64567716F0}"/>
    <dgm:cxn modelId="{A0CB4BA6-D1CA-422C-BED8-CDB855C1B990}" type="presOf" srcId="{DFD9D0C4-2456-4B5C-A2CF-2FAB02F4739C}" destId="{D6247BFC-70C2-4BAA-B34E-E858BD17BB76}" srcOrd="0" destOrd="0" presId="urn:microsoft.com/office/officeart/2005/8/layout/equation1"/>
    <dgm:cxn modelId="{7A94D0BA-3A18-4564-B169-8457478F7BC8}" srcId="{73CABC13-5634-4FAD-AB2D-D9D37C6F3728}" destId="{47C60402-F5E7-4DC8-AB4E-2BEFDFA6401B}" srcOrd="1" destOrd="0" parTransId="{E8B5A289-03AF-4351-8CCF-FB4244674C02}" sibTransId="{BBA080E7-F286-4096-85E5-1D543EBD854D}"/>
    <dgm:cxn modelId="{570E42BE-C0A9-45A7-AFB0-1D9DD9D99919}" srcId="{73CABC13-5634-4FAD-AB2D-D9D37C6F3728}" destId="{AF958E4A-B20D-4A0B-842C-AD3665BB4593}" srcOrd="0" destOrd="0" parTransId="{731B3944-0136-44AA-9647-C8FBA8FA3EFB}" sibTransId="{DFD9D0C4-2456-4B5C-A2CF-2FAB02F4739C}"/>
    <dgm:cxn modelId="{5C721CE4-B636-4D4A-8FEA-03CAF268B0E3}" type="presOf" srcId="{73CABC13-5634-4FAD-AB2D-D9D37C6F3728}" destId="{EE1F70EC-EC95-4787-BE78-F21F4F520A85}" srcOrd="0" destOrd="0" presId="urn:microsoft.com/office/officeart/2005/8/layout/equation1"/>
    <dgm:cxn modelId="{B3074155-89C3-4927-8706-66B8DF995563}" type="presParOf" srcId="{EE1F70EC-EC95-4787-BE78-F21F4F520A85}" destId="{9A20CFCF-0A51-4299-987D-BF5D0498D1B2}" srcOrd="0" destOrd="0" presId="urn:microsoft.com/office/officeart/2005/8/layout/equation1"/>
    <dgm:cxn modelId="{08D4AD33-FBB7-4C70-A757-E4090C59763C}" type="presParOf" srcId="{EE1F70EC-EC95-4787-BE78-F21F4F520A85}" destId="{549B5829-2439-4A68-9E86-CD87F1149E41}" srcOrd="1" destOrd="0" presId="urn:microsoft.com/office/officeart/2005/8/layout/equation1"/>
    <dgm:cxn modelId="{AF881878-30F9-4CE9-A9F1-8C9EDEDE863B}" type="presParOf" srcId="{EE1F70EC-EC95-4787-BE78-F21F4F520A85}" destId="{D6247BFC-70C2-4BAA-B34E-E858BD17BB76}" srcOrd="2" destOrd="0" presId="urn:microsoft.com/office/officeart/2005/8/layout/equation1"/>
    <dgm:cxn modelId="{844ABCBD-A6F5-4BA3-9E22-C3311C375598}" type="presParOf" srcId="{EE1F70EC-EC95-4787-BE78-F21F4F520A85}" destId="{29AF81A2-8A43-4493-B1CE-41EF9882780C}" srcOrd="3" destOrd="0" presId="urn:microsoft.com/office/officeart/2005/8/layout/equation1"/>
    <dgm:cxn modelId="{315542AF-2977-4997-8E80-5361EC0C8ECD}" type="presParOf" srcId="{EE1F70EC-EC95-4787-BE78-F21F4F520A85}" destId="{6096B597-CBC1-4BA9-8129-244CFE48B2A6}" srcOrd="4" destOrd="0" presId="urn:microsoft.com/office/officeart/2005/8/layout/equation1"/>
    <dgm:cxn modelId="{885EB978-230F-4DED-A2C3-A267E5964406}" type="presParOf" srcId="{EE1F70EC-EC95-4787-BE78-F21F4F520A85}" destId="{309BA407-E46B-4AC9-9C81-CEAFF46FEC47}" srcOrd="5" destOrd="0" presId="urn:microsoft.com/office/officeart/2005/8/layout/equation1"/>
    <dgm:cxn modelId="{2E0AF753-2FEA-47B5-88B9-61275003414B}" type="presParOf" srcId="{EE1F70EC-EC95-4787-BE78-F21F4F520A85}" destId="{318C5DBA-B442-4C3C-9E7F-A1CE22C1AA37}" srcOrd="6" destOrd="0" presId="urn:microsoft.com/office/officeart/2005/8/layout/equation1"/>
    <dgm:cxn modelId="{0D5159AB-DA04-42DA-8835-255E0B218F36}" type="presParOf" srcId="{EE1F70EC-EC95-4787-BE78-F21F4F520A85}" destId="{9BF754FD-1549-4BCA-A77B-BEB1508BCF60}" srcOrd="7" destOrd="0" presId="urn:microsoft.com/office/officeart/2005/8/layout/equation1"/>
    <dgm:cxn modelId="{A376CA0F-5877-430B-A400-F54D3BC8D16B}" type="presParOf" srcId="{EE1F70EC-EC95-4787-BE78-F21F4F520A85}" destId="{058C15C2-EA71-4348-85D5-4986DB518106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F3CDCFA-763B-42DB-A451-EEAC1944FBE4}" type="doc">
      <dgm:prSet loTypeId="urn:microsoft.com/office/officeart/2005/8/layout/equation1" loCatId="relationship" qsTypeId="urn:microsoft.com/office/officeart/2005/8/quickstyle/simple1" qsCatId="simple" csTypeId="urn:microsoft.com/office/officeart/2005/8/colors/accent0_3" csCatId="mainScheme" phldr="1"/>
      <dgm:spPr/>
    </dgm:pt>
    <dgm:pt modelId="{D75ECCF5-DB21-420E-B559-ABA93401737B}">
      <dgm:prSet phldrT="[Text]"/>
      <dgm:spPr/>
      <dgm:t>
        <a:bodyPr/>
        <a:lstStyle/>
        <a:p>
          <a:r>
            <a:rPr lang="en-CA" dirty="0"/>
            <a:t>Topic</a:t>
          </a:r>
        </a:p>
      </dgm:t>
    </dgm:pt>
    <dgm:pt modelId="{54B910BB-F146-400C-9A90-BDD0E5DEFA1D}" type="parTrans" cxnId="{A114F20C-3214-4A43-BC03-9C4FA75ECC72}">
      <dgm:prSet/>
      <dgm:spPr/>
      <dgm:t>
        <a:bodyPr/>
        <a:lstStyle/>
        <a:p>
          <a:endParaRPr lang="en-CA"/>
        </a:p>
      </dgm:t>
    </dgm:pt>
    <dgm:pt modelId="{41BD3A31-9521-4D79-86C7-2C817B408930}" type="sibTrans" cxnId="{A114F20C-3214-4A43-BC03-9C4FA75ECC72}">
      <dgm:prSet/>
      <dgm:spPr/>
      <dgm:t>
        <a:bodyPr/>
        <a:lstStyle/>
        <a:p>
          <a:endParaRPr lang="en-CA"/>
        </a:p>
      </dgm:t>
    </dgm:pt>
    <dgm:pt modelId="{414B7748-65BE-416A-88EE-F4D377388033}">
      <dgm:prSet phldrT="[Text]"/>
      <dgm:spPr/>
      <dgm:t>
        <a:bodyPr/>
        <a:lstStyle/>
        <a:p>
          <a:r>
            <a:rPr lang="en-CA" dirty="0"/>
            <a:t>Controlling Idea</a:t>
          </a:r>
        </a:p>
      </dgm:t>
    </dgm:pt>
    <dgm:pt modelId="{D4613472-020D-472F-8463-F7A1ADB90024}" type="parTrans" cxnId="{52A63868-2030-4188-8BE2-47CDE43B31A1}">
      <dgm:prSet/>
      <dgm:spPr/>
      <dgm:t>
        <a:bodyPr/>
        <a:lstStyle/>
        <a:p>
          <a:endParaRPr lang="en-CA"/>
        </a:p>
      </dgm:t>
    </dgm:pt>
    <dgm:pt modelId="{011A448B-11E7-4CC4-898D-0E23BA63C076}" type="sibTrans" cxnId="{52A63868-2030-4188-8BE2-47CDE43B31A1}">
      <dgm:prSet/>
      <dgm:spPr/>
      <dgm:t>
        <a:bodyPr/>
        <a:lstStyle/>
        <a:p>
          <a:endParaRPr lang="en-CA"/>
        </a:p>
      </dgm:t>
    </dgm:pt>
    <dgm:pt modelId="{5640190E-A2E5-4993-8552-4B9428A43B75}">
      <dgm:prSet phldrT="[Text]"/>
      <dgm:spPr/>
      <dgm:t>
        <a:bodyPr/>
        <a:lstStyle/>
        <a:p>
          <a:r>
            <a:rPr lang="en-CA" dirty="0"/>
            <a:t>Topic sentence</a:t>
          </a:r>
        </a:p>
      </dgm:t>
    </dgm:pt>
    <dgm:pt modelId="{1FDF48EF-DAA6-4963-9F53-20256DBCC60C}" type="parTrans" cxnId="{D6544C48-ED4E-449B-BE49-1E058503120A}">
      <dgm:prSet/>
      <dgm:spPr/>
      <dgm:t>
        <a:bodyPr/>
        <a:lstStyle/>
        <a:p>
          <a:endParaRPr lang="en-CA"/>
        </a:p>
      </dgm:t>
    </dgm:pt>
    <dgm:pt modelId="{B9C89F85-96A0-43BC-AAAD-B6A5345AFFBB}" type="sibTrans" cxnId="{D6544C48-ED4E-449B-BE49-1E058503120A}">
      <dgm:prSet/>
      <dgm:spPr/>
      <dgm:t>
        <a:bodyPr/>
        <a:lstStyle/>
        <a:p>
          <a:endParaRPr lang="en-CA"/>
        </a:p>
      </dgm:t>
    </dgm:pt>
    <dgm:pt modelId="{36B58E3A-3E22-4C18-9513-BF19004251E9}" type="pres">
      <dgm:prSet presAssocID="{6F3CDCFA-763B-42DB-A451-EEAC1944FBE4}" presName="linearFlow" presStyleCnt="0">
        <dgm:presLayoutVars>
          <dgm:dir/>
          <dgm:resizeHandles val="exact"/>
        </dgm:presLayoutVars>
      </dgm:prSet>
      <dgm:spPr/>
    </dgm:pt>
    <dgm:pt modelId="{F135D80B-AF01-4BA0-9D91-A641E334D730}" type="pres">
      <dgm:prSet presAssocID="{D75ECCF5-DB21-420E-B559-ABA93401737B}" presName="node" presStyleLbl="node1" presStyleIdx="0" presStyleCnt="3">
        <dgm:presLayoutVars>
          <dgm:bulletEnabled val="1"/>
        </dgm:presLayoutVars>
      </dgm:prSet>
      <dgm:spPr/>
    </dgm:pt>
    <dgm:pt modelId="{439CD7F6-42B3-439F-9E22-77111D7208E5}" type="pres">
      <dgm:prSet presAssocID="{41BD3A31-9521-4D79-86C7-2C817B408930}" presName="spacerL" presStyleCnt="0"/>
      <dgm:spPr/>
    </dgm:pt>
    <dgm:pt modelId="{7875C030-1174-47D2-B29B-0C188F42767E}" type="pres">
      <dgm:prSet presAssocID="{41BD3A31-9521-4D79-86C7-2C817B408930}" presName="sibTrans" presStyleLbl="sibTrans2D1" presStyleIdx="0" presStyleCnt="2"/>
      <dgm:spPr/>
    </dgm:pt>
    <dgm:pt modelId="{C2D2595A-CD76-4363-9262-4CB52D0ABD39}" type="pres">
      <dgm:prSet presAssocID="{41BD3A31-9521-4D79-86C7-2C817B408930}" presName="spacerR" presStyleCnt="0"/>
      <dgm:spPr/>
    </dgm:pt>
    <dgm:pt modelId="{151E840A-6FAB-4A23-B066-F62CE0BA79DF}" type="pres">
      <dgm:prSet presAssocID="{414B7748-65BE-416A-88EE-F4D377388033}" presName="node" presStyleLbl="node1" presStyleIdx="1" presStyleCnt="3">
        <dgm:presLayoutVars>
          <dgm:bulletEnabled val="1"/>
        </dgm:presLayoutVars>
      </dgm:prSet>
      <dgm:spPr/>
    </dgm:pt>
    <dgm:pt modelId="{9FD129F8-5C15-41F3-B0E8-87546299175E}" type="pres">
      <dgm:prSet presAssocID="{011A448B-11E7-4CC4-898D-0E23BA63C076}" presName="spacerL" presStyleCnt="0"/>
      <dgm:spPr/>
    </dgm:pt>
    <dgm:pt modelId="{825B0263-0B0A-4418-B7E0-B1C30B4D265C}" type="pres">
      <dgm:prSet presAssocID="{011A448B-11E7-4CC4-898D-0E23BA63C076}" presName="sibTrans" presStyleLbl="sibTrans2D1" presStyleIdx="1" presStyleCnt="2"/>
      <dgm:spPr/>
    </dgm:pt>
    <dgm:pt modelId="{ED0B1878-1A56-4C40-B441-B25C0BD1D3B9}" type="pres">
      <dgm:prSet presAssocID="{011A448B-11E7-4CC4-898D-0E23BA63C076}" presName="spacerR" presStyleCnt="0"/>
      <dgm:spPr/>
    </dgm:pt>
    <dgm:pt modelId="{A22EC642-5D56-46E1-BBF4-D55EE36F1FDA}" type="pres">
      <dgm:prSet presAssocID="{5640190E-A2E5-4993-8552-4B9428A43B75}" presName="node" presStyleLbl="node1" presStyleIdx="2" presStyleCnt="3" custScaleX="149034" custScaleY="73547" custLinFactNeighborX="48369" custLinFactNeighborY="-2598">
        <dgm:presLayoutVars>
          <dgm:bulletEnabled val="1"/>
        </dgm:presLayoutVars>
      </dgm:prSet>
      <dgm:spPr/>
    </dgm:pt>
  </dgm:ptLst>
  <dgm:cxnLst>
    <dgm:cxn modelId="{A114F20C-3214-4A43-BC03-9C4FA75ECC72}" srcId="{6F3CDCFA-763B-42DB-A451-EEAC1944FBE4}" destId="{D75ECCF5-DB21-420E-B559-ABA93401737B}" srcOrd="0" destOrd="0" parTransId="{54B910BB-F146-400C-9A90-BDD0E5DEFA1D}" sibTransId="{41BD3A31-9521-4D79-86C7-2C817B408930}"/>
    <dgm:cxn modelId="{880DB01A-B625-49F9-ADBE-A18DFF5E8917}" type="presOf" srcId="{D75ECCF5-DB21-420E-B559-ABA93401737B}" destId="{F135D80B-AF01-4BA0-9D91-A641E334D730}" srcOrd="0" destOrd="0" presId="urn:microsoft.com/office/officeart/2005/8/layout/equation1"/>
    <dgm:cxn modelId="{4DA9D91E-5DCA-4BF2-82A8-AA3D237CDFFF}" type="presOf" srcId="{41BD3A31-9521-4D79-86C7-2C817B408930}" destId="{7875C030-1174-47D2-B29B-0C188F42767E}" srcOrd="0" destOrd="0" presId="urn:microsoft.com/office/officeart/2005/8/layout/equation1"/>
    <dgm:cxn modelId="{6F83585D-DA2F-4980-8AF8-945CAA46F7CA}" type="presOf" srcId="{6F3CDCFA-763B-42DB-A451-EEAC1944FBE4}" destId="{36B58E3A-3E22-4C18-9513-BF19004251E9}" srcOrd="0" destOrd="0" presId="urn:microsoft.com/office/officeart/2005/8/layout/equation1"/>
    <dgm:cxn modelId="{52A63868-2030-4188-8BE2-47CDE43B31A1}" srcId="{6F3CDCFA-763B-42DB-A451-EEAC1944FBE4}" destId="{414B7748-65BE-416A-88EE-F4D377388033}" srcOrd="1" destOrd="0" parTransId="{D4613472-020D-472F-8463-F7A1ADB90024}" sibTransId="{011A448B-11E7-4CC4-898D-0E23BA63C076}"/>
    <dgm:cxn modelId="{D6544C48-ED4E-449B-BE49-1E058503120A}" srcId="{6F3CDCFA-763B-42DB-A451-EEAC1944FBE4}" destId="{5640190E-A2E5-4993-8552-4B9428A43B75}" srcOrd="2" destOrd="0" parTransId="{1FDF48EF-DAA6-4963-9F53-20256DBCC60C}" sibTransId="{B9C89F85-96A0-43BC-AAAD-B6A5345AFFBB}"/>
    <dgm:cxn modelId="{FE12967A-D166-47D3-9EF7-B64E5BC0EE5D}" type="presOf" srcId="{011A448B-11E7-4CC4-898D-0E23BA63C076}" destId="{825B0263-0B0A-4418-B7E0-B1C30B4D265C}" srcOrd="0" destOrd="0" presId="urn:microsoft.com/office/officeart/2005/8/layout/equation1"/>
    <dgm:cxn modelId="{73ECE498-BDB5-4AF4-8C76-64B94459BDC7}" type="presOf" srcId="{414B7748-65BE-416A-88EE-F4D377388033}" destId="{151E840A-6FAB-4A23-B066-F62CE0BA79DF}" srcOrd="0" destOrd="0" presId="urn:microsoft.com/office/officeart/2005/8/layout/equation1"/>
    <dgm:cxn modelId="{47778AEA-C206-478E-AFBD-3E9663B08773}" type="presOf" srcId="{5640190E-A2E5-4993-8552-4B9428A43B75}" destId="{A22EC642-5D56-46E1-BBF4-D55EE36F1FDA}" srcOrd="0" destOrd="0" presId="urn:microsoft.com/office/officeart/2005/8/layout/equation1"/>
    <dgm:cxn modelId="{B450A23E-C5A5-485B-B5BB-531DD8728308}" type="presParOf" srcId="{36B58E3A-3E22-4C18-9513-BF19004251E9}" destId="{F135D80B-AF01-4BA0-9D91-A641E334D730}" srcOrd="0" destOrd="0" presId="urn:microsoft.com/office/officeart/2005/8/layout/equation1"/>
    <dgm:cxn modelId="{AD9C02FB-3174-4D0F-9E73-E1313A96E3EB}" type="presParOf" srcId="{36B58E3A-3E22-4C18-9513-BF19004251E9}" destId="{439CD7F6-42B3-439F-9E22-77111D7208E5}" srcOrd="1" destOrd="0" presId="urn:microsoft.com/office/officeart/2005/8/layout/equation1"/>
    <dgm:cxn modelId="{BB053C1C-ACAD-4C40-B188-1A4A09FF7A82}" type="presParOf" srcId="{36B58E3A-3E22-4C18-9513-BF19004251E9}" destId="{7875C030-1174-47D2-B29B-0C188F42767E}" srcOrd="2" destOrd="0" presId="urn:microsoft.com/office/officeart/2005/8/layout/equation1"/>
    <dgm:cxn modelId="{8D9EF077-CFBF-439B-8C7F-E31E885B3349}" type="presParOf" srcId="{36B58E3A-3E22-4C18-9513-BF19004251E9}" destId="{C2D2595A-CD76-4363-9262-4CB52D0ABD39}" srcOrd="3" destOrd="0" presId="urn:microsoft.com/office/officeart/2005/8/layout/equation1"/>
    <dgm:cxn modelId="{A8AE626A-0395-4F83-9832-53EEC2867E14}" type="presParOf" srcId="{36B58E3A-3E22-4C18-9513-BF19004251E9}" destId="{151E840A-6FAB-4A23-B066-F62CE0BA79DF}" srcOrd="4" destOrd="0" presId="urn:microsoft.com/office/officeart/2005/8/layout/equation1"/>
    <dgm:cxn modelId="{73E137A2-596B-471D-AC83-4B3BB11125E1}" type="presParOf" srcId="{36B58E3A-3E22-4C18-9513-BF19004251E9}" destId="{9FD129F8-5C15-41F3-B0E8-87546299175E}" srcOrd="5" destOrd="0" presId="urn:microsoft.com/office/officeart/2005/8/layout/equation1"/>
    <dgm:cxn modelId="{642A5771-D622-4DE0-AB61-6161A2C3F458}" type="presParOf" srcId="{36B58E3A-3E22-4C18-9513-BF19004251E9}" destId="{825B0263-0B0A-4418-B7E0-B1C30B4D265C}" srcOrd="6" destOrd="0" presId="urn:microsoft.com/office/officeart/2005/8/layout/equation1"/>
    <dgm:cxn modelId="{3F6F4752-7FAB-4AA6-BAED-00DC365D55EA}" type="presParOf" srcId="{36B58E3A-3E22-4C18-9513-BF19004251E9}" destId="{ED0B1878-1A56-4C40-B441-B25C0BD1D3B9}" srcOrd="7" destOrd="0" presId="urn:microsoft.com/office/officeart/2005/8/layout/equation1"/>
    <dgm:cxn modelId="{E4743FD0-208D-4E44-9A9E-CFC02D971FA5}" type="presParOf" srcId="{36B58E3A-3E22-4C18-9513-BF19004251E9}" destId="{A22EC642-5D56-46E1-BBF4-D55EE36F1FDA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4FBF4F3-BE4A-41D0-824F-14CCC9F89D08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CA"/>
        </a:p>
      </dgm:t>
    </dgm:pt>
    <dgm:pt modelId="{784A486D-06C7-4282-A367-9642055D09CC}">
      <dgm:prSet phldrT="[Text]"/>
      <dgm:spPr/>
      <dgm:t>
        <a:bodyPr/>
        <a:lstStyle/>
        <a:p>
          <a:r>
            <a:rPr lang="en-CA" dirty="0"/>
            <a:t>Supporting sentences</a:t>
          </a:r>
        </a:p>
      </dgm:t>
    </dgm:pt>
    <dgm:pt modelId="{33BB853E-97D3-46B6-B188-387C356D95AC}" type="parTrans" cxnId="{F9FD3A62-1891-489E-86DB-CCB85D5839B3}">
      <dgm:prSet/>
      <dgm:spPr/>
      <dgm:t>
        <a:bodyPr/>
        <a:lstStyle/>
        <a:p>
          <a:endParaRPr lang="en-CA"/>
        </a:p>
      </dgm:t>
    </dgm:pt>
    <dgm:pt modelId="{651CB681-93DB-4BD5-888B-63CE023BB41A}" type="sibTrans" cxnId="{F9FD3A62-1891-489E-86DB-CCB85D5839B3}">
      <dgm:prSet/>
      <dgm:spPr/>
      <dgm:t>
        <a:bodyPr/>
        <a:lstStyle/>
        <a:p>
          <a:endParaRPr lang="en-CA"/>
        </a:p>
      </dgm:t>
    </dgm:pt>
    <dgm:pt modelId="{D52EC75D-044B-46CC-A8C1-91F3CA30085C}">
      <dgm:prSet phldrT="[Text]"/>
      <dgm:spPr/>
      <dgm:t>
        <a:bodyPr/>
        <a:lstStyle/>
        <a:p>
          <a:r>
            <a:rPr lang="en-CA" dirty="0"/>
            <a:t>Define (What)</a:t>
          </a:r>
        </a:p>
      </dgm:t>
    </dgm:pt>
    <dgm:pt modelId="{44AB95E6-A9B2-46C9-9AA6-A235207F9856}" type="parTrans" cxnId="{358B6DAB-37EE-4247-A5CE-5199E41396C0}">
      <dgm:prSet/>
      <dgm:spPr/>
      <dgm:t>
        <a:bodyPr/>
        <a:lstStyle/>
        <a:p>
          <a:endParaRPr lang="en-CA"/>
        </a:p>
      </dgm:t>
    </dgm:pt>
    <dgm:pt modelId="{E60865B6-3AB2-4809-9EC8-3D2E468DA0D3}" type="sibTrans" cxnId="{358B6DAB-37EE-4247-A5CE-5199E41396C0}">
      <dgm:prSet/>
      <dgm:spPr/>
      <dgm:t>
        <a:bodyPr/>
        <a:lstStyle/>
        <a:p>
          <a:endParaRPr lang="en-CA"/>
        </a:p>
      </dgm:t>
    </dgm:pt>
    <dgm:pt modelId="{51F4B313-6F0E-4D53-865F-BC303132BDAE}">
      <dgm:prSet phldrT="[Text]"/>
      <dgm:spPr/>
      <dgm:t>
        <a:bodyPr/>
        <a:lstStyle/>
        <a:p>
          <a:r>
            <a:rPr lang="en-CA" dirty="0"/>
            <a:t>Explain (Why, where, when, how)</a:t>
          </a:r>
        </a:p>
      </dgm:t>
    </dgm:pt>
    <dgm:pt modelId="{EE0E5F26-1B38-46E1-B5C2-B989E5E828BC}" type="parTrans" cxnId="{848ACB51-4409-4431-AA9D-7B14317E256A}">
      <dgm:prSet/>
      <dgm:spPr/>
      <dgm:t>
        <a:bodyPr/>
        <a:lstStyle/>
        <a:p>
          <a:endParaRPr lang="en-CA"/>
        </a:p>
      </dgm:t>
    </dgm:pt>
    <dgm:pt modelId="{9F8E1492-D24D-449D-8817-A8F0F2962613}" type="sibTrans" cxnId="{848ACB51-4409-4431-AA9D-7B14317E256A}">
      <dgm:prSet/>
      <dgm:spPr/>
      <dgm:t>
        <a:bodyPr/>
        <a:lstStyle/>
        <a:p>
          <a:endParaRPr lang="en-CA"/>
        </a:p>
      </dgm:t>
    </dgm:pt>
    <dgm:pt modelId="{94A8E292-8877-44FA-ACE8-49DDAD3CAA14}">
      <dgm:prSet phldrT="[Text]"/>
      <dgm:spPr/>
      <dgm:t>
        <a:bodyPr/>
        <a:lstStyle/>
        <a:p>
          <a:r>
            <a:rPr lang="en-CA" dirty="0"/>
            <a:t>Exemplify </a:t>
          </a:r>
        </a:p>
      </dgm:t>
    </dgm:pt>
    <dgm:pt modelId="{FF0211B5-57DA-4823-9024-3DEBB7F139E9}" type="parTrans" cxnId="{050EED2D-9824-45A8-8F13-38BA0D73460E}">
      <dgm:prSet/>
      <dgm:spPr/>
      <dgm:t>
        <a:bodyPr/>
        <a:lstStyle/>
        <a:p>
          <a:endParaRPr lang="en-CA"/>
        </a:p>
      </dgm:t>
    </dgm:pt>
    <dgm:pt modelId="{CFECE737-E09D-418A-A0CE-DC3059944844}" type="sibTrans" cxnId="{050EED2D-9824-45A8-8F13-38BA0D73460E}">
      <dgm:prSet/>
      <dgm:spPr/>
      <dgm:t>
        <a:bodyPr/>
        <a:lstStyle/>
        <a:p>
          <a:endParaRPr lang="en-CA"/>
        </a:p>
      </dgm:t>
    </dgm:pt>
    <dgm:pt modelId="{37EE2C6E-B199-4EF3-98A9-CA05C16B5D9A}" type="pres">
      <dgm:prSet presAssocID="{B4FBF4F3-BE4A-41D0-824F-14CCC9F89D08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5756116-6CAA-4DA0-B0BE-B2BAFF7EBE0E}" type="pres">
      <dgm:prSet presAssocID="{784A486D-06C7-4282-A367-9642055D09CC}" presName="root1" presStyleCnt="0"/>
      <dgm:spPr/>
    </dgm:pt>
    <dgm:pt modelId="{D93C32E9-EBFB-4D16-85A6-E06E91AE0298}" type="pres">
      <dgm:prSet presAssocID="{784A486D-06C7-4282-A367-9642055D09CC}" presName="LevelOneTextNode" presStyleLbl="node0" presStyleIdx="0" presStyleCnt="1" custScaleX="227037">
        <dgm:presLayoutVars>
          <dgm:chPref val="3"/>
        </dgm:presLayoutVars>
      </dgm:prSet>
      <dgm:spPr/>
    </dgm:pt>
    <dgm:pt modelId="{9E92D997-8FEE-4B06-94EE-06AAD15B368E}" type="pres">
      <dgm:prSet presAssocID="{784A486D-06C7-4282-A367-9642055D09CC}" presName="level2hierChild" presStyleCnt="0"/>
      <dgm:spPr/>
    </dgm:pt>
    <dgm:pt modelId="{50552C29-C273-490E-BAF4-CDB5E1D64863}" type="pres">
      <dgm:prSet presAssocID="{44AB95E6-A9B2-46C9-9AA6-A235207F9856}" presName="conn2-1" presStyleLbl="parChTrans1D2" presStyleIdx="0" presStyleCnt="3"/>
      <dgm:spPr/>
    </dgm:pt>
    <dgm:pt modelId="{B310096B-CD23-4B4C-96B7-4533E241031E}" type="pres">
      <dgm:prSet presAssocID="{44AB95E6-A9B2-46C9-9AA6-A235207F9856}" presName="connTx" presStyleLbl="parChTrans1D2" presStyleIdx="0" presStyleCnt="3"/>
      <dgm:spPr/>
    </dgm:pt>
    <dgm:pt modelId="{63030D54-0354-4729-9656-7042EFE77AC2}" type="pres">
      <dgm:prSet presAssocID="{D52EC75D-044B-46CC-A8C1-91F3CA30085C}" presName="root2" presStyleCnt="0"/>
      <dgm:spPr/>
    </dgm:pt>
    <dgm:pt modelId="{63E2B077-A477-4FA6-8E36-93F916A3694A}" type="pres">
      <dgm:prSet presAssocID="{D52EC75D-044B-46CC-A8C1-91F3CA30085C}" presName="LevelTwoTextNode" presStyleLbl="node2" presStyleIdx="0" presStyleCnt="3" custScaleX="210027" custScaleY="177306">
        <dgm:presLayoutVars>
          <dgm:chPref val="3"/>
        </dgm:presLayoutVars>
      </dgm:prSet>
      <dgm:spPr/>
    </dgm:pt>
    <dgm:pt modelId="{FF9071A8-2052-4AA6-B034-CF9C73348DC6}" type="pres">
      <dgm:prSet presAssocID="{D52EC75D-044B-46CC-A8C1-91F3CA30085C}" presName="level3hierChild" presStyleCnt="0"/>
      <dgm:spPr/>
    </dgm:pt>
    <dgm:pt modelId="{86EDE1A9-2ED8-4EE3-875D-5A8BA1930E43}" type="pres">
      <dgm:prSet presAssocID="{EE0E5F26-1B38-46E1-B5C2-B989E5E828BC}" presName="conn2-1" presStyleLbl="parChTrans1D2" presStyleIdx="1" presStyleCnt="3"/>
      <dgm:spPr/>
    </dgm:pt>
    <dgm:pt modelId="{BC59CBDD-BC00-4BED-9AC6-A86A0C5CF5CC}" type="pres">
      <dgm:prSet presAssocID="{EE0E5F26-1B38-46E1-B5C2-B989E5E828BC}" presName="connTx" presStyleLbl="parChTrans1D2" presStyleIdx="1" presStyleCnt="3"/>
      <dgm:spPr/>
    </dgm:pt>
    <dgm:pt modelId="{D063A726-2349-4EF1-B291-092463607AFD}" type="pres">
      <dgm:prSet presAssocID="{51F4B313-6F0E-4D53-865F-BC303132BDAE}" presName="root2" presStyleCnt="0"/>
      <dgm:spPr/>
    </dgm:pt>
    <dgm:pt modelId="{A6320B1A-605F-4E7F-966F-DE7F2239F6D2}" type="pres">
      <dgm:prSet presAssocID="{51F4B313-6F0E-4D53-865F-BC303132BDAE}" presName="LevelTwoTextNode" presStyleLbl="node2" presStyleIdx="1" presStyleCnt="3" custScaleX="217935" custScaleY="136695" custLinFactNeighborX="-1179" custLinFactNeighborY="7736">
        <dgm:presLayoutVars>
          <dgm:chPref val="3"/>
        </dgm:presLayoutVars>
      </dgm:prSet>
      <dgm:spPr/>
    </dgm:pt>
    <dgm:pt modelId="{018F2428-D5AE-473B-B03B-7A9922BE3DE4}" type="pres">
      <dgm:prSet presAssocID="{51F4B313-6F0E-4D53-865F-BC303132BDAE}" presName="level3hierChild" presStyleCnt="0"/>
      <dgm:spPr/>
    </dgm:pt>
    <dgm:pt modelId="{DCC7D099-A28D-47C8-BB83-F81B93551AA0}" type="pres">
      <dgm:prSet presAssocID="{FF0211B5-57DA-4823-9024-3DEBB7F139E9}" presName="conn2-1" presStyleLbl="parChTrans1D2" presStyleIdx="2" presStyleCnt="3"/>
      <dgm:spPr/>
    </dgm:pt>
    <dgm:pt modelId="{94DFEB76-4E77-4999-A1BD-7AB2DF19A901}" type="pres">
      <dgm:prSet presAssocID="{FF0211B5-57DA-4823-9024-3DEBB7F139E9}" presName="connTx" presStyleLbl="parChTrans1D2" presStyleIdx="2" presStyleCnt="3"/>
      <dgm:spPr/>
    </dgm:pt>
    <dgm:pt modelId="{0289DBDC-C5CE-4723-8ED4-23E0B7144BBF}" type="pres">
      <dgm:prSet presAssocID="{94A8E292-8877-44FA-ACE8-49DDAD3CAA14}" presName="root2" presStyleCnt="0"/>
      <dgm:spPr/>
    </dgm:pt>
    <dgm:pt modelId="{0AA0F782-3559-4163-837D-1BA02ACF44EB}" type="pres">
      <dgm:prSet presAssocID="{94A8E292-8877-44FA-ACE8-49DDAD3CAA14}" presName="LevelTwoTextNode" presStyleLbl="node2" presStyleIdx="2" presStyleCnt="3" custScaleX="230639" custScaleY="174078">
        <dgm:presLayoutVars>
          <dgm:chPref val="3"/>
        </dgm:presLayoutVars>
      </dgm:prSet>
      <dgm:spPr/>
    </dgm:pt>
    <dgm:pt modelId="{C6456C74-712A-400F-8F4B-F181673E4370}" type="pres">
      <dgm:prSet presAssocID="{94A8E292-8877-44FA-ACE8-49DDAD3CAA14}" presName="level3hierChild" presStyleCnt="0"/>
      <dgm:spPr/>
    </dgm:pt>
  </dgm:ptLst>
  <dgm:cxnLst>
    <dgm:cxn modelId="{62C4BB01-9A20-4E1D-BB06-4107D113E4D0}" type="presOf" srcId="{784A486D-06C7-4282-A367-9642055D09CC}" destId="{D93C32E9-EBFB-4D16-85A6-E06E91AE0298}" srcOrd="0" destOrd="0" presId="urn:microsoft.com/office/officeart/2008/layout/HorizontalMultiLevelHierarchy"/>
    <dgm:cxn modelId="{050EED2D-9824-45A8-8F13-38BA0D73460E}" srcId="{784A486D-06C7-4282-A367-9642055D09CC}" destId="{94A8E292-8877-44FA-ACE8-49DDAD3CAA14}" srcOrd="2" destOrd="0" parTransId="{FF0211B5-57DA-4823-9024-3DEBB7F139E9}" sibTransId="{CFECE737-E09D-418A-A0CE-DC3059944844}"/>
    <dgm:cxn modelId="{343EEB37-B3BE-47A0-A01D-BCA44FAE38B7}" type="presOf" srcId="{D52EC75D-044B-46CC-A8C1-91F3CA30085C}" destId="{63E2B077-A477-4FA6-8E36-93F916A3694A}" srcOrd="0" destOrd="0" presId="urn:microsoft.com/office/officeart/2008/layout/HorizontalMultiLevelHierarchy"/>
    <dgm:cxn modelId="{4863FB5B-1436-4894-88F2-1DCEDB685D0C}" type="presOf" srcId="{FF0211B5-57DA-4823-9024-3DEBB7F139E9}" destId="{DCC7D099-A28D-47C8-BB83-F81B93551AA0}" srcOrd="0" destOrd="0" presId="urn:microsoft.com/office/officeart/2008/layout/HorizontalMultiLevelHierarchy"/>
    <dgm:cxn modelId="{F9FD3A62-1891-489E-86DB-CCB85D5839B3}" srcId="{B4FBF4F3-BE4A-41D0-824F-14CCC9F89D08}" destId="{784A486D-06C7-4282-A367-9642055D09CC}" srcOrd="0" destOrd="0" parTransId="{33BB853E-97D3-46B6-B188-387C356D95AC}" sibTransId="{651CB681-93DB-4BD5-888B-63CE023BB41A}"/>
    <dgm:cxn modelId="{1603B649-C1DF-42D3-8ADD-E3C3A17FFB3A}" type="presOf" srcId="{EE0E5F26-1B38-46E1-B5C2-B989E5E828BC}" destId="{86EDE1A9-2ED8-4EE3-875D-5A8BA1930E43}" srcOrd="0" destOrd="0" presId="urn:microsoft.com/office/officeart/2008/layout/HorizontalMultiLevelHierarchy"/>
    <dgm:cxn modelId="{848ACB51-4409-4431-AA9D-7B14317E256A}" srcId="{784A486D-06C7-4282-A367-9642055D09CC}" destId="{51F4B313-6F0E-4D53-865F-BC303132BDAE}" srcOrd="1" destOrd="0" parTransId="{EE0E5F26-1B38-46E1-B5C2-B989E5E828BC}" sibTransId="{9F8E1492-D24D-449D-8817-A8F0F2962613}"/>
    <dgm:cxn modelId="{F6636D95-E001-4DBC-A7F1-A56D5B1EDB11}" type="presOf" srcId="{EE0E5F26-1B38-46E1-B5C2-B989E5E828BC}" destId="{BC59CBDD-BC00-4BED-9AC6-A86A0C5CF5CC}" srcOrd="1" destOrd="0" presId="urn:microsoft.com/office/officeart/2008/layout/HorizontalMultiLevelHierarchy"/>
    <dgm:cxn modelId="{B7EE73A8-F3ED-4290-A887-74AA37FC64B2}" type="presOf" srcId="{FF0211B5-57DA-4823-9024-3DEBB7F139E9}" destId="{94DFEB76-4E77-4999-A1BD-7AB2DF19A901}" srcOrd="1" destOrd="0" presId="urn:microsoft.com/office/officeart/2008/layout/HorizontalMultiLevelHierarchy"/>
    <dgm:cxn modelId="{358B6DAB-37EE-4247-A5CE-5199E41396C0}" srcId="{784A486D-06C7-4282-A367-9642055D09CC}" destId="{D52EC75D-044B-46CC-A8C1-91F3CA30085C}" srcOrd="0" destOrd="0" parTransId="{44AB95E6-A9B2-46C9-9AA6-A235207F9856}" sibTransId="{E60865B6-3AB2-4809-9EC8-3D2E468DA0D3}"/>
    <dgm:cxn modelId="{A1698FBF-0B48-42BD-AB65-941E55A3DD7A}" type="presOf" srcId="{44AB95E6-A9B2-46C9-9AA6-A235207F9856}" destId="{50552C29-C273-490E-BAF4-CDB5E1D64863}" srcOrd="0" destOrd="0" presId="urn:microsoft.com/office/officeart/2008/layout/HorizontalMultiLevelHierarchy"/>
    <dgm:cxn modelId="{EBBD0AC6-6EA9-4A79-98DE-34FF97C9F143}" type="presOf" srcId="{B4FBF4F3-BE4A-41D0-824F-14CCC9F89D08}" destId="{37EE2C6E-B199-4EF3-98A9-CA05C16B5D9A}" srcOrd="0" destOrd="0" presId="urn:microsoft.com/office/officeart/2008/layout/HorizontalMultiLevelHierarchy"/>
    <dgm:cxn modelId="{EEBB20DC-E63A-479A-95EE-2BD5CC3021CF}" type="presOf" srcId="{94A8E292-8877-44FA-ACE8-49DDAD3CAA14}" destId="{0AA0F782-3559-4163-837D-1BA02ACF44EB}" srcOrd="0" destOrd="0" presId="urn:microsoft.com/office/officeart/2008/layout/HorizontalMultiLevelHierarchy"/>
    <dgm:cxn modelId="{C7E75DF4-5DE2-4F23-B010-9F7028EFF74A}" type="presOf" srcId="{51F4B313-6F0E-4D53-865F-BC303132BDAE}" destId="{A6320B1A-605F-4E7F-966F-DE7F2239F6D2}" srcOrd="0" destOrd="0" presId="urn:microsoft.com/office/officeart/2008/layout/HorizontalMultiLevelHierarchy"/>
    <dgm:cxn modelId="{095CB9F4-5C5F-4515-8A86-329C78D3685A}" type="presOf" srcId="{44AB95E6-A9B2-46C9-9AA6-A235207F9856}" destId="{B310096B-CD23-4B4C-96B7-4533E241031E}" srcOrd="1" destOrd="0" presId="urn:microsoft.com/office/officeart/2008/layout/HorizontalMultiLevelHierarchy"/>
    <dgm:cxn modelId="{1697442D-792A-48B5-AACB-1CD378390970}" type="presParOf" srcId="{37EE2C6E-B199-4EF3-98A9-CA05C16B5D9A}" destId="{65756116-6CAA-4DA0-B0BE-B2BAFF7EBE0E}" srcOrd="0" destOrd="0" presId="urn:microsoft.com/office/officeart/2008/layout/HorizontalMultiLevelHierarchy"/>
    <dgm:cxn modelId="{2D4BBD1F-46E8-4D88-A811-21D98AFA2010}" type="presParOf" srcId="{65756116-6CAA-4DA0-B0BE-B2BAFF7EBE0E}" destId="{D93C32E9-EBFB-4D16-85A6-E06E91AE0298}" srcOrd="0" destOrd="0" presId="urn:microsoft.com/office/officeart/2008/layout/HorizontalMultiLevelHierarchy"/>
    <dgm:cxn modelId="{3314900C-69F0-4515-AF80-E615B7F08924}" type="presParOf" srcId="{65756116-6CAA-4DA0-B0BE-B2BAFF7EBE0E}" destId="{9E92D997-8FEE-4B06-94EE-06AAD15B368E}" srcOrd="1" destOrd="0" presId="urn:microsoft.com/office/officeart/2008/layout/HorizontalMultiLevelHierarchy"/>
    <dgm:cxn modelId="{E68342B3-EF68-4D85-965F-6C62205C54B8}" type="presParOf" srcId="{9E92D997-8FEE-4B06-94EE-06AAD15B368E}" destId="{50552C29-C273-490E-BAF4-CDB5E1D64863}" srcOrd="0" destOrd="0" presId="urn:microsoft.com/office/officeart/2008/layout/HorizontalMultiLevelHierarchy"/>
    <dgm:cxn modelId="{B40D7EE7-2719-4BBD-A455-DC614308FB1A}" type="presParOf" srcId="{50552C29-C273-490E-BAF4-CDB5E1D64863}" destId="{B310096B-CD23-4B4C-96B7-4533E241031E}" srcOrd="0" destOrd="0" presId="urn:microsoft.com/office/officeart/2008/layout/HorizontalMultiLevelHierarchy"/>
    <dgm:cxn modelId="{7432CC2B-BF76-484B-BC6D-405E075D0A2C}" type="presParOf" srcId="{9E92D997-8FEE-4B06-94EE-06AAD15B368E}" destId="{63030D54-0354-4729-9656-7042EFE77AC2}" srcOrd="1" destOrd="0" presId="urn:microsoft.com/office/officeart/2008/layout/HorizontalMultiLevelHierarchy"/>
    <dgm:cxn modelId="{16F12A3C-B86D-4B1C-BF9E-ADC485C6C60F}" type="presParOf" srcId="{63030D54-0354-4729-9656-7042EFE77AC2}" destId="{63E2B077-A477-4FA6-8E36-93F916A3694A}" srcOrd="0" destOrd="0" presId="urn:microsoft.com/office/officeart/2008/layout/HorizontalMultiLevelHierarchy"/>
    <dgm:cxn modelId="{568B5969-BD3D-4D40-BC98-61D2F6CE93B1}" type="presParOf" srcId="{63030D54-0354-4729-9656-7042EFE77AC2}" destId="{FF9071A8-2052-4AA6-B034-CF9C73348DC6}" srcOrd="1" destOrd="0" presId="urn:microsoft.com/office/officeart/2008/layout/HorizontalMultiLevelHierarchy"/>
    <dgm:cxn modelId="{A503D468-A776-4EA2-98BE-6D201AE42586}" type="presParOf" srcId="{9E92D997-8FEE-4B06-94EE-06AAD15B368E}" destId="{86EDE1A9-2ED8-4EE3-875D-5A8BA1930E43}" srcOrd="2" destOrd="0" presId="urn:microsoft.com/office/officeart/2008/layout/HorizontalMultiLevelHierarchy"/>
    <dgm:cxn modelId="{9219CD16-DE8C-49B3-B020-5B7F30555A3B}" type="presParOf" srcId="{86EDE1A9-2ED8-4EE3-875D-5A8BA1930E43}" destId="{BC59CBDD-BC00-4BED-9AC6-A86A0C5CF5CC}" srcOrd="0" destOrd="0" presId="urn:microsoft.com/office/officeart/2008/layout/HorizontalMultiLevelHierarchy"/>
    <dgm:cxn modelId="{4E24CC3B-AA24-4959-A249-E33D293AE6CD}" type="presParOf" srcId="{9E92D997-8FEE-4B06-94EE-06AAD15B368E}" destId="{D063A726-2349-4EF1-B291-092463607AFD}" srcOrd="3" destOrd="0" presId="urn:microsoft.com/office/officeart/2008/layout/HorizontalMultiLevelHierarchy"/>
    <dgm:cxn modelId="{B298B2F1-F440-4D7E-A8AF-82DFC2AF9260}" type="presParOf" srcId="{D063A726-2349-4EF1-B291-092463607AFD}" destId="{A6320B1A-605F-4E7F-966F-DE7F2239F6D2}" srcOrd="0" destOrd="0" presId="urn:microsoft.com/office/officeart/2008/layout/HorizontalMultiLevelHierarchy"/>
    <dgm:cxn modelId="{0A2CB70A-ABF6-4532-AC52-9F69BEC5F0A0}" type="presParOf" srcId="{D063A726-2349-4EF1-B291-092463607AFD}" destId="{018F2428-D5AE-473B-B03B-7A9922BE3DE4}" srcOrd="1" destOrd="0" presId="urn:microsoft.com/office/officeart/2008/layout/HorizontalMultiLevelHierarchy"/>
    <dgm:cxn modelId="{CB5A180E-BFF7-4B1F-A933-FB00F3D9BE3B}" type="presParOf" srcId="{9E92D997-8FEE-4B06-94EE-06AAD15B368E}" destId="{DCC7D099-A28D-47C8-BB83-F81B93551AA0}" srcOrd="4" destOrd="0" presId="urn:microsoft.com/office/officeart/2008/layout/HorizontalMultiLevelHierarchy"/>
    <dgm:cxn modelId="{90396E69-9EC6-4E27-9368-95E387DC1688}" type="presParOf" srcId="{DCC7D099-A28D-47C8-BB83-F81B93551AA0}" destId="{94DFEB76-4E77-4999-A1BD-7AB2DF19A901}" srcOrd="0" destOrd="0" presId="urn:microsoft.com/office/officeart/2008/layout/HorizontalMultiLevelHierarchy"/>
    <dgm:cxn modelId="{515145BD-7275-4280-9A83-8EA0F2458371}" type="presParOf" srcId="{9E92D997-8FEE-4B06-94EE-06AAD15B368E}" destId="{0289DBDC-C5CE-4723-8ED4-23E0B7144BBF}" srcOrd="5" destOrd="0" presId="urn:microsoft.com/office/officeart/2008/layout/HorizontalMultiLevelHierarchy"/>
    <dgm:cxn modelId="{B1A93F6D-3D7C-49D1-83BE-15FB15FD677C}" type="presParOf" srcId="{0289DBDC-C5CE-4723-8ED4-23E0B7144BBF}" destId="{0AA0F782-3559-4163-837D-1BA02ACF44EB}" srcOrd="0" destOrd="0" presId="urn:microsoft.com/office/officeart/2008/layout/HorizontalMultiLevelHierarchy"/>
    <dgm:cxn modelId="{2D7EB7A1-C3BA-4928-815D-3F76A32448B5}" type="presParOf" srcId="{0289DBDC-C5CE-4723-8ED4-23E0B7144BBF}" destId="{C6456C74-712A-400F-8F4B-F181673E4370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0015958-FA6A-4D02-9511-C2B5D153C59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CA"/>
        </a:p>
      </dgm:t>
    </dgm:pt>
    <dgm:pt modelId="{B9C5664A-93F4-498A-AB69-A98C5F521A32}">
      <dgm:prSet phldrT="[Text]"/>
      <dgm:spPr/>
      <dgm:t>
        <a:bodyPr/>
        <a:lstStyle/>
        <a:p>
          <a:r>
            <a:rPr lang="en-CA" dirty="0"/>
            <a:t>A concluding sentence may</a:t>
          </a:r>
        </a:p>
      </dgm:t>
    </dgm:pt>
    <dgm:pt modelId="{F0953763-D101-4F1B-95AF-B76342BEF495}" type="parTrans" cxnId="{D1B57DCA-4E60-4B31-A333-B57F8EB098EB}">
      <dgm:prSet/>
      <dgm:spPr/>
      <dgm:t>
        <a:bodyPr/>
        <a:lstStyle/>
        <a:p>
          <a:endParaRPr lang="en-CA"/>
        </a:p>
      </dgm:t>
    </dgm:pt>
    <dgm:pt modelId="{D1577EBF-B011-4AFE-AE39-207C7E40B4CB}" type="sibTrans" cxnId="{D1B57DCA-4E60-4B31-A333-B57F8EB098EB}">
      <dgm:prSet/>
      <dgm:spPr/>
      <dgm:t>
        <a:bodyPr/>
        <a:lstStyle/>
        <a:p>
          <a:endParaRPr lang="en-CA"/>
        </a:p>
      </dgm:t>
    </dgm:pt>
    <dgm:pt modelId="{9DCAB011-E35E-417A-877E-E5EDAEE54A1C}">
      <dgm:prSet phldrT="[Text]"/>
      <dgm:spPr/>
      <dgm:t>
        <a:bodyPr/>
        <a:lstStyle/>
        <a:p>
          <a:r>
            <a:rPr lang="en-CA" dirty="0"/>
            <a:t>warn or give advice</a:t>
          </a:r>
        </a:p>
      </dgm:t>
    </dgm:pt>
    <dgm:pt modelId="{1E428D2D-BB51-49D7-9AD2-22CBB7837546}" type="parTrans" cxnId="{AB04B4AE-A2F2-4769-ABB4-8A3F2DE38DB3}">
      <dgm:prSet/>
      <dgm:spPr/>
      <dgm:t>
        <a:bodyPr/>
        <a:lstStyle/>
        <a:p>
          <a:endParaRPr lang="en-CA"/>
        </a:p>
      </dgm:t>
    </dgm:pt>
    <dgm:pt modelId="{5DD1EB67-CEB6-46F1-A20A-4AC6D54C3662}" type="sibTrans" cxnId="{AB04B4AE-A2F2-4769-ABB4-8A3F2DE38DB3}">
      <dgm:prSet/>
      <dgm:spPr/>
      <dgm:t>
        <a:bodyPr/>
        <a:lstStyle/>
        <a:p>
          <a:endParaRPr lang="en-CA"/>
        </a:p>
      </dgm:t>
    </dgm:pt>
    <dgm:pt modelId="{00E190AE-5CA0-48A0-89AD-FD0223EF5C8B}">
      <dgm:prSet phldrT="[Text]"/>
      <dgm:spPr/>
      <dgm:t>
        <a:bodyPr/>
        <a:lstStyle/>
        <a:p>
          <a:r>
            <a:rPr lang="en-CA" dirty="0"/>
            <a:t>predict</a:t>
          </a:r>
        </a:p>
      </dgm:t>
    </dgm:pt>
    <dgm:pt modelId="{878B9975-11FB-43D0-8B9C-A76E0993C3DE}" type="parTrans" cxnId="{F287BEFD-41E4-4E63-B72A-DF23EF45A8DD}">
      <dgm:prSet/>
      <dgm:spPr/>
      <dgm:t>
        <a:bodyPr/>
        <a:lstStyle/>
        <a:p>
          <a:endParaRPr lang="en-CA"/>
        </a:p>
      </dgm:t>
    </dgm:pt>
    <dgm:pt modelId="{BDF2AC2B-8659-4F6F-B2D7-F86FE4505FB9}" type="sibTrans" cxnId="{F287BEFD-41E4-4E63-B72A-DF23EF45A8DD}">
      <dgm:prSet/>
      <dgm:spPr/>
      <dgm:t>
        <a:bodyPr/>
        <a:lstStyle/>
        <a:p>
          <a:endParaRPr lang="en-CA"/>
        </a:p>
      </dgm:t>
    </dgm:pt>
    <dgm:pt modelId="{29D255BD-0AB6-40EE-B0A7-265DC8DDB9BE}">
      <dgm:prSet phldrT="[Text]"/>
      <dgm:spPr/>
      <dgm:t>
        <a:bodyPr/>
        <a:lstStyle/>
        <a:p>
          <a:r>
            <a:rPr lang="en-CA" dirty="0"/>
            <a:t>give an opinion</a:t>
          </a:r>
        </a:p>
      </dgm:t>
    </dgm:pt>
    <dgm:pt modelId="{6678C331-FA55-4628-B26D-5D368E100D4A}" type="parTrans" cxnId="{B7A7F7D4-89BD-49C0-9D46-96852A7D4313}">
      <dgm:prSet/>
      <dgm:spPr/>
      <dgm:t>
        <a:bodyPr/>
        <a:lstStyle/>
        <a:p>
          <a:endParaRPr lang="en-CA"/>
        </a:p>
      </dgm:t>
    </dgm:pt>
    <dgm:pt modelId="{15409C1A-73B3-45B7-A8B4-A4D73D45672B}" type="sibTrans" cxnId="{B7A7F7D4-89BD-49C0-9D46-96852A7D4313}">
      <dgm:prSet/>
      <dgm:spPr/>
      <dgm:t>
        <a:bodyPr/>
        <a:lstStyle/>
        <a:p>
          <a:endParaRPr lang="en-CA"/>
        </a:p>
      </dgm:t>
    </dgm:pt>
    <dgm:pt modelId="{1DAFBF6C-E058-45FE-9491-242F88F12FAA}" type="pres">
      <dgm:prSet presAssocID="{30015958-FA6A-4D02-9511-C2B5D153C596}" presName="vert0" presStyleCnt="0">
        <dgm:presLayoutVars>
          <dgm:dir/>
          <dgm:animOne val="branch"/>
          <dgm:animLvl val="lvl"/>
        </dgm:presLayoutVars>
      </dgm:prSet>
      <dgm:spPr/>
    </dgm:pt>
    <dgm:pt modelId="{6E205FAC-0003-48B4-9AFF-3DCDCD98D51F}" type="pres">
      <dgm:prSet presAssocID="{B9C5664A-93F4-498A-AB69-A98C5F521A32}" presName="thickLine" presStyleLbl="alignNode1" presStyleIdx="0" presStyleCnt="1"/>
      <dgm:spPr/>
    </dgm:pt>
    <dgm:pt modelId="{7B69AB2D-214F-431A-A834-E6C98DFE80D1}" type="pres">
      <dgm:prSet presAssocID="{B9C5664A-93F4-498A-AB69-A98C5F521A32}" presName="horz1" presStyleCnt="0"/>
      <dgm:spPr/>
    </dgm:pt>
    <dgm:pt modelId="{925FC378-2724-4CBD-8124-8E370206C087}" type="pres">
      <dgm:prSet presAssocID="{B9C5664A-93F4-498A-AB69-A98C5F521A32}" presName="tx1" presStyleLbl="revTx" presStyleIdx="0" presStyleCnt="4"/>
      <dgm:spPr/>
    </dgm:pt>
    <dgm:pt modelId="{B7C2E74F-A045-4D8D-B8A6-0EAF05C28D81}" type="pres">
      <dgm:prSet presAssocID="{B9C5664A-93F4-498A-AB69-A98C5F521A32}" presName="vert1" presStyleCnt="0"/>
      <dgm:spPr/>
    </dgm:pt>
    <dgm:pt modelId="{34B46373-345E-43FD-8190-748C2EC42B24}" type="pres">
      <dgm:prSet presAssocID="{9DCAB011-E35E-417A-877E-E5EDAEE54A1C}" presName="vertSpace2a" presStyleCnt="0"/>
      <dgm:spPr/>
    </dgm:pt>
    <dgm:pt modelId="{2960BFFF-E089-4203-B137-34ED42E48ABC}" type="pres">
      <dgm:prSet presAssocID="{9DCAB011-E35E-417A-877E-E5EDAEE54A1C}" presName="horz2" presStyleCnt="0"/>
      <dgm:spPr/>
    </dgm:pt>
    <dgm:pt modelId="{712F39B7-863D-4EB1-8F6F-200E689147F3}" type="pres">
      <dgm:prSet presAssocID="{9DCAB011-E35E-417A-877E-E5EDAEE54A1C}" presName="horzSpace2" presStyleCnt="0"/>
      <dgm:spPr/>
    </dgm:pt>
    <dgm:pt modelId="{7972BB1C-0396-497F-8F54-5E198A6264F1}" type="pres">
      <dgm:prSet presAssocID="{9DCAB011-E35E-417A-877E-E5EDAEE54A1C}" presName="tx2" presStyleLbl="revTx" presStyleIdx="1" presStyleCnt="4"/>
      <dgm:spPr/>
    </dgm:pt>
    <dgm:pt modelId="{80F0D4D8-F81E-4051-9BEB-F5604EB31D99}" type="pres">
      <dgm:prSet presAssocID="{9DCAB011-E35E-417A-877E-E5EDAEE54A1C}" presName="vert2" presStyleCnt="0"/>
      <dgm:spPr/>
    </dgm:pt>
    <dgm:pt modelId="{A0318B39-A81A-4D83-A581-36B644304805}" type="pres">
      <dgm:prSet presAssocID="{9DCAB011-E35E-417A-877E-E5EDAEE54A1C}" presName="thinLine2b" presStyleLbl="callout" presStyleIdx="0" presStyleCnt="3"/>
      <dgm:spPr/>
    </dgm:pt>
    <dgm:pt modelId="{7516C773-2104-4E4D-A61F-C6C62E1D9CC9}" type="pres">
      <dgm:prSet presAssocID="{9DCAB011-E35E-417A-877E-E5EDAEE54A1C}" presName="vertSpace2b" presStyleCnt="0"/>
      <dgm:spPr/>
    </dgm:pt>
    <dgm:pt modelId="{E31F0228-C091-455E-BE07-76D52681C03A}" type="pres">
      <dgm:prSet presAssocID="{00E190AE-5CA0-48A0-89AD-FD0223EF5C8B}" presName="horz2" presStyleCnt="0"/>
      <dgm:spPr/>
    </dgm:pt>
    <dgm:pt modelId="{AF564A49-370F-4729-A120-BB376A0E470E}" type="pres">
      <dgm:prSet presAssocID="{00E190AE-5CA0-48A0-89AD-FD0223EF5C8B}" presName="horzSpace2" presStyleCnt="0"/>
      <dgm:spPr/>
    </dgm:pt>
    <dgm:pt modelId="{DF732A2A-4FF9-48F6-98D4-DB05FCF8BF78}" type="pres">
      <dgm:prSet presAssocID="{00E190AE-5CA0-48A0-89AD-FD0223EF5C8B}" presName="tx2" presStyleLbl="revTx" presStyleIdx="2" presStyleCnt="4"/>
      <dgm:spPr/>
    </dgm:pt>
    <dgm:pt modelId="{7224F717-0426-435F-B5F7-5AE258537A29}" type="pres">
      <dgm:prSet presAssocID="{00E190AE-5CA0-48A0-89AD-FD0223EF5C8B}" presName="vert2" presStyleCnt="0"/>
      <dgm:spPr/>
    </dgm:pt>
    <dgm:pt modelId="{15D595C3-D88B-4903-927F-E613AE2B00CD}" type="pres">
      <dgm:prSet presAssocID="{00E190AE-5CA0-48A0-89AD-FD0223EF5C8B}" presName="thinLine2b" presStyleLbl="callout" presStyleIdx="1" presStyleCnt="3"/>
      <dgm:spPr/>
    </dgm:pt>
    <dgm:pt modelId="{6530773B-A045-4BAE-838F-0FBC042833C0}" type="pres">
      <dgm:prSet presAssocID="{00E190AE-5CA0-48A0-89AD-FD0223EF5C8B}" presName="vertSpace2b" presStyleCnt="0"/>
      <dgm:spPr/>
    </dgm:pt>
    <dgm:pt modelId="{A6549859-2F85-4EB4-AEC2-E6069D3825BF}" type="pres">
      <dgm:prSet presAssocID="{29D255BD-0AB6-40EE-B0A7-265DC8DDB9BE}" presName="horz2" presStyleCnt="0"/>
      <dgm:spPr/>
    </dgm:pt>
    <dgm:pt modelId="{3872CBBB-9767-440B-B1E9-0234844D2125}" type="pres">
      <dgm:prSet presAssocID="{29D255BD-0AB6-40EE-B0A7-265DC8DDB9BE}" presName="horzSpace2" presStyleCnt="0"/>
      <dgm:spPr/>
    </dgm:pt>
    <dgm:pt modelId="{C2F5D56B-A00C-4E67-BD7F-7220CF5D093E}" type="pres">
      <dgm:prSet presAssocID="{29D255BD-0AB6-40EE-B0A7-265DC8DDB9BE}" presName="tx2" presStyleLbl="revTx" presStyleIdx="3" presStyleCnt="4"/>
      <dgm:spPr/>
    </dgm:pt>
    <dgm:pt modelId="{D8C4714C-7546-4BE3-90C0-777E3FB19038}" type="pres">
      <dgm:prSet presAssocID="{29D255BD-0AB6-40EE-B0A7-265DC8DDB9BE}" presName="vert2" presStyleCnt="0"/>
      <dgm:spPr/>
    </dgm:pt>
    <dgm:pt modelId="{9021272C-8FA3-4E2C-A921-2D1C58EF3CC5}" type="pres">
      <dgm:prSet presAssocID="{29D255BD-0AB6-40EE-B0A7-265DC8DDB9BE}" presName="thinLine2b" presStyleLbl="callout" presStyleIdx="2" presStyleCnt="3"/>
      <dgm:spPr/>
    </dgm:pt>
    <dgm:pt modelId="{463E1952-1C6E-4550-BBBF-02C81893BA3A}" type="pres">
      <dgm:prSet presAssocID="{29D255BD-0AB6-40EE-B0A7-265DC8DDB9BE}" presName="vertSpace2b" presStyleCnt="0"/>
      <dgm:spPr/>
    </dgm:pt>
  </dgm:ptLst>
  <dgm:cxnLst>
    <dgm:cxn modelId="{1F6FE11D-94F9-4C1A-B2C8-FDD2D5152D76}" type="presOf" srcId="{9DCAB011-E35E-417A-877E-E5EDAEE54A1C}" destId="{7972BB1C-0396-497F-8F54-5E198A6264F1}" srcOrd="0" destOrd="0" presId="urn:microsoft.com/office/officeart/2008/layout/LinedList"/>
    <dgm:cxn modelId="{625CAE65-05CA-4576-8EF1-C25724AC5F8A}" type="presOf" srcId="{00E190AE-5CA0-48A0-89AD-FD0223EF5C8B}" destId="{DF732A2A-4FF9-48F6-98D4-DB05FCF8BF78}" srcOrd="0" destOrd="0" presId="urn:microsoft.com/office/officeart/2008/layout/LinedList"/>
    <dgm:cxn modelId="{93439D4E-E0C4-4AF9-8A6E-256AC217B857}" type="presOf" srcId="{30015958-FA6A-4D02-9511-C2B5D153C596}" destId="{1DAFBF6C-E058-45FE-9491-242F88F12FAA}" srcOrd="0" destOrd="0" presId="urn:microsoft.com/office/officeart/2008/layout/LinedList"/>
    <dgm:cxn modelId="{AB04B4AE-A2F2-4769-ABB4-8A3F2DE38DB3}" srcId="{B9C5664A-93F4-498A-AB69-A98C5F521A32}" destId="{9DCAB011-E35E-417A-877E-E5EDAEE54A1C}" srcOrd="0" destOrd="0" parTransId="{1E428D2D-BB51-49D7-9AD2-22CBB7837546}" sibTransId="{5DD1EB67-CEB6-46F1-A20A-4AC6D54C3662}"/>
    <dgm:cxn modelId="{BCBD6BB8-668A-4EB9-A3D6-84D234806F6D}" type="presOf" srcId="{29D255BD-0AB6-40EE-B0A7-265DC8DDB9BE}" destId="{C2F5D56B-A00C-4E67-BD7F-7220CF5D093E}" srcOrd="0" destOrd="0" presId="urn:microsoft.com/office/officeart/2008/layout/LinedList"/>
    <dgm:cxn modelId="{D1B57DCA-4E60-4B31-A333-B57F8EB098EB}" srcId="{30015958-FA6A-4D02-9511-C2B5D153C596}" destId="{B9C5664A-93F4-498A-AB69-A98C5F521A32}" srcOrd="0" destOrd="0" parTransId="{F0953763-D101-4F1B-95AF-B76342BEF495}" sibTransId="{D1577EBF-B011-4AFE-AE39-207C7E40B4CB}"/>
    <dgm:cxn modelId="{B7A7F7D4-89BD-49C0-9D46-96852A7D4313}" srcId="{B9C5664A-93F4-498A-AB69-A98C5F521A32}" destId="{29D255BD-0AB6-40EE-B0A7-265DC8DDB9BE}" srcOrd="2" destOrd="0" parTransId="{6678C331-FA55-4628-B26D-5D368E100D4A}" sibTransId="{15409C1A-73B3-45B7-A8B4-A4D73D45672B}"/>
    <dgm:cxn modelId="{010A47E7-65A6-4068-A742-D2818E99E04B}" type="presOf" srcId="{B9C5664A-93F4-498A-AB69-A98C5F521A32}" destId="{925FC378-2724-4CBD-8124-8E370206C087}" srcOrd="0" destOrd="0" presId="urn:microsoft.com/office/officeart/2008/layout/LinedList"/>
    <dgm:cxn modelId="{F287BEFD-41E4-4E63-B72A-DF23EF45A8DD}" srcId="{B9C5664A-93F4-498A-AB69-A98C5F521A32}" destId="{00E190AE-5CA0-48A0-89AD-FD0223EF5C8B}" srcOrd="1" destOrd="0" parTransId="{878B9975-11FB-43D0-8B9C-A76E0993C3DE}" sibTransId="{BDF2AC2B-8659-4F6F-B2D7-F86FE4505FB9}"/>
    <dgm:cxn modelId="{29A82F2C-1C03-449B-ABCA-CF0BDD85AAFF}" type="presParOf" srcId="{1DAFBF6C-E058-45FE-9491-242F88F12FAA}" destId="{6E205FAC-0003-48B4-9AFF-3DCDCD98D51F}" srcOrd="0" destOrd="0" presId="urn:microsoft.com/office/officeart/2008/layout/LinedList"/>
    <dgm:cxn modelId="{6A1F496B-4F46-43EB-AFF7-D79B01020B80}" type="presParOf" srcId="{1DAFBF6C-E058-45FE-9491-242F88F12FAA}" destId="{7B69AB2D-214F-431A-A834-E6C98DFE80D1}" srcOrd="1" destOrd="0" presId="urn:microsoft.com/office/officeart/2008/layout/LinedList"/>
    <dgm:cxn modelId="{8D836D00-D220-48F4-991C-C05BDFDE6D56}" type="presParOf" srcId="{7B69AB2D-214F-431A-A834-E6C98DFE80D1}" destId="{925FC378-2724-4CBD-8124-8E370206C087}" srcOrd="0" destOrd="0" presId="urn:microsoft.com/office/officeart/2008/layout/LinedList"/>
    <dgm:cxn modelId="{7777A0EF-2751-4901-AE8E-E1A0B682F30C}" type="presParOf" srcId="{7B69AB2D-214F-431A-A834-E6C98DFE80D1}" destId="{B7C2E74F-A045-4D8D-B8A6-0EAF05C28D81}" srcOrd="1" destOrd="0" presId="urn:microsoft.com/office/officeart/2008/layout/LinedList"/>
    <dgm:cxn modelId="{674A3330-039A-473C-80D0-9F21D6C7168D}" type="presParOf" srcId="{B7C2E74F-A045-4D8D-B8A6-0EAF05C28D81}" destId="{34B46373-345E-43FD-8190-748C2EC42B24}" srcOrd="0" destOrd="0" presId="urn:microsoft.com/office/officeart/2008/layout/LinedList"/>
    <dgm:cxn modelId="{FDBA2D38-EDD7-41ED-BD40-68D974A6668B}" type="presParOf" srcId="{B7C2E74F-A045-4D8D-B8A6-0EAF05C28D81}" destId="{2960BFFF-E089-4203-B137-34ED42E48ABC}" srcOrd="1" destOrd="0" presId="urn:microsoft.com/office/officeart/2008/layout/LinedList"/>
    <dgm:cxn modelId="{88F8CFAD-688E-4643-ABD1-DD985EC5A3CC}" type="presParOf" srcId="{2960BFFF-E089-4203-B137-34ED42E48ABC}" destId="{712F39B7-863D-4EB1-8F6F-200E689147F3}" srcOrd="0" destOrd="0" presId="urn:microsoft.com/office/officeart/2008/layout/LinedList"/>
    <dgm:cxn modelId="{54A0F5FA-2DCA-4396-A7B6-3FB4DA04B78D}" type="presParOf" srcId="{2960BFFF-E089-4203-B137-34ED42E48ABC}" destId="{7972BB1C-0396-497F-8F54-5E198A6264F1}" srcOrd="1" destOrd="0" presId="urn:microsoft.com/office/officeart/2008/layout/LinedList"/>
    <dgm:cxn modelId="{7CA86A54-5CA9-4750-931D-5133EE8219AB}" type="presParOf" srcId="{2960BFFF-E089-4203-B137-34ED42E48ABC}" destId="{80F0D4D8-F81E-4051-9BEB-F5604EB31D99}" srcOrd="2" destOrd="0" presId="urn:microsoft.com/office/officeart/2008/layout/LinedList"/>
    <dgm:cxn modelId="{9074F3EB-7871-446E-9B2B-BD878B185225}" type="presParOf" srcId="{B7C2E74F-A045-4D8D-B8A6-0EAF05C28D81}" destId="{A0318B39-A81A-4D83-A581-36B644304805}" srcOrd="2" destOrd="0" presId="urn:microsoft.com/office/officeart/2008/layout/LinedList"/>
    <dgm:cxn modelId="{0F335DC7-F0AD-47FE-B602-40A9412EED5D}" type="presParOf" srcId="{B7C2E74F-A045-4D8D-B8A6-0EAF05C28D81}" destId="{7516C773-2104-4E4D-A61F-C6C62E1D9CC9}" srcOrd="3" destOrd="0" presId="urn:microsoft.com/office/officeart/2008/layout/LinedList"/>
    <dgm:cxn modelId="{78F7EC56-4EF8-42C8-8B9D-34C8A5C33BA9}" type="presParOf" srcId="{B7C2E74F-A045-4D8D-B8A6-0EAF05C28D81}" destId="{E31F0228-C091-455E-BE07-76D52681C03A}" srcOrd="4" destOrd="0" presId="urn:microsoft.com/office/officeart/2008/layout/LinedList"/>
    <dgm:cxn modelId="{62147C55-5FE2-41B5-9E0C-9492B7FD239A}" type="presParOf" srcId="{E31F0228-C091-455E-BE07-76D52681C03A}" destId="{AF564A49-370F-4729-A120-BB376A0E470E}" srcOrd="0" destOrd="0" presId="urn:microsoft.com/office/officeart/2008/layout/LinedList"/>
    <dgm:cxn modelId="{77A00866-B456-4A05-BC79-5B496CDE7177}" type="presParOf" srcId="{E31F0228-C091-455E-BE07-76D52681C03A}" destId="{DF732A2A-4FF9-48F6-98D4-DB05FCF8BF78}" srcOrd="1" destOrd="0" presId="urn:microsoft.com/office/officeart/2008/layout/LinedList"/>
    <dgm:cxn modelId="{6B2DFBE7-D16F-47BD-A2CB-38C1CA92A234}" type="presParOf" srcId="{E31F0228-C091-455E-BE07-76D52681C03A}" destId="{7224F717-0426-435F-B5F7-5AE258537A29}" srcOrd="2" destOrd="0" presId="urn:microsoft.com/office/officeart/2008/layout/LinedList"/>
    <dgm:cxn modelId="{7A782F28-AF90-4BFD-BD90-3F3B76660390}" type="presParOf" srcId="{B7C2E74F-A045-4D8D-B8A6-0EAF05C28D81}" destId="{15D595C3-D88B-4903-927F-E613AE2B00CD}" srcOrd="5" destOrd="0" presId="urn:microsoft.com/office/officeart/2008/layout/LinedList"/>
    <dgm:cxn modelId="{2DCAF5E9-94CB-4AD9-AB4D-09BAC6B34E57}" type="presParOf" srcId="{B7C2E74F-A045-4D8D-B8A6-0EAF05C28D81}" destId="{6530773B-A045-4BAE-838F-0FBC042833C0}" srcOrd="6" destOrd="0" presId="urn:microsoft.com/office/officeart/2008/layout/LinedList"/>
    <dgm:cxn modelId="{507F6899-62D8-4FFA-A2EC-23B30A9819BA}" type="presParOf" srcId="{B7C2E74F-A045-4D8D-B8A6-0EAF05C28D81}" destId="{A6549859-2F85-4EB4-AEC2-E6069D3825BF}" srcOrd="7" destOrd="0" presId="urn:microsoft.com/office/officeart/2008/layout/LinedList"/>
    <dgm:cxn modelId="{F3EEC806-F9D1-4ED7-9628-6C88530750F7}" type="presParOf" srcId="{A6549859-2F85-4EB4-AEC2-E6069D3825BF}" destId="{3872CBBB-9767-440B-B1E9-0234844D2125}" srcOrd="0" destOrd="0" presId="urn:microsoft.com/office/officeart/2008/layout/LinedList"/>
    <dgm:cxn modelId="{BED0CBF6-07DE-4A10-9D0C-0C3F4E3C97A0}" type="presParOf" srcId="{A6549859-2F85-4EB4-AEC2-E6069D3825BF}" destId="{C2F5D56B-A00C-4E67-BD7F-7220CF5D093E}" srcOrd="1" destOrd="0" presId="urn:microsoft.com/office/officeart/2008/layout/LinedList"/>
    <dgm:cxn modelId="{8612BEA3-23BD-4DAC-AE78-3EF7E5624245}" type="presParOf" srcId="{A6549859-2F85-4EB4-AEC2-E6069D3825BF}" destId="{D8C4714C-7546-4BE3-90C0-777E3FB19038}" srcOrd="2" destOrd="0" presId="urn:microsoft.com/office/officeart/2008/layout/LinedList"/>
    <dgm:cxn modelId="{466FB0CD-9DE4-4A66-A098-8E44F3ECFDAD}" type="presParOf" srcId="{B7C2E74F-A045-4D8D-B8A6-0EAF05C28D81}" destId="{9021272C-8FA3-4E2C-A921-2D1C58EF3CC5}" srcOrd="8" destOrd="0" presId="urn:microsoft.com/office/officeart/2008/layout/LinedList"/>
    <dgm:cxn modelId="{61803CB3-D2BF-4896-9040-AD6E36A55EB3}" type="presParOf" srcId="{B7C2E74F-A045-4D8D-B8A6-0EAF05C28D81}" destId="{463E1952-1C6E-4550-BBBF-02C81893BA3A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C4D913-B0F6-4F7F-B261-21B58CBCB51B}">
      <dsp:nvSpPr>
        <dsp:cNvPr id="0" name=""/>
        <dsp:cNvSpPr/>
      </dsp:nvSpPr>
      <dsp:spPr>
        <a:xfrm>
          <a:off x="0" y="294214"/>
          <a:ext cx="10372436" cy="778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5016" tIns="395732" rIns="805016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900" kern="1200" dirty="0"/>
            <a:t>Introduces the topic.</a:t>
          </a:r>
        </a:p>
      </dsp:txBody>
      <dsp:txXfrm>
        <a:off x="0" y="294214"/>
        <a:ext cx="10372436" cy="778050"/>
      </dsp:txXfrm>
    </dsp:sp>
    <dsp:sp modelId="{472A3B96-8B64-4598-974B-64F6D4287340}">
      <dsp:nvSpPr>
        <dsp:cNvPr id="0" name=""/>
        <dsp:cNvSpPr/>
      </dsp:nvSpPr>
      <dsp:spPr>
        <a:xfrm>
          <a:off x="518621" y="13774"/>
          <a:ext cx="7260705" cy="56088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437" tIns="0" rIns="274437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kern="1200" dirty="0"/>
            <a:t>Topic Sentence</a:t>
          </a:r>
        </a:p>
      </dsp:txBody>
      <dsp:txXfrm>
        <a:off x="546001" y="41154"/>
        <a:ext cx="7205945" cy="506120"/>
      </dsp:txXfrm>
    </dsp:sp>
    <dsp:sp modelId="{A1529891-B286-4563-B47C-FF59D306A068}">
      <dsp:nvSpPr>
        <dsp:cNvPr id="0" name=""/>
        <dsp:cNvSpPr/>
      </dsp:nvSpPr>
      <dsp:spPr>
        <a:xfrm>
          <a:off x="0" y="1455304"/>
          <a:ext cx="10372436" cy="778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-1714891"/>
              <a:satOff val="10435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5016" tIns="395732" rIns="805016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900" kern="1200" dirty="0"/>
            <a:t>Support the topic.</a:t>
          </a:r>
        </a:p>
      </dsp:txBody>
      <dsp:txXfrm>
        <a:off x="0" y="1455304"/>
        <a:ext cx="10372436" cy="778050"/>
      </dsp:txXfrm>
    </dsp:sp>
    <dsp:sp modelId="{C88979C6-F989-4F7D-AC06-77D2655ADE74}">
      <dsp:nvSpPr>
        <dsp:cNvPr id="0" name=""/>
        <dsp:cNvSpPr/>
      </dsp:nvSpPr>
      <dsp:spPr>
        <a:xfrm>
          <a:off x="518621" y="1174864"/>
          <a:ext cx="7260705" cy="560880"/>
        </a:xfrm>
        <a:prstGeom prst="roundRect">
          <a:avLst/>
        </a:prstGeom>
        <a:solidFill>
          <a:schemeClr val="accent3">
            <a:hueOff val="-1714891"/>
            <a:satOff val="10435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437" tIns="0" rIns="274437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kern="1200" dirty="0"/>
            <a:t>Supporting Sentences</a:t>
          </a:r>
        </a:p>
      </dsp:txBody>
      <dsp:txXfrm>
        <a:off x="546001" y="1202244"/>
        <a:ext cx="7205945" cy="506120"/>
      </dsp:txXfrm>
    </dsp:sp>
    <dsp:sp modelId="{99D92B25-F60A-4E64-8A15-055412FD5FF7}">
      <dsp:nvSpPr>
        <dsp:cNvPr id="0" name=""/>
        <dsp:cNvSpPr/>
      </dsp:nvSpPr>
      <dsp:spPr>
        <a:xfrm>
          <a:off x="0" y="2616394"/>
          <a:ext cx="10372436" cy="7780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hueOff val="-3429781"/>
              <a:satOff val="20869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5016" tIns="395732" rIns="805016" bIns="13512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CA" sz="1900" kern="1200" dirty="0"/>
            <a:t>Gives closure. </a:t>
          </a:r>
        </a:p>
      </dsp:txBody>
      <dsp:txXfrm>
        <a:off x="0" y="2616394"/>
        <a:ext cx="10372436" cy="778050"/>
      </dsp:txXfrm>
    </dsp:sp>
    <dsp:sp modelId="{03769EF6-D0EB-4089-AEC3-7977DCFA82A0}">
      <dsp:nvSpPr>
        <dsp:cNvPr id="0" name=""/>
        <dsp:cNvSpPr/>
      </dsp:nvSpPr>
      <dsp:spPr>
        <a:xfrm>
          <a:off x="518621" y="2335954"/>
          <a:ext cx="7260705" cy="560880"/>
        </a:xfrm>
        <a:prstGeom prst="roundRect">
          <a:avLst/>
        </a:prstGeom>
        <a:solidFill>
          <a:schemeClr val="accent3">
            <a:hueOff val="-3429781"/>
            <a:satOff val="20869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4437" tIns="0" rIns="274437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1900" kern="1200" dirty="0"/>
            <a:t>Concluding Sentence</a:t>
          </a:r>
        </a:p>
      </dsp:txBody>
      <dsp:txXfrm>
        <a:off x="546001" y="2363334"/>
        <a:ext cx="7205945" cy="506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2BAD71-B240-4981-BB37-205CEF78338D}">
      <dsp:nvSpPr>
        <dsp:cNvPr id="0" name=""/>
        <dsp:cNvSpPr/>
      </dsp:nvSpPr>
      <dsp:spPr>
        <a:xfrm>
          <a:off x="0" y="0"/>
          <a:ext cx="11494470" cy="5418667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76CF03-25AD-490A-9D9E-CAA73DF1771C}">
      <dsp:nvSpPr>
        <dsp:cNvPr id="0" name=""/>
        <dsp:cNvSpPr/>
      </dsp:nvSpPr>
      <dsp:spPr>
        <a:xfrm>
          <a:off x="2226" y="1625600"/>
          <a:ext cx="1566525" cy="216746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500" kern="1200" dirty="0"/>
            <a:t>be too general</a:t>
          </a:r>
        </a:p>
      </dsp:txBody>
      <dsp:txXfrm>
        <a:off x="78697" y="1702071"/>
        <a:ext cx="1413583" cy="2014524"/>
      </dsp:txXfrm>
    </dsp:sp>
    <dsp:sp modelId="{AEA558CE-2649-4F90-A8DE-63B0DC989BDA}">
      <dsp:nvSpPr>
        <dsp:cNvPr id="0" name=""/>
        <dsp:cNvSpPr/>
      </dsp:nvSpPr>
      <dsp:spPr>
        <a:xfrm>
          <a:off x="1704856" y="1625600"/>
          <a:ext cx="1566525" cy="216746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CA" sz="2500" kern="1200" dirty="0"/>
            <a:t>Driving is stressful</a:t>
          </a:r>
        </a:p>
      </dsp:txBody>
      <dsp:txXfrm>
        <a:off x="1781327" y="1702071"/>
        <a:ext cx="1413583" cy="2014524"/>
      </dsp:txXfrm>
    </dsp:sp>
    <dsp:sp modelId="{0E66AF11-DCBE-41B0-93D8-4BBA4C0F70FA}">
      <dsp:nvSpPr>
        <dsp:cNvPr id="0" name=""/>
        <dsp:cNvSpPr/>
      </dsp:nvSpPr>
      <dsp:spPr>
        <a:xfrm>
          <a:off x="3407485" y="1625600"/>
          <a:ext cx="1566525" cy="216746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500" kern="1200" dirty="0"/>
            <a:t>Improved</a:t>
          </a:r>
        </a:p>
      </dsp:txBody>
      <dsp:txXfrm>
        <a:off x="3483956" y="1702071"/>
        <a:ext cx="1413583" cy="2014524"/>
      </dsp:txXfrm>
    </dsp:sp>
    <dsp:sp modelId="{B52B12CD-90CA-4AC0-97F7-5945745E09E8}">
      <dsp:nvSpPr>
        <dsp:cNvPr id="0" name=""/>
        <dsp:cNvSpPr/>
      </dsp:nvSpPr>
      <dsp:spPr>
        <a:xfrm>
          <a:off x="5110954" y="1642376"/>
          <a:ext cx="6382134" cy="216746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800" kern="1200" dirty="0"/>
            <a:t>Driving in highways during rush hours can be stressful to novice divers for many reasons.</a:t>
          </a:r>
        </a:p>
      </dsp:txBody>
      <dsp:txXfrm>
        <a:off x="5216761" y="1748183"/>
        <a:ext cx="6170520" cy="19558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2BAD71-B240-4981-BB37-205CEF78338D}">
      <dsp:nvSpPr>
        <dsp:cNvPr id="0" name=""/>
        <dsp:cNvSpPr/>
      </dsp:nvSpPr>
      <dsp:spPr>
        <a:xfrm>
          <a:off x="0" y="0"/>
          <a:ext cx="11653861" cy="5418667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76CF03-25AD-490A-9D9E-CAA73DF1771C}">
      <dsp:nvSpPr>
        <dsp:cNvPr id="0" name=""/>
        <dsp:cNvSpPr/>
      </dsp:nvSpPr>
      <dsp:spPr>
        <a:xfrm>
          <a:off x="7794" y="1642376"/>
          <a:ext cx="2078505" cy="216746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400" kern="1200" dirty="0"/>
            <a:t>be too specific</a:t>
          </a:r>
        </a:p>
      </dsp:txBody>
      <dsp:txXfrm>
        <a:off x="109258" y="1743840"/>
        <a:ext cx="1875577" cy="1964538"/>
      </dsp:txXfrm>
    </dsp:sp>
    <dsp:sp modelId="{AEA558CE-2649-4F90-A8DE-63B0DC989BDA}">
      <dsp:nvSpPr>
        <dsp:cNvPr id="0" name=""/>
        <dsp:cNvSpPr/>
      </dsp:nvSpPr>
      <dsp:spPr>
        <a:xfrm>
          <a:off x="2218739" y="1625600"/>
          <a:ext cx="2078505" cy="216746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CA" sz="3400" kern="1200" dirty="0"/>
            <a:t>Smart phones cost $300</a:t>
          </a:r>
        </a:p>
      </dsp:txBody>
      <dsp:txXfrm>
        <a:off x="2320203" y="1727064"/>
        <a:ext cx="1875577" cy="1964538"/>
      </dsp:txXfrm>
    </dsp:sp>
    <dsp:sp modelId="{0E66AF11-DCBE-41B0-93D8-4BBA4C0F70FA}">
      <dsp:nvSpPr>
        <dsp:cNvPr id="0" name=""/>
        <dsp:cNvSpPr/>
      </dsp:nvSpPr>
      <dsp:spPr>
        <a:xfrm>
          <a:off x="4435094" y="1625600"/>
          <a:ext cx="2078505" cy="216746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400" kern="1200" dirty="0"/>
            <a:t>Improved</a:t>
          </a:r>
        </a:p>
      </dsp:txBody>
      <dsp:txXfrm>
        <a:off x="4536558" y="1727064"/>
        <a:ext cx="1875577" cy="1964538"/>
      </dsp:txXfrm>
    </dsp:sp>
    <dsp:sp modelId="{B52B12CD-90CA-4AC0-97F7-5945745E09E8}">
      <dsp:nvSpPr>
        <dsp:cNvPr id="0" name=""/>
        <dsp:cNvSpPr/>
      </dsp:nvSpPr>
      <dsp:spPr>
        <a:xfrm>
          <a:off x="6629724" y="1686180"/>
          <a:ext cx="5000032" cy="216746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kern="1200" dirty="0"/>
            <a:t>Because smartphones are expensive, people should consider several factors before buying one.</a:t>
          </a:r>
        </a:p>
      </dsp:txBody>
      <dsp:txXfrm>
        <a:off x="6735531" y="1791987"/>
        <a:ext cx="4788418" cy="19558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2BAD71-B240-4981-BB37-205CEF78338D}">
      <dsp:nvSpPr>
        <dsp:cNvPr id="0" name=""/>
        <dsp:cNvSpPr/>
      </dsp:nvSpPr>
      <dsp:spPr>
        <a:xfrm>
          <a:off x="0" y="0"/>
          <a:ext cx="11653861" cy="5418667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76CF03-25AD-490A-9D9E-CAA73DF1771C}">
      <dsp:nvSpPr>
        <dsp:cNvPr id="0" name=""/>
        <dsp:cNvSpPr/>
      </dsp:nvSpPr>
      <dsp:spPr>
        <a:xfrm>
          <a:off x="8747" y="1642376"/>
          <a:ext cx="2084380" cy="2167466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600" kern="1200" dirty="0"/>
            <a:t>be an incomplete sentence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600" kern="1200" dirty="0"/>
            <a:t>(a fragment) </a:t>
          </a:r>
        </a:p>
      </dsp:txBody>
      <dsp:txXfrm>
        <a:off x="110498" y="1744127"/>
        <a:ext cx="1880878" cy="1963964"/>
      </dsp:txXfrm>
    </dsp:sp>
    <dsp:sp modelId="{AEA558CE-2649-4F90-A8DE-63B0DC989BDA}">
      <dsp:nvSpPr>
        <dsp:cNvPr id="0" name=""/>
        <dsp:cNvSpPr/>
      </dsp:nvSpPr>
      <dsp:spPr>
        <a:xfrm>
          <a:off x="2214497" y="1625600"/>
          <a:ext cx="2084380" cy="2167466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CA" sz="2600" kern="1200" dirty="0"/>
            <a:t>How I learned to be patient</a:t>
          </a:r>
        </a:p>
      </dsp:txBody>
      <dsp:txXfrm>
        <a:off x="2316248" y="1727351"/>
        <a:ext cx="1880878" cy="1963964"/>
      </dsp:txXfrm>
    </dsp:sp>
    <dsp:sp modelId="{0E66AF11-DCBE-41B0-93D8-4BBA4C0F70FA}">
      <dsp:nvSpPr>
        <dsp:cNvPr id="0" name=""/>
        <dsp:cNvSpPr/>
      </dsp:nvSpPr>
      <dsp:spPr>
        <a:xfrm>
          <a:off x="4425204" y="1625600"/>
          <a:ext cx="2084380" cy="2167466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600" kern="1200" dirty="0"/>
            <a:t>Improved</a:t>
          </a:r>
        </a:p>
      </dsp:txBody>
      <dsp:txXfrm>
        <a:off x="4526955" y="1727351"/>
        <a:ext cx="1880878" cy="1963964"/>
      </dsp:txXfrm>
    </dsp:sp>
    <dsp:sp modelId="{B52B12CD-90CA-4AC0-97F7-5945745E09E8}">
      <dsp:nvSpPr>
        <dsp:cNvPr id="0" name=""/>
        <dsp:cNvSpPr/>
      </dsp:nvSpPr>
      <dsp:spPr>
        <a:xfrm>
          <a:off x="6616001" y="1686180"/>
          <a:ext cx="5014165" cy="2167466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400" kern="1200" dirty="0"/>
            <a:t>Having children taught me how to be patient.</a:t>
          </a:r>
        </a:p>
      </dsp:txBody>
      <dsp:txXfrm>
        <a:off x="6721808" y="1791987"/>
        <a:ext cx="4802551" cy="195585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0CFCF-0A51-4299-987D-BF5D0498D1B2}">
      <dsp:nvSpPr>
        <dsp:cNvPr id="0" name=""/>
        <dsp:cNvSpPr/>
      </dsp:nvSpPr>
      <dsp:spPr>
        <a:xfrm>
          <a:off x="825" y="725469"/>
          <a:ext cx="1973297" cy="19732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400" kern="1200" dirty="0"/>
            <a:t>My friend</a:t>
          </a:r>
        </a:p>
      </dsp:txBody>
      <dsp:txXfrm>
        <a:off x="289808" y="1014452"/>
        <a:ext cx="1395331" cy="1395331"/>
      </dsp:txXfrm>
    </dsp:sp>
    <dsp:sp modelId="{D6247BFC-70C2-4BAA-B34E-E858BD17BB76}">
      <dsp:nvSpPr>
        <dsp:cNvPr id="0" name=""/>
        <dsp:cNvSpPr/>
      </dsp:nvSpPr>
      <dsp:spPr>
        <a:xfrm>
          <a:off x="2134353" y="1139862"/>
          <a:ext cx="1144512" cy="1144512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2100" kern="1200"/>
        </a:p>
      </dsp:txBody>
      <dsp:txXfrm>
        <a:off x="2286058" y="1577523"/>
        <a:ext cx="841102" cy="269190"/>
      </dsp:txXfrm>
    </dsp:sp>
    <dsp:sp modelId="{6096B597-CBC1-4BA9-8129-244CFE48B2A6}">
      <dsp:nvSpPr>
        <dsp:cNvPr id="0" name=""/>
        <dsp:cNvSpPr/>
      </dsp:nvSpPr>
      <dsp:spPr>
        <a:xfrm>
          <a:off x="3439097" y="725469"/>
          <a:ext cx="1973297" cy="19732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400" kern="1200" dirty="0"/>
            <a:t>funny</a:t>
          </a:r>
        </a:p>
      </dsp:txBody>
      <dsp:txXfrm>
        <a:off x="3728080" y="1014452"/>
        <a:ext cx="1395331" cy="1395331"/>
      </dsp:txXfrm>
    </dsp:sp>
    <dsp:sp modelId="{318C5DBA-B442-4C3C-9E7F-A1CE22C1AA37}">
      <dsp:nvSpPr>
        <dsp:cNvPr id="0" name=""/>
        <dsp:cNvSpPr/>
      </dsp:nvSpPr>
      <dsp:spPr>
        <a:xfrm>
          <a:off x="5572626" y="1139862"/>
          <a:ext cx="1144512" cy="1144512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3300" kern="1200"/>
        </a:p>
      </dsp:txBody>
      <dsp:txXfrm>
        <a:off x="5724331" y="1375631"/>
        <a:ext cx="841102" cy="672974"/>
      </dsp:txXfrm>
    </dsp:sp>
    <dsp:sp modelId="{058C15C2-EA71-4348-85D5-4986DB518106}">
      <dsp:nvSpPr>
        <dsp:cNvPr id="0" name=""/>
        <dsp:cNvSpPr/>
      </dsp:nvSpPr>
      <dsp:spPr>
        <a:xfrm>
          <a:off x="6815143" y="595627"/>
          <a:ext cx="3985547" cy="19732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400" kern="1200" dirty="0"/>
            <a:t>My friend is the funniest person I know</a:t>
          </a:r>
        </a:p>
      </dsp:txBody>
      <dsp:txXfrm>
        <a:off x="7398813" y="884610"/>
        <a:ext cx="2818207" cy="139533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35D80B-AF01-4BA0-9D91-A641E334D730}">
      <dsp:nvSpPr>
        <dsp:cNvPr id="0" name=""/>
        <dsp:cNvSpPr/>
      </dsp:nvSpPr>
      <dsp:spPr>
        <a:xfrm>
          <a:off x="1832" y="1676259"/>
          <a:ext cx="2066147" cy="206614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500" kern="1200" dirty="0"/>
            <a:t>Topic</a:t>
          </a:r>
        </a:p>
      </dsp:txBody>
      <dsp:txXfrm>
        <a:off x="304412" y="1978839"/>
        <a:ext cx="1460987" cy="1460987"/>
      </dsp:txXfrm>
    </dsp:sp>
    <dsp:sp modelId="{7875C030-1174-47D2-B29B-0C188F42767E}">
      <dsp:nvSpPr>
        <dsp:cNvPr id="0" name=""/>
        <dsp:cNvSpPr/>
      </dsp:nvSpPr>
      <dsp:spPr>
        <a:xfrm>
          <a:off x="2235751" y="2110150"/>
          <a:ext cx="1198365" cy="1198365"/>
        </a:xfrm>
        <a:prstGeom prst="mathPlus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2000" kern="1200"/>
        </a:p>
      </dsp:txBody>
      <dsp:txXfrm>
        <a:off x="2394594" y="2568405"/>
        <a:ext cx="880679" cy="281855"/>
      </dsp:txXfrm>
    </dsp:sp>
    <dsp:sp modelId="{151E840A-6FAB-4A23-B066-F62CE0BA79DF}">
      <dsp:nvSpPr>
        <dsp:cNvPr id="0" name=""/>
        <dsp:cNvSpPr/>
      </dsp:nvSpPr>
      <dsp:spPr>
        <a:xfrm>
          <a:off x="3601888" y="1676259"/>
          <a:ext cx="2066147" cy="206614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500" kern="1200" dirty="0"/>
            <a:t>Controlling Idea</a:t>
          </a:r>
        </a:p>
      </dsp:txBody>
      <dsp:txXfrm>
        <a:off x="3904468" y="1978839"/>
        <a:ext cx="1460987" cy="1460987"/>
      </dsp:txXfrm>
    </dsp:sp>
    <dsp:sp modelId="{825B0263-0B0A-4418-B7E0-B1C30B4D265C}">
      <dsp:nvSpPr>
        <dsp:cNvPr id="0" name=""/>
        <dsp:cNvSpPr/>
      </dsp:nvSpPr>
      <dsp:spPr>
        <a:xfrm>
          <a:off x="5835807" y="2110150"/>
          <a:ext cx="1198365" cy="1198365"/>
        </a:xfrm>
        <a:prstGeom prst="mathEqual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2000" kern="1200"/>
        </a:p>
      </dsp:txBody>
      <dsp:txXfrm>
        <a:off x="5994650" y="2357013"/>
        <a:ext cx="880679" cy="704639"/>
      </dsp:txXfrm>
    </dsp:sp>
    <dsp:sp modelId="{A22EC642-5D56-46E1-BBF4-D55EE36F1FDA}">
      <dsp:nvSpPr>
        <dsp:cNvPr id="0" name=""/>
        <dsp:cNvSpPr/>
      </dsp:nvSpPr>
      <dsp:spPr>
        <a:xfrm>
          <a:off x="7203776" y="1895860"/>
          <a:ext cx="3079262" cy="151958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500" kern="1200" dirty="0"/>
            <a:t>Topic sentence</a:t>
          </a:r>
        </a:p>
      </dsp:txBody>
      <dsp:txXfrm>
        <a:off x="7654723" y="2118399"/>
        <a:ext cx="2177368" cy="107451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C7D099-A28D-47C8-BB83-F81B93551AA0}">
      <dsp:nvSpPr>
        <dsp:cNvPr id="0" name=""/>
        <dsp:cNvSpPr/>
      </dsp:nvSpPr>
      <dsp:spPr>
        <a:xfrm>
          <a:off x="2601741" y="2321718"/>
          <a:ext cx="565758" cy="15696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2879" y="0"/>
              </a:lnTo>
              <a:lnTo>
                <a:pt x="282879" y="1569639"/>
              </a:lnTo>
              <a:lnTo>
                <a:pt x="565758" y="1569639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600" kern="1200"/>
        </a:p>
      </dsp:txBody>
      <dsp:txXfrm>
        <a:off x="2842909" y="3064825"/>
        <a:ext cx="83424" cy="83424"/>
      </dsp:txXfrm>
    </dsp:sp>
    <dsp:sp modelId="{86EDE1A9-2ED8-4EE3-875D-5A8BA1930E43}">
      <dsp:nvSpPr>
        <dsp:cNvPr id="0" name=""/>
        <dsp:cNvSpPr/>
      </dsp:nvSpPr>
      <dsp:spPr>
        <a:xfrm>
          <a:off x="2601741" y="2275998"/>
          <a:ext cx="53240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66203" y="45720"/>
              </a:lnTo>
              <a:lnTo>
                <a:pt x="266203" y="126357"/>
              </a:lnTo>
              <a:lnTo>
                <a:pt x="532407" y="126357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500" kern="1200"/>
        </a:p>
      </dsp:txBody>
      <dsp:txXfrm>
        <a:off x="2854483" y="2308256"/>
        <a:ext cx="26923" cy="26923"/>
      </dsp:txXfrm>
    </dsp:sp>
    <dsp:sp modelId="{50552C29-C273-490E-BAF4-CDB5E1D64863}">
      <dsp:nvSpPr>
        <dsp:cNvPr id="0" name=""/>
        <dsp:cNvSpPr/>
      </dsp:nvSpPr>
      <dsp:spPr>
        <a:xfrm>
          <a:off x="2601741" y="765998"/>
          <a:ext cx="565758" cy="1555719"/>
        </a:xfrm>
        <a:custGeom>
          <a:avLst/>
          <a:gdLst/>
          <a:ahLst/>
          <a:cxnLst/>
          <a:rect l="0" t="0" r="0" b="0"/>
          <a:pathLst>
            <a:path>
              <a:moveTo>
                <a:pt x="0" y="1555719"/>
              </a:moveTo>
              <a:lnTo>
                <a:pt x="282879" y="1555719"/>
              </a:lnTo>
              <a:lnTo>
                <a:pt x="282879" y="0"/>
              </a:lnTo>
              <a:lnTo>
                <a:pt x="565758" y="0"/>
              </a:lnTo>
            </a:path>
          </a:pathLst>
        </a:custGeom>
        <a:noFill/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CA" sz="600" kern="1200"/>
        </a:p>
      </dsp:txBody>
      <dsp:txXfrm>
        <a:off x="2843236" y="1502473"/>
        <a:ext cx="82769" cy="82769"/>
      </dsp:txXfrm>
    </dsp:sp>
    <dsp:sp modelId="{D93C32E9-EBFB-4D16-85A6-E06E91AE0298}">
      <dsp:nvSpPr>
        <dsp:cNvPr id="0" name=""/>
        <dsp:cNvSpPr/>
      </dsp:nvSpPr>
      <dsp:spPr>
        <a:xfrm rot="16200000">
          <a:off x="-646853" y="1342693"/>
          <a:ext cx="4539141" cy="195805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marL="0" lvl="0" indent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6300" kern="1200" dirty="0"/>
            <a:t>Supporting sentences</a:t>
          </a:r>
        </a:p>
      </dsp:txBody>
      <dsp:txXfrm>
        <a:off x="-646853" y="1342693"/>
        <a:ext cx="4539141" cy="1958050"/>
      </dsp:txXfrm>
    </dsp:sp>
    <dsp:sp modelId="{63E2B077-A477-4FA6-8E36-93F916A3694A}">
      <dsp:nvSpPr>
        <dsp:cNvPr id="0" name=""/>
        <dsp:cNvSpPr/>
      </dsp:nvSpPr>
      <dsp:spPr>
        <a:xfrm>
          <a:off x="3167500" y="1422"/>
          <a:ext cx="5941228" cy="15291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305" tIns="27305" rIns="27305" bIns="27305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300" kern="1200" dirty="0"/>
            <a:t>Define (What)</a:t>
          </a:r>
        </a:p>
      </dsp:txBody>
      <dsp:txXfrm>
        <a:off x="3167500" y="1422"/>
        <a:ext cx="5941228" cy="1529152"/>
      </dsp:txXfrm>
    </dsp:sp>
    <dsp:sp modelId="{A6320B1A-605F-4E7F-966F-DE7F2239F6D2}">
      <dsp:nvSpPr>
        <dsp:cNvPr id="0" name=""/>
        <dsp:cNvSpPr/>
      </dsp:nvSpPr>
      <dsp:spPr>
        <a:xfrm>
          <a:off x="3134149" y="1812902"/>
          <a:ext cx="6164929" cy="117890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200" kern="1200" dirty="0"/>
            <a:t>Explain (Why, where, when, how)</a:t>
          </a:r>
        </a:p>
      </dsp:txBody>
      <dsp:txXfrm>
        <a:off x="3134149" y="1812902"/>
        <a:ext cx="6164929" cy="1178907"/>
      </dsp:txXfrm>
    </dsp:sp>
    <dsp:sp modelId="{0AA0F782-3559-4163-837D-1BA02ACF44EB}">
      <dsp:nvSpPr>
        <dsp:cNvPr id="0" name=""/>
        <dsp:cNvSpPr/>
      </dsp:nvSpPr>
      <dsp:spPr>
        <a:xfrm>
          <a:off x="3167500" y="3140701"/>
          <a:ext cx="6524299" cy="150131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4200" kern="1200" dirty="0"/>
            <a:t>Exemplify </a:t>
          </a:r>
        </a:p>
      </dsp:txBody>
      <dsp:txXfrm>
        <a:off x="3167500" y="3140701"/>
        <a:ext cx="6524299" cy="150131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205FAC-0003-48B4-9AFF-3DCDCD98D51F}">
      <dsp:nvSpPr>
        <dsp:cNvPr id="0" name=""/>
        <dsp:cNvSpPr/>
      </dsp:nvSpPr>
      <dsp:spPr>
        <a:xfrm>
          <a:off x="0" y="0"/>
          <a:ext cx="10656815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5FC378-2724-4CBD-8124-8E370206C087}">
      <dsp:nvSpPr>
        <dsp:cNvPr id="0" name=""/>
        <dsp:cNvSpPr/>
      </dsp:nvSpPr>
      <dsp:spPr>
        <a:xfrm>
          <a:off x="0" y="0"/>
          <a:ext cx="2131363" cy="349694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t" anchorCtr="0">
          <a:noAutofit/>
        </a:bodyPr>
        <a:lstStyle/>
        <a:p>
          <a:pPr marL="0" lvl="0" indent="0" algn="l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3500" kern="1200" dirty="0"/>
            <a:t>A concluding sentence may</a:t>
          </a:r>
        </a:p>
      </dsp:txBody>
      <dsp:txXfrm>
        <a:off x="0" y="0"/>
        <a:ext cx="2131363" cy="3496942"/>
      </dsp:txXfrm>
    </dsp:sp>
    <dsp:sp modelId="{7972BB1C-0396-497F-8F54-5E198A6264F1}">
      <dsp:nvSpPr>
        <dsp:cNvPr id="0" name=""/>
        <dsp:cNvSpPr/>
      </dsp:nvSpPr>
      <dsp:spPr>
        <a:xfrm>
          <a:off x="2291215" y="54639"/>
          <a:ext cx="8365599" cy="1092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5400" kern="1200" dirty="0"/>
            <a:t>warn or give advice</a:t>
          </a:r>
        </a:p>
      </dsp:txBody>
      <dsp:txXfrm>
        <a:off x="2291215" y="54639"/>
        <a:ext cx="8365599" cy="1092794"/>
      </dsp:txXfrm>
    </dsp:sp>
    <dsp:sp modelId="{A0318B39-A81A-4D83-A581-36B644304805}">
      <dsp:nvSpPr>
        <dsp:cNvPr id="0" name=""/>
        <dsp:cNvSpPr/>
      </dsp:nvSpPr>
      <dsp:spPr>
        <a:xfrm>
          <a:off x="2131363" y="1147434"/>
          <a:ext cx="85254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732A2A-4FF9-48F6-98D4-DB05FCF8BF78}">
      <dsp:nvSpPr>
        <dsp:cNvPr id="0" name=""/>
        <dsp:cNvSpPr/>
      </dsp:nvSpPr>
      <dsp:spPr>
        <a:xfrm>
          <a:off x="2291215" y="1202073"/>
          <a:ext cx="8365599" cy="1092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5400" kern="1200" dirty="0"/>
            <a:t>predict</a:t>
          </a:r>
        </a:p>
      </dsp:txBody>
      <dsp:txXfrm>
        <a:off x="2291215" y="1202073"/>
        <a:ext cx="8365599" cy="1092794"/>
      </dsp:txXfrm>
    </dsp:sp>
    <dsp:sp modelId="{15D595C3-D88B-4903-927F-E613AE2B00CD}">
      <dsp:nvSpPr>
        <dsp:cNvPr id="0" name=""/>
        <dsp:cNvSpPr/>
      </dsp:nvSpPr>
      <dsp:spPr>
        <a:xfrm>
          <a:off x="2131363" y="2294868"/>
          <a:ext cx="85254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F5D56B-A00C-4E67-BD7F-7220CF5D093E}">
      <dsp:nvSpPr>
        <dsp:cNvPr id="0" name=""/>
        <dsp:cNvSpPr/>
      </dsp:nvSpPr>
      <dsp:spPr>
        <a:xfrm>
          <a:off x="2291215" y="2349507"/>
          <a:ext cx="8365599" cy="10927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t" anchorCtr="0">
          <a:noAutofit/>
        </a:bodyPr>
        <a:lstStyle/>
        <a:p>
          <a:pPr marL="0" lvl="0" indent="0" algn="l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5400" kern="1200" dirty="0"/>
            <a:t>give an opinion</a:t>
          </a:r>
        </a:p>
      </dsp:txBody>
      <dsp:txXfrm>
        <a:off x="2291215" y="2349507"/>
        <a:ext cx="8365599" cy="1092794"/>
      </dsp:txXfrm>
    </dsp:sp>
    <dsp:sp modelId="{9021272C-8FA3-4E2C-A921-2D1C58EF3CC5}">
      <dsp:nvSpPr>
        <dsp:cNvPr id="0" name=""/>
        <dsp:cNvSpPr/>
      </dsp:nvSpPr>
      <dsp:spPr>
        <a:xfrm>
          <a:off x="2131363" y="3442302"/>
          <a:ext cx="85254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D69DC-6FF2-4EBA-8070-82DCA7CEE8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Unit 1</a:t>
            </a:r>
            <a:br>
              <a:rPr lang="en-CA" dirty="0"/>
            </a:br>
            <a:r>
              <a:rPr lang="en-CA" dirty="0"/>
              <a:t>Part 2: Writing Process</a:t>
            </a:r>
          </a:p>
        </p:txBody>
      </p:sp>
    </p:spTree>
    <p:extLst>
      <p:ext uri="{BB962C8B-B14F-4D97-AF65-F5344CB8AC3E}">
        <p14:creationId xmlns:p14="http://schemas.microsoft.com/office/powerpoint/2010/main" val="283050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6A4AD-F9C6-42D8-8C4E-C1DFF6FF7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257" y="90011"/>
            <a:ext cx="10364451" cy="1596177"/>
          </a:xfrm>
        </p:spPr>
        <p:txBody>
          <a:bodyPr/>
          <a:lstStyle/>
          <a:p>
            <a:r>
              <a:rPr lang="en-CA" dirty="0"/>
              <a:t>Supporting Sentences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62DE29-D84D-443E-9D8D-C22584D2635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995912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48F28D0-8093-4519-B8D2-6B6C8ADBDCBF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81167305"/>
              </p:ext>
            </p:extLst>
          </p:nvPr>
        </p:nvGraphicFramePr>
        <p:xfrm>
          <a:off x="637308" y="1526454"/>
          <a:ext cx="10335491" cy="4643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1325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D1058-0713-4865-A77B-9CC36A61A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136924"/>
            <a:ext cx="10364451" cy="1596177"/>
          </a:xfrm>
        </p:spPr>
        <p:txBody>
          <a:bodyPr>
            <a:normAutofit/>
          </a:bodyPr>
          <a:lstStyle/>
          <a:p>
            <a:r>
              <a:rPr lang="en-CA" sz="4400" dirty="0">
                <a:solidFill>
                  <a:schemeClr val="accent2">
                    <a:lumMod val="50000"/>
                  </a:schemeClr>
                </a:solidFill>
              </a:rPr>
              <a:t>Exercise 6 in the book</a:t>
            </a:r>
          </a:p>
        </p:txBody>
      </p:sp>
    </p:spTree>
    <p:extLst>
      <p:ext uri="{BB962C8B-B14F-4D97-AF65-F5344CB8AC3E}">
        <p14:creationId xmlns:p14="http://schemas.microsoft.com/office/powerpoint/2010/main" val="3053993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19CAA-E558-4F7A-BE66-0E0CDA02B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33" y="0"/>
            <a:ext cx="10364451" cy="1596177"/>
          </a:xfrm>
        </p:spPr>
        <p:txBody>
          <a:bodyPr/>
          <a:lstStyle/>
          <a:p>
            <a:r>
              <a:rPr lang="en-CA" dirty="0"/>
              <a:t>Concluding Sentence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37F0F5-FC2A-4E3C-B089-AD20C6E0FE7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28079432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7565D-F319-4970-B9D3-87E7B034E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Concluding sentence reminds the reader of the topic and the controlling idea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46A191A-A806-47D4-90DA-55C846EF672B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09426358"/>
              </p:ext>
            </p:extLst>
          </p:nvPr>
        </p:nvGraphicFramePr>
        <p:xfrm>
          <a:off x="620785" y="2366963"/>
          <a:ext cx="10656815" cy="34969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0736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A024D-1E9A-4244-B979-DD9E51720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1221" y="2298846"/>
            <a:ext cx="10364451" cy="1596177"/>
          </a:xfrm>
        </p:spPr>
        <p:txBody>
          <a:bodyPr/>
          <a:lstStyle/>
          <a:p>
            <a:r>
              <a:rPr lang="en-CA" dirty="0"/>
              <a:t>In an essay, the concluding sentence may be used as a transition strategy</a:t>
            </a:r>
          </a:p>
        </p:txBody>
      </p:sp>
    </p:spTree>
    <p:extLst>
      <p:ext uri="{BB962C8B-B14F-4D97-AF65-F5344CB8AC3E}">
        <p14:creationId xmlns:p14="http://schemas.microsoft.com/office/powerpoint/2010/main" val="15538069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2FB63-B039-4A81-925E-44CE23CAF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0887" y="2044645"/>
            <a:ext cx="10364451" cy="1596177"/>
          </a:xfrm>
        </p:spPr>
        <p:txBody>
          <a:bodyPr/>
          <a:lstStyle/>
          <a:p>
            <a:r>
              <a:rPr lang="en-CA" dirty="0"/>
              <a:t>Examples of Some transition words and phrases to be used in concluding sentences can be found on the website</a:t>
            </a:r>
          </a:p>
        </p:txBody>
      </p:sp>
    </p:spTree>
    <p:extLst>
      <p:ext uri="{BB962C8B-B14F-4D97-AF65-F5344CB8AC3E}">
        <p14:creationId xmlns:p14="http://schemas.microsoft.com/office/powerpoint/2010/main" val="3789972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42485-9697-46A0-A259-D489B9644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7940" y="2204037"/>
            <a:ext cx="10364451" cy="1596177"/>
          </a:xfrm>
        </p:spPr>
        <p:txBody>
          <a:bodyPr/>
          <a:lstStyle/>
          <a:p>
            <a:r>
              <a:rPr lang="en-CA" dirty="0">
                <a:solidFill>
                  <a:schemeClr val="accent2">
                    <a:lumMod val="50000"/>
                  </a:schemeClr>
                </a:solidFill>
              </a:rPr>
              <a:t>Exercises 7 &amp; 8</a:t>
            </a:r>
          </a:p>
        </p:txBody>
      </p:sp>
    </p:spTree>
    <p:extLst>
      <p:ext uri="{BB962C8B-B14F-4D97-AF65-F5344CB8AC3E}">
        <p14:creationId xmlns:p14="http://schemas.microsoft.com/office/powerpoint/2010/main" val="2813086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187E5-71ED-46D8-BA54-4B37BA718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Most Paragraphs have the same basic structure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71C2784-033F-42C6-9486-837EA4FA1CCD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740629357"/>
              </p:ext>
            </p:extLst>
          </p:nvPr>
        </p:nvGraphicFramePr>
        <p:xfrm>
          <a:off x="905164" y="2382981"/>
          <a:ext cx="10372436" cy="3408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09168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graphicEl>
                                              <a:dgm id="{472A3B96-8B64-4598-974B-64F6D42873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472A3B96-8B64-4598-974B-64F6D42873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472A3B96-8B64-4598-974B-64F6D42873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graphicEl>
                                              <a:dgm id="{472A3B96-8B64-4598-974B-64F6D42873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54C4D913-B0F6-4F7F-B261-21B58CBCB5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54C4D913-B0F6-4F7F-B261-21B58CBCB5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54C4D913-B0F6-4F7F-B261-21B58CBCB5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dgm id="{54C4D913-B0F6-4F7F-B261-21B58CBCB5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C88979C6-F989-4F7D-AC06-77D2655AD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C88979C6-F989-4F7D-AC06-77D2655AD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C88979C6-F989-4F7D-AC06-77D2655AD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C88979C6-F989-4F7D-AC06-77D2655ADE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A1529891-B286-4563-B47C-FF59D306A0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A1529891-B286-4563-B47C-FF59D306A0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A1529891-B286-4563-B47C-FF59D306A0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A1529891-B286-4563-B47C-FF59D306A0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03769EF6-D0EB-4089-AEC3-7977DCFA8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03769EF6-D0EB-4089-AEC3-7977DCFA8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03769EF6-D0EB-4089-AEC3-7977DCFA8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03769EF6-D0EB-4089-AEC3-7977DCFA82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4">
                                            <p:graphicEl>
                                              <a:dgm id="{99D92B25-F60A-4E64-8A15-055412FD5F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graphicEl>
                                              <a:dgm id="{99D92B25-F60A-4E64-8A15-055412FD5F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99D92B25-F60A-4E64-8A15-055412FD5F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99D92B25-F60A-4E64-8A15-055412FD5F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110BE-A1CB-4DD4-AF69-5ABB5BDC3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736" y="0"/>
            <a:ext cx="10364451" cy="1596177"/>
          </a:xfrm>
        </p:spPr>
        <p:txBody>
          <a:bodyPr/>
          <a:lstStyle/>
          <a:p>
            <a:r>
              <a:rPr lang="en-CA" dirty="0"/>
              <a:t>What is the Topic sentence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60693A-985D-4013-9AEE-C04DF74E68E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CA" dirty="0"/>
              <a:t>Video</a:t>
            </a:r>
          </a:p>
        </p:txBody>
      </p:sp>
    </p:spTree>
    <p:extLst>
      <p:ext uri="{BB962C8B-B14F-4D97-AF65-F5344CB8AC3E}">
        <p14:creationId xmlns:p14="http://schemas.microsoft.com/office/powerpoint/2010/main" val="650318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65A4E-B464-4887-98EA-02F1AFFDF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226" y="0"/>
            <a:ext cx="10364451" cy="1596177"/>
          </a:xfrm>
        </p:spPr>
        <p:txBody>
          <a:bodyPr/>
          <a:lstStyle/>
          <a:p>
            <a:r>
              <a:rPr lang="en-CA" dirty="0"/>
              <a:t>The topic Sentence should not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1EAB6AF-8330-47ED-94AE-8B25A58BFF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3896495"/>
              </p:ext>
            </p:extLst>
          </p:nvPr>
        </p:nvGraphicFramePr>
        <p:xfrm>
          <a:off x="325612" y="1338666"/>
          <a:ext cx="1149447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3430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graphicEl>
                                              <a:dgm id="{CB2BAD71-B240-4981-BB37-205CEF783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CB2BAD71-B240-4981-BB37-205CEF783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CB2BAD71-B240-4981-BB37-205CEF783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graphicEl>
                                              <a:dgm id="{CB2BAD71-B240-4981-BB37-205CEF783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4E76CF03-25AD-490A-9D9E-CAA73DF17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4E76CF03-25AD-490A-9D9E-CAA73DF17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4E76CF03-25AD-490A-9D9E-CAA73DF17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dgm id="{4E76CF03-25AD-490A-9D9E-CAA73DF17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AEA558CE-2649-4F90-A8DE-63B0DC989B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AEA558CE-2649-4F90-A8DE-63B0DC989B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AEA558CE-2649-4F90-A8DE-63B0DC989B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AEA558CE-2649-4F90-A8DE-63B0DC989B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0E66AF11-DCBE-41B0-93D8-4BBA4C0F70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0E66AF11-DCBE-41B0-93D8-4BBA4C0F70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0E66AF11-DCBE-41B0-93D8-4BBA4C0F70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0E66AF11-DCBE-41B0-93D8-4BBA4C0F70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B52B12CD-90CA-4AC0-97F7-5945745E09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B52B12CD-90CA-4AC0-97F7-5945745E09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B52B12CD-90CA-4AC0-97F7-5945745E09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B52B12CD-90CA-4AC0-97F7-5945745E09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65A4E-B464-4887-98EA-02F1AFFDF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226" y="0"/>
            <a:ext cx="10364451" cy="1596177"/>
          </a:xfrm>
        </p:spPr>
        <p:txBody>
          <a:bodyPr/>
          <a:lstStyle/>
          <a:p>
            <a:r>
              <a:rPr lang="en-CA" dirty="0"/>
              <a:t>The topic Sentence should not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1EAB6AF-8330-47ED-94AE-8B25A58BFF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9131040"/>
              </p:ext>
            </p:extLst>
          </p:nvPr>
        </p:nvGraphicFramePr>
        <p:xfrm>
          <a:off x="325611" y="1338666"/>
          <a:ext cx="1165386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399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>
                                            <p:graphicEl>
                                              <a:dgm id="{CB2BAD71-B240-4981-BB37-205CEF783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CB2BAD71-B240-4981-BB37-205CEF783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CB2BAD71-B240-4981-BB37-205CEF783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graphicEl>
                                              <a:dgm id="{CB2BAD71-B240-4981-BB37-205CEF783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4E76CF03-25AD-490A-9D9E-CAA73DF17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4E76CF03-25AD-490A-9D9E-CAA73DF17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graphicEl>
                                              <a:dgm id="{4E76CF03-25AD-490A-9D9E-CAA73DF17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graphicEl>
                                              <a:dgm id="{4E76CF03-25AD-490A-9D9E-CAA73DF17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AEA558CE-2649-4F90-A8DE-63B0DC989B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graphicEl>
                                              <a:dgm id="{AEA558CE-2649-4F90-A8DE-63B0DC989B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graphicEl>
                                              <a:dgm id="{AEA558CE-2649-4F90-A8DE-63B0DC989B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AEA558CE-2649-4F90-A8DE-63B0DC989B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0E66AF11-DCBE-41B0-93D8-4BBA4C0F70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0E66AF11-DCBE-41B0-93D8-4BBA4C0F70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graphicEl>
                                              <a:dgm id="{0E66AF11-DCBE-41B0-93D8-4BBA4C0F70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graphicEl>
                                              <a:dgm id="{0E66AF11-DCBE-41B0-93D8-4BBA4C0F70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B52B12CD-90CA-4AC0-97F7-5945745E09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graphicEl>
                                              <a:dgm id="{B52B12CD-90CA-4AC0-97F7-5945745E09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graphicEl>
                                              <a:dgm id="{B52B12CD-90CA-4AC0-97F7-5945745E09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B52B12CD-90CA-4AC0-97F7-5945745E09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65A4E-B464-4887-98EA-02F1AFFDF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226" y="0"/>
            <a:ext cx="10364451" cy="1596177"/>
          </a:xfrm>
        </p:spPr>
        <p:txBody>
          <a:bodyPr/>
          <a:lstStyle/>
          <a:p>
            <a:r>
              <a:rPr lang="en-CA" dirty="0"/>
              <a:t>The topic Sentence should not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1EAB6AF-8330-47ED-94AE-8B25A58BFF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8113458"/>
              </p:ext>
            </p:extLst>
          </p:nvPr>
        </p:nvGraphicFramePr>
        <p:xfrm>
          <a:off x="325611" y="1338666"/>
          <a:ext cx="1165386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802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graphicEl>
                                              <a:dgm id="{CB2BAD71-B240-4981-BB37-205CEF783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graphicEl>
                                              <a:dgm id="{CB2BAD71-B240-4981-BB37-205CEF7833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4">
                                            <p:graphicEl>
                                              <a:dgm id="{4E76CF03-25AD-490A-9D9E-CAA73DF17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4">
                                            <p:graphicEl>
                                              <a:dgm id="{4E76CF03-25AD-490A-9D9E-CAA73DF177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graphicEl>
                                              <a:dgm id="{AEA558CE-2649-4F90-A8DE-63B0DC989B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graphicEl>
                                              <a:dgm id="{AEA558CE-2649-4F90-A8DE-63B0DC989B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graphicEl>
                                              <a:dgm id="{0E66AF11-DCBE-41B0-93D8-4BBA4C0F70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graphicEl>
                                              <a:dgm id="{0E66AF11-DCBE-41B0-93D8-4BBA4C0F70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2000" fill="hold"/>
                                        <p:tgtEl>
                                          <p:spTgt spid="4">
                                            <p:graphicEl>
                                              <a:dgm id="{B52B12CD-90CA-4AC0-97F7-5945745E09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00"/>
                                      </p:to>
                                    </p:animClr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graphicEl>
                                              <a:dgm id="{B52B12CD-90CA-4AC0-97F7-5945745E09E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4569D-5D4D-42AE-B383-664E78622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 strong Topic sentence should include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3294E-DC1B-4865-B734-D8C494DAEE2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CA" sz="3200" dirty="0"/>
              <a:t>a topic</a:t>
            </a:r>
          </a:p>
          <a:p>
            <a:r>
              <a:rPr lang="en-CA" sz="3200" dirty="0"/>
              <a:t>Controlling idea: what the writer will say about that topic</a:t>
            </a:r>
          </a:p>
        </p:txBody>
      </p:sp>
    </p:spTree>
    <p:extLst>
      <p:ext uri="{BB962C8B-B14F-4D97-AF65-F5344CB8AC3E}">
        <p14:creationId xmlns:p14="http://schemas.microsoft.com/office/powerpoint/2010/main" val="231871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199CAB9-CF5E-4C76-9423-8F06807A76C6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134740775"/>
              </p:ext>
            </p:extLst>
          </p:nvPr>
        </p:nvGraphicFramePr>
        <p:xfrm>
          <a:off x="664128" y="3340086"/>
          <a:ext cx="10863743" cy="3424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FE0D70E3-0132-46AE-A9D1-593F934748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5840261"/>
              </p:ext>
            </p:extLst>
          </p:nvPr>
        </p:nvGraphicFramePr>
        <p:xfrm>
          <a:off x="563925" y="-366463"/>
          <a:ext cx="1028303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44760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6">
                                            <p:graphicEl>
                                              <a:dgm id="{9A20CFCF-0A51-4299-987D-BF5D0498D1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6">
                                            <p:graphicEl>
                                              <a:dgm id="{9A20CFCF-0A51-4299-987D-BF5D0498D1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6">
                                            <p:graphicEl>
                                              <a:dgm id="{9A20CFCF-0A51-4299-987D-BF5D0498D1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2000" fill="hold"/>
                                        <p:tgtEl>
                                          <p:spTgt spid="6">
                                            <p:graphicEl>
                                              <a:dgm id="{D6247BFC-70C2-4BAA-B34E-E858BD17BB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6">
                                            <p:graphicEl>
                                              <a:dgm id="{D6247BFC-70C2-4BAA-B34E-E858BD17BB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6">
                                            <p:graphicEl>
                                              <a:dgm id="{D6247BFC-70C2-4BAA-B34E-E858BD17BB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2000" fill="hold"/>
                                        <p:tgtEl>
                                          <p:spTgt spid="6">
                                            <p:graphicEl>
                                              <a:dgm id="{6096B597-CBC1-4BA9-8129-244CFE48B2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">
                                            <p:graphicEl>
                                              <a:dgm id="{6096B597-CBC1-4BA9-8129-244CFE48B2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2000" fill="hold"/>
                                        <p:tgtEl>
                                          <p:spTgt spid="6">
                                            <p:graphicEl>
                                              <a:dgm id="{6096B597-CBC1-4BA9-8129-244CFE48B2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2000" fill="hold"/>
                                        <p:tgtEl>
                                          <p:spTgt spid="6">
                                            <p:graphicEl>
                                              <a:dgm id="{318C5DBA-B442-4C3C-9E7F-A1CE22C1AA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6">
                                            <p:graphicEl>
                                              <a:dgm id="{318C5DBA-B442-4C3C-9E7F-A1CE22C1AA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2000" fill="hold"/>
                                        <p:tgtEl>
                                          <p:spTgt spid="6">
                                            <p:graphicEl>
                                              <a:dgm id="{318C5DBA-B442-4C3C-9E7F-A1CE22C1AA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6">
                                            <p:graphicEl>
                                              <a:dgm id="{058C15C2-EA71-4348-85D5-4986DB5181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6">
                                            <p:graphicEl>
                                              <a:dgm id="{058C15C2-EA71-4348-85D5-4986DB5181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6">
                                            <p:graphicEl>
                                              <a:dgm id="{058C15C2-EA71-4348-85D5-4986DB5181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7">
                                            <p:graphicEl>
                                              <a:dgm id="{F135D80B-AF01-4BA0-9D91-A641E334D7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7">
                                            <p:graphicEl>
                                              <a:dgm id="{F135D80B-AF01-4BA0-9D91-A641E334D7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7">
                                            <p:graphicEl>
                                              <a:dgm id="{F135D80B-AF01-4BA0-9D91-A641E334D7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7">
                                            <p:graphicEl>
                                              <a:dgm id="{7875C030-1174-47D2-B29B-0C188F427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7">
                                            <p:graphicEl>
                                              <a:dgm id="{7875C030-1174-47D2-B29B-0C188F427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7">
                                            <p:graphicEl>
                                              <a:dgm id="{7875C030-1174-47D2-B29B-0C188F42767E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2000" fill="hold"/>
                                        <p:tgtEl>
                                          <p:spTgt spid="7">
                                            <p:graphicEl>
                                              <a:dgm id="{151E840A-6FAB-4A23-B066-F62CE0BA7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7">
                                            <p:graphicEl>
                                              <a:dgm id="{151E840A-6FAB-4A23-B066-F62CE0BA7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7">
                                            <p:graphicEl>
                                              <a:dgm id="{151E840A-6FAB-4A23-B066-F62CE0BA7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6" dur="2000" fill="hold"/>
                                        <p:tgtEl>
                                          <p:spTgt spid="7">
                                            <p:graphicEl>
                                              <a:dgm id="{825B0263-0B0A-4418-B7E0-B1C30B4D26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2000" fill="hold"/>
                                        <p:tgtEl>
                                          <p:spTgt spid="7">
                                            <p:graphicEl>
                                              <a:dgm id="{825B0263-0B0A-4418-B7E0-B1C30B4D26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7">
                                            <p:graphicEl>
                                              <a:dgm id="{825B0263-0B0A-4418-B7E0-B1C30B4D26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2000" fill="hold"/>
                                        <p:tgtEl>
                                          <p:spTgt spid="7">
                                            <p:graphicEl>
                                              <a:dgm id="{A22EC642-5D56-46E1-BBF4-D55EE36F1F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7">
                                            <p:graphicEl>
                                              <a:dgm id="{A22EC642-5D56-46E1-BBF4-D55EE36F1F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7">
                                            <p:graphicEl>
                                              <a:dgm id="{A22EC642-5D56-46E1-BBF4-D55EE36F1FDA}"/>
                                            </p:graphic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/>
        </p:bldSub>
      </p:bldGraphic>
      <p:bldGraphic spid="7" grpId="0">
        <p:bldSub>
          <a:bldDgm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35313-BE07-45CF-A334-2D0289B1A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839" y="2139192"/>
            <a:ext cx="11076889" cy="1996581"/>
          </a:xfrm>
        </p:spPr>
        <p:txBody>
          <a:bodyPr>
            <a:normAutofit/>
          </a:bodyPr>
          <a:lstStyle/>
          <a:p>
            <a:r>
              <a:rPr lang="en-CA" dirty="0">
                <a:solidFill>
                  <a:schemeClr val="accent2">
                    <a:lumMod val="50000"/>
                  </a:schemeClr>
                </a:solidFill>
              </a:rPr>
              <a:t>Exercises 1 to 5 in the book</a:t>
            </a:r>
          </a:p>
        </p:txBody>
      </p:sp>
    </p:spTree>
    <p:extLst>
      <p:ext uri="{BB962C8B-B14F-4D97-AF65-F5344CB8AC3E}">
        <p14:creationId xmlns:p14="http://schemas.microsoft.com/office/powerpoint/2010/main" val="3741468284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FC0A95909BE246BAA1DB62BC392083" ma:contentTypeVersion="0" ma:contentTypeDescription="Create a new document." ma:contentTypeScope="" ma:versionID="e38ddedfc635120d2ab3ca10e5d95a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00406db2a2e1a43182dd06ec4e610d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A8F4C5A-7267-4A00-B3BE-E0AA6EC9E5B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5177DDC-91A8-4645-91C0-FD9B18AA64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C76C31A-B209-4142-A64D-1A907554C6DD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959</TotalTime>
  <Words>248</Words>
  <Application>Microsoft Office PowerPoint</Application>
  <PresentationFormat>Widescreen</PresentationFormat>
  <Paragraphs>53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Tw Cen MT</vt:lpstr>
      <vt:lpstr>Wingdings</vt:lpstr>
      <vt:lpstr>Droplet</vt:lpstr>
      <vt:lpstr>Unit 1 Part 2: Writing Process</vt:lpstr>
      <vt:lpstr>Most Paragraphs have the same basic structure</vt:lpstr>
      <vt:lpstr>What is the Topic sentence</vt:lpstr>
      <vt:lpstr>The topic Sentence should not </vt:lpstr>
      <vt:lpstr>The topic Sentence should not </vt:lpstr>
      <vt:lpstr>The topic Sentence should not </vt:lpstr>
      <vt:lpstr>A strong Topic sentence should include  </vt:lpstr>
      <vt:lpstr>PowerPoint Presentation</vt:lpstr>
      <vt:lpstr>Exercises 1 to 5 in the book</vt:lpstr>
      <vt:lpstr>Supporting Sentences</vt:lpstr>
      <vt:lpstr>PowerPoint Presentation</vt:lpstr>
      <vt:lpstr>Exercise 6 in the book</vt:lpstr>
      <vt:lpstr>Concluding Sentence</vt:lpstr>
      <vt:lpstr>Concluding sentence reminds the reader of the topic and the controlling idea</vt:lpstr>
      <vt:lpstr>In an essay, the concluding sentence may be used as a transition strategy</vt:lpstr>
      <vt:lpstr>Examples of Some transition words and phrases to be used in concluding sentences can be found on the website</vt:lpstr>
      <vt:lpstr>Exercises 7 &amp; 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Part 2: Writing Process</dc:title>
  <dc:creator>Nouf Alfouzan</dc:creator>
  <cp:lastModifiedBy>Nouf Alfouzan</cp:lastModifiedBy>
  <cp:revision>20</cp:revision>
  <dcterms:created xsi:type="dcterms:W3CDTF">2019-09-06T08:32:47Z</dcterms:created>
  <dcterms:modified xsi:type="dcterms:W3CDTF">2019-09-14T12:52:44Z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0x0101002DFC0A95909BE246BAA1DB62BC392083</vt:lpwstr>
  </property>
</Properties>
</file>