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390328-954D-475E-A9F1-CF7BCBEA9485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ACF5CCC-421A-455C-9968-511F19593F76}">
      <dgm:prSet phldrT="[Text]"/>
      <dgm:spPr/>
      <dgm:t>
        <a:bodyPr/>
        <a:lstStyle/>
        <a:p>
          <a:r>
            <a:rPr lang="en-CA" dirty="0"/>
            <a:t>Editing</a:t>
          </a:r>
        </a:p>
      </dgm:t>
    </dgm:pt>
    <dgm:pt modelId="{AB4ABAD0-6AFF-4BE4-8461-E0005B4B18FD}" type="parTrans" cxnId="{BB7C9B24-8D59-4C19-9EC5-A8BFDCB23694}">
      <dgm:prSet/>
      <dgm:spPr/>
      <dgm:t>
        <a:bodyPr/>
        <a:lstStyle/>
        <a:p>
          <a:endParaRPr lang="en-CA"/>
        </a:p>
      </dgm:t>
    </dgm:pt>
    <dgm:pt modelId="{863AA9D3-745A-4D74-9C42-ECA21628A5E6}" type="sibTrans" cxnId="{BB7C9B24-8D59-4C19-9EC5-A8BFDCB23694}">
      <dgm:prSet/>
      <dgm:spPr/>
      <dgm:t>
        <a:bodyPr/>
        <a:lstStyle/>
        <a:p>
          <a:endParaRPr lang="en-CA"/>
        </a:p>
      </dgm:t>
    </dgm:pt>
    <dgm:pt modelId="{C8FF5271-0A37-4BC9-98D9-BC87DA671931}">
      <dgm:prSet phldrT="[Text]" custT="1"/>
      <dgm:spPr/>
      <dgm:t>
        <a:bodyPr/>
        <a:lstStyle/>
        <a:p>
          <a:r>
            <a:rPr lang="en-CA" sz="2400" dirty="0"/>
            <a:t>Improving the quality of writing</a:t>
          </a:r>
        </a:p>
      </dgm:t>
    </dgm:pt>
    <dgm:pt modelId="{2E04C8AD-AB41-4A05-8F54-C18B070346D5}" type="parTrans" cxnId="{5D27D724-BBBC-490C-A805-FCE2C1A19CDF}">
      <dgm:prSet/>
      <dgm:spPr/>
      <dgm:t>
        <a:bodyPr/>
        <a:lstStyle/>
        <a:p>
          <a:endParaRPr lang="en-CA"/>
        </a:p>
      </dgm:t>
    </dgm:pt>
    <dgm:pt modelId="{66A0D222-4467-4184-9B30-1A527411FEE2}" type="sibTrans" cxnId="{5D27D724-BBBC-490C-A805-FCE2C1A19CDF}">
      <dgm:prSet/>
      <dgm:spPr/>
      <dgm:t>
        <a:bodyPr/>
        <a:lstStyle/>
        <a:p>
          <a:endParaRPr lang="en-CA"/>
        </a:p>
      </dgm:t>
    </dgm:pt>
    <dgm:pt modelId="{8083139E-E73C-4CA5-8C3A-6A53CB3AC65F}">
      <dgm:prSet phldrT="[Text]" custT="1"/>
      <dgm:spPr/>
      <dgm:t>
        <a:bodyPr/>
        <a:lstStyle/>
        <a:p>
          <a:r>
            <a:rPr lang="en-CA" sz="2400" dirty="0"/>
            <a:t>Delete unimportant info</a:t>
          </a:r>
        </a:p>
      </dgm:t>
    </dgm:pt>
    <dgm:pt modelId="{5062A2D3-88C1-43D2-AA26-0A55BC1FE9C2}" type="parTrans" cxnId="{E3FBC224-8C59-47B8-A6DB-1ADD18292531}">
      <dgm:prSet/>
      <dgm:spPr/>
      <dgm:t>
        <a:bodyPr/>
        <a:lstStyle/>
        <a:p>
          <a:endParaRPr lang="en-CA"/>
        </a:p>
      </dgm:t>
    </dgm:pt>
    <dgm:pt modelId="{E70133B7-54B6-40C4-9F60-2568FEAC6FC3}" type="sibTrans" cxnId="{E3FBC224-8C59-47B8-A6DB-1ADD18292531}">
      <dgm:prSet/>
      <dgm:spPr/>
      <dgm:t>
        <a:bodyPr/>
        <a:lstStyle/>
        <a:p>
          <a:endParaRPr lang="en-CA"/>
        </a:p>
      </dgm:t>
    </dgm:pt>
    <dgm:pt modelId="{7B0797DC-EE91-49BC-8CE4-B1F533568942}">
      <dgm:prSet phldrT="[Text]" custT="1"/>
      <dgm:spPr/>
      <dgm:t>
        <a:bodyPr/>
        <a:lstStyle/>
        <a:p>
          <a:r>
            <a:rPr lang="en-CA" sz="2400" dirty="0"/>
            <a:t>Make stronger arguments</a:t>
          </a:r>
        </a:p>
      </dgm:t>
    </dgm:pt>
    <dgm:pt modelId="{0F1FE259-D7FC-49A8-96B2-882024176A46}" type="parTrans" cxnId="{505030A6-8845-4EBA-A548-3A050183D4EB}">
      <dgm:prSet/>
      <dgm:spPr/>
      <dgm:t>
        <a:bodyPr/>
        <a:lstStyle/>
        <a:p>
          <a:endParaRPr lang="en-CA"/>
        </a:p>
      </dgm:t>
    </dgm:pt>
    <dgm:pt modelId="{288A3464-FF1C-40A1-AB5B-B72181A41ADE}" type="sibTrans" cxnId="{505030A6-8845-4EBA-A548-3A050183D4EB}">
      <dgm:prSet/>
      <dgm:spPr/>
      <dgm:t>
        <a:bodyPr/>
        <a:lstStyle/>
        <a:p>
          <a:endParaRPr lang="en-CA"/>
        </a:p>
      </dgm:t>
    </dgm:pt>
    <dgm:pt modelId="{E18924F1-17D9-49EE-BB94-CC9BC071ABFD}">
      <dgm:prSet phldrT="[Text]"/>
      <dgm:spPr/>
      <dgm:t>
        <a:bodyPr/>
        <a:lstStyle/>
        <a:p>
          <a:r>
            <a:rPr lang="en-CA" dirty="0"/>
            <a:t>Proofreading</a:t>
          </a:r>
        </a:p>
      </dgm:t>
    </dgm:pt>
    <dgm:pt modelId="{6596C12B-2DA0-4772-A90C-462B8144E32F}" type="parTrans" cxnId="{FD7F8332-A091-4F57-948F-66D593E598BF}">
      <dgm:prSet/>
      <dgm:spPr/>
      <dgm:t>
        <a:bodyPr/>
        <a:lstStyle/>
        <a:p>
          <a:endParaRPr lang="en-CA"/>
        </a:p>
      </dgm:t>
    </dgm:pt>
    <dgm:pt modelId="{BFE1D57E-AFEE-4E89-966D-26CD00A20B88}" type="sibTrans" cxnId="{FD7F8332-A091-4F57-948F-66D593E598BF}">
      <dgm:prSet/>
      <dgm:spPr/>
      <dgm:t>
        <a:bodyPr/>
        <a:lstStyle/>
        <a:p>
          <a:endParaRPr lang="en-CA"/>
        </a:p>
      </dgm:t>
    </dgm:pt>
    <dgm:pt modelId="{5F067550-30FC-4C2C-8FC9-386FF9C08244}">
      <dgm:prSet phldrT="[Text]" custT="1"/>
      <dgm:spPr/>
      <dgm:t>
        <a:bodyPr/>
        <a:lstStyle/>
        <a:p>
          <a:r>
            <a:rPr lang="en-CA" sz="2000" dirty="0"/>
            <a:t>Checking for spelling, punctuation, capitalization.</a:t>
          </a:r>
        </a:p>
      </dgm:t>
    </dgm:pt>
    <dgm:pt modelId="{159AAAF3-1561-4457-BC4B-EED222D54B29}" type="parTrans" cxnId="{46476959-F8D1-464D-8B41-4E058D11A7EB}">
      <dgm:prSet/>
      <dgm:spPr/>
      <dgm:t>
        <a:bodyPr/>
        <a:lstStyle/>
        <a:p>
          <a:endParaRPr lang="en-CA"/>
        </a:p>
      </dgm:t>
    </dgm:pt>
    <dgm:pt modelId="{8DF113C3-03C8-46B8-916F-C68BABAC065B}" type="sibTrans" cxnId="{46476959-F8D1-464D-8B41-4E058D11A7EB}">
      <dgm:prSet/>
      <dgm:spPr/>
      <dgm:t>
        <a:bodyPr/>
        <a:lstStyle/>
        <a:p>
          <a:endParaRPr lang="en-CA"/>
        </a:p>
      </dgm:t>
    </dgm:pt>
    <dgm:pt modelId="{4E943AF3-67C0-450C-AD57-0FD7A3767CD3}">
      <dgm:prSet phldrT="[Text]" custT="1"/>
      <dgm:spPr/>
      <dgm:t>
        <a:bodyPr/>
        <a:lstStyle/>
        <a:p>
          <a:r>
            <a:rPr lang="en-CA" sz="2000" dirty="0"/>
            <a:t>Checking for structural errors</a:t>
          </a:r>
        </a:p>
      </dgm:t>
    </dgm:pt>
    <dgm:pt modelId="{584591AC-8683-4E2F-A461-3358CF25CE4B}" type="parTrans" cxnId="{52E6EF8A-3987-4385-A630-ED2285D4DC0C}">
      <dgm:prSet/>
      <dgm:spPr/>
      <dgm:t>
        <a:bodyPr/>
        <a:lstStyle/>
        <a:p>
          <a:endParaRPr lang="en-CA"/>
        </a:p>
      </dgm:t>
    </dgm:pt>
    <dgm:pt modelId="{5FDFD106-E153-411C-A554-C6885590E879}" type="sibTrans" cxnId="{52E6EF8A-3987-4385-A630-ED2285D4DC0C}">
      <dgm:prSet/>
      <dgm:spPr/>
      <dgm:t>
        <a:bodyPr/>
        <a:lstStyle/>
        <a:p>
          <a:endParaRPr lang="en-CA"/>
        </a:p>
      </dgm:t>
    </dgm:pt>
    <dgm:pt modelId="{D03BF3C4-44CE-4472-BD0D-8174237C42E0}">
      <dgm:prSet phldrT="[Text]" custT="1"/>
      <dgm:spPr/>
      <dgm:t>
        <a:bodyPr/>
        <a:lstStyle/>
        <a:p>
          <a:r>
            <a:rPr lang="en-CA" sz="2000" dirty="0"/>
            <a:t>Part of editing but not the other way around.. </a:t>
          </a:r>
        </a:p>
      </dgm:t>
    </dgm:pt>
    <dgm:pt modelId="{C846144F-0417-4F62-98F5-10B8A76B7520}" type="parTrans" cxnId="{E81CCA07-90CB-46DF-B0B1-B902EC2841DC}">
      <dgm:prSet/>
      <dgm:spPr/>
      <dgm:t>
        <a:bodyPr/>
        <a:lstStyle/>
        <a:p>
          <a:endParaRPr lang="en-CA"/>
        </a:p>
      </dgm:t>
    </dgm:pt>
    <dgm:pt modelId="{136B6CC0-4887-44CF-9AA1-842F11372D9A}" type="sibTrans" cxnId="{E81CCA07-90CB-46DF-B0B1-B902EC2841DC}">
      <dgm:prSet/>
      <dgm:spPr/>
      <dgm:t>
        <a:bodyPr/>
        <a:lstStyle/>
        <a:p>
          <a:endParaRPr lang="en-CA"/>
        </a:p>
      </dgm:t>
    </dgm:pt>
    <dgm:pt modelId="{E8F1090D-CB3E-44BA-88F8-5ED307E2A5AC}" type="pres">
      <dgm:prSet presAssocID="{F3390328-954D-475E-A9F1-CF7BCBEA9485}" presName="layout" presStyleCnt="0">
        <dgm:presLayoutVars>
          <dgm:chMax/>
          <dgm:chPref/>
          <dgm:dir/>
          <dgm:resizeHandles/>
        </dgm:presLayoutVars>
      </dgm:prSet>
      <dgm:spPr/>
    </dgm:pt>
    <dgm:pt modelId="{73C20D21-52E9-4084-B3F4-0C055FB1B02C}" type="pres">
      <dgm:prSet presAssocID="{BACF5CCC-421A-455C-9968-511F19593F76}" presName="root" presStyleCnt="0">
        <dgm:presLayoutVars>
          <dgm:chMax/>
          <dgm:chPref/>
        </dgm:presLayoutVars>
      </dgm:prSet>
      <dgm:spPr/>
    </dgm:pt>
    <dgm:pt modelId="{2C25F529-826E-4D2A-B033-99FD74918AD6}" type="pres">
      <dgm:prSet presAssocID="{BACF5CCC-421A-455C-9968-511F19593F76}" presName="rootComposite" presStyleCnt="0">
        <dgm:presLayoutVars/>
      </dgm:prSet>
      <dgm:spPr/>
    </dgm:pt>
    <dgm:pt modelId="{CE9443CB-FAC7-4CB3-8EDD-7DF56D3BA434}" type="pres">
      <dgm:prSet presAssocID="{BACF5CCC-421A-455C-9968-511F19593F76}" presName="ParentAccent" presStyleLbl="alignNode1" presStyleIdx="0" presStyleCnt="2"/>
      <dgm:spPr/>
    </dgm:pt>
    <dgm:pt modelId="{117DDBF4-2C69-467B-A476-7DBEE2379CCB}" type="pres">
      <dgm:prSet presAssocID="{BACF5CCC-421A-455C-9968-511F19593F76}" presName="ParentSmallAccent" presStyleLbl="fgAcc1" presStyleIdx="0" presStyleCnt="2"/>
      <dgm:spPr/>
    </dgm:pt>
    <dgm:pt modelId="{D61A169C-D820-4BAB-8E8C-A67A506FD906}" type="pres">
      <dgm:prSet presAssocID="{BACF5CCC-421A-455C-9968-511F19593F76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C666DCB8-A404-4987-9367-6BE1E044104C}" type="pres">
      <dgm:prSet presAssocID="{BACF5CCC-421A-455C-9968-511F19593F76}" presName="childShape" presStyleCnt="0">
        <dgm:presLayoutVars>
          <dgm:chMax val="0"/>
          <dgm:chPref val="0"/>
        </dgm:presLayoutVars>
      </dgm:prSet>
      <dgm:spPr/>
    </dgm:pt>
    <dgm:pt modelId="{0DBB9FB4-8982-40CB-A47D-A3F88DAF2246}" type="pres">
      <dgm:prSet presAssocID="{C8FF5271-0A37-4BC9-98D9-BC87DA671931}" presName="childComposite" presStyleCnt="0">
        <dgm:presLayoutVars>
          <dgm:chMax val="0"/>
          <dgm:chPref val="0"/>
        </dgm:presLayoutVars>
      </dgm:prSet>
      <dgm:spPr/>
    </dgm:pt>
    <dgm:pt modelId="{0E4A2AE5-DCE3-4FA6-8CA9-DEB183947285}" type="pres">
      <dgm:prSet presAssocID="{C8FF5271-0A37-4BC9-98D9-BC87DA671931}" presName="ChildAccent" presStyleLbl="solidFgAcc1" presStyleIdx="0" presStyleCnt="6"/>
      <dgm:spPr/>
    </dgm:pt>
    <dgm:pt modelId="{8D37554B-2BD6-4B40-950D-647DD267BE0D}" type="pres">
      <dgm:prSet presAssocID="{C8FF5271-0A37-4BC9-98D9-BC87DA671931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7F41D3ED-4BBF-4E7E-A4D9-E16F2CE4426B}" type="pres">
      <dgm:prSet presAssocID="{8083139E-E73C-4CA5-8C3A-6A53CB3AC65F}" presName="childComposite" presStyleCnt="0">
        <dgm:presLayoutVars>
          <dgm:chMax val="0"/>
          <dgm:chPref val="0"/>
        </dgm:presLayoutVars>
      </dgm:prSet>
      <dgm:spPr/>
    </dgm:pt>
    <dgm:pt modelId="{F403EDFA-80D7-445C-A3A6-7B961F17215C}" type="pres">
      <dgm:prSet presAssocID="{8083139E-E73C-4CA5-8C3A-6A53CB3AC65F}" presName="ChildAccent" presStyleLbl="solidFgAcc1" presStyleIdx="1" presStyleCnt="6"/>
      <dgm:spPr/>
    </dgm:pt>
    <dgm:pt modelId="{4C9A6918-6C6F-4F1C-A362-92233C646E6D}" type="pres">
      <dgm:prSet presAssocID="{8083139E-E73C-4CA5-8C3A-6A53CB3AC65F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4A63867F-F837-4D37-9759-2658A4F4B184}" type="pres">
      <dgm:prSet presAssocID="{7B0797DC-EE91-49BC-8CE4-B1F533568942}" presName="childComposite" presStyleCnt="0">
        <dgm:presLayoutVars>
          <dgm:chMax val="0"/>
          <dgm:chPref val="0"/>
        </dgm:presLayoutVars>
      </dgm:prSet>
      <dgm:spPr/>
    </dgm:pt>
    <dgm:pt modelId="{12274A4E-9BCD-4F6A-8ABD-4B9C76F36236}" type="pres">
      <dgm:prSet presAssocID="{7B0797DC-EE91-49BC-8CE4-B1F533568942}" presName="ChildAccent" presStyleLbl="solidFgAcc1" presStyleIdx="2" presStyleCnt="6"/>
      <dgm:spPr/>
    </dgm:pt>
    <dgm:pt modelId="{ADB60CC4-BDDB-4CF0-8436-7828C7ABD81D}" type="pres">
      <dgm:prSet presAssocID="{7B0797DC-EE91-49BC-8CE4-B1F533568942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6D46543A-8B1E-40C3-922F-812F631DAFD0}" type="pres">
      <dgm:prSet presAssocID="{E18924F1-17D9-49EE-BB94-CC9BC071ABFD}" presName="root" presStyleCnt="0">
        <dgm:presLayoutVars>
          <dgm:chMax/>
          <dgm:chPref/>
        </dgm:presLayoutVars>
      </dgm:prSet>
      <dgm:spPr/>
    </dgm:pt>
    <dgm:pt modelId="{928C2200-762C-43FB-A907-6548E1B0821D}" type="pres">
      <dgm:prSet presAssocID="{E18924F1-17D9-49EE-BB94-CC9BC071ABFD}" presName="rootComposite" presStyleCnt="0">
        <dgm:presLayoutVars/>
      </dgm:prSet>
      <dgm:spPr/>
    </dgm:pt>
    <dgm:pt modelId="{96DEC35B-E004-4587-9470-686D5532E38F}" type="pres">
      <dgm:prSet presAssocID="{E18924F1-17D9-49EE-BB94-CC9BC071ABFD}" presName="ParentAccent" presStyleLbl="alignNode1" presStyleIdx="1" presStyleCnt="2"/>
      <dgm:spPr/>
    </dgm:pt>
    <dgm:pt modelId="{DDA45B1B-CBAA-45D9-AA01-EF9BDF199964}" type="pres">
      <dgm:prSet presAssocID="{E18924F1-17D9-49EE-BB94-CC9BC071ABFD}" presName="ParentSmallAccent" presStyleLbl="fgAcc1" presStyleIdx="1" presStyleCnt="2"/>
      <dgm:spPr/>
    </dgm:pt>
    <dgm:pt modelId="{2DAD5FB4-8DEE-4208-96D2-27475B8D9253}" type="pres">
      <dgm:prSet presAssocID="{E18924F1-17D9-49EE-BB94-CC9BC071ABFD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E78CDBD5-6260-4E89-8ED0-0D619FCA6EFB}" type="pres">
      <dgm:prSet presAssocID="{E18924F1-17D9-49EE-BB94-CC9BC071ABFD}" presName="childShape" presStyleCnt="0">
        <dgm:presLayoutVars>
          <dgm:chMax val="0"/>
          <dgm:chPref val="0"/>
        </dgm:presLayoutVars>
      </dgm:prSet>
      <dgm:spPr/>
    </dgm:pt>
    <dgm:pt modelId="{422B54F4-1337-4E35-B7C0-339D65DFA3DC}" type="pres">
      <dgm:prSet presAssocID="{5F067550-30FC-4C2C-8FC9-386FF9C08244}" presName="childComposite" presStyleCnt="0">
        <dgm:presLayoutVars>
          <dgm:chMax val="0"/>
          <dgm:chPref val="0"/>
        </dgm:presLayoutVars>
      </dgm:prSet>
      <dgm:spPr/>
    </dgm:pt>
    <dgm:pt modelId="{366B2085-510D-4D33-B14A-C42840DA5F56}" type="pres">
      <dgm:prSet presAssocID="{5F067550-30FC-4C2C-8FC9-386FF9C08244}" presName="ChildAccent" presStyleLbl="solidFgAcc1" presStyleIdx="3" presStyleCnt="6"/>
      <dgm:spPr/>
    </dgm:pt>
    <dgm:pt modelId="{332A51CF-7A8B-4313-9A75-C2846977881D}" type="pres">
      <dgm:prSet presAssocID="{5F067550-30FC-4C2C-8FC9-386FF9C08244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F3C09951-928C-44EC-8CEE-C9DE20AC9C5B}" type="pres">
      <dgm:prSet presAssocID="{4E943AF3-67C0-450C-AD57-0FD7A3767CD3}" presName="childComposite" presStyleCnt="0">
        <dgm:presLayoutVars>
          <dgm:chMax val="0"/>
          <dgm:chPref val="0"/>
        </dgm:presLayoutVars>
      </dgm:prSet>
      <dgm:spPr/>
    </dgm:pt>
    <dgm:pt modelId="{C6D52529-1213-4D98-8051-5A1483ADE6D3}" type="pres">
      <dgm:prSet presAssocID="{4E943AF3-67C0-450C-AD57-0FD7A3767CD3}" presName="ChildAccent" presStyleLbl="solidFgAcc1" presStyleIdx="4" presStyleCnt="6"/>
      <dgm:spPr/>
    </dgm:pt>
    <dgm:pt modelId="{11549B3C-16C1-4C52-902E-9BDC262B27D6}" type="pres">
      <dgm:prSet presAssocID="{4E943AF3-67C0-450C-AD57-0FD7A3767CD3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E95BAB87-6217-4DA6-9080-58ECA8268858}" type="pres">
      <dgm:prSet presAssocID="{D03BF3C4-44CE-4472-BD0D-8174237C42E0}" presName="childComposite" presStyleCnt="0">
        <dgm:presLayoutVars>
          <dgm:chMax val="0"/>
          <dgm:chPref val="0"/>
        </dgm:presLayoutVars>
      </dgm:prSet>
      <dgm:spPr/>
    </dgm:pt>
    <dgm:pt modelId="{31BD9983-4A25-413F-8631-7E5B842050F2}" type="pres">
      <dgm:prSet presAssocID="{D03BF3C4-44CE-4472-BD0D-8174237C42E0}" presName="ChildAccent" presStyleLbl="solidFgAcc1" presStyleIdx="5" presStyleCnt="6"/>
      <dgm:spPr/>
    </dgm:pt>
    <dgm:pt modelId="{DE667A51-0584-412B-AA3C-FC4AFE754A77}" type="pres">
      <dgm:prSet presAssocID="{D03BF3C4-44CE-4472-BD0D-8174237C42E0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E81CCA07-90CB-46DF-B0B1-B902EC2841DC}" srcId="{E18924F1-17D9-49EE-BB94-CC9BC071ABFD}" destId="{D03BF3C4-44CE-4472-BD0D-8174237C42E0}" srcOrd="2" destOrd="0" parTransId="{C846144F-0417-4F62-98F5-10B8A76B7520}" sibTransId="{136B6CC0-4887-44CF-9AA1-842F11372D9A}"/>
    <dgm:cxn modelId="{29942E0A-CDAD-42E2-9733-6D6F51020B9B}" type="presOf" srcId="{5F067550-30FC-4C2C-8FC9-386FF9C08244}" destId="{332A51CF-7A8B-4313-9A75-C2846977881D}" srcOrd="0" destOrd="0" presId="urn:microsoft.com/office/officeart/2008/layout/SquareAccentList"/>
    <dgm:cxn modelId="{BB7C9B24-8D59-4C19-9EC5-A8BFDCB23694}" srcId="{F3390328-954D-475E-A9F1-CF7BCBEA9485}" destId="{BACF5CCC-421A-455C-9968-511F19593F76}" srcOrd="0" destOrd="0" parTransId="{AB4ABAD0-6AFF-4BE4-8461-E0005B4B18FD}" sibTransId="{863AA9D3-745A-4D74-9C42-ECA21628A5E6}"/>
    <dgm:cxn modelId="{E3FBC224-8C59-47B8-A6DB-1ADD18292531}" srcId="{BACF5CCC-421A-455C-9968-511F19593F76}" destId="{8083139E-E73C-4CA5-8C3A-6A53CB3AC65F}" srcOrd="1" destOrd="0" parTransId="{5062A2D3-88C1-43D2-AA26-0A55BC1FE9C2}" sibTransId="{E70133B7-54B6-40C4-9F60-2568FEAC6FC3}"/>
    <dgm:cxn modelId="{5D27D724-BBBC-490C-A805-FCE2C1A19CDF}" srcId="{BACF5CCC-421A-455C-9968-511F19593F76}" destId="{C8FF5271-0A37-4BC9-98D9-BC87DA671931}" srcOrd="0" destOrd="0" parTransId="{2E04C8AD-AB41-4A05-8F54-C18B070346D5}" sibTransId="{66A0D222-4467-4184-9B30-1A527411FEE2}"/>
    <dgm:cxn modelId="{7875A127-E611-4ED8-A788-6F8369BE355E}" type="presOf" srcId="{E18924F1-17D9-49EE-BB94-CC9BC071ABFD}" destId="{2DAD5FB4-8DEE-4208-96D2-27475B8D9253}" srcOrd="0" destOrd="0" presId="urn:microsoft.com/office/officeart/2008/layout/SquareAccentList"/>
    <dgm:cxn modelId="{FD7F8332-A091-4F57-948F-66D593E598BF}" srcId="{F3390328-954D-475E-A9F1-CF7BCBEA9485}" destId="{E18924F1-17D9-49EE-BB94-CC9BC071ABFD}" srcOrd="1" destOrd="0" parTransId="{6596C12B-2DA0-4772-A90C-462B8144E32F}" sibTransId="{BFE1D57E-AFEE-4E89-966D-26CD00A20B88}"/>
    <dgm:cxn modelId="{EF61A136-697C-4D05-BA55-ECAA9D1AF7A8}" type="presOf" srcId="{BACF5CCC-421A-455C-9968-511F19593F76}" destId="{D61A169C-D820-4BAB-8E8C-A67A506FD906}" srcOrd="0" destOrd="0" presId="urn:microsoft.com/office/officeart/2008/layout/SquareAccentList"/>
    <dgm:cxn modelId="{43026B43-5826-4447-8D70-0AEA24BC599F}" type="presOf" srcId="{4E943AF3-67C0-450C-AD57-0FD7A3767CD3}" destId="{11549B3C-16C1-4C52-902E-9BDC262B27D6}" srcOrd="0" destOrd="0" presId="urn:microsoft.com/office/officeart/2008/layout/SquareAccentList"/>
    <dgm:cxn modelId="{B4B7A343-A8A5-4047-902E-B1E050C31DF8}" type="presOf" srcId="{8083139E-E73C-4CA5-8C3A-6A53CB3AC65F}" destId="{4C9A6918-6C6F-4F1C-A362-92233C646E6D}" srcOrd="0" destOrd="0" presId="urn:microsoft.com/office/officeart/2008/layout/SquareAccentList"/>
    <dgm:cxn modelId="{79DF9358-7822-407E-B19B-71B9E7BED236}" type="presOf" srcId="{F3390328-954D-475E-A9F1-CF7BCBEA9485}" destId="{E8F1090D-CB3E-44BA-88F8-5ED307E2A5AC}" srcOrd="0" destOrd="0" presId="urn:microsoft.com/office/officeart/2008/layout/SquareAccentList"/>
    <dgm:cxn modelId="{46476959-F8D1-464D-8B41-4E058D11A7EB}" srcId="{E18924F1-17D9-49EE-BB94-CC9BC071ABFD}" destId="{5F067550-30FC-4C2C-8FC9-386FF9C08244}" srcOrd="0" destOrd="0" parTransId="{159AAAF3-1561-4457-BC4B-EED222D54B29}" sibTransId="{8DF113C3-03C8-46B8-916F-C68BABAC065B}"/>
    <dgm:cxn modelId="{52E6EF8A-3987-4385-A630-ED2285D4DC0C}" srcId="{E18924F1-17D9-49EE-BB94-CC9BC071ABFD}" destId="{4E943AF3-67C0-450C-AD57-0FD7A3767CD3}" srcOrd="1" destOrd="0" parTransId="{584591AC-8683-4E2F-A461-3358CF25CE4B}" sibTransId="{5FDFD106-E153-411C-A554-C6885590E879}"/>
    <dgm:cxn modelId="{4A11BAA5-1BB9-4129-A6BB-DCD57F0FC009}" type="presOf" srcId="{C8FF5271-0A37-4BC9-98D9-BC87DA671931}" destId="{8D37554B-2BD6-4B40-950D-647DD267BE0D}" srcOrd="0" destOrd="0" presId="urn:microsoft.com/office/officeart/2008/layout/SquareAccentList"/>
    <dgm:cxn modelId="{505030A6-8845-4EBA-A548-3A050183D4EB}" srcId="{BACF5CCC-421A-455C-9968-511F19593F76}" destId="{7B0797DC-EE91-49BC-8CE4-B1F533568942}" srcOrd="2" destOrd="0" parTransId="{0F1FE259-D7FC-49A8-96B2-882024176A46}" sibTransId="{288A3464-FF1C-40A1-AB5B-B72181A41ADE}"/>
    <dgm:cxn modelId="{F8B432C9-3B26-4230-AECC-AC1C88C160CB}" type="presOf" srcId="{D03BF3C4-44CE-4472-BD0D-8174237C42E0}" destId="{DE667A51-0584-412B-AA3C-FC4AFE754A77}" srcOrd="0" destOrd="0" presId="urn:microsoft.com/office/officeart/2008/layout/SquareAccentList"/>
    <dgm:cxn modelId="{E98006D2-775C-43A0-8FBF-1ECF572997AA}" type="presOf" srcId="{7B0797DC-EE91-49BC-8CE4-B1F533568942}" destId="{ADB60CC4-BDDB-4CF0-8436-7828C7ABD81D}" srcOrd="0" destOrd="0" presId="urn:microsoft.com/office/officeart/2008/layout/SquareAccentList"/>
    <dgm:cxn modelId="{142F3D9F-AAB3-4A1A-93EC-971D9CF6F648}" type="presParOf" srcId="{E8F1090D-CB3E-44BA-88F8-5ED307E2A5AC}" destId="{73C20D21-52E9-4084-B3F4-0C055FB1B02C}" srcOrd="0" destOrd="0" presId="urn:microsoft.com/office/officeart/2008/layout/SquareAccentList"/>
    <dgm:cxn modelId="{001AF573-200F-4EAF-8DD6-4E00831F54B6}" type="presParOf" srcId="{73C20D21-52E9-4084-B3F4-0C055FB1B02C}" destId="{2C25F529-826E-4D2A-B033-99FD74918AD6}" srcOrd="0" destOrd="0" presId="urn:microsoft.com/office/officeart/2008/layout/SquareAccentList"/>
    <dgm:cxn modelId="{46AFA7CF-093D-4481-B5D6-EFE078C28519}" type="presParOf" srcId="{2C25F529-826E-4D2A-B033-99FD74918AD6}" destId="{CE9443CB-FAC7-4CB3-8EDD-7DF56D3BA434}" srcOrd="0" destOrd="0" presId="urn:microsoft.com/office/officeart/2008/layout/SquareAccentList"/>
    <dgm:cxn modelId="{14E40602-45BB-44E9-BE65-332F9E30C093}" type="presParOf" srcId="{2C25F529-826E-4D2A-B033-99FD74918AD6}" destId="{117DDBF4-2C69-467B-A476-7DBEE2379CCB}" srcOrd="1" destOrd="0" presId="urn:microsoft.com/office/officeart/2008/layout/SquareAccentList"/>
    <dgm:cxn modelId="{13E3DCCD-A446-4BFD-A162-04BEA77DA731}" type="presParOf" srcId="{2C25F529-826E-4D2A-B033-99FD74918AD6}" destId="{D61A169C-D820-4BAB-8E8C-A67A506FD906}" srcOrd="2" destOrd="0" presId="urn:microsoft.com/office/officeart/2008/layout/SquareAccentList"/>
    <dgm:cxn modelId="{93D1C9DF-4030-4EFA-BBEF-A4160955AC5D}" type="presParOf" srcId="{73C20D21-52E9-4084-B3F4-0C055FB1B02C}" destId="{C666DCB8-A404-4987-9367-6BE1E044104C}" srcOrd="1" destOrd="0" presId="urn:microsoft.com/office/officeart/2008/layout/SquareAccentList"/>
    <dgm:cxn modelId="{204651C7-5BEC-4E9A-8865-B11F71A8FBA0}" type="presParOf" srcId="{C666DCB8-A404-4987-9367-6BE1E044104C}" destId="{0DBB9FB4-8982-40CB-A47D-A3F88DAF2246}" srcOrd="0" destOrd="0" presId="urn:microsoft.com/office/officeart/2008/layout/SquareAccentList"/>
    <dgm:cxn modelId="{361748C6-BF2F-460C-AEB6-091E4460E8EF}" type="presParOf" srcId="{0DBB9FB4-8982-40CB-A47D-A3F88DAF2246}" destId="{0E4A2AE5-DCE3-4FA6-8CA9-DEB183947285}" srcOrd="0" destOrd="0" presId="urn:microsoft.com/office/officeart/2008/layout/SquareAccentList"/>
    <dgm:cxn modelId="{E88BF9DE-DE63-4830-A3CD-E66980C3333D}" type="presParOf" srcId="{0DBB9FB4-8982-40CB-A47D-A3F88DAF2246}" destId="{8D37554B-2BD6-4B40-950D-647DD267BE0D}" srcOrd="1" destOrd="0" presId="urn:microsoft.com/office/officeart/2008/layout/SquareAccentList"/>
    <dgm:cxn modelId="{5F29866A-7595-4525-A98B-35BC9B3E21F8}" type="presParOf" srcId="{C666DCB8-A404-4987-9367-6BE1E044104C}" destId="{7F41D3ED-4BBF-4E7E-A4D9-E16F2CE4426B}" srcOrd="1" destOrd="0" presId="urn:microsoft.com/office/officeart/2008/layout/SquareAccentList"/>
    <dgm:cxn modelId="{99E6E231-7D56-4B3A-964F-E08474B4DFD8}" type="presParOf" srcId="{7F41D3ED-4BBF-4E7E-A4D9-E16F2CE4426B}" destId="{F403EDFA-80D7-445C-A3A6-7B961F17215C}" srcOrd="0" destOrd="0" presId="urn:microsoft.com/office/officeart/2008/layout/SquareAccentList"/>
    <dgm:cxn modelId="{0D806EF1-6D92-4352-BC95-9CA71AF6480E}" type="presParOf" srcId="{7F41D3ED-4BBF-4E7E-A4D9-E16F2CE4426B}" destId="{4C9A6918-6C6F-4F1C-A362-92233C646E6D}" srcOrd="1" destOrd="0" presId="urn:microsoft.com/office/officeart/2008/layout/SquareAccentList"/>
    <dgm:cxn modelId="{B81CEE34-79A0-4267-8BA6-CA28AC78073E}" type="presParOf" srcId="{C666DCB8-A404-4987-9367-6BE1E044104C}" destId="{4A63867F-F837-4D37-9759-2658A4F4B184}" srcOrd="2" destOrd="0" presId="urn:microsoft.com/office/officeart/2008/layout/SquareAccentList"/>
    <dgm:cxn modelId="{5444B68D-8F43-4C9C-92AC-B13C0F598315}" type="presParOf" srcId="{4A63867F-F837-4D37-9759-2658A4F4B184}" destId="{12274A4E-9BCD-4F6A-8ABD-4B9C76F36236}" srcOrd="0" destOrd="0" presId="urn:microsoft.com/office/officeart/2008/layout/SquareAccentList"/>
    <dgm:cxn modelId="{8DEC2C4F-6C33-42B6-A574-1423EBB065B5}" type="presParOf" srcId="{4A63867F-F837-4D37-9759-2658A4F4B184}" destId="{ADB60CC4-BDDB-4CF0-8436-7828C7ABD81D}" srcOrd="1" destOrd="0" presId="urn:microsoft.com/office/officeart/2008/layout/SquareAccentList"/>
    <dgm:cxn modelId="{4DC3509E-A493-4A3C-82B5-FD6FE47C2D3D}" type="presParOf" srcId="{E8F1090D-CB3E-44BA-88F8-5ED307E2A5AC}" destId="{6D46543A-8B1E-40C3-922F-812F631DAFD0}" srcOrd="1" destOrd="0" presId="urn:microsoft.com/office/officeart/2008/layout/SquareAccentList"/>
    <dgm:cxn modelId="{B0B24B43-B5CB-428C-A981-748970DE2032}" type="presParOf" srcId="{6D46543A-8B1E-40C3-922F-812F631DAFD0}" destId="{928C2200-762C-43FB-A907-6548E1B0821D}" srcOrd="0" destOrd="0" presId="urn:microsoft.com/office/officeart/2008/layout/SquareAccentList"/>
    <dgm:cxn modelId="{0DCFA139-EEDA-4876-B62C-6339444C408D}" type="presParOf" srcId="{928C2200-762C-43FB-A907-6548E1B0821D}" destId="{96DEC35B-E004-4587-9470-686D5532E38F}" srcOrd="0" destOrd="0" presId="urn:microsoft.com/office/officeart/2008/layout/SquareAccentList"/>
    <dgm:cxn modelId="{DE2E8ACF-F669-47E9-9BD7-229307A93171}" type="presParOf" srcId="{928C2200-762C-43FB-A907-6548E1B0821D}" destId="{DDA45B1B-CBAA-45D9-AA01-EF9BDF199964}" srcOrd="1" destOrd="0" presId="urn:microsoft.com/office/officeart/2008/layout/SquareAccentList"/>
    <dgm:cxn modelId="{891106BF-5BB9-4304-AD2A-75D233B654C9}" type="presParOf" srcId="{928C2200-762C-43FB-A907-6548E1B0821D}" destId="{2DAD5FB4-8DEE-4208-96D2-27475B8D9253}" srcOrd="2" destOrd="0" presId="urn:microsoft.com/office/officeart/2008/layout/SquareAccentList"/>
    <dgm:cxn modelId="{A36D0C15-03B9-4D0E-A79A-C9F7BBC35D97}" type="presParOf" srcId="{6D46543A-8B1E-40C3-922F-812F631DAFD0}" destId="{E78CDBD5-6260-4E89-8ED0-0D619FCA6EFB}" srcOrd="1" destOrd="0" presId="urn:microsoft.com/office/officeart/2008/layout/SquareAccentList"/>
    <dgm:cxn modelId="{C56464CF-4015-4185-B999-D94AE5BC2FE9}" type="presParOf" srcId="{E78CDBD5-6260-4E89-8ED0-0D619FCA6EFB}" destId="{422B54F4-1337-4E35-B7C0-339D65DFA3DC}" srcOrd="0" destOrd="0" presId="urn:microsoft.com/office/officeart/2008/layout/SquareAccentList"/>
    <dgm:cxn modelId="{B79CD8E9-CF7D-4F14-AC5F-17BB75C6973A}" type="presParOf" srcId="{422B54F4-1337-4E35-B7C0-339D65DFA3DC}" destId="{366B2085-510D-4D33-B14A-C42840DA5F56}" srcOrd="0" destOrd="0" presId="urn:microsoft.com/office/officeart/2008/layout/SquareAccentList"/>
    <dgm:cxn modelId="{0202C49E-6B9A-46B7-9D36-754D63DD84EC}" type="presParOf" srcId="{422B54F4-1337-4E35-B7C0-339D65DFA3DC}" destId="{332A51CF-7A8B-4313-9A75-C2846977881D}" srcOrd="1" destOrd="0" presId="urn:microsoft.com/office/officeart/2008/layout/SquareAccentList"/>
    <dgm:cxn modelId="{0EFBFD20-1909-45AF-8EF0-8ACCF7AFC785}" type="presParOf" srcId="{E78CDBD5-6260-4E89-8ED0-0D619FCA6EFB}" destId="{F3C09951-928C-44EC-8CEE-C9DE20AC9C5B}" srcOrd="1" destOrd="0" presId="urn:microsoft.com/office/officeart/2008/layout/SquareAccentList"/>
    <dgm:cxn modelId="{104D677F-E412-422D-9D5D-420577688947}" type="presParOf" srcId="{F3C09951-928C-44EC-8CEE-C9DE20AC9C5B}" destId="{C6D52529-1213-4D98-8051-5A1483ADE6D3}" srcOrd="0" destOrd="0" presId="urn:microsoft.com/office/officeart/2008/layout/SquareAccentList"/>
    <dgm:cxn modelId="{A8BCC83C-F110-471C-A2E3-9CF4FFFCE7B5}" type="presParOf" srcId="{F3C09951-928C-44EC-8CEE-C9DE20AC9C5B}" destId="{11549B3C-16C1-4C52-902E-9BDC262B27D6}" srcOrd="1" destOrd="0" presId="urn:microsoft.com/office/officeart/2008/layout/SquareAccentList"/>
    <dgm:cxn modelId="{365C47FA-0F4F-4F53-9458-5B3F9156F82C}" type="presParOf" srcId="{E78CDBD5-6260-4E89-8ED0-0D619FCA6EFB}" destId="{E95BAB87-6217-4DA6-9080-58ECA8268858}" srcOrd="2" destOrd="0" presId="urn:microsoft.com/office/officeart/2008/layout/SquareAccentList"/>
    <dgm:cxn modelId="{801C1274-9DA1-4F02-A4BE-654817BA8B0E}" type="presParOf" srcId="{E95BAB87-6217-4DA6-9080-58ECA8268858}" destId="{31BD9983-4A25-413F-8631-7E5B842050F2}" srcOrd="0" destOrd="0" presId="urn:microsoft.com/office/officeart/2008/layout/SquareAccentList"/>
    <dgm:cxn modelId="{59358D66-A883-47BB-9877-C7CC72DDD485}" type="presParOf" srcId="{E95BAB87-6217-4DA6-9080-58ECA8268858}" destId="{DE667A51-0584-412B-AA3C-FC4AFE754A7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443CB-FAC7-4CB3-8EDD-7DF56D3BA434}">
      <dsp:nvSpPr>
        <dsp:cNvPr id="0" name=""/>
        <dsp:cNvSpPr/>
      </dsp:nvSpPr>
      <dsp:spPr>
        <a:xfrm>
          <a:off x="302728" y="734616"/>
          <a:ext cx="3475935" cy="408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DDBF4-2C69-467B-A476-7DBEE2379CCB}">
      <dsp:nvSpPr>
        <dsp:cNvPr id="0" name=""/>
        <dsp:cNvSpPr/>
      </dsp:nvSpPr>
      <dsp:spPr>
        <a:xfrm>
          <a:off x="302728" y="888195"/>
          <a:ext cx="255354" cy="2553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A169C-D820-4BAB-8E8C-A67A506FD906}">
      <dsp:nvSpPr>
        <dsp:cNvPr id="0" name=""/>
        <dsp:cNvSpPr/>
      </dsp:nvSpPr>
      <dsp:spPr>
        <a:xfrm>
          <a:off x="302728" y="0"/>
          <a:ext cx="3475935" cy="734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600" kern="1200" dirty="0"/>
            <a:t>Editing</a:t>
          </a:r>
        </a:p>
      </dsp:txBody>
      <dsp:txXfrm>
        <a:off x="302728" y="0"/>
        <a:ext cx="3475935" cy="734616"/>
      </dsp:txXfrm>
    </dsp:sp>
    <dsp:sp modelId="{0E4A2AE5-DCE3-4FA6-8CA9-DEB183947285}">
      <dsp:nvSpPr>
        <dsp:cNvPr id="0" name=""/>
        <dsp:cNvSpPr/>
      </dsp:nvSpPr>
      <dsp:spPr>
        <a:xfrm>
          <a:off x="302728" y="1483419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7554B-2BD6-4B40-950D-647DD267BE0D}">
      <dsp:nvSpPr>
        <dsp:cNvPr id="0" name=""/>
        <dsp:cNvSpPr/>
      </dsp:nvSpPr>
      <dsp:spPr>
        <a:xfrm>
          <a:off x="546043" y="1313485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Improving the quality of writing</a:t>
          </a:r>
        </a:p>
      </dsp:txBody>
      <dsp:txXfrm>
        <a:off x="546043" y="1313485"/>
        <a:ext cx="3232620" cy="595217"/>
      </dsp:txXfrm>
    </dsp:sp>
    <dsp:sp modelId="{F403EDFA-80D7-445C-A3A6-7B961F17215C}">
      <dsp:nvSpPr>
        <dsp:cNvPr id="0" name=""/>
        <dsp:cNvSpPr/>
      </dsp:nvSpPr>
      <dsp:spPr>
        <a:xfrm>
          <a:off x="302728" y="2078637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A6918-6C6F-4F1C-A362-92233C646E6D}">
      <dsp:nvSpPr>
        <dsp:cNvPr id="0" name=""/>
        <dsp:cNvSpPr/>
      </dsp:nvSpPr>
      <dsp:spPr>
        <a:xfrm>
          <a:off x="546043" y="1908703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Delete unimportant info</a:t>
          </a:r>
        </a:p>
      </dsp:txBody>
      <dsp:txXfrm>
        <a:off x="546043" y="1908703"/>
        <a:ext cx="3232620" cy="595217"/>
      </dsp:txXfrm>
    </dsp:sp>
    <dsp:sp modelId="{12274A4E-9BCD-4F6A-8ABD-4B9C76F36236}">
      <dsp:nvSpPr>
        <dsp:cNvPr id="0" name=""/>
        <dsp:cNvSpPr/>
      </dsp:nvSpPr>
      <dsp:spPr>
        <a:xfrm>
          <a:off x="302728" y="2673855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60CC4-BDDB-4CF0-8436-7828C7ABD81D}">
      <dsp:nvSpPr>
        <dsp:cNvPr id="0" name=""/>
        <dsp:cNvSpPr/>
      </dsp:nvSpPr>
      <dsp:spPr>
        <a:xfrm>
          <a:off x="546043" y="2503920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Make stronger arguments</a:t>
          </a:r>
        </a:p>
      </dsp:txBody>
      <dsp:txXfrm>
        <a:off x="546043" y="2503920"/>
        <a:ext cx="3232620" cy="595217"/>
      </dsp:txXfrm>
    </dsp:sp>
    <dsp:sp modelId="{96DEC35B-E004-4587-9470-686D5532E38F}">
      <dsp:nvSpPr>
        <dsp:cNvPr id="0" name=""/>
        <dsp:cNvSpPr/>
      </dsp:nvSpPr>
      <dsp:spPr>
        <a:xfrm>
          <a:off x="3952460" y="734616"/>
          <a:ext cx="3475935" cy="408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45B1B-CBAA-45D9-AA01-EF9BDF199964}">
      <dsp:nvSpPr>
        <dsp:cNvPr id="0" name=""/>
        <dsp:cNvSpPr/>
      </dsp:nvSpPr>
      <dsp:spPr>
        <a:xfrm>
          <a:off x="3952460" y="888195"/>
          <a:ext cx="255354" cy="2553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D5FB4-8DEE-4208-96D2-27475B8D9253}">
      <dsp:nvSpPr>
        <dsp:cNvPr id="0" name=""/>
        <dsp:cNvSpPr/>
      </dsp:nvSpPr>
      <dsp:spPr>
        <a:xfrm>
          <a:off x="3952460" y="0"/>
          <a:ext cx="3475935" cy="734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600" kern="1200" dirty="0"/>
            <a:t>Proofreading</a:t>
          </a:r>
        </a:p>
      </dsp:txBody>
      <dsp:txXfrm>
        <a:off x="3952460" y="0"/>
        <a:ext cx="3475935" cy="734616"/>
      </dsp:txXfrm>
    </dsp:sp>
    <dsp:sp modelId="{366B2085-510D-4D33-B14A-C42840DA5F56}">
      <dsp:nvSpPr>
        <dsp:cNvPr id="0" name=""/>
        <dsp:cNvSpPr/>
      </dsp:nvSpPr>
      <dsp:spPr>
        <a:xfrm>
          <a:off x="3952460" y="1483419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A51CF-7A8B-4313-9A75-C2846977881D}">
      <dsp:nvSpPr>
        <dsp:cNvPr id="0" name=""/>
        <dsp:cNvSpPr/>
      </dsp:nvSpPr>
      <dsp:spPr>
        <a:xfrm>
          <a:off x="4195776" y="1313485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Checking for spelling, punctuation, capitalization.</a:t>
          </a:r>
        </a:p>
      </dsp:txBody>
      <dsp:txXfrm>
        <a:off x="4195776" y="1313485"/>
        <a:ext cx="3232620" cy="595217"/>
      </dsp:txXfrm>
    </dsp:sp>
    <dsp:sp modelId="{C6D52529-1213-4D98-8051-5A1483ADE6D3}">
      <dsp:nvSpPr>
        <dsp:cNvPr id="0" name=""/>
        <dsp:cNvSpPr/>
      </dsp:nvSpPr>
      <dsp:spPr>
        <a:xfrm>
          <a:off x="3952460" y="2078637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49B3C-16C1-4C52-902E-9BDC262B27D6}">
      <dsp:nvSpPr>
        <dsp:cNvPr id="0" name=""/>
        <dsp:cNvSpPr/>
      </dsp:nvSpPr>
      <dsp:spPr>
        <a:xfrm>
          <a:off x="4195776" y="1908703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Checking for structural errors</a:t>
          </a:r>
        </a:p>
      </dsp:txBody>
      <dsp:txXfrm>
        <a:off x="4195776" y="1908703"/>
        <a:ext cx="3232620" cy="595217"/>
      </dsp:txXfrm>
    </dsp:sp>
    <dsp:sp modelId="{31BD9983-4A25-413F-8631-7E5B842050F2}">
      <dsp:nvSpPr>
        <dsp:cNvPr id="0" name=""/>
        <dsp:cNvSpPr/>
      </dsp:nvSpPr>
      <dsp:spPr>
        <a:xfrm>
          <a:off x="3952460" y="2673855"/>
          <a:ext cx="255348" cy="2553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67A51-0584-412B-AA3C-FC4AFE754A77}">
      <dsp:nvSpPr>
        <dsp:cNvPr id="0" name=""/>
        <dsp:cNvSpPr/>
      </dsp:nvSpPr>
      <dsp:spPr>
        <a:xfrm>
          <a:off x="4195776" y="2503920"/>
          <a:ext cx="3232620" cy="595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Part of editing but not the other way around.. </a:t>
          </a:r>
        </a:p>
      </dsp:txBody>
      <dsp:txXfrm>
        <a:off x="4195776" y="2503920"/>
        <a:ext cx="3232620" cy="595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7602-18B5-45AC-B082-62B649CCE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Unite 1 part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0083F-031F-49B6-B9AD-2C0C82756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3917" y="4134430"/>
            <a:ext cx="6801612" cy="1239894"/>
          </a:xfrm>
        </p:spPr>
        <p:txBody>
          <a:bodyPr>
            <a:normAutofit/>
          </a:bodyPr>
          <a:lstStyle/>
          <a:p>
            <a:r>
              <a:rPr lang="en-CA" sz="4800" dirty="0"/>
              <a:t>Editing Your Writing</a:t>
            </a:r>
          </a:p>
        </p:txBody>
      </p:sp>
    </p:spTree>
    <p:extLst>
      <p:ext uri="{BB962C8B-B14F-4D97-AF65-F5344CB8AC3E}">
        <p14:creationId xmlns:p14="http://schemas.microsoft.com/office/powerpoint/2010/main" val="269065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DE8C4-76AC-4130-B960-0A674B84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difference between editing and proofreading?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85BD80-EBCD-4CDC-9DAC-DB87DA0D0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96417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CE9443CB-FAC7-4CB3-8EDD-7DF56D3BA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E9443CB-FAC7-4CB3-8EDD-7DF56D3BA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E9443CB-FAC7-4CB3-8EDD-7DF56D3BA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CE9443CB-FAC7-4CB3-8EDD-7DF56D3BA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17DDBF4-2C69-467B-A476-7DBEE2379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17DDBF4-2C69-467B-A476-7DBEE2379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117DDBF4-2C69-467B-A476-7DBEE2379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117DDBF4-2C69-467B-A476-7DBEE2379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61A169C-D820-4BAB-8E8C-A67A506FD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D61A169C-D820-4BAB-8E8C-A67A506FD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D61A169C-D820-4BAB-8E8C-A67A506FD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61A169C-D820-4BAB-8E8C-A67A506FD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E4A2AE5-DCE3-4FA6-8CA9-DEB18394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E4A2AE5-DCE3-4FA6-8CA9-DEB18394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0E4A2AE5-DCE3-4FA6-8CA9-DEB18394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0E4A2AE5-DCE3-4FA6-8CA9-DEB183947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8D37554B-2BD6-4B40-950D-647DD267B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8D37554B-2BD6-4B40-950D-647DD267B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8D37554B-2BD6-4B40-950D-647DD267B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D37554B-2BD6-4B40-950D-647DD267BE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F403EDFA-80D7-445C-A3A6-7B961F172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F403EDFA-80D7-445C-A3A6-7B961F172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F403EDFA-80D7-445C-A3A6-7B961F172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F403EDFA-80D7-445C-A3A6-7B961F172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C9A6918-6C6F-4F1C-A362-92233C646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4C9A6918-6C6F-4F1C-A362-92233C646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4C9A6918-6C6F-4F1C-A362-92233C646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4C9A6918-6C6F-4F1C-A362-92233C646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12274A4E-9BCD-4F6A-8ABD-4B9C76F36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12274A4E-9BCD-4F6A-8ABD-4B9C76F36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12274A4E-9BCD-4F6A-8ABD-4B9C76F36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12274A4E-9BCD-4F6A-8ABD-4B9C76F36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DB60CC4-BDDB-4CF0-8436-7828C7AB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DB60CC4-BDDB-4CF0-8436-7828C7AB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ADB60CC4-BDDB-4CF0-8436-7828C7AB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ADB60CC4-BDDB-4CF0-8436-7828C7AB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DDA45B1B-CBAA-45D9-AA01-EF9BDF199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DA45B1B-CBAA-45D9-AA01-EF9BDF199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DDA45B1B-CBAA-45D9-AA01-EF9BDF199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DDA45B1B-CBAA-45D9-AA01-EF9BDF199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96DEC35B-E004-4587-9470-686D5532E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96DEC35B-E004-4587-9470-686D5532E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96DEC35B-E004-4587-9470-686D5532E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96DEC35B-E004-4587-9470-686D5532E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2DAD5FB4-8DEE-4208-96D2-27475B8D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2DAD5FB4-8DEE-4208-96D2-27475B8D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2DAD5FB4-8DEE-4208-96D2-27475B8D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2DAD5FB4-8DEE-4208-96D2-27475B8D9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366B2085-510D-4D33-B14A-C42840DA5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366B2085-510D-4D33-B14A-C42840DA5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366B2085-510D-4D33-B14A-C42840DA5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366B2085-510D-4D33-B14A-C42840DA5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332A51CF-7A8B-4313-9A75-C284697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332A51CF-7A8B-4313-9A75-C284697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332A51CF-7A8B-4313-9A75-C284697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332A51CF-7A8B-4313-9A75-C28469778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C6D52529-1213-4D98-8051-5A1483AD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C6D52529-1213-4D98-8051-5A1483AD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C6D52529-1213-4D98-8051-5A1483AD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C6D52529-1213-4D98-8051-5A1483ADE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11549B3C-16C1-4C52-902E-9BDC262B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11549B3C-16C1-4C52-902E-9BDC262B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11549B3C-16C1-4C52-902E-9BDC262B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11549B3C-16C1-4C52-902E-9BDC262B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4">
                                            <p:graphicEl>
                                              <a:dgm id="{31BD9983-4A25-413F-8631-7E5B84205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31BD9983-4A25-413F-8631-7E5B84205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31BD9983-4A25-413F-8631-7E5B84205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dgm id="{31BD9983-4A25-413F-8631-7E5B842050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4">
                                            <p:graphicEl>
                                              <a:dgm id="{DE667A51-0584-412B-AA3C-FC4AFE75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DE667A51-0584-412B-AA3C-FC4AFE75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DE667A51-0584-412B-AA3C-FC4AFE75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graphicEl>
                                              <a:dgm id="{DE667A51-0584-412B-AA3C-FC4AFE754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AB363-9C26-49E6-914F-C8F3751B5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6" y="523613"/>
            <a:ext cx="7729728" cy="1188720"/>
          </a:xfrm>
        </p:spPr>
        <p:txBody>
          <a:bodyPr/>
          <a:lstStyle/>
          <a:p>
            <a:r>
              <a:rPr lang="en-CA" dirty="0"/>
              <a:t>What to look for when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02FD9-0588-4CF1-9245-5097FFF8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58924"/>
            <a:ext cx="7729728" cy="3101983"/>
          </a:xfrm>
        </p:spPr>
        <p:txBody>
          <a:bodyPr>
            <a:noAutofit/>
          </a:bodyPr>
          <a:lstStyle/>
          <a:p>
            <a:r>
              <a:rPr lang="en-CA" sz="2400" dirty="0"/>
              <a:t>Paragraph structure (topic sentence, supporting sentences, and concluding sentence.)</a:t>
            </a:r>
          </a:p>
          <a:p>
            <a:r>
              <a:rPr lang="en-CA" sz="2400" dirty="0"/>
              <a:t>Unity and Coherence.</a:t>
            </a:r>
          </a:p>
          <a:p>
            <a:r>
              <a:rPr lang="en-CA" sz="2400" dirty="0"/>
              <a:t>Off topic sentences/ideas</a:t>
            </a:r>
          </a:p>
          <a:p>
            <a:r>
              <a:rPr lang="en-CA" sz="2400" dirty="0"/>
              <a:t>Punctuation</a:t>
            </a:r>
          </a:p>
          <a:p>
            <a:r>
              <a:rPr lang="en-CA" sz="2400" dirty="0"/>
              <a:t>Spelling</a:t>
            </a:r>
          </a:p>
          <a:p>
            <a:r>
              <a:rPr lang="en-CA" sz="2400" dirty="0"/>
              <a:t>Grammatical errors.</a:t>
            </a:r>
          </a:p>
          <a:p>
            <a:r>
              <a:rPr lang="en-CA" sz="2400" dirty="0"/>
              <a:t>Capitalization.</a:t>
            </a:r>
          </a:p>
          <a:p>
            <a:r>
              <a:rPr lang="en-CA" sz="2400" dirty="0"/>
              <a:t>Fragments and run-on sentences.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3627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6E452-64A7-4E52-BD6E-6821A333A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449543"/>
            <a:ext cx="7729728" cy="1188720"/>
          </a:xfrm>
        </p:spPr>
        <p:txBody>
          <a:bodyPr/>
          <a:lstStyle/>
          <a:p>
            <a:r>
              <a:rPr lang="en-CA" dirty="0"/>
              <a:t>Exercises to 1 to 4</a:t>
            </a:r>
          </a:p>
        </p:txBody>
      </p:sp>
    </p:spTree>
    <p:extLst>
      <p:ext uri="{BB962C8B-B14F-4D97-AF65-F5344CB8AC3E}">
        <p14:creationId xmlns:p14="http://schemas.microsoft.com/office/powerpoint/2010/main" val="384428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9505E-CAF5-473F-BC62-92DB669C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521" y="545242"/>
            <a:ext cx="7729728" cy="1188720"/>
          </a:xfrm>
        </p:spPr>
        <p:txBody>
          <a:bodyPr/>
          <a:lstStyle/>
          <a:p>
            <a:r>
              <a:rPr lang="en-CA" dirty="0"/>
              <a:t>Fragments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7BB91-2C9F-4A05-B6D4-1F0ACC69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971" y="2308547"/>
            <a:ext cx="4806891" cy="4497949"/>
          </a:xfrm>
        </p:spPr>
        <p:txBody>
          <a:bodyPr>
            <a:normAutofit/>
          </a:bodyPr>
          <a:lstStyle/>
          <a:p>
            <a:r>
              <a:rPr lang="en-CA" sz="2800" dirty="0"/>
              <a:t>Sentences that are missing a verb or a subject.</a:t>
            </a:r>
          </a:p>
          <a:p>
            <a:r>
              <a:rPr lang="en-CA" sz="2800" dirty="0"/>
              <a:t>It is more common in compound and complex sentences than simple sentences.</a:t>
            </a:r>
          </a:p>
          <a:p>
            <a:r>
              <a:rPr lang="en-CA" sz="2800" dirty="0"/>
              <a:t>Examples in the book.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00223-0578-4005-B8EC-A6AFE43C8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509" y="2031711"/>
            <a:ext cx="3036116" cy="44979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695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E4844-FF54-4A43-846B-946EBE9B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74267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9552-5C56-45B8-A0F1-8D50752B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Run-on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3C3C-91FC-4932-BF06-852446E1F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555" y="2596099"/>
            <a:ext cx="7502890" cy="3007747"/>
          </a:xfrm>
        </p:spPr>
        <p:txBody>
          <a:bodyPr>
            <a:noAutofit/>
          </a:bodyPr>
          <a:lstStyle/>
          <a:p>
            <a:r>
              <a:rPr lang="en-US" sz="2400" dirty="0"/>
              <a:t>A run-on sentence is poor grammar. </a:t>
            </a:r>
          </a:p>
          <a:p>
            <a:r>
              <a:rPr lang="en-US" sz="2400" dirty="0"/>
              <a:t>It exists when two independent clauses (also called main clauses) are incorrectly joined. </a:t>
            </a:r>
          </a:p>
          <a:p>
            <a:r>
              <a:rPr lang="en-US" sz="2400" dirty="0"/>
              <a:t>More than one independent clause cannot exist in a sentence unless they are properly combined.</a:t>
            </a:r>
          </a:p>
          <a:p>
            <a:r>
              <a:rPr lang="en-US" sz="2400" dirty="0"/>
              <a:t> To properly combine clauses, correct conjunctions or punctuation must be added to the sentence.</a:t>
            </a:r>
          </a:p>
          <a:p>
            <a:r>
              <a:rPr lang="en-US" sz="2400" dirty="0"/>
              <a:t>See examples page 22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1307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9EE6-A706-4BDC-8518-0E2BDF805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584" y="2483099"/>
            <a:ext cx="7729728" cy="1188720"/>
          </a:xfrm>
        </p:spPr>
        <p:txBody>
          <a:bodyPr/>
          <a:lstStyle/>
          <a:p>
            <a:r>
              <a:rPr lang="en-CA" dirty="0"/>
              <a:t>Exercises 5 to 7</a:t>
            </a:r>
          </a:p>
        </p:txBody>
      </p:sp>
    </p:spTree>
    <p:extLst>
      <p:ext uri="{BB962C8B-B14F-4D97-AF65-F5344CB8AC3E}">
        <p14:creationId xmlns:p14="http://schemas.microsoft.com/office/powerpoint/2010/main" val="4635892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75</TotalTime>
  <Words>192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Unite 1 part 4</vt:lpstr>
      <vt:lpstr>What is the difference between editing and proofreading?</vt:lpstr>
      <vt:lpstr>What to look for when editing</vt:lpstr>
      <vt:lpstr>Exercises to 1 to 4</vt:lpstr>
      <vt:lpstr>Fragments  </vt:lpstr>
      <vt:lpstr>PowerPoint Presentation</vt:lpstr>
      <vt:lpstr>Run-on sentence</vt:lpstr>
      <vt:lpstr>Exercises 5 to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 1 part 4</dc:title>
  <dc:creator>Nouf Alfouzan</dc:creator>
  <cp:lastModifiedBy>Nouf Alfouzan</cp:lastModifiedBy>
  <cp:revision>9</cp:revision>
  <dcterms:created xsi:type="dcterms:W3CDTF">2019-09-06T13:13:57Z</dcterms:created>
  <dcterms:modified xsi:type="dcterms:W3CDTF">2019-09-23T12:55:24Z</dcterms:modified>
</cp:coreProperties>
</file>