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7" d="100"/>
          <a:sy n="67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0C862A-3694-4356-BA88-8A31D66E9E60}" type="doc">
      <dgm:prSet loTypeId="urn:microsoft.com/office/officeart/2005/8/layout/vList2" loCatId="list" qsTypeId="urn:microsoft.com/office/officeart/2005/8/quickstyle/3d1" qsCatId="3D" csTypeId="urn:microsoft.com/office/officeart/2005/8/colors/accent3_5" csCatId="accent3" phldr="1"/>
      <dgm:spPr/>
      <dgm:t>
        <a:bodyPr/>
        <a:lstStyle/>
        <a:p>
          <a:pPr rtl="1"/>
          <a:endParaRPr lang="ar-SA"/>
        </a:p>
      </dgm:t>
    </dgm:pt>
    <dgm:pt modelId="{493C3360-5636-45D7-831F-DACA7C6421E7}">
      <dgm:prSet phldrT="[نص]"/>
      <dgm:spPr/>
      <dgm:t>
        <a:bodyPr/>
        <a:lstStyle/>
        <a:p>
          <a:pPr rtl="1"/>
          <a:r>
            <a:rPr lang="ar-SA" dirty="0" smtClean="0"/>
            <a:t>اللغة العامة </a:t>
          </a:r>
          <a:endParaRPr lang="ar-SA" dirty="0"/>
        </a:p>
      </dgm:t>
    </dgm:pt>
    <dgm:pt modelId="{5C023DE9-73F1-4D53-B9B0-8F89755B6AD8}" type="parTrans" cxnId="{ED06026F-0C00-4C8B-BD3C-D6E480600637}">
      <dgm:prSet/>
      <dgm:spPr/>
      <dgm:t>
        <a:bodyPr/>
        <a:lstStyle/>
        <a:p>
          <a:pPr rtl="1"/>
          <a:endParaRPr lang="ar-SA"/>
        </a:p>
      </dgm:t>
    </dgm:pt>
    <dgm:pt modelId="{3D74307D-A0AB-436C-8F66-4A484575C7D7}" type="sibTrans" cxnId="{ED06026F-0C00-4C8B-BD3C-D6E480600637}">
      <dgm:prSet/>
      <dgm:spPr/>
      <dgm:t>
        <a:bodyPr/>
        <a:lstStyle/>
        <a:p>
          <a:pPr rtl="1"/>
          <a:endParaRPr lang="ar-SA"/>
        </a:p>
      </dgm:t>
    </dgm:pt>
    <dgm:pt modelId="{4C93EBC9-84EB-4AE0-8223-E20F22DDC4B0}">
      <dgm:prSet phldrT="[نص]"/>
      <dgm:spPr/>
      <dgm:t>
        <a:bodyPr/>
        <a:lstStyle/>
        <a:p>
          <a:pPr rtl="1"/>
          <a:r>
            <a:rPr lang="ar-SA" dirty="0" smtClean="0"/>
            <a:t>أداة للتواصل </a:t>
          </a:r>
          <a:r>
            <a:rPr lang="ar-SA" dirty="0" smtClean="0"/>
            <a:t>الإنساني </a:t>
          </a:r>
          <a:r>
            <a:rPr lang="ar-SA" dirty="0" smtClean="0"/>
            <a:t>في المجتمعات المختلفة </a:t>
          </a:r>
          <a:endParaRPr lang="ar-SA" dirty="0"/>
        </a:p>
      </dgm:t>
    </dgm:pt>
    <dgm:pt modelId="{00CBB967-E84F-412E-92A9-42F55E680E08}" type="parTrans" cxnId="{A7B6E619-B134-4505-AB0C-773351AED43E}">
      <dgm:prSet/>
      <dgm:spPr/>
      <dgm:t>
        <a:bodyPr/>
        <a:lstStyle/>
        <a:p>
          <a:pPr rtl="1"/>
          <a:endParaRPr lang="ar-SA"/>
        </a:p>
      </dgm:t>
    </dgm:pt>
    <dgm:pt modelId="{C993A1B7-FDFF-4129-B261-064D738F6BF7}" type="sibTrans" cxnId="{A7B6E619-B134-4505-AB0C-773351AED43E}">
      <dgm:prSet/>
      <dgm:spPr/>
      <dgm:t>
        <a:bodyPr/>
        <a:lstStyle/>
        <a:p>
          <a:pPr rtl="1"/>
          <a:endParaRPr lang="ar-SA"/>
        </a:p>
      </dgm:t>
    </dgm:pt>
    <dgm:pt modelId="{1A0BA29F-B113-4ED9-A9ED-494589DCD7BB}">
      <dgm:prSet phldrT="[نص]"/>
      <dgm:spPr/>
      <dgm:t>
        <a:bodyPr/>
        <a:lstStyle/>
        <a:p>
          <a:pPr rtl="1"/>
          <a:r>
            <a:rPr lang="ar-SA" dirty="0" smtClean="0"/>
            <a:t>اللغة الإعلامية </a:t>
          </a:r>
          <a:endParaRPr lang="ar-SA" dirty="0"/>
        </a:p>
      </dgm:t>
    </dgm:pt>
    <dgm:pt modelId="{B06518F1-4FF3-4148-BBD1-C9BA6F21FA95}" type="parTrans" cxnId="{3F22B525-457C-4707-B526-210589B085C1}">
      <dgm:prSet/>
      <dgm:spPr/>
      <dgm:t>
        <a:bodyPr/>
        <a:lstStyle/>
        <a:p>
          <a:pPr rtl="1"/>
          <a:endParaRPr lang="ar-SA"/>
        </a:p>
      </dgm:t>
    </dgm:pt>
    <dgm:pt modelId="{4C016463-160C-4EF3-9187-8788BB7B7A48}" type="sibTrans" cxnId="{3F22B525-457C-4707-B526-210589B085C1}">
      <dgm:prSet/>
      <dgm:spPr/>
      <dgm:t>
        <a:bodyPr/>
        <a:lstStyle/>
        <a:p>
          <a:pPr rtl="1"/>
          <a:endParaRPr lang="ar-SA"/>
        </a:p>
      </dgm:t>
    </dgm:pt>
    <dgm:pt modelId="{83B96AE4-0B3E-4D84-BF78-8036FFCB6113}">
      <dgm:prSet phldrT="[نص]"/>
      <dgm:spPr/>
      <dgm:t>
        <a:bodyPr/>
        <a:lstStyle/>
        <a:p>
          <a:pPr rtl="1"/>
          <a:r>
            <a:rPr lang="ar-SA" dirty="0" smtClean="0"/>
            <a:t>لغة متخصصة مهنية تحمل مضامين مختلفة يراد </a:t>
          </a:r>
          <a:r>
            <a:rPr lang="ar-SA" dirty="0" smtClean="0"/>
            <a:t>إيصالها إلى </a:t>
          </a:r>
          <a:r>
            <a:rPr lang="ar-SA" dirty="0" smtClean="0"/>
            <a:t>الجمهور </a:t>
          </a:r>
          <a:endParaRPr lang="ar-SA" dirty="0"/>
        </a:p>
      </dgm:t>
    </dgm:pt>
    <dgm:pt modelId="{3B4E3FEC-385E-42D3-B204-EC2149E1F729}" type="parTrans" cxnId="{91E7DB6F-2C2C-477F-8B22-AE1A645CABA3}">
      <dgm:prSet/>
      <dgm:spPr/>
      <dgm:t>
        <a:bodyPr/>
        <a:lstStyle/>
        <a:p>
          <a:pPr rtl="1"/>
          <a:endParaRPr lang="ar-SA"/>
        </a:p>
      </dgm:t>
    </dgm:pt>
    <dgm:pt modelId="{B3C5A1E1-C17A-4327-9C03-2EA0D7ED65D8}" type="sibTrans" cxnId="{91E7DB6F-2C2C-477F-8B22-AE1A645CABA3}">
      <dgm:prSet/>
      <dgm:spPr/>
      <dgm:t>
        <a:bodyPr/>
        <a:lstStyle/>
        <a:p>
          <a:pPr rtl="1"/>
          <a:endParaRPr lang="ar-SA"/>
        </a:p>
      </dgm:t>
    </dgm:pt>
    <dgm:pt modelId="{32EB3D5E-89C5-4111-A58F-7CEF8EBA182D}">
      <dgm:prSet phldrT="[نص]"/>
      <dgm:spPr/>
      <dgm:t>
        <a:bodyPr/>
        <a:lstStyle/>
        <a:p>
          <a:pPr rtl="1"/>
          <a:r>
            <a:rPr lang="ar-SA" dirty="0" smtClean="0"/>
            <a:t> أداة للتعايش والتفاهم بين </a:t>
          </a:r>
          <a:r>
            <a:rPr lang="ar-SA" dirty="0" smtClean="0"/>
            <a:t>الأفراد </a:t>
          </a:r>
          <a:r>
            <a:rPr lang="ar-SA" dirty="0" smtClean="0"/>
            <a:t>والجماعات </a:t>
          </a:r>
          <a:endParaRPr lang="ar-SA" dirty="0"/>
        </a:p>
      </dgm:t>
    </dgm:pt>
    <dgm:pt modelId="{5A2A78F0-2F39-4D8B-B3DC-0F6275DA67A7}" type="parTrans" cxnId="{FECAD96F-9888-4DFC-9DB2-37790ACAE996}">
      <dgm:prSet/>
      <dgm:spPr/>
      <dgm:t>
        <a:bodyPr/>
        <a:lstStyle/>
        <a:p>
          <a:pPr rtl="1"/>
          <a:endParaRPr lang="ar-SA"/>
        </a:p>
      </dgm:t>
    </dgm:pt>
    <dgm:pt modelId="{BC22C427-3299-485A-B772-FC5CC8E8D764}" type="sibTrans" cxnId="{FECAD96F-9888-4DFC-9DB2-37790ACAE996}">
      <dgm:prSet/>
      <dgm:spPr/>
      <dgm:t>
        <a:bodyPr/>
        <a:lstStyle/>
        <a:p>
          <a:pPr rtl="1"/>
          <a:endParaRPr lang="ar-SA"/>
        </a:p>
      </dgm:t>
    </dgm:pt>
    <dgm:pt modelId="{821B2B0B-36BD-4744-BEBC-9B768072BD99}">
      <dgm:prSet phldrT="[نص]"/>
      <dgm:spPr/>
      <dgm:t>
        <a:bodyPr/>
        <a:lstStyle/>
        <a:p>
          <a:pPr rtl="1"/>
          <a:r>
            <a:rPr lang="ar-SA" dirty="0" smtClean="0"/>
            <a:t>أداة مجردة من الأيديولوجيا </a:t>
          </a:r>
          <a:endParaRPr lang="ar-SA" dirty="0"/>
        </a:p>
      </dgm:t>
    </dgm:pt>
    <dgm:pt modelId="{F2C490C2-A309-44EC-8D96-B428E75680B6}" type="parTrans" cxnId="{EFF2E523-43F1-4662-B0A4-A88E818C2F7A}">
      <dgm:prSet/>
      <dgm:spPr/>
      <dgm:t>
        <a:bodyPr/>
        <a:lstStyle/>
        <a:p>
          <a:pPr rtl="1"/>
          <a:endParaRPr lang="ar-SA"/>
        </a:p>
      </dgm:t>
    </dgm:pt>
    <dgm:pt modelId="{157F0B2E-3312-427B-8FA9-A46C7C9EB81C}" type="sibTrans" cxnId="{EFF2E523-43F1-4662-B0A4-A88E818C2F7A}">
      <dgm:prSet/>
      <dgm:spPr/>
      <dgm:t>
        <a:bodyPr/>
        <a:lstStyle/>
        <a:p>
          <a:pPr rtl="1"/>
          <a:endParaRPr lang="ar-SA"/>
        </a:p>
      </dgm:t>
    </dgm:pt>
    <dgm:pt modelId="{E3A29960-7E0F-4B31-8CAB-E2A2AC26DDD7}">
      <dgm:prSet phldrT="[نص]"/>
      <dgm:spPr/>
      <dgm:t>
        <a:bodyPr/>
        <a:lstStyle/>
        <a:p>
          <a:pPr rtl="1"/>
          <a:r>
            <a:rPr lang="ar-SA" dirty="0" smtClean="0"/>
            <a:t>تنطلق من أيديولوجيا معينة </a:t>
          </a:r>
          <a:endParaRPr lang="ar-SA" dirty="0"/>
        </a:p>
      </dgm:t>
    </dgm:pt>
    <dgm:pt modelId="{C7879022-387A-42C7-A79C-4CAF8066254B}" type="parTrans" cxnId="{F23E7A40-4C56-4EAA-95CE-1F430030AB42}">
      <dgm:prSet/>
      <dgm:spPr/>
      <dgm:t>
        <a:bodyPr/>
        <a:lstStyle/>
        <a:p>
          <a:pPr rtl="1"/>
          <a:endParaRPr lang="ar-SA"/>
        </a:p>
      </dgm:t>
    </dgm:pt>
    <dgm:pt modelId="{4631DAD7-F79C-4FDC-AD80-1DA861E8F0F7}" type="sibTrans" cxnId="{F23E7A40-4C56-4EAA-95CE-1F430030AB42}">
      <dgm:prSet/>
      <dgm:spPr/>
      <dgm:t>
        <a:bodyPr/>
        <a:lstStyle/>
        <a:p>
          <a:pPr rtl="1"/>
          <a:endParaRPr lang="ar-SA"/>
        </a:p>
      </dgm:t>
    </dgm:pt>
    <dgm:pt modelId="{29BC1610-87A0-4FC4-839F-B5854B01A99F}" type="pres">
      <dgm:prSet presAssocID="{240C862A-3694-4356-BA88-8A31D66E9E6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D2C31319-F07F-4C88-A559-6802B7902BDF}" type="pres">
      <dgm:prSet presAssocID="{493C3360-5636-45D7-831F-DACA7C6421E7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7F33DD44-B3C6-4CEA-98BE-555C2FBBC816}" type="pres">
      <dgm:prSet presAssocID="{493C3360-5636-45D7-831F-DACA7C6421E7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612ADB2-0CAA-450C-B62C-AFCA189E77E2}" type="pres">
      <dgm:prSet presAssocID="{1A0BA29F-B113-4ED9-A9ED-494589DCD7BB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DC29621D-F962-4AF7-BE3D-2DCD14D75EA3}" type="pres">
      <dgm:prSet presAssocID="{1A0BA29F-B113-4ED9-A9ED-494589DCD7BB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91E7DB6F-2C2C-477F-8B22-AE1A645CABA3}" srcId="{1A0BA29F-B113-4ED9-A9ED-494589DCD7BB}" destId="{83B96AE4-0B3E-4D84-BF78-8036FFCB6113}" srcOrd="0" destOrd="0" parTransId="{3B4E3FEC-385E-42D3-B204-EC2149E1F729}" sibTransId="{B3C5A1E1-C17A-4327-9C03-2EA0D7ED65D8}"/>
    <dgm:cxn modelId="{F23E7A40-4C56-4EAA-95CE-1F430030AB42}" srcId="{1A0BA29F-B113-4ED9-A9ED-494589DCD7BB}" destId="{E3A29960-7E0F-4B31-8CAB-E2A2AC26DDD7}" srcOrd="1" destOrd="0" parTransId="{C7879022-387A-42C7-A79C-4CAF8066254B}" sibTransId="{4631DAD7-F79C-4FDC-AD80-1DA861E8F0F7}"/>
    <dgm:cxn modelId="{11612708-01AE-4BB7-8CCF-3E83B7B3E90D}" type="presOf" srcId="{E3A29960-7E0F-4B31-8CAB-E2A2AC26DDD7}" destId="{DC29621D-F962-4AF7-BE3D-2DCD14D75EA3}" srcOrd="0" destOrd="1" presId="urn:microsoft.com/office/officeart/2005/8/layout/vList2"/>
    <dgm:cxn modelId="{FECAD96F-9888-4DFC-9DB2-37790ACAE996}" srcId="{493C3360-5636-45D7-831F-DACA7C6421E7}" destId="{32EB3D5E-89C5-4111-A58F-7CEF8EBA182D}" srcOrd="1" destOrd="0" parTransId="{5A2A78F0-2F39-4D8B-B3DC-0F6275DA67A7}" sibTransId="{BC22C427-3299-485A-B772-FC5CC8E8D764}"/>
    <dgm:cxn modelId="{A7B6E619-B134-4505-AB0C-773351AED43E}" srcId="{493C3360-5636-45D7-831F-DACA7C6421E7}" destId="{4C93EBC9-84EB-4AE0-8223-E20F22DDC4B0}" srcOrd="0" destOrd="0" parTransId="{00CBB967-E84F-412E-92A9-42F55E680E08}" sibTransId="{C993A1B7-FDFF-4129-B261-064D738F6BF7}"/>
    <dgm:cxn modelId="{5829BAF8-96B7-4441-86A2-7F3C8F11CF56}" type="presOf" srcId="{4C93EBC9-84EB-4AE0-8223-E20F22DDC4B0}" destId="{7F33DD44-B3C6-4CEA-98BE-555C2FBBC816}" srcOrd="0" destOrd="0" presId="urn:microsoft.com/office/officeart/2005/8/layout/vList2"/>
    <dgm:cxn modelId="{1857B1BC-B818-485E-B1F7-EB92ABCDCA79}" type="presOf" srcId="{240C862A-3694-4356-BA88-8A31D66E9E60}" destId="{29BC1610-87A0-4FC4-839F-B5854B01A99F}" srcOrd="0" destOrd="0" presId="urn:microsoft.com/office/officeart/2005/8/layout/vList2"/>
    <dgm:cxn modelId="{D1A022BA-BEA4-45ED-81D2-A6B7579B6F9C}" type="presOf" srcId="{1A0BA29F-B113-4ED9-A9ED-494589DCD7BB}" destId="{4612ADB2-0CAA-450C-B62C-AFCA189E77E2}" srcOrd="0" destOrd="0" presId="urn:microsoft.com/office/officeart/2005/8/layout/vList2"/>
    <dgm:cxn modelId="{3F22B525-457C-4707-B526-210589B085C1}" srcId="{240C862A-3694-4356-BA88-8A31D66E9E60}" destId="{1A0BA29F-B113-4ED9-A9ED-494589DCD7BB}" srcOrd="1" destOrd="0" parTransId="{B06518F1-4FF3-4148-BBD1-C9BA6F21FA95}" sibTransId="{4C016463-160C-4EF3-9187-8788BB7B7A48}"/>
    <dgm:cxn modelId="{F164E9D1-D794-49EA-A7E4-4F9A9AE22204}" type="presOf" srcId="{32EB3D5E-89C5-4111-A58F-7CEF8EBA182D}" destId="{7F33DD44-B3C6-4CEA-98BE-555C2FBBC816}" srcOrd="0" destOrd="1" presId="urn:microsoft.com/office/officeart/2005/8/layout/vList2"/>
    <dgm:cxn modelId="{ED06026F-0C00-4C8B-BD3C-D6E480600637}" srcId="{240C862A-3694-4356-BA88-8A31D66E9E60}" destId="{493C3360-5636-45D7-831F-DACA7C6421E7}" srcOrd="0" destOrd="0" parTransId="{5C023DE9-73F1-4D53-B9B0-8F89755B6AD8}" sibTransId="{3D74307D-A0AB-436C-8F66-4A484575C7D7}"/>
    <dgm:cxn modelId="{EFF2E523-43F1-4662-B0A4-A88E818C2F7A}" srcId="{493C3360-5636-45D7-831F-DACA7C6421E7}" destId="{821B2B0B-36BD-4744-BEBC-9B768072BD99}" srcOrd="2" destOrd="0" parTransId="{F2C490C2-A309-44EC-8D96-B428E75680B6}" sibTransId="{157F0B2E-3312-427B-8FA9-A46C7C9EB81C}"/>
    <dgm:cxn modelId="{23E6F5B0-E19A-4E33-A0B6-BAF4B2DF127F}" type="presOf" srcId="{83B96AE4-0B3E-4D84-BF78-8036FFCB6113}" destId="{DC29621D-F962-4AF7-BE3D-2DCD14D75EA3}" srcOrd="0" destOrd="0" presId="urn:microsoft.com/office/officeart/2005/8/layout/vList2"/>
    <dgm:cxn modelId="{987C50A8-C0DC-4334-B046-EC4752725696}" type="presOf" srcId="{821B2B0B-36BD-4744-BEBC-9B768072BD99}" destId="{7F33DD44-B3C6-4CEA-98BE-555C2FBBC816}" srcOrd="0" destOrd="2" presId="urn:microsoft.com/office/officeart/2005/8/layout/vList2"/>
    <dgm:cxn modelId="{ADC62004-84E9-48C2-BD15-F52B7044389E}" type="presOf" srcId="{493C3360-5636-45D7-831F-DACA7C6421E7}" destId="{D2C31319-F07F-4C88-A559-6802B7902BDF}" srcOrd="0" destOrd="0" presId="urn:microsoft.com/office/officeart/2005/8/layout/vList2"/>
    <dgm:cxn modelId="{07605559-5C42-46FC-BC4F-CE79EE187ABC}" type="presParOf" srcId="{29BC1610-87A0-4FC4-839F-B5854B01A99F}" destId="{D2C31319-F07F-4C88-A559-6802B7902BDF}" srcOrd="0" destOrd="0" presId="urn:microsoft.com/office/officeart/2005/8/layout/vList2"/>
    <dgm:cxn modelId="{E7C7182E-3747-4B07-AA38-6A75707C4BC6}" type="presParOf" srcId="{29BC1610-87A0-4FC4-839F-B5854B01A99F}" destId="{7F33DD44-B3C6-4CEA-98BE-555C2FBBC816}" srcOrd="1" destOrd="0" presId="urn:microsoft.com/office/officeart/2005/8/layout/vList2"/>
    <dgm:cxn modelId="{CD62650E-7963-4F29-A81C-9AEA14FD9CAA}" type="presParOf" srcId="{29BC1610-87A0-4FC4-839F-B5854B01A99F}" destId="{4612ADB2-0CAA-450C-B62C-AFCA189E77E2}" srcOrd="2" destOrd="0" presId="urn:microsoft.com/office/officeart/2005/8/layout/vList2"/>
    <dgm:cxn modelId="{6611D128-8DAB-41FE-87A4-89E8A7E99761}" type="presParOf" srcId="{29BC1610-87A0-4FC4-839F-B5854B01A99F}" destId="{DC29621D-F962-4AF7-BE3D-2DCD14D75EA3}" srcOrd="3" destOrd="0" presId="urn:microsoft.com/office/officeart/2005/8/layout/vList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7F0BEAB-F10D-418F-A742-0DEFC92A9BAA}" type="doc">
      <dgm:prSet loTypeId="urn:microsoft.com/office/officeart/2005/8/layout/hList6" loCatId="list" qsTypeId="urn:microsoft.com/office/officeart/2005/8/quickstyle/simple1" qsCatId="simple" csTypeId="urn:microsoft.com/office/officeart/2005/8/colors/accent3_5" csCatId="accent3" phldr="1"/>
      <dgm:spPr/>
      <dgm:t>
        <a:bodyPr/>
        <a:lstStyle/>
        <a:p>
          <a:pPr rtl="1"/>
          <a:endParaRPr lang="ar-SA"/>
        </a:p>
      </dgm:t>
    </dgm:pt>
    <dgm:pt modelId="{BD78BF93-2971-4002-B440-03F93EBDCFAA}">
      <dgm:prSet phldrT="[نص]"/>
      <dgm:spPr/>
      <dgm:t>
        <a:bodyPr/>
        <a:lstStyle/>
        <a:p>
          <a:pPr rtl="1"/>
          <a:r>
            <a:rPr lang="ar-SA" dirty="0" smtClean="0"/>
            <a:t>الأهداف </a:t>
          </a:r>
          <a:endParaRPr lang="ar-SA" dirty="0"/>
        </a:p>
      </dgm:t>
    </dgm:pt>
    <dgm:pt modelId="{688C2798-E535-4DFE-A234-3FBEAEB76056}" type="parTrans" cxnId="{DA2096BC-1369-485D-9C86-CB32B3AD7208}">
      <dgm:prSet/>
      <dgm:spPr/>
      <dgm:t>
        <a:bodyPr/>
        <a:lstStyle/>
        <a:p>
          <a:pPr rtl="1"/>
          <a:endParaRPr lang="ar-SA"/>
        </a:p>
      </dgm:t>
    </dgm:pt>
    <dgm:pt modelId="{75335666-11F2-4ECA-8EA4-FB7E5C1F86B6}" type="sibTrans" cxnId="{DA2096BC-1369-485D-9C86-CB32B3AD7208}">
      <dgm:prSet/>
      <dgm:spPr/>
      <dgm:t>
        <a:bodyPr/>
        <a:lstStyle/>
        <a:p>
          <a:pPr rtl="1"/>
          <a:endParaRPr lang="ar-SA"/>
        </a:p>
      </dgm:t>
    </dgm:pt>
    <dgm:pt modelId="{3368532A-A6C0-47D4-9E3C-A84F96A69F4D}">
      <dgm:prSet phldrT="[نص]"/>
      <dgm:spPr/>
      <dgm:t>
        <a:bodyPr/>
        <a:lstStyle/>
        <a:p>
          <a:pPr rtl="1"/>
          <a:r>
            <a:rPr lang="ar-SA" dirty="0" smtClean="0"/>
            <a:t>ترويج لبرنامج انتخابي حزب سياسي/ التأثير على الشعب </a:t>
          </a:r>
          <a:endParaRPr lang="ar-SA" dirty="0"/>
        </a:p>
      </dgm:t>
    </dgm:pt>
    <dgm:pt modelId="{EBEA1712-9BF1-4B04-AE1F-A9CB8AB51982}" type="parTrans" cxnId="{CFC84DED-F08F-4C37-AC49-ADC2EC306F56}">
      <dgm:prSet/>
      <dgm:spPr/>
      <dgm:t>
        <a:bodyPr/>
        <a:lstStyle/>
        <a:p>
          <a:pPr rtl="1"/>
          <a:endParaRPr lang="ar-SA"/>
        </a:p>
      </dgm:t>
    </dgm:pt>
    <dgm:pt modelId="{B2C863EF-3365-4903-B297-B461231EDD4E}" type="sibTrans" cxnId="{CFC84DED-F08F-4C37-AC49-ADC2EC306F56}">
      <dgm:prSet/>
      <dgm:spPr/>
      <dgm:t>
        <a:bodyPr/>
        <a:lstStyle/>
        <a:p>
          <a:pPr rtl="1"/>
          <a:endParaRPr lang="ar-SA"/>
        </a:p>
      </dgm:t>
    </dgm:pt>
    <dgm:pt modelId="{972E2D51-F6EC-4E75-8DDF-CD070D400B84}">
      <dgm:prSet phldrT="[نص]"/>
      <dgm:spPr/>
      <dgm:t>
        <a:bodyPr/>
        <a:lstStyle/>
        <a:p>
          <a:pPr rtl="1"/>
          <a:r>
            <a:rPr lang="ar-SA" dirty="0" smtClean="0"/>
            <a:t>كلمات </a:t>
          </a:r>
          <a:endParaRPr lang="ar-SA" dirty="0"/>
        </a:p>
      </dgm:t>
    </dgm:pt>
    <dgm:pt modelId="{416C3A67-5AFA-43E0-A728-D23516153F1E}" type="parTrans" cxnId="{3009C992-0754-4DA9-B8BC-02CE1781FDEF}">
      <dgm:prSet/>
      <dgm:spPr/>
      <dgm:t>
        <a:bodyPr/>
        <a:lstStyle/>
        <a:p>
          <a:pPr rtl="1"/>
          <a:endParaRPr lang="ar-SA"/>
        </a:p>
      </dgm:t>
    </dgm:pt>
    <dgm:pt modelId="{8C9D69DF-AB53-4CA6-B140-2B8439505BAB}" type="sibTrans" cxnId="{3009C992-0754-4DA9-B8BC-02CE1781FDEF}">
      <dgm:prSet/>
      <dgm:spPr/>
      <dgm:t>
        <a:bodyPr/>
        <a:lstStyle/>
        <a:p>
          <a:pPr rtl="1"/>
          <a:endParaRPr lang="ar-SA"/>
        </a:p>
      </dgm:t>
    </dgm:pt>
    <dgm:pt modelId="{6C2FA0A5-D0CF-40A1-8C8A-D7FFEB3726C1}">
      <dgm:prSet phldrT="[نص]"/>
      <dgm:spPr/>
      <dgm:t>
        <a:bodyPr/>
        <a:lstStyle/>
        <a:p>
          <a:pPr rtl="1"/>
          <a:r>
            <a:rPr lang="ar-SA" dirty="0" smtClean="0"/>
            <a:t>فكرة</a:t>
          </a:r>
          <a:endParaRPr lang="ar-SA" dirty="0"/>
        </a:p>
      </dgm:t>
    </dgm:pt>
    <dgm:pt modelId="{54D8045A-490C-471A-BA5E-D516D8F056DB}" type="parTrans" cxnId="{994B2481-64E4-4216-B340-7CB4B01CB97E}">
      <dgm:prSet/>
      <dgm:spPr/>
      <dgm:t>
        <a:bodyPr/>
        <a:lstStyle/>
        <a:p>
          <a:pPr rtl="1"/>
          <a:endParaRPr lang="ar-SA"/>
        </a:p>
      </dgm:t>
    </dgm:pt>
    <dgm:pt modelId="{A25797C0-1A2F-4646-BEB7-5B5829B2BFF0}" type="sibTrans" cxnId="{994B2481-64E4-4216-B340-7CB4B01CB97E}">
      <dgm:prSet/>
      <dgm:spPr/>
      <dgm:t>
        <a:bodyPr/>
        <a:lstStyle/>
        <a:p>
          <a:pPr rtl="1"/>
          <a:endParaRPr lang="ar-SA"/>
        </a:p>
      </dgm:t>
    </dgm:pt>
    <dgm:pt modelId="{4E77D2AC-8B81-44B1-B336-65C151F8651D}" type="pres">
      <dgm:prSet presAssocID="{37F0BEAB-F10D-418F-A742-0DEFC92A9BA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4AB87393-050C-400B-AAE3-E07B35529850}" type="pres">
      <dgm:prSet presAssocID="{BD78BF93-2971-4002-B440-03F93EBDCFAA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DB2B1A7B-965B-4DBC-9B8B-11469E6234F1}" type="pres">
      <dgm:prSet presAssocID="{75335666-11F2-4ECA-8EA4-FB7E5C1F86B6}" presName="sibTrans" presStyleCnt="0"/>
      <dgm:spPr/>
    </dgm:pt>
    <dgm:pt modelId="{6DC6DAA4-4201-41A7-8FBA-9A4D2D3FA796}" type="pres">
      <dgm:prSet presAssocID="{972E2D51-F6EC-4E75-8DDF-CD070D400B8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910B5349-3AEA-4A16-A76F-515097AADDC9}" type="pres">
      <dgm:prSet presAssocID="{8C9D69DF-AB53-4CA6-B140-2B8439505BAB}" presName="sibTrans" presStyleCnt="0"/>
      <dgm:spPr/>
    </dgm:pt>
    <dgm:pt modelId="{D60905C9-3CCD-4C5C-A5FE-390BC191BC46}" type="pres">
      <dgm:prSet presAssocID="{6C2FA0A5-D0CF-40A1-8C8A-D7FFEB3726C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A1C5D9DE-A796-41FC-944F-AC2C9CA40C46}" type="presOf" srcId="{972E2D51-F6EC-4E75-8DDF-CD070D400B84}" destId="{6DC6DAA4-4201-41A7-8FBA-9A4D2D3FA796}" srcOrd="0" destOrd="0" presId="urn:microsoft.com/office/officeart/2005/8/layout/hList6"/>
    <dgm:cxn modelId="{A1D89D32-1B57-4159-886D-36D17746212B}" type="presOf" srcId="{37F0BEAB-F10D-418F-A742-0DEFC92A9BAA}" destId="{4E77D2AC-8B81-44B1-B336-65C151F8651D}" srcOrd="0" destOrd="0" presId="urn:microsoft.com/office/officeart/2005/8/layout/hList6"/>
    <dgm:cxn modelId="{DA2096BC-1369-485D-9C86-CB32B3AD7208}" srcId="{37F0BEAB-F10D-418F-A742-0DEFC92A9BAA}" destId="{BD78BF93-2971-4002-B440-03F93EBDCFAA}" srcOrd="0" destOrd="0" parTransId="{688C2798-E535-4DFE-A234-3FBEAEB76056}" sibTransId="{75335666-11F2-4ECA-8EA4-FB7E5C1F86B6}"/>
    <dgm:cxn modelId="{994B2481-64E4-4216-B340-7CB4B01CB97E}" srcId="{37F0BEAB-F10D-418F-A742-0DEFC92A9BAA}" destId="{6C2FA0A5-D0CF-40A1-8C8A-D7FFEB3726C1}" srcOrd="2" destOrd="0" parTransId="{54D8045A-490C-471A-BA5E-D516D8F056DB}" sibTransId="{A25797C0-1A2F-4646-BEB7-5B5829B2BFF0}"/>
    <dgm:cxn modelId="{3009C992-0754-4DA9-B8BC-02CE1781FDEF}" srcId="{37F0BEAB-F10D-418F-A742-0DEFC92A9BAA}" destId="{972E2D51-F6EC-4E75-8DDF-CD070D400B84}" srcOrd="1" destOrd="0" parTransId="{416C3A67-5AFA-43E0-A728-D23516153F1E}" sibTransId="{8C9D69DF-AB53-4CA6-B140-2B8439505BAB}"/>
    <dgm:cxn modelId="{5CEE0C84-1680-4B95-8E1D-885986EC1D45}" type="presOf" srcId="{3368532A-A6C0-47D4-9E3C-A84F96A69F4D}" destId="{4AB87393-050C-400B-AAE3-E07B35529850}" srcOrd="0" destOrd="1" presId="urn:microsoft.com/office/officeart/2005/8/layout/hList6"/>
    <dgm:cxn modelId="{211FC360-33DC-4054-AE47-A85DD8316FF8}" type="presOf" srcId="{6C2FA0A5-D0CF-40A1-8C8A-D7FFEB3726C1}" destId="{D60905C9-3CCD-4C5C-A5FE-390BC191BC46}" srcOrd="0" destOrd="0" presId="urn:microsoft.com/office/officeart/2005/8/layout/hList6"/>
    <dgm:cxn modelId="{CFC84DED-F08F-4C37-AC49-ADC2EC306F56}" srcId="{BD78BF93-2971-4002-B440-03F93EBDCFAA}" destId="{3368532A-A6C0-47D4-9E3C-A84F96A69F4D}" srcOrd="0" destOrd="0" parTransId="{EBEA1712-9BF1-4B04-AE1F-A9CB8AB51982}" sibTransId="{B2C863EF-3365-4903-B297-B461231EDD4E}"/>
    <dgm:cxn modelId="{4D827873-8B1D-4FB1-A04B-9ED2C80B74F7}" type="presOf" srcId="{BD78BF93-2971-4002-B440-03F93EBDCFAA}" destId="{4AB87393-050C-400B-AAE3-E07B35529850}" srcOrd="0" destOrd="0" presId="urn:microsoft.com/office/officeart/2005/8/layout/hList6"/>
    <dgm:cxn modelId="{F645F517-49F0-44A0-BAC2-73D1AE21FB65}" type="presParOf" srcId="{4E77D2AC-8B81-44B1-B336-65C151F8651D}" destId="{4AB87393-050C-400B-AAE3-E07B35529850}" srcOrd="0" destOrd="0" presId="urn:microsoft.com/office/officeart/2005/8/layout/hList6"/>
    <dgm:cxn modelId="{837A183D-38C5-4932-ABB6-10808434F590}" type="presParOf" srcId="{4E77D2AC-8B81-44B1-B336-65C151F8651D}" destId="{DB2B1A7B-965B-4DBC-9B8B-11469E6234F1}" srcOrd="1" destOrd="0" presId="urn:microsoft.com/office/officeart/2005/8/layout/hList6"/>
    <dgm:cxn modelId="{F4FF137E-1ECB-4A72-BB97-9741869B9BD8}" type="presParOf" srcId="{4E77D2AC-8B81-44B1-B336-65C151F8651D}" destId="{6DC6DAA4-4201-41A7-8FBA-9A4D2D3FA796}" srcOrd="2" destOrd="0" presId="urn:microsoft.com/office/officeart/2005/8/layout/hList6"/>
    <dgm:cxn modelId="{FCD4756F-A90C-4586-8BD3-02BFBBA936F4}" type="presParOf" srcId="{4E77D2AC-8B81-44B1-B336-65C151F8651D}" destId="{910B5349-3AEA-4A16-A76F-515097AADDC9}" srcOrd="3" destOrd="0" presId="urn:microsoft.com/office/officeart/2005/8/layout/hList6"/>
    <dgm:cxn modelId="{321587DC-45CA-42A6-9607-61D5C9E7EE62}" type="presParOf" srcId="{4E77D2AC-8B81-44B1-B336-65C151F8651D}" destId="{D60905C9-3CCD-4C5C-A5FE-390BC191BC46}" srcOrd="4" destOrd="0" presId="urn:microsoft.com/office/officeart/2005/8/layout/hList6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DAD805B-E9EB-4C13-9A26-B965634E7BDB}" type="doc">
      <dgm:prSet loTypeId="urn:microsoft.com/office/officeart/2005/8/layout/arrow5" loCatId="process" qsTypeId="urn:microsoft.com/office/officeart/2005/8/quickstyle/3d2" qsCatId="3D" csTypeId="urn:microsoft.com/office/officeart/2005/8/colors/accent3_2" csCatId="accent3" phldr="1"/>
      <dgm:spPr/>
      <dgm:t>
        <a:bodyPr/>
        <a:lstStyle/>
        <a:p>
          <a:pPr rtl="1"/>
          <a:endParaRPr lang="ar-SA"/>
        </a:p>
      </dgm:t>
    </dgm:pt>
    <dgm:pt modelId="{DE3553AC-7077-4739-A0CF-846C59EB20AC}">
      <dgm:prSet phldrT="[نص]"/>
      <dgm:spPr/>
      <dgm:t>
        <a:bodyPr/>
        <a:lstStyle/>
        <a:p>
          <a:pPr rtl="1"/>
          <a:r>
            <a:rPr lang="ar-SA" dirty="0" smtClean="0"/>
            <a:t>المستقبل </a:t>
          </a:r>
        </a:p>
        <a:p>
          <a:pPr rtl="1"/>
          <a:r>
            <a:rPr lang="ar-SA" dirty="0" smtClean="0"/>
            <a:t>المستمع</a:t>
          </a:r>
        </a:p>
        <a:p>
          <a:pPr rtl="1"/>
          <a:r>
            <a:rPr lang="ar-SA" dirty="0" smtClean="0"/>
            <a:t>القارئ </a:t>
          </a:r>
          <a:endParaRPr lang="ar-SA" dirty="0"/>
        </a:p>
      </dgm:t>
    </dgm:pt>
    <dgm:pt modelId="{C9B50A67-28DF-4C4F-8C54-4166EDFD450C}" type="parTrans" cxnId="{963C4DFD-138F-4DCC-84A8-47993DAC0778}">
      <dgm:prSet/>
      <dgm:spPr/>
      <dgm:t>
        <a:bodyPr/>
        <a:lstStyle/>
        <a:p>
          <a:pPr rtl="1"/>
          <a:endParaRPr lang="ar-SA"/>
        </a:p>
      </dgm:t>
    </dgm:pt>
    <dgm:pt modelId="{6BEA1867-2522-4C22-A662-9DFA3BF2ED80}" type="sibTrans" cxnId="{963C4DFD-138F-4DCC-84A8-47993DAC0778}">
      <dgm:prSet/>
      <dgm:spPr/>
      <dgm:t>
        <a:bodyPr/>
        <a:lstStyle/>
        <a:p>
          <a:pPr rtl="1"/>
          <a:endParaRPr lang="ar-SA"/>
        </a:p>
      </dgm:t>
    </dgm:pt>
    <dgm:pt modelId="{5958B43E-874D-40A3-B8F2-F0200E1C7954}">
      <dgm:prSet phldrT="[نص]"/>
      <dgm:spPr/>
      <dgm:t>
        <a:bodyPr/>
        <a:lstStyle/>
        <a:p>
          <a:pPr rtl="1"/>
          <a:r>
            <a:rPr lang="ar-SA" dirty="0" smtClean="0"/>
            <a:t>المصدر</a:t>
          </a:r>
        </a:p>
        <a:p>
          <a:pPr rtl="1"/>
          <a:r>
            <a:rPr lang="ar-SA" dirty="0" smtClean="0"/>
            <a:t>المتحدث </a:t>
          </a:r>
        </a:p>
        <a:p>
          <a:pPr rtl="1"/>
          <a:r>
            <a:rPr lang="ar-SA" dirty="0" smtClean="0"/>
            <a:t>الكاتب </a:t>
          </a:r>
          <a:endParaRPr lang="ar-SA" dirty="0"/>
        </a:p>
      </dgm:t>
    </dgm:pt>
    <dgm:pt modelId="{BB61044F-0307-4988-8AA0-74FBEE698295}" type="parTrans" cxnId="{41C0EA19-1CA4-450B-817B-2476D888E0AB}">
      <dgm:prSet/>
      <dgm:spPr/>
      <dgm:t>
        <a:bodyPr/>
        <a:lstStyle/>
        <a:p>
          <a:pPr rtl="1"/>
          <a:endParaRPr lang="ar-SA"/>
        </a:p>
      </dgm:t>
    </dgm:pt>
    <dgm:pt modelId="{79AEE818-38E9-4B73-8061-E93B0385AE11}" type="sibTrans" cxnId="{41C0EA19-1CA4-450B-817B-2476D888E0AB}">
      <dgm:prSet/>
      <dgm:spPr/>
      <dgm:t>
        <a:bodyPr/>
        <a:lstStyle/>
        <a:p>
          <a:pPr rtl="1"/>
          <a:endParaRPr lang="ar-SA"/>
        </a:p>
      </dgm:t>
    </dgm:pt>
    <dgm:pt modelId="{44F58E11-E727-4D9F-B16A-B9B56674A6C2}" type="pres">
      <dgm:prSet presAssocID="{1DAD805B-E9EB-4C13-9A26-B965634E7BD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2E4B8876-9AA7-492B-B08E-1EB56A7884C9}" type="pres">
      <dgm:prSet presAssocID="{DE3553AC-7077-4739-A0CF-846C59EB20AC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68FE55D-DB16-4809-BEC7-AE5591B91B41}" type="pres">
      <dgm:prSet presAssocID="{5958B43E-874D-40A3-B8F2-F0200E1C7954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0FD23375-FC77-432B-BF36-4D11D01EAD2E}" type="presOf" srcId="{DE3553AC-7077-4739-A0CF-846C59EB20AC}" destId="{2E4B8876-9AA7-492B-B08E-1EB56A7884C9}" srcOrd="0" destOrd="0" presId="urn:microsoft.com/office/officeart/2005/8/layout/arrow5"/>
    <dgm:cxn modelId="{3C5D207B-C3A1-4595-A58B-1213B8404580}" type="presOf" srcId="{5958B43E-874D-40A3-B8F2-F0200E1C7954}" destId="{E68FE55D-DB16-4809-BEC7-AE5591B91B41}" srcOrd="0" destOrd="0" presId="urn:microsoft.com/office/officeart/2005/8/layout/arrow5"/>
    <dgm:cxn modelId="{41C0EA19-1CA4-450B-817B-2476D888E0AB}" srcId="{1DAD805B-E9EB-4C13-9A26-B965634E7BDB}" destId="{5958B43E-874D-40A3-B8F2-F0200E1C7954}" srcOrd="1" destOrd="0" parTransId="{BB61044F-0307-4988-8AA0-74FBEE698295}" sibTransId="{79AEE818-38E9-4B73-8061-E93B0385AE11}"/>
    <dgm:cxn modelId="{963C4DFD-138F-4DCC-84A8-47993DAC0778}" srcId="{1DAD805B-E9EB-4C13-9A26-B965634E7BDB}" destId="{DE3553AC-7077-4739-A0CF-846C59EB20AC}" srcOrd="0" destOrd="0" parTransId="{C9B50A67-28DF-4C4F-8C54-4166EDFD450C}" sibTransId="{6BEA1867-2522-4C22-A662-9DFA3BF2ED80}"/>
    <dgm:cxn modelId="{56FEAF2A-0CB3-4FD3-AF1F-3958B9129318}" type="presOf" srcId="{1DAD805B-E9EB-4C13-9A26-B965634E7BDB}" destId="{44F58E11-E727-4D9F-B16A-B9B56674A6C2}" srcOrd="0" destOrd="0" presId="urn:microsoft.com/office/officeart/2005/8/layout/arrow5"/>
    <dgm:cxn modelId="{A2C53520-320C-4494-AFFE-426168D8D2BE}" type="presParOf" srcId="{44F58E11-E727-4D9F-B16A-B9B56674A6C2}" destId="{2E4B8876-9AA7-492B-B08E-1EB56A7884C9}" srcOrd="0" destOrd="0" presId="urn:microsoft.com/office/officeart/2005/8/layout/arrow5"/>
    <dgm:cxn modelId="{EAF9207E-56C7-42AC-AFEC-C3F70C112A45}" type="presParOf" srcId="{44F58E11-E727-4D9F-B16A-B9B56674A6C2}" destId="{E68FE55D-DB16-4809-BEC7-AE5591B91B41}" srcOrd="1" destOrd="0" presId="urn:microsoft.com/office/officeart/2005/8/layout/arrow5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1EF6976-3E81-452E-A9C8-2888202C1BA2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7F3A340A-19F3-420E-AFBE-23418F7DF278}">
      <dgm:prSet phldrT="[نص]"/>
      <dgm:spPr/>
      <dgm:t>
        <a:bodyPr/>
        <a:lstStyle/>
        <a:p>
          <a:pPr rtl="1"/>
          <a:r>
            <a:rPr lang="ar-SA" dirty="0" smtClean="0"/>
            <a:t>الإعلان </a:t>
          </a:r>
          <a:r>
            <a:rPr lang="ar-SA" dirty="0" smtClean="0"/>
            <a:t>التجاري </a:t>
          </a:r>
          <a:endParaRPr lang="ar-SA" dirty="0"/>
        </a:p>
      </dgm:t>
    </dgm:pt>
    <dgm:pt modelId="{7D1B5CB2-2D9F-48A8-A242-E186B3F9CDEC}" type="parTrans" cxnId="{CF506055-4A36-48E3-AD95-EB77D8DFD7C3}">
      <dgm:prSet/>
      <dgm:spPr/>
      <dgm:t>
        <a:bodyPr/>
        <a:lstStyle/>
        <a:p>
          <a:pPr rtl="1"/>
          <a:endParaRPr lang="ar-SA"/>
        </a:p>
      </dgm:t>
    </dgm:pt>
    <dgm:pt modelId="{A5A3F7F6-3EAA-4460-88B8-C05A04CCCBD7}" type="sibTrans" cxnId="{CF506055-4A36-48E3-AD95-EB77D8DFD7C3}">
      <dgm:prSet/>
      <dgm:spPr/>
      <dgm:t>
        <a:bodyPr/>
        <a:lstStyle/>
        <a:p>
          <a:pPr rtl="1"/>
          <a:endParaRPr lang="ar-SA"/>
        </a:p>
      </dgm:t>
    </dgm:pt>
    <dgm:pt modelId="{7180797B-9605-4A81-A184-1534286F57C2}">
      <dgm:prSet phldrT="[نص]"/>
      <dgm:spPr/>
      <dgm:t>
        <a:bodyPr/>
        <a:lstStyle/>
        <a:p>
          <a:pPr rtl="1"/>
          <a:r>
            <a:rPr lang="ar-SA" dirty="0" smtClean="0"/>
            <a:t>الإعلان </a:t>
          </a:r>
          <a:r>
            <a:rPr lang="ar-SA" dirty="0" smtClean="0"/>
            <a:t>السياسي </a:t>
          </a:r>
          <a:endParaRPr lang="ar-SA" dirty="0"/>
        </a:p>
      </dgm:t>
    </dgm:pt>
    <dgm:pt modelId="{4650751F-C0D5-4079-ADC5-C5DAE88F5FAD}" type="parTrans" cxnId="{84545462-EB37-4847-AB9A-BCDCD6BD7F24}">
      <dgm:prSet/>
      <dgm:spPr/>
      <dgm:t>
        <a:bodyPr/>
        <a:lstStyle/>
        <a:p>
          <a:pPr rtl="1"/>
          <a:endParaRPr lang="ar-SA"/>
        </a:p>
      </dgm:t>
    </dgm:pt>
    <dgm:pt modelId="{33A0AABE-8E50-43DF-ABDA-61B579BC2326}" type="sibTrans" cxnId="{84545462-EB37-4847-AB9A-BCDCD6BD7F24}">
      <dgm:prSet/>
      <dgm:spPr/>
      <dgm:t>
        <a:bodyPr/>
        <a:lstStyle/>
        <a:p>
          <a:pPr rtl="1"/>
          <a:endParaRPr lang="ar-SA"/>
        </a:p>
      </dgm:t>
    </dgm:pt>
    <dgm:pt modelId="{4C5F977E-9FCD-47C5-BC37-62515593D89E}" type="pres">
      <dgm:prSet presAssocID="{B1EF6976-3E81-452E-A9C8-2888202C1BA2}" presName="compositeShape" presStyleCnt="0">
        <dgm:presLayoutVars>
          <dgm:chMax val="7"/>
          <dgm:dir/>
          <dgm:resizeHandles val="exact"/>
        </dgm:presLayoutVars>
      </dgm:prSet>
      <dgm:spPr/>
    </dgm:pt>
    <dgm:pt modelId="{39F290B1-2B5A-466B-8BCB-24368BA73724}" type="pres">
      <dgm:prSet presAssocID="{7F3A340A-19F3-420E-AFBE-23418F7DF278}" presName="circ1" presStyleLbl="vennNode1" presStyleIdx="0" presStyleCnt="2"/>
      <dgm:spPr/>
      <dgm:t>
        <a:bodyPr/>
        <a:lstStyle/>
        <a:p>
          <a:pPr rtl="1"/>
          <a:endParaRPr lang="ar-SA"/>
        </a:p>
      </dgm:t>
    </dgm:pt>
    <dgm:pt modelId="{7B5543FE-41B9-4659-B994-1545534C2323}" type="pres">
      <dgm:prSet presAssocID="{7F3A340A-19F3-420E-AFBE-23418F7DF278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CE376DF3-C57D-408D-9C1C-B0413641FA81}" type="pres">
      <dgm:prSet presAssocID="{7180797B-9605-4A81-A184-1534286F57C2}" presName="circ2" presStyleLbl="vennNode1" presStyleIdx="1" presStyleCnt="2"/>
      <dgm:spPr/>
      <dgm:t>
        <a:bodyPr/>
        <a:lstStyle/>
        <a:p>
          <a:pPr rtl="1"/>
          <a:endParaRPr lang="ar-SA"/>
        </a:p>
      </dgm:t>
    </dgm:pt>
    <dgm:pt modelId="{E9C3A7D9-057B-4351-A828-C252D4F8110B}" type="pres">
      <dgm:prSet presAssocID="{7180797B-9605-4A81-A184-1534286F57C2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C624F5DC-D0F1-4852-AB44-BC9A8390BD47}" type="presOf" srcId="{7F3A340A-19F3-420E-AFBE-23418F7DF278}" destId="{39F290B1-2B5A-466B-8BCB-24368BA73724}" srcOrd="0" destOrd="0" presId="urn:microsoft.com/office/officeart/2005/8/layout/venn1"/>
    <dgm:cxn modelId="{84545462-EB37-4847-AB9A-BCDCD6BD7F24}" srcId="{B1EF6976-3E81-452E-A9C8-2888202C1BA2}" destId="{7180797B-9605-4A81-A184-1534286F57C2}" srcOrd="1" destOrd="0" parTransId="{4650751F-C0D5-4079-ADC5-C5DAE88F5FAD}" sibTransId="{33A0AABE-8E50-43DF-ABDA-61B579BC2326}"/>
    <dgm:cxn modelId="{38315368-611B-4718-A4E7-D59F0712D906}" type="presOf" srcId="{7180797B-9605-4A81-A184-1534286F57C2}" destId="{CE376DF3-C57D-408D-9C1C-B0413641FA81}" srcOrd="0" destOrd="0" presId="urn:microsoft.com/office/officeart/2005/8/layout/venn1"/>
    <dgm:cxn modelId="{7978BD6F-16CC-49C4-A664-11C71EFC3373}" type="presOf" srcId="{7F3A340A-19F3-420E-AFBE-23418F7DF278}" destId="{7B5543FE-41B9-4659-B994-1545534C2323}" srcOrd="1" destOrd="0" presId="urn:microsoft.com/office/officeart/2005/8/layout/venn1"/>
    <dgm:cxn modelId="{CF506055-4A36-48E3-AD95-EB77D8DFD7C3}" srcId="{B1EF6976-3E81-452E-A9C8-2888202C1BA2}" destId="{7F3A340A-19F3-420E-AFBE-23418F7DF278}" srcOrd="0" destOrd="0" parTransId="{7D1B5CB2-2D9F-48A8-A242-E186B3F9CDEC}" sibTransId="{A5A3F7F6-3EAA-4460-88B8-C05A04CCCBD7}"/>
    <dgm:cxn modelId="{0DECBAF7-CE49-43BB-AE51-1535004E474F}" type="presOf" srcId="{B1EF6976-3E81-452E-A9C8-2888202C1BA2}" destId="{4C5F977E-9FCD-47C5-BC37-62515593D89E}" srcOrd="0" destOrd="0" presId="urn:microsoft.com/office/officeart/2005/8/layout/venn1"/>
    <dgm:cxn modelId="{B2064A42-2ED5-4420-BBCC-F45F83B2AC23}" type="presOf" srcId="{7180797B-9605-4A81-A184-1534286F57C2}" destId="{E9C3A7D9-057B-4351-A828-C252D4F8110B}" srcOrd="1" destOrd="0" presId="urn:microsoft.com/office/officeart/2005/8/layout/venn1"/>
    <dgm:cxn modelId="{455FFF13-CB33-43FA-BF37-EE0D5EFDF62B}" type="presParOf" srcId="{4C5F977E-9FCD-47C5-BC37-62515593D89E}" destId="{39F290B1-2B5A-466B-8BCB-24368BA73724}" srcOrd="0" destOrd="0" presId="urn:microsoft.com/office/officeart/2005/8/layout/venn1"/>
    <dgm:cxn modelId="{5C16C49B-5FD0-48E3-9BEC-7E498D066E01}" type="presParOf" srcId="{4C5F977E-9FCD-47C5-BC37-62515593D89E}" destId="{7B5543FE-41B9-4659-B994-1545534C2323}" srcOrd="1" destOrd="0" presId="urn:microsoft.com/office/officeart/2005/8/layout/venn1"/>
    <dgm:cxn modelId="{5C0F3116-1425-4265-9B8F-96150829D09B}" type="presParOf" srcId="{4C5F977E-9FCD-47C5-BC37-62515593D89E}" destId="{CE376DF3-C57D-408D-9C1C-B0413641FA81}" srcOrd="2" destOrd="0" presId="urn:microsoft.com/office/officeart/2005/8/layout/venn1"/>
    <dgm:cxn modelId="{028FB0FE-FEC6-434E-B999-6E58E1C04AE4}" type="presParOf" srcId="{4C5F977E-9FCD-47C5-BC37-62515593D89E}" destId="{E9C3A7D9-057B-4351-A828-C252D4F8110B}" srcOrd="3" destOrd="0" presId="urn:microsoft.com/office/officeart/2005/8/layout/venn1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C7BC17D-E6C3-4F53-A9EF-BA532389C841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11B06B4D-FE0E-4B7A-80EC-F8BAC589AE37}">
      <dgm:prSet phldrT="[نص]"/>
      <dgm:spPr/>
      <dgm:t>
        <a:bodyPr/>
        <a:lstStyle/>
        <a:p>
          <a:pPr rtl="1"/>
          <a:r>
            <a:rPr lang="ar-SA" dirty="0" smtClean="0"/>
            <a:t>النخبة </a:t>
          </a:r>
          <a:endParaRPr lang="ar-SA" dirty="0"/>
        </a:p>
      </dgm:t>
    </dgm:pt>
    <dgm:pt modelId="{219EDA3F-73BD-4AFA-BF1E-B286FF9BB4DD}" type="parTrans" cxnId="{8C061BA0-2684-45B2-897B-0D9C3C3696EE}">
      <dgm:prSet/>
      <dgm:spPr/>
    </dgm:pt>
    <dgm:pt modelId="{0173C65D-6198-4778-AF42-072753B69156}" type="sibTrans" cxnId="{8C061BA0-2684-45B2-897B-0D9C3C3696EE}">
      <dgm:prSet/>
      <dgm:spPr/>
    </dgm:pt>
    <dgm:pt modelId="{FF09F714-231F-4DBD-9C79-F4E3B6012F3A}">
      <dgm:prSet phldrT="[نص]"/>
      <dgm:spPr/>
      <dgm:t>
        <a:bodyPr/>
        <a:lstStyle/>
        <a:p>
          <a:pPr rtl="1"/>
          <a:r>
            <a:rPr lang="ar-SA" dirty="0" smtClean="0"/>
            <a:t>عامة الناس</a:t>
          </a:r>
          <a:endParaRPr lang="ar-SA" dirty="0"/>
        </a:p>
      </dgm:t>
    </dgm:pt>
    <dgm:pt modelId="{229B96FE-DD15-490A-AF89-632D6804491B}" type="parTrans" cxnId="{E3B5C9E8-A1CC-46A6-9C0C-E3F41AF09B54}">
      <dgm:prSet/>
      <dgm:spPr/>
    </dgm:pt>
    <dgm:pt modelId="{708334DA-E232-4E1B-AD65-08BF061D1841}" type="sibTrans" cxnId="{E3B5C9E8-A1CC-46A6-9C0C-E3F41AF09B54}">
      <dgm:prSet/>
      <dgm:spPr/>
    </dgm:pt>
    <dgm:pt modelId="{5354668C-7B9E-4F18-8D33-0A1DC9B9F4E1}" type="pres">
      <dgm:prSet presAssocID="{DC7BC17D-E6C3-4F53-A9EF-BA532389C841}" presName="compositeShape" presStyleCnt="0">
        <dgm:presLayoutVars>
          <dgm:chMax val="7"/>
          <dgm:dir/>
          <dgm:resizeHandles val="exact"/>
        </dgm:presLayoutVars>
      </dgm:prSet>
      <dgm:spPr/>
    </dgm:pt>
    <dgm:pt modelId="{6AA01435-FEE1-43ED-B813-1B55D5E1E118}" type="pres">
      <dgm:prSet presAssocID="{11B06B4D-FE0E-4B7A-80EC-F8BAC589AE37}" presName="circ1" presStyleLbl="vennNode1" presStyleIdx="0" presStyleCnt="2"/>
      <dgm:spPr/>
    </dgm:pt>
    <dgm:pt modelId="{3BD859CC-8BEF-424C-9D0F-A463F894342D}" type="pres">
      <dgm:prSet presAssocID="{11B06B4D-FE0E-4B7A-80EC-F8BAC589AE37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67CA735A-AD51-4CE4-B289-50A4BFF65E24}" type="pres">
      <dgm:prSet presAssocID="{FF09F714-231F-4DBD-9C79-F4E3B6012F3A}" presName="circ2" presStyleLbl="vennNode1" presStyleIdx="1" presStyleCnt="2"/>
      <dgm:spPr/>
    </dgm:pt>
    <dgm:pt modelId="{56CF1895-3F58-40C8-9F61-D4C789B5769F}" type="pres">
      <dgm:prSet presAssocID="{FF09F714-231F-4DBD-9C79-F4E3B6012F3A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8C061BA0-2684-45B2-897B-0D9C3C3696EE}" srcId="{DC7BC17D-E6C3-4F53-A9EF-BA532389C841}" destId="{11B06B4D-FE0E-4B7A-80EC-F8BAC589AE37}" srcOrd="0" destOrd="0" parTransId="{219EDA3F-73BD-4AFA-BF1E-B286FF9BB4DD}" sibTransId="{0173C65D-6198-4778-AF42-072753B69156}"/>
    <dgm:cxn modelId="{FDB50067-1954-4076-9422-301F50E8BEC1}" type="presOf" srcId="{DC7BC17D-E6C3-4F53-A9EF-BA532389C841}" destId="{5354668C-7B9E-4F18-8D33-0A1DC9B9F4E1}" srcOrd="0" destOrd="0" presId="urn:microsoft.com/office/officeart/2005/8/layout/venn1"/>
    <dgm:cxn modelId="{55876345-7EE6-4F23-9FCB-C967F697C906}" type="presOf" srcId="{11B06B4D-FE0E-4B7A-80EC-F8BAC589AE37}" destId="{3BD859CC-8BEF-424C-9D0F-A463F894342D}" srcOrd="1" destOrd="0" presId="urn:microsoft.com/office/officeart/2005/8/layout/venn1"/>
    <dgm:cxn modelId="{88F1CB8D-B2C8-4184-8EE7-1F28BB5ACE3B}" type="presOf" srcId="{FF09F714-231F-4DBD-9C79-F4E3B6012F3A}" destId="{67CA735A-AD51-4CE4-B289-50A4BFF65E24}" srcOrd="0" destOrd="0" presId="urn:microsoft.com/office/officeart/2005/8/layout/venn1"/>
    <dgm:cxn modelId="{E3B5C9E8-A1CC-46A6-9C0C-E3F41AF09B54}" srcId="{DC7BC17D-E6C3-4F53-A9EF-BA532389C841}" destId="{FF09F714-231F-4DBD-9C79-F4E3B6012F3A}" srcOrd="1" destOrd="0" parTransId="{229B96FE-DD15-490A-AF89-632D6804491B}" sibTransId="{708334DA-E232-4E1B-AD65-08BF061D1841}"/>
    <dgm:cxn modelId="{82A2BD8C-6136-4439-8F60-FC16F7000EDB}" type="presOf" srcId="{FF09F714-231F-4DBD-9C79-F4E3B6012F3A}" destId="{56CF1895-3F58-40C8-9F61-D4C789B5769F}" srcOrd="1" destOrd="0" presId="urn:microsoft.com/office/officeart/2005/8/layout/venn1"/>
    <dgm:cxn modelId="{9DA55B76-BB94-4547-8BAE-36A8B66A0046}" type="presOf" srcId="{11B06B4D-FE0E-4B7A-80EC-F8BAC589AE37}" destId="{6AA01435-FEE1-43ED-B813-1B55D5E1E118}" srcOrd="0" destOrd="0" presId="urn:microsoft.com/office/officeart/2005/8/layout/venn1"/>
    <dgm:cxn modelId="{548B062C-3FC7-448D-9A36-B08B0BFD9763}" type="presParOf" srcId="{5354668C-7B9E-4F18-8D33-0A1DC9B9F4E1}" destId="{6AA01435-FEE1-43ED-B813-1B55D5E1E118}" srcOrd="0" destOrd="0" presId="urn:microsoft.com/office/officeart/2005/8/layout/venn1"/>
    <dgm:cxn modelId="{61CA25E1-B54E-4639-95F2-B3CE9D618550}" type="presParOf" srcId="{5354668C-7B9E-4F18-8D33-0A1DC9B9F4E1}" destId="{3BD859CC-8BEF-424C-9D0F-A463F894342D}" srcOrd="1" destOrd="0" presId="urn:microsoft.com/office/officeart/2005/8/layout/venn1"/>
    <dgm:cxn modelId="{EAC8004D-2480-4910-AD8D-5781EE67B0CA}" type="presParOf" srcId="{5354668C-7B9E-4F18-8D33-0A1DC9B9F4E1}" destId="{67CA735A-AD51-4CE4-B289-50A4BFF65E24}" srcOrd="2" destOrd="0" presId="urn:microsoft.com/office/officeart/2005/8/layout/venn1"/>
    <dgm:cxn modelId="{A7AD6CA1-2535-407E-A872-258E05A6F5EA}" type="presParOf" srcId="{5354668C-7B9E-4F18-8D33-0A1DC9B9F4E1}" destId="{56CF1895-3F58-40C8-9F61-D4C789B5769F}" srcOrd="3" destOrd="0" presId="urn:microsoft.com/office/officeart/2005/8/layout/venn1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35CF34E-4981-4EDE-9E5E-0308666521B4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343CD12B-B513-4F5F-9F14-774525AB37B0}">
      <dgm:prSet phldrT="[نص]"/>
      <dgm:spPr/>
      <dgm:t>
        <a:bodyPr/>
        <a:lstStyle/>
        <a:p>
          <a:pPr rtl="1"/>
          <a:r>
            <a:rPr lang="ar-SA" dirty="0" smtClean="0"/>
            <a:t>بعد الثورة (الفعل السياسي) </a:t>
          </a:r>
          <a:endParaRPr lang="ar-SA" dirty="0"/>
        </a:p>
      </dgm:t>
    </dgm:pt>
    <dgm:pt modelId="{C2600CC9-A7C2-494A-8790-FF64146F0D7A}" type="parTrans" cxnId="{4F961D9B-4FE1-43EF-B61E-B9F5000F3FE0}">
      <dgm:prSet/>
      <dgm:spPr/>
      <dgm:t>
        <a:bodyPr/>
        <a:lstStyle/>
        <a:p>
          <a:pPr rtl="1"/>
          <a:endParaRPr lang="ar-SA"/>
        </a:p>
      </dgm:t>
    </dgm:pt>
    <dgm:pt modelId="{06708113-A51D-42C5-B347-77B126827E54}" type="sibTrans" cxnId="{4F961D9B-4FE1-43EF-B61E-B9F5000F3FE0}">
      <dgm:prSet/>
      <dgm:spPr/>
      <dgm:t>
        <a:bodyPr/>
        <a:lstStyle/>
        <a:p>
          <a:pPr rtl="1"/>
          <a:endParaRPr lang="ar-SA"/>
        </a:p>
      </dgm:t>
    </dgm:pt>
    <dgm:pt modelId="{982908D6-5250-4B0A-870E-0CCB6231515C}">
      <dgm:prSet phldrT="[نص]"/>
      <dgm:spPr/>
      <dgm:t>
        <a:bodyPr/>
        <a:lstStyle/>
        <a:p>
          <a:pPr rtl="1"/>
          <a:r>
            <a:rPr lang="ar-SA" dirty="0" smtClean="0"/>
            <a:t>تقدمها وسائل </a:t>
          </a:r>
          <a:r>
            <a:rPr lang="ar-SA" dirty="0" err="1" smtClean="0"/>
            <a:t>الاعلام</a:t>
          </a:r>
          <a:r>
            <a:rPr lang="ar-SA" dirty="0" smtClean="0"/>
            <a:t> </a:t>
          </a:r>
          <a:endParaRPr lang="ar-SA" dirty="0"/>
        </a:p>
      </dgm:t>
    </dgm:pt>
    <dgm:pt modelId="{A10D1E5C-A17B-46DB-A061-02FDB985C2F3}" type="parTrans" cxnId="{6D9BBE4C-B151-4178-AB58-B34F1BF2C5FF}">
      <dgm:prSet/>
      <dgm:spPr/>
      <dgm:t>
        <a:bodyPr/>
        <a:lstStyle/>
        <a:p>
          <a:pPr rtl="1"/>
          <a:endParaRPr lang="ar-SA"/>
        </a:p>
      </dgm:t>
    </dgm:pt>
    <dgm:pt modelId="{C66267DC-F070-40B5-A721-DCDBDDBA5AB0}" type="sibTrans" cxnId="{6D9BBE4C-B151-4178-AB58-B34F1BF2C5FF}">
      <dgm:prSet/>
      <dgm:spPr/>
      <dgm:t>
        <a:bodyPr/>
        <a:lstStyle/>
        <a:p>
          <a:pPr rtl="1"/>
          <a:endParaRPr lang="ar-SA"/>
        </a:p>
      </dgm:t>
    </dgm:pt>
    <dgm:pt modelId="{F3D35103-6A06-4D12-8840-C4E22174DAA3}">
      <dgm:prSet phldrT="[نص]"/>
      <dgm:spPr/>
      <dgm:t>
        <a:bodyPr/>
        <a:lstStyle/>
        <a:p>
          <a:pPr rtl="1"/>
          <a:r>
            <a:rPr lang="ar-SA" dirty="0" smtClean="0"/>
            <a:t>يتأثر </a:t>
          </a:r>
          <a:r>
            <a:rPr lang="ar-SA" dirty="0" err="1" smtClean="0"/>
            <a:t>بها</a:t>
          </a:r>
          <a:r>
            <a:rPr lang="ar-SA" dirty="0" smtClean="0"/>
            <a:t> الفرد </a:t>
          </a:r>
          <a:endParaRPr lang="ar-SA" dirty="0"/>
        </a:p>
      </dgm:t>
    </dgm:pt>
    <dgm:pt modelId="{72AA005B-1985-436F-AA51-A58A863B8310}" type="parTrans" cxnId="{915FBC36-810E-4A43-9237-96CFF46F43D4}">
      <dgm:prSet/>
      <dgm:spPr/>
      <dgm:t>
        <a:bodyPr/>
        <a:lstStyle/>
        <a:p>
          <a:pPr rtl="1"/>
          <a:endParaRPr lang="ar-SA"/>
        </a:p>
      </dgm:t>
    </dgm:pt>
    <dgm:pt modelId="{ACCB5B29-D539-462D-A3CA-DA64C04E5BA7}" type="sibTrans" cxnId="{915FBC36-810E-4A43-9237-96CFF46F43D4}">
      <dgm:prSet/>
      <dgm:spPr/>
      <dgm:t>
        <a:bodyPr/>
        <a:lstStyle/>
        <a:p>
          <a:pPr rtl="1"/>
          <a:endParaRPr lang="ar-SA"/>
        </a:p>
      </dgm:t>
    </dgm:pt>
    <dgm:pt modelId="{6B01DC2D-25D2-42F7-9B8F-10A2FCC52E22}" type="pres">
      <dgm:prSet presAssocID="{E35CF34E-4981-4EDE-9E5E-0308666521B4}" presName="Name0" presStyleCnt="0">
        <dgm:presLayoutVars>
          <dgm:dir/>
          <dgm:animLvl val="lvl"/>
          <dgm:resizeHandles val="exact"/>
        </dgm:presLayoutVars>
      </dgm:prSet>
      <dgm:spPr/>
    </dgm:pt>
    <dgm:pt modelId="{6C806DCB-08DC-4BDC-B333-4D6A70BA7E31}" type="pres">
      <dgm:prSet presAssocID="{343CD12B-B513-4F5F-9F14-774525AB37B0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0408673A-757C-46F1-8EE0-42F74468171C}" type="pres">
      <dgm:prSet presAssocID="{06708113-A51D-42C5-B347-77B126827E54}" presName="parTxOnlySpace" presStyleCnt="0"/>
      <dgm:spPr/>
    </dgm:pt>
    <dgm:pt modelId="{6827AEAE-929B-4DBE-B85A-A21EF94CD305}" type="pres">
      <dgm:prSet presAssocID="{982908D6-5250-4B0A-870E-0CCB6231515C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60992825-8809-4411-B3EA-D58326FCDB3C}" type="pres">
      <dgm:prSet presAssocID="{C66267DC-F070-40B5-A721-DCDBDDBA5AB0}" presName="parTxOnlySpace" presStyleCnt="0"/>
      <dgm:spPr/>
    </dgm:pt>
    <dgm:pt modelId="{6B354E4A-4282-450C-9DA4-B7A2913AE77C}" type="pres">
      <dgm:prSet presAssocID="{F3D35103-6A06-4D12-8840-C4E22174DAA3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915FBC36-810E-4A43-9237-96CFF46F43D4}" srcId="{E35CF34E-4981-4EDE-9E5E-0308666521B4}" destId="{F3D35103-6A06-4D12-8840-C4E22174DAA3}" srcOrd="2" destOrd="0" parTransId="{72AA005B-1985-436F-AA51-A58A863B8310}" sibTransId="{ACCB5B29-D539-462D-A3CA-DA64C04E5BA7}"/>
    <dgm:cxn modelId="{DE37126E-A058-46B0-B138-1BEACEA5BAC3}" type="presOf" srcId="{343CD12B-B513-4F5F-9F14-774525AB37B0}" destId="{6C806DCB-08DC-4BDC-B333-4D6A70BA7E31}" srcOrd="0" destOrd="0" presId="urn:microsoft.com/office/officeart/2005/8/layout/chevron1"/>
    <dgm:cxn modelId="{5688A685-1E96-427B-A9BF-1E4D89AAA8A4}" type="presOf" srcId="{E35CF34E-4981-4EDE-9E5E-0308666521B4}" destId="{6B01DC2D-25D2-42F7-9B8F-10A2FCC52E22}" srcOrd="0" destOrd="0" presId="urn:microsoft.com/office/officeart/2005/8/layout/chevron1"/>
    <dgm:cxn modelId="{6D9BBE4C-B151-4178-AB58-B34F1BF2C5FF}" srcId="{E35CF34E-4981-4EDE-9E5E-0308666521B4}" destId="{982908D6-5250-4B0A-870E-0CCB6231515C}" srcOrd="1" destOrd="0" parTransId="{A10D1E5C-A17B-46DB-A061-02FDB985C2F3}" sibTransId="{C66267DC-F070-40B5-A721-DCDBDDBA5AB0}"/>
    <dgm:cxn modelId="{35BB7AF2-D1B4-4633-B0FE-81AD8144EEBB}" type="presOf" srcId="{982908D6-5250-4B0A-870E-0CCB6231515C}" destId="{6827AEAE-929B-4DBE-B85A-A21EF94CD305}" srcOrd="0" destOrd="0" presId="urn:microsoft.com/office/officeart/2005/8/layout/chevron1"/>
    <dgm:cxn modelId="{CEBD4D5D-FEC0-465D-AECF-68C7739E182C}" type="presOf" srcId="{F3D35103-6A06-4D12-8840-C4E22174DAA3}" destId="{6B354E4A-4282-450C-9DA4-B7A2913AE77C}" srcOrd="0" destOrd="0" presId="urn:microsoft.com/office/officeart/2005/8/layout/chevron1"/>
    <dgm:cxn modelId="{4F961D9B-4FE1-43EF-B61E-B9F5000F3FE0}" srcId="{E35CF34E-4981-4EDE-9E5E-0308666521B4}" destId="{343CD12B-B513-4F5F-9F14-774525AB37B0}" srcOrd="0" destOrd="0" parTransId="{C2600CC9-A7C2-494A-8790-FF64146F0D7A}" sibTransId="{06708113-A51D-42C5-B347-77B126827E54}"/>
    <dgm:cxn modelId="{070C1989-460F-4015-B381-3EC6AE83F1F2}" type="presParOf" srcId="{6B01DC2D-25D2-42F7-9B8F-10A2FCC52E22}" destId="{6C806DCB-08DC-4BDC-B333-4D6A70BA7E31}" srcOrd="0" destOrd="0" presId="urn:microsoft.com/office/officeart/2005/8/layout/chevron1"/>
    <dgm:cxn modelId="{9FA77CA4-FD48-4D0B-B40F-1F6AAEF04E2A}" type="presParOf" srcId="{6B01DC2D-25D2-42F7-9B8F-10A2FCC52E22}" destId="{0408673A-757C-46F1-8EE0-42F74468171C}" srcOrd="1" destOrd="0" presId="urn:microsoft.com/office/officeart/2005/8/layout/chevron1"/>
    <dgm:cxn modelId="{C91F75EF-B839-45C0-92CB-07F236060573}" type="presParOf" srcId="{6B01DC2D-25D2-42F7-9B8F-10A2FCC52E22}" destId="{6827AEAE-929B-4DBE-B85A-A21EF94CD305}" srcOrd="2" destOrd="0" presId="urn:microsoft.com/office/officeart/2005/8/layout/chevron1"/>
    <dgm:cxn modelId="{01F9B57F-E044-4BF9-ABB7-C2D21CCFFCB7}" type="presParOf" srcId="{6B01DC2D-25D2-42F7-9B8F-10A2FCC52E22}" destId="{60992825-8809-4411-B3EA-D58326FCDB3C}" srcOrd="3" destOrd="0" presId="urn:microsoft.com/office/officeart/2005/8/layout/chevron1"/>
    <dgm:cxn modelId="{F51D7F97-6246-439D-989A-BA889A7FC7F2}" type="presParOf" srcId="{6B01DC2D-25D2-42F7-9B8F-10A2FCC52E22}" destId="{6B354E4A-4282-450C-9DA4-B7A2913AE77C}" srcOrd="4" destOrd="0" presId="urn:microsoft.com/office/officeart/2005/8/layout/chevron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009D9-13C3-4574-8515-D17B7EB5AFBD}" type="datetimeFigureOut">
              <a:rPr lang="ar-SA" smtClean="0"/>
              <a:pPr/>
              <a:t>14/06/1435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768AE-17CB-464B-8BDB-5D27E9C88F3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009D9-13C3-4574-8515-D17B7EB5AFBD}" type="datetimeFigureOut">
              <a:rPr lang="ar-SA" smtClean="0"/>
              <a:pPr/>
              <a:t>14/06/1435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768AE-17CB-464B-8BDB-5D27E9C88F3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009D9-13C3-4574-8515-D17B7EB5AFBD}" type="datetimeFigureOut">
              <a:rPr lang="ar-SA" smtClean="0"/>
              <a:pPr/>
              <a:t>14/06/1435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768AE-17CB-464B-8BDB-5D27E9C88F3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009D9-13C3-4574-8515-D17B7EB5AFBD}" type="datetimeFigureOut">
              <a:rPr lang="ar-SA" smtClean="0"/>
              <a:pPr/>
              <a:t>14/06/1435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768AE-17CB-464B-8BDB-5D27E9C88F3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009D9-13C3-4574-8515-D17B7EB5AFBD}" type="datetimeFigureOut">
              <a:rPr lang="ar-SA" smtClean="0"/>
              <a:pPr/>
              <a:t>14/06/1435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768AE-17CB-464B-8BDB-5D27E9C88F3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009D9-13C3-4574-8515-D17B7EB5AFBD}" type="datetimeFigureOut">
              <a:rPr lang="ar-SA" smtClean="0"/>
              <a:pPr/>
              <a:t>14/06/1435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768AE-17CB-464B-8BDB-5D27E9C88F3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009D9-13C3-4574-8515-D17B7EB5AFBD}" type="datetimeFigureOut">
              <a:rPr lang="ar-SA" smtClean="0"/>
              <a:pPr/>
              <a:t>14/06/1435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768AE-17CB-464B-8BDB-5D27E9C88F3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009D9-13C3-4574-8515-D17B7EB5AFBD}" type="datetimeFigureOut">
              <a:rPr lang="ar-SA" smtClean="0"/>
              <a:pPr/>
              <a:t>14/06/1435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768AE-17CB-464B-8BDB-5D27E9C88F3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009D9-13C3-4574-8515-D17B7EB5AFBD}" type="datetimeFigureOut">
              <a:rPr lang="ar-SA" smtClean="0"/>
              <a:pPr/>
              <a:t>14/06/1435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768AE-17CB-464B-8BDB-5D27E9C88F3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009D9-13C3-4574-8515-D17B7EB5AFBD}" type="datetimeFigureOut">
              <a:rPr lang="ar-SA" smtClean="0"/>
              <a:pPr/>
              <a:t>14/06/1435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768AE-17CB-464B-8BDB-5D27E9C88F3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009D9-13C3-4574-8515-D17B7EB5AFBD}" type="datetimeFigureOut">
              <a:rPr lang="ar-SA" smtClean="0"/>
              <a:pPr/>
              <a:t>14/06/1435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768AE-17CB-464B-8BDB-5D27E9C88F3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009D9-13C3-4574-8515-D17B7EB5AFBD}" type="datetimeFigureOut">
              <a:rPr lang="ar-SA" smtClean="0"/>
              <a:pPr/>
              <a:t>14/06/1435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768AE-17CB-464B-8BDB-5D27E9C88F37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MeQfz48an2M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3ZJ5K0zo7dc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sYSDLfJQkcE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hyperlink" Target="http://www.youtube.com/watch?v=4xQb9Kl-O3E" TargetMode="Externa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youtube.com/watch?v=i27o_VI1LIc" TargetMode="Externa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6521602" y="500042"/>
            <a:ext cx="2307106" cy="1077218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800" b="1" u="sng" dirty="0" smtClean="0">
                <a:solidFill>
                  <a:srgbClr val="FF0000"/>
                </a:solidFill>
              </a:rPr>
              <a:t>أيديولوجيا اللغة : </a:t>
            </a:r>
          </a:p>
          <a:p>
            <a:endParaRPr lang="ar-SA" dirty="0"/>
          </a:p>
          <a:p>
            <a:endParaRPr lang="ar-SA" dirty="0"/>
          </a:p>
        </p:txBody>
      </p:sp>
      <p:graphicFrame>
        <p:nvGraphicFramePr>
          <p:cNvPr id="6" name="رسم تخطيطي 5"/>
          <p:cNvGraphicFramePr/>
          <p:nvPr/>
        </p:nvGraphicFramePr>
        <p:xfrm>
          <a:off x="214282" y="1397000"/>
          <a:ext cx="8572560" cy="4746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549550" y="642918"/>
            <a:ext cx="8207760" cy="526297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dirty="0" smtClean="0"/>
              <a:t>تكريس التفاوت الطبقي في المجتمع </a:t>
            </a:r>
            <a:r>
              <a:rPr lang="ar-SA" sz="2400" dirty="0" err="1" smtClean="0"/>
              <a:t>او</a:t>
            </a:r>
            <a:r>
              <a:rPr lang="ar-SA" sz="2400" dirty="0" smtClean="0"/>
              <a:t> حتى محاولة تغييبه هو نوع من </a:t>
            </a:r>
            <a:r>
              <a:rPr lang="ar-SA" sz="2400" dirty="0" err="1" smtClean="0"/>
              <a:t>الايديولوجيا</a:t>
            </a:r>
            <a:r>
              <a:rPr lang="ar-SA" sz="2400" dirty="0" smtClean="0"/>
              <a:t> </a:t>
            </a:r>
            <a:endParaRPr lang="ar-SA" sz="2400" dirty="0" smtClean="0"/>
          </a:p>
          <a:p>
            <a:endParaRPr lang="ar-SA" sz="2400" dirty="0" smtClean="0"/>
          </a:p>
          <a:p>
            <a:r>
              <a:rPr lang="ar-SA" sz="2400" dirty="0" smtClean="0"/>
              <a:t>التي </a:t>
            </a:r>
            <a:r>
              <a:rPr lang="ar-SA" sz="2400" dirty="0" smtClean="0"/>
              <a:t>يحملها </a:t>
            </a:r>
            <a:r>
              <a:rPr lang="ar-SA" sz="2400" dirty="0" err="1" smtClean="0"/>
              <a:t>الاعلان</a:t>
            </a:r>
            <a:r>
              <a:rPr lang="ar-SA" sz="2400" dirty="0" smtClean="0"/>
              <a:t> </a:t>
            </a:r>
            <a:r>
              <a:rPr lang="ar-SA" sz="2400" dirty="0" err="1" smtClean="0"/>
              <a:t>متاثره</a:t>
            </a:r>
            <a:r>
              <a:rPr lang="ar-SA" sz="2400" dirty="0" smtClean="0"/>
              <a:t> </a:t>
            </a:r>
            <a:r>
              <a:rPr lang="ar-SA" sz="2400" dirty="0" smtClean="0"/>
              <a:t>بالظروف الاجتماعية </a:t>
            </a:r>
            <a:r>
              <a:rPr lang="ar-SA" sz="2400" dirty="0" err="1" smtClean="0"/>
              <a:t>او</a:t>
            </a:r>
            <a:r>
              <a:rPr lang="ar-SA" sz="2400" dirty="0" smtClean="0"/>
              <a:t> الاقتصادية في المجتمع </a:t>
            </a:r>
          </a:p>
          <a:p>
            <a:endParaRPr lang="ar-SA" sz="2400" dirty="0"/>
          </a:p>
          <a:p>
            <a:r>
              <a:rPr lang="ar-SA" sz="2400" dirty="0" smtClean="0"/>
              <a:t>إعلان </a:t>
            </a:r>
            <a:r>
              <a:rPr lang="ar-SA" sz="2400" dirty="0" smtClean="0"/>
              <a:t>السيارات في </a:t>
            </a:r>
            <a:r>
              <a:rPr lang="ar-SA" sz="2400" dirty="0" smtClean="0"/>
              <a:t>الصحراء</a:t>
            </a:r>
          </a:p>
          <a:p>
            <a:endParaRPr lang="ar-SA" sz="2400" dirty="0" smtClean="0"/>
          </a:p>
          <a:p>
            <a:r>
              <a:rPr lang="en-US" sz="2400" dirty="0" smtClean="0">
                <a:hlinkClick r:id="rId2"/>
              </a:rPr>
              <a:t>http</a:t>
            </a:r>
            <a:r>
              <a:rPr lang="en-US" sz="2400" dirty="0" smtClean="0">
                <a:hlinkClick r:id="rId2"/>
              </a:rPr>
              <a:t>://</a:t>
            </a:r>
            <a:r>
              <a:rPr lang="en-US" sz="2400" dirty="0" smtClean="0">
                <a:hlinkClick r:id="rId2"/>
              </a:rPr>
              <a:t>www.youtube.com/watch?v=MeQfz48an2M</a:t>
            </a:r>
            <a:endParaRPr lang="ar-SA" sz="2400" dirty="0" smtClean="0"/>
          </a:p>
          <a:p>
            <a:endParaRPr lang="ar-SA" sz="2400" dirty="0" smtClean="0"/>
          </a:p>
          <a:p>
            <a:endParaRPr lang="ar-SA" sz="2400" dirty="0"/>
          </a:p>
          <a:p>
            <a:endParaRPr lang="ar-SA" sz="2400" dirty="0" smtClean="0"/>
          </a:p>
          <a:p>
            <a:endParaRPr lang="ar-SA" sz="2400" dirty="0"/>
          </a:p>
          <a:p>
            <a:endParaRPr lang="ar-SA" sz="2400" dirty="0" smtClean="0"/>
          </a:p>
          <a:p>
            <a:endParaRPr lang="ar-SA" sz="2400" dirty="0"/>
          </a:p>
          <a:p>
            <a:endParaRPr lang="ar-SA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47735" y="214290"/>
            <a:ext cx="8743163" cy="600164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الأيديولوجيا في </a:t>
            </a:r>
            <a:r>
              <a:rPr lang="ar-SA" sz="2400" b="1" u="sng" dirty="0" smtClean="0">
                <a:solidFill>
                  <a:srgbClr val="FF0000"/>
                </a:solidFill>
              </a:rPr>
              <a:t>الإعلان </a:t>
            </a:r>
            <a:r>
              <a:rPr lang="ar-SA" sz="2400" b="1" u="sng" dirty="0" smtClean="0">
                <a:solidFill>
                  <a:srgbClr val="FF0000"/>
                </a:solidFill>
              </a:rPr>
              <a:t>السياسي: </a:t>
            </a:r>
          </a:p>
          <a:p>
            <a:endParaRPr lang="ar-SA" sz="2000" dirty="0"/>
          </a:p>
          <a:p>
            <a:r>
              <a:rPr lang="ar-SA" sz="2000" dirty="0" smtClean="0"/>
              <a:t>الإعلان السياسي </a:t>
            </a:r>
            <a:r>
              <a:rPr lang="ar-SA" sz="2000" dirty="0" smtClean="0"/>
              <a:t>هو ” كل </a:t>
            </a:r>
            <a:r>
              <a:rPr lang="ar-SA" sz="2000" dirty="0" smtClean="0"/>
              <a:t>إعلان مدفوع الثمن </a:t>
            </a:r>
            <a:r>
              <a:rPr lang="ar-SA" sz="2000" dirty="0" smtClean="0"/>
              <a:t>و ذي صبغة سياسية ” </a:t>
            </a:r>
          </a:p>
          <a:p>
            <a:endParaRPr lang="ar-SA" sz="2000" dirty="0" smtClean="0"/>
          </a:p>
          <a:p>
            <a:r>
              <a:rPr lang="ar-SA" sz="2000" dirty="0" err="1" smtClean="0"/>
              <a:t>او</a:t>
            </a:r>
            <a:r>
              <a:rPr lang="ar-SA" sz="2000" dirty="0" smtClean="0"/>
              <a:t> هو عملية اتصال يدفع فيها المصدر ثمنا مقابل ما يتاح له فرصة في وسيلة </a:t>
            </a:r>
            <a:r>
              <a:rPr lang="ar-SA" sz="2000" dirty="0" smtClean="0"/>
              <a:t>إعلامية </a:t>
            </a:r>
            <a:r>
              <a:rPr lang="ar-SA" sz="2000" dirty="0" smtClean="0"/>
              <a:t>يعرض فيها على </a:t>
            </a:r>
            <a:endParaRPr lang="ar-SA" sz="2000" dirty="0" smtClean="0"/>
          </a:p>
          <a:p>
            <a:endParaRPr lang="ar-SA" sz="2000" dirty="0" smtClean="0"/>
          </a:p>
          <a:p>
            <a:r>
              <a:rPr lang="ar-SA" sz="2000" dirty="0" smtClean="0"/>
              <a:t>الجماهير رسائل </a:t>
            </a:r>
            <a:r>
              <a:rPr lang="ar-SA" sz="2000" dirty="0" smtClean="0"/>
              <a:t>سياسية ذات هدف محدد </a:t>
            </a:r>
            <a:r>
              <a:rPr lang="ar-SA" sz="2000" dirty="0" err="1" smtClean="0"/>
              <a:t>و</a:t>
            </a:r>
            <a:r>
              <a:rPr lang="ar-SA" sz="2000" dirty="0" smtClean="0"/>
              <a:t> مقصود من اجل التأثير على </a:t>
            </a:r>
            <a:r>
              <a:rPr lang="ar-SA" sz="2000" dirty="0" smtClean="0"/>
              <a:t>أفكارهم </a:t>
            </a:r>
            <a:r>
              <a:rPr lang="ar-SA" sz="2000" dirty="0" smtClean="0"/>
              <a:t>و مواقفهم </a:t>
            </a:r>
            <a:r>
              <a:rPr lang="ar-SA" sz="2000" dirty="0" err="1" smtClean="0"/>
              <a:t>و</a:t>
            </a:r>
            <a:r>
              <a:rPr lang="ar-SA" sz="2000" dirty="0" smtClean="0"/>
              <a:t> سلوكهم </a:t>
            </a:r>
          </a:p>
          <a:p>
            <a:endParaRPr lang="ar-SA" sz="2000" dirty="0"/>
          </a:p>
          <a:p>
            <a:endParaRPr lang="ar-SA" sz="2000" dirty="0"/>
          </a:p>
          <a:p>
            <a:r>
              <a:rPr lang="ar-SA" sz="2000" b="1" u="sng" dirty="0" smtClean="0">
                <a:solidFill>
                  <a:srgbClr val="FF0000"/>
                </a:solidFill>
              </a:rPr>
              <a:t>مصدر </a:t>
            </a:r>
            <a:r>
              <a:rPr lang="ar-SA" sz="2000" b="1" u="sng" dirty="0" err="1" smtClean="0">
                <a:solidFill>
                  <a:srgbClr val="FF0000"/>
                </a:solidFill>
              </a:rPr>
              <a:t>الاعلان</a:t>
            </a:r>
            <a:r>
              <a:rPr lang="ar-SA" sz="2000" b="1" u="sng" dirty="0" smtClean="0">
                <a:solidFill>
                  <a:srgbClr val="FF0000"/>
                </a:solidFill>
              </a:rPr>
              <a:t> السياسي </a:t>
            </a:r>
            <a:r>
              <a:rPr lang="ar-SA" sz="2000" b="1" u="sng" dirty="0" smtClean="0">
                <a:solidFill>
                  <a:srgbClr val="FF0000"/>
                </a:solidFill>
              </a:rPr>
              <a:t>:</a:t>
            </a:r>
          </a:p>
          <a:p>
            <a:endParaRPr lang="ar-SA" sz="2000" b="1" u="sng" dirty="0" smtClean="0">
              <a:solidFill>
                <a:srgbClr val="FF0000"/>
              </a:solidFill>
            </a:endParaRPr>
          </a:p>
          <a:p>
            <a:r>
              <a:rPr lang="ar-SA" sz="2000" dirty="0" smtClean="0"/>
              <a:t>جهة </a:t>
            </a:r>
            <a:r>
              <a:rPr lang="ar-SA" sz="2000" dirty="0" smtClean="0"/>
              <a:t>مستفيدة من المبلغ مالي الذي تدفعه للوسيلة </a:t>
            </a:r>
            <a:r>
              <a:rPr lang="ar-SA" sz="2000" dirty="0" smtClean="0"/>
              <a:t>الإعلامية </a:t>
            </a:r>
            <a:r>
              <a:rPr lang="ar-SA" sz="2000" dirty="0" smtClean="0"/>
              <a:t>و هذه </a:t>
            </a:r>
            <a:r>
              <a:rPr lang="ar-SA" sz="2000" dirty="0" smtClean="0"/>
              <a:t>الجهة </a:t>
            </a:r>
            <a:r>
              <a:rPr lang="ar-SA" sz="2000" dirty="0" smtClean="0"/>
              <a:t>قد تكون حزبا </a:t>
            </a:r>
            <a:r>
              <a:rPr lang="ar-SA" sz="2000" dirty="0" err="1" smtClean="0"/>
              <a:t>او</a:t>
            </a:r>
            <a:r>
              <a:rPr lang="ar-SA" sz="2000" dirty="0" smtClean="0"/>
              <a:t> </a:t>
            </a:r>
            <a:r>
              <a:rPr lang="ar-SA" sz="2000" dirty="0" smtClean="0"/>
              <a:t>جماعة </a:t>
            </a:r>
            <a:r>
              <a:rPr lang="ar-SA" sz="2000" dirty="0" err="1" smtClean="0"/>
              <a:t>او</a:t>
            </a:r>
            <a:r>
              <a:rPr lang="ar-SA" sz="2000" dirty="0" smtClean="0"/>
              <a:t> مرشحا </a:t>
            </a:r>
            <a:endParaRPr lang="ar-SA" sz="2000" dirty="0" smtClean="0"/>
          </a:p>
          <a:p>
            <a:endParaRPr lang="ar-SA" sz="2000" dirty="0" smtClean="0"/>
          </a:p>
          <a:p>
            <a:r>
              <a:rPr lang="ar-SA" sz="2000" dirty="0" smtClean="0"/>
              <a:t>سياسيا </a:t>
            </a:r>
            <a:r>
              <a:rPr lang="ar-SA" sz="2000" dirty="0" err="1" smtClean="0"/>
              <a:t>او</a:t>
            </a:r>
            <a:r>
              <a:rPr lang="ar-SA" sz="2000" dirty="0" smtClean="0"/>
              <a:t> </a:t>
            </a:r>
            <a:r>
              <a:rPr lang="ar-SA" sz="2000" dirty="0" smtClean="0"/>
              <a:t>حكومة. </a:t>
            </a:r>
            <a:endParaRPr lang="ar-SA" sz="2000" dirty="0" smtClean="0"/>
          </a:p>
          <a:p>
            <a:endParaRPr lang="ar-SA" sz="2000" dirty="0"/>
          </a:p>
          <a:p>
            <a:endParaRPr lang="ar-SA" sz="2000" dirty="0" smtClean="0"/>
          </a:p>
          <a:p>
            <a:r>
              <a:rPr lang="ar-SA" sz="2000" dirty="0" smtClean="0"/>
              <a:t>هذه المصادر تدفع ثمن مقابل فترة معينة من البث </a:t>
            </a:r>
            <a:r>
              <a:rPr lang="ar-SA" sz="2000" dirty="0" err="1" smtClean="0"/>
              <a:t>الاذاعي</a:t>
            </a:r>
            <a:r>
              <a:rPr lang="ar-SA" sz="2000" dirty="0" smtClean="0"/>
              <a:t> </a:t>
            </a:r>
            <a:r>
              <a:rPr lang="ar-SA" sz="2000" dirty="0" err="1" smtClean="0"/>
              <a:t>او</a:t>
            </a:r>
            <a:r>
              <a:rPr lang="ar-SA" sz="2000" dirty="0" smtClean="0"/>
              <a:t> التلفزيوني </a:t>
            </a:r>
            <a:r>
              <a:rPr lang="ar-SA" sz="2000" dirty="0" err="1" smtClean="0"/>
              <a:t>او</a:t>
            </a:r>
            <a:r>
              <a:rPr lang="ar-SA" sz="2000" dirty="0" smtClean="0"/>
              <a:t> مساحة محددة في الصحيفة </a:t>
            </a:r>
          </a:p>
          <a:p>
            <a:endParaRPr lang="ar-SA" sz="2000" dirty="0"/>
          </a:p>
          <a:p>
            <a:r>
              <a:rPr lang="ar-SA" sz="2000" dirty="0" smtClean="0"/>
              <a:t>من اجل </a:t>
            </a:r>
            <a:r>
              <a:rPr lang="ar-SA" sz="2000" dirty="0" smtClean="0"/>
              <a:t>إيصال </a:t>
            </a:r>
            <a:r>
              <a:rPr lang="ar-SA" sz="2000" dirty="0" smtClean="0"/>
              <a:t>رسالتها السياسية </a:t>
            </a:r>
            <a:r>
              <a:rPr lang="ar-SA" sz="2000" dirty="0" smtClean="0"/>
              <a:t>إلى </a:t>
            </a:r>
            <a:r>
              <a:rPr lang="ar-SA" sz="2000" dirty="0" smtClean="0"/>
              <a:t>الجمهور حتى تحدث </a:t>
            </a:r>
            <a:r>
              <a:rPr lang="ar-SA" sz="2000" dirty="0" smtClean="0"/>
              <a:t>الأثر </a:t>
            </a:r>
            <a:r>
              <a:rPr lang="ar-SA" sz="2000" dirty="0" smtClean="0"/>
              <a:t>المقصود من هذه الرسالة </a:t>
            </a:r>
            <a:endParaRPr lang="ar-SA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-58996" y="285728"/>
            <a:ext cx="8856975" cy="670952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000" b="1" u="sng" dirty="0" err="1" smtClean="0">
                <a:solidFill>
                  <a:srgbClr val="FF0000"/>
                </a:solidFill>
              </a:rPr>
              <a:t>الاعلان</a:t>
            </a:r>
            <a:r>
              <a:rPr lang="ar-SA" sz="2000" b="1" u="sng" dirty="0" smtClean="0">
                <a:solidFill>
                  <a:srgbClr val="FF0000"/>
                </a:solidFill>
              </a:rPr>
              <a:t> السياسي في </a:t>
            </a:r>
            <a:r>
              <a:rPr lang="ar-SA" sz="2000" b="1" u="sng" dirty="0" smtClean="0">
                <a:solidFill>
                  <a:srgbClr val="FF0000"/>
                </a:solidFill>
              </a:rPr>
              <a:t>النظم السلطوي:</a:t>
            </a:r>
          </a:p>
          <a:p>
            <a:endParaRPr lang="ar-SA" sz="2000" dirty="0" smtClean="0"/>
          </a:p>
          <a:p>
            <a:r>
              <a:rPr lang="ar-SA" sz="2000" dirty="0" smtClean="0"/>
              <a:t>يحمل </a:t>
            </a:r>
            <a:r>
              <a:rPr lang="ar-SA" sz="2000" dirty="0" smtClean="0"/>
              <a:t>أيديولوجيا الحكومة السياسية </a:t>
            </a:r>
            <a:r>
              <a:rPr lang="ar-SA" sz="2000" dirty="0" err="1" smtClean="0"/>
              <a:t>او</a:t>
            </a:r>
            <a:r>
              <a:rPr lang="ar-SA" sz="2000" dirty="0" smtClean="0"/>
              <a:t> الحزب الحاكم </a:t>
            </a:r>
            <a:r>
              <a:rPr lang="ar-SA" sz="2000" dirty="0" smtClean="0"/>
              <a:t>.</a:t>
            </a:r>
          </a:p>
          <a:p>
            <a:endParaRPr lang="ar-SA" sz="2000" dirty="0" smtClean="0"/>
          </a:p>
          <a:p>
            <a:r>
              <a:rPr lang="ar-SA" sz="2000" dirty="0" smtClean="0"/>
              <a:t>تلتزم </a:t>
            </a:r>
            <a:r>
              <a:rPr lang="ar-SA" sz="2000" dirty="0" smtClean="0"/>
              <a:t>وسائل </a:t>
            </a:r>
            <a:r>
              <a:rPr lang="ar-SA" sz="2000" dirty="0" err="1" smtClean="0"/>
              <a:t>الاعلام</a:t>
            </a:r>
            <a:r>
              <a:rPr lang="ar-SA" sz="2000" dirty="0" smtClean="0"/>
              <a:t> بنشر توجيهات الحكومة في قضايا سياسية </a:t>
            </a:r>
            <a:r>
              <a:rPr lang="ar-SA" sz="2000" dirty="0" err="1" smtClean="0"/>
              <a:t>و</a:t>
            </a:r>
            <a:r>
              <a:rPr lang="ar-SA" sz="2000" dirty="0" smtClean="0"/>
              <a:t> </a:t>
            </a:r>
            <a:r>
              <a:rPr lang="ar-SA" sz="2000" dirty="0" smtClean="0"/>
              <a:t>أمنية </a:t>
            </a:r>
            <a:r>
              <a:rPr lang="ar-SA" sz="2000" dirty="0" smtClean="0"/>
              <a:t>واقتصادية  للمواطنين </a:t>
            </a:r>
          </a:p>
          <a:p>
            <a:endParaRPr lang="ar-SA" sz="2000" dirty="0"/>
          </a:p>
          <a:p>
            <a:r>
              <a:rPr lang="ar-SA" sz="2000" dirty="0" smtClean="0"/>
              <a:t>خصوصا </a:t>
            </a:r>
            <a:r>
              <a:rPr lang="ar-SA" sz="2000" dirty="0" smtClean="0"/>
              <a:t>الإذاعة </a:t>
            </a:r>
            <a:r>
              <a:rPr lang="ar-SA" sz="2000" dirty="0" smtClean="0"/>
              <a:t>و التلفزيون </a:t>
            </a:r>
            <a:r>
              <a:rPr lang="ar-SA" sz="2000" dirty="0" err="1" smtClean="0"/>
              <a:t>و</a:t>
            </a:r>
            <a:r>
              <a:rPr lang="ar-SA" sz="2000" dirty="0" smtClean="0"/>
              <a:t> لا تستطيع وسائل </a:t>
            </a:r>
            <a:r>
              <a:rPr lang="ar-SA" sz="2000" dirty="0" err="1" smtClean="0"/>
              <a:t>الاعلام</a:t>
            </a:r>
            <a:r>
              <a:rPr lang="ar-SA" sz="2000" dirty="0" smtClean="0"/>
              <a:t> المملوكة للقطاع الخاص </a:t>
            </a:r>
            <a:r>
              <a:rPr lang="ar-SA" sz="2000" dirty="0" smtClean="0"/>
              <a:t>أن </a:t>
            </a:r>
            <a:r>
              <a:rPr lang="ar-SA" sz="2000" dirty="0" smtClean="0"/>
              <a:t>تعارضها </a:t>
            </a:r>
            <a:r>
              <a:rPr lang="ar-SA" sz="2000" dirty="0" err="1" smtClean="0"/>
              <a:t>او</a:t>
            </a:r>
            <a:r>
              <a:rPr lang="ar-SA" sz="2000" dirty="0" smtClean="0"/>
              <a:t> تنقدها </a:t>
            </a:r>
          </a:p>
          <a:p>
            <a:endParaRPr lang="ar-SA" sz="2000" dirty="0"/>
          </a:p>
          <a:p>
            <a:r>
              <a:rPr lang="ar-SA" sz="2000" b="1" u="sng" dirty="0" err="1" smtClean="0">
                <a:solidFill>
                  <a:srgbClr val="FF0000"/>
                </a:solidFill>
              </a:rPr>
              <a:t>الاعلان</a:t>
            </a:r>
            <a:r>
              <a:rPr lang="ar-SA" sz="2000" b="1" u="sng" dirty="0" smtClean="0">
                <a:solidFill>
                  <a:srgbClr val="FF0000"/>
                </a:solidFill>
              </a:rPr>
              <a:t> السياسي في النظم الديمقراطية </a:t>
            </a:r>
            <a:r>
              <a:rPr lang="ar-SA" sz="2000" b="1" u="sng" dirty="0" smtClean="0">
                <a:solidFill>
                  <a:srgbClr val="FF0000"/>
                </a:solidFill>
              </a:rPr>
              <a:t>:</a:t>
            </a:r>
          </a:p>
          <a:p>
            <a:endParaRPr lang="ar-SA" sz="2000" b="1" u="sng" dirty="0" smtClean="0">
              <a:solidFill>
                <a:srgbClr val="FF0000"/>
              </a:solidFill>
            </a:endParaRPr>
          </a:p>
          <a:p>
            <a:r>
              <a:rPr lang="ar-SA" sz="2000" dirty="0" smtClean="0"/>
              <a:t>تعتمد </a:t>
            </a:r>
            <a:r>
              <a:rPr lang="ar-SA" sz="2000" dirty="0" smtClean="0"/>
              <a:t>على مبدأ حرية الرأي </a:t>
            </a:r>
            <a:r>
              <a:rPr lang="ar-SA" sz="2000" dirty="0" err="1" smtClean="0"/>
              <a:t>و</a:t>
            </a:r>
            <a:r>
              <a:rPr lang="ar-SA" sz="2000" dirty="0" smtClean="0"/>
              <a:t> التعبير </a:t>
            </a:r>
            <a:r>
              <a:rPr lang="ar-SA" sz="2000" dirty="0" smtClean="0"/>
              <a:t>وتقوم </a:t>
            </a:r>
            <a:r>
              <a:rPr lang="ar-SA" sz="2000" dirty="0" smtClean="0"/>
              <a:t>على المشاركة السياسية للمواطنين </a:t>
            </a:r>
          </a:p>
          <a:p>
            <a:endParaRPr lang="ar-SA" sz="2000" dirty="0"/>
          </a:p>
          <a:p>
            <a:r>
              <a:rPr lang="ar-SA" sz="2000" dirty="0" smtClean="0"/>
              <a:t>تنشط في مواسم الانتخابات بمستوياتها المختلفة التي يشتد فيها التنافس بين المرشحين </a:t>
            </a:r>
          </a:p>
          <a:p>
            <a:endParaRPr lang="ar-SA" sz="2000" dirty="0"/>
          </a:p>
          <a:p>
            <a:r>
              <a:rPr lang="ar-SA" sz="2000" dirty="0" smtClean="0"/>
              <a:t>ويتخذ المرشحون من عقول الجماهير ميدانا للمنافسة بينهم من اجل التأثير عليهم وكسب </a:t>
            </a:r>
            <a:r>
              <a:rPr lang="ar-SA" sz="2000" dirty="0" smtClean="0"/>
              <a:t>أصواتهم </a:t>
            </a:r>
            <a:r>
              <a:rPr lang="ar-SA" sz="2000" dirty="0" smtClean="0"/>
              <a:t>في العملية </a:t>
            </a:r>
          </a:p>
          <a:p>
            <a:endParaRPr lang="ar-SA" sz="2000" dirty="0"/>
          </a:p>
          <a:p>
            <a:r>
              <a:rPr lang="ar-SA" sz="2000" dirty="0" smtClean="0"/>
              <a:t>الانتخابية </a:t>
            </a:r>
            <a:r>
              <a:rPr lang="ar-SA" sz="2000" dirty="0" smtClean="0"/>
              <a:t>.حملة </a:t>
            </a:r>
            <a:r>
              <a:rPr lang="ar-SA" sz="2000" dirty="0" err="1" smtClean="0"/>
              <a:t>اوباما</a:t>
            </a:r>
            <a:r>
              <a:rPr lang="ar-SA" sz="2000" dirty="0" smtClean="0"/>
              <a:t> للانتخابات </a:t>
            </a:r>
            <a:endParaRPr lang="ar-SA" sz="2000" dirty="0" smtClean="0"/>
          </a:p>
          <a:p>
            <a:endParaRPr lang="ar-SA" dirty="0" smtClean="0"/>
          </a:p>
          <a:p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www.youtube.com/watch?v=3ZJ5K0zo7dc</a:t>
            </a:r>
            <a:endParaRPr lang="ar-SA" dirty="0" smtClean="0"/>
          </a:p>
          <a:p>
            <a:endParaRPr lang="ar-SA" dirty="0" smtClean="0"/>
          </a:p>
          <a:p>
            <a:endParaRPr lang="ar-SA" dirty="0"/>
          </a:p>
          <a:p>
            <a:endParaRPr lang="ar-SA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4040501" y="285728"/>
            <a:ext cx="1686680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اللغة السياسية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-178938" y="928670"/>
            <a:ext cx="9131089" cy="569386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000" b="1" u="sng" dirty="0" smtClean="0">
                <a:solidFill>
                  <a:srgbClr val="FF0000"/>
                </a:solidFill>
              </a:rPr>
              <a:t>تعريف </a:t>
            </a:r>
            <a:r>
              <a:rPr lang="ar-SA" sz="2000" b="1" u="sng" dirty="0" err="1" smtClean="0">
                <a:solidFill>
                  <a:srgbClr val="FF0000"/>
                </a:solidFill>
              </a:rPr>
              <a:t>بيل</a:t>
            </a:r>
            <a:r>
              <a:rPr lang="ar-SA" sz="2000" b="1" u="sng" dirty="0" smtClean="0">
                <a:solidFill>
                  <a:srgbClr val="FF0000"/>
                </a:solidFill>
              </a:rPr>
              <a:t> </a:t>
            </a:r>
            <a:r>
              <a:rPr lang="en-US" sz="2000" b="1" u="sng" dirty="0" smtClean="0">
                <a:solidFill>
                  <a:srgbClr val="FF0000"/>
                </a:solidFill>
              </a:rPr>
              <a:t>bell </a:t>
            </a:r>
            <a:r>
              <a:rPr lang="ar-SA" sz="2000" b="1" u="sng" dirty="0" smtClean="0">
                <a:solidFill>
                  <a:srgbClr val="FF0000"/>
                </a:solidFill>
              </a:rPr>
              <a:t> الباحث </a:t>
            </a:r>
            <a:r>
              <a:rPr lang="ar-SA" sz="2000" b="1" u="sng" dirty="0" err="1" smtClean="0">
                <a:solidFill>
                  <a:srgbClr val="FF0000"/>
                </a:solidFill>
              </a:rPr>
              <a:t>الامريكي</a:t>
            </a:r>
            <a:r>
              <a:rPr lang="ar-SA" sz="2000" b="1" u="sng" dirty="0" smtClean="0">
                <a:solidFill>
                  <a:srgbClr val="FF0000"/>
                </a:solidFill>
              </a:rPr>
              <a:t> لعلم السياسة : </a:t>
            </a:r>
          </a:p>
          <a:p>
            <a:endParaRPr lang="ar-SA" sz="2000" dirty="0" smtClean="0"/>
          </a:p>
          <a:p>
            <a:r>
              <a:rPr lang="ar-SA" sz="2000" dirty="0" smtClean="0"/>
              <a:t> </a:t>
            </a:r>
            <a:r>
              <a:rPr lang="ar-SA" sz="2000" b="1" dirty="0" smtClean="0"/>
              <a:t>إن السياسة هي </a:t>
            </a:r>
            <a:r>
              <a:rPr lang="ar-SA" sz="2000" b="1" dirty="0" smtClean="0">
                <a:solidFill>
                  <a:srgbClr val="FF0000"/>
                </a:solidFill>
              </a:rPr>
              <a:t>تأثير اللغة وتأثير القوة </a:t>
            </a:r>
            <a:r>
              <a:rPr lang="ar-SA" sz="2000" b="1" dirty="0" err="1" smtClean="0"/>
              <a:t>و</a:t>
            </a:r>
            <a:r>
              <a:rPr lang="ar-SA" sz="2000" b="1" dirty="0" smtClean="0"/>
              <a:t> السلطة ومن شأن هذه اللغة أن تساعد على </a:t>
            </a:r>
            <a:r>
              <a:rPr lang="ar-SA" sz="2000" b="1" dirty="0" err="1" smtClean="0"/>
              <a:t>ايجاد</a:t>
            </a:r>
            <a:r>
              <a:rPr lang="ar-SA" sz="2000" b="1" dirty="0" smtClean="0"/>
              <a:t> إطار أساس</a:t>
            </a:r>
          </a:p>
          <a:p>
            <a:endParaRPr lang="ar-SA" sz="2000" b="1" dirty="0" smtClean="0"/>
          </a:p>
          <a:p>
            <a:r>
              <a:rPr lang="ar-SA" sz="2000" b="1" dirty="0" smtClean="0"/>
              <a:t> للباحثين في مجال تحليل الخطابة </a:t>
            </a:r>
            <a:r>
              <a:rPr lang="ar-SA" sz="2000" b="1" dirty="0" err="1" smtClean="0"/>
              <a:t>و</a:t>
            </a:r>
            <a:r>
              <a:rPr lang="ar-SA" sz="2000" b="1" dirty="0" smtClean="0"/>
              <a:t> الاتصال وبخاصة </a:t>
            </a:r>
            <a:r>
              <a:rPr lang="ar-SA" sz="2000" b="1" dirty="0" err="1" smtClean="0"/>
              <a:t>اذا</a:t>
            </a:r>
            <a:r>
              <a:rPr lang="ar-SA" sz="2000" b="1" dirty="0" smtClean="0"/>
              <a:t> استخدمت في حالات التهديد أو التحذير أو الهيمنة ”</a:t>
            </a:r>
          </a:p>
          <a:p>
            <a:endParaRPr lang="ar-SA" sz="2000" b="1" dirty="0" smtClean="0"/>
          </a:p>
          <a:p>
            <a:endParaRPr lang="ar-SA" sz="2400" b="1" u="sng" dirty="0" smtClean="0">
              <a:solidFill>
                <a:srgbClr val="FF0000"/>
              </a:solidFill>
            </a:endParaRPr>
          </a:p>
          <a:p>
            <a:r>
              <a:rPr lang="ar-SA" sz="2400" b="1" u="sng" dirty="0" smtClean="0">
                <a:solidFill>
                  <a:srgbClr val="FF0000"/>
                </a:solidFill>
              </a:rPr>
              <a:t>أهمية تأثير اللغة السياسية: </a:t>
            </a:r>
          </a:p>
          <a:p>
            <a:endParaRPr lang="ar-SA" sz="2000" b="1" dirty="0" smtClean="0"/>
          </a:p>
          <a:p>
            <a:r>
              <a:rPr lang="ar-SA" sz="2000" b="1" dirty="0" smtClean="0"/>
              <a:t>1- أن مضمون اللغة يهم قطاعا كبيرا من أفراد  المجتمع .</a:t>
            </a:r>
          </a:p>
          <a:p>
            <a:endParaRPr lang="ar-SA" sz="2000" b="1" dirty="0" smtClean="0"/>
          </a:p>
          <a:p>
            <a:r>
              <a:rPr lang="ar-SA" sz="2000" b="1" dirty="0" smtClean="0"/>
              <a:t>2- أن أهمية اللغة السياسية تنبع من أهمية الأشخاص الذين يتحدثونها .</a:t>
            </a:r>
          </a:p>
          <a:p>
            <a:endParaRPr lang="ar-SA" sz="2000" b="1" dirty="0" smtClean="0"/>
          </a:p>
          <a:p>
            <a:r>
              <a:rPr lang="ar-SA" sz="2000" b="1" dirty="0" smtClean="0"/>
              <a:t>3- يزيد من أهمية اللغة السياسية أنها تنقل عبر وسائل الإعلام </a:t>
            </a:r>
            <a:r>
              <a:rPr lang="ar-SA" sz="2000" b="1" dirty="0" err="1" smtClean="0"/>
              <a:t>الى</a:t>
            </a:r>
            <a:r>
              <a:rPr lang="ar-SA" sz="2000" b="1" dirty="0" smtClean="0"/>
              <a:t> الجماهير </a:t>
            </a:r>
          </a:p>
          <a:p>
            <a:endParaRPr lang="ar-SA" sz="2000" dirty="0" smtClean="0"/>
          </a:p>
          <a:p>
            <a:endParaRPr lang="ar-SA" sz="2000" dirty="0" smtClean="0"/>
          </a:p>
          <a:p>
            <a:endParaRPr lang="ar-SA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رسم تخطيطي 1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مربع نص 2"/>
          <p:cNvSpPr txBox="1"/>
          <p:nvPr/>
        </p:nvSpPr>
        <p:spPr>
          <a:xfrm>
            <a:off x="7010578" y="571480"/>
            <a:ext cx="1818126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أنواع الجماهير </a:t>
            </a:r>
            <a:r>
              <a:rPr lang="ar-SA" b="1" u="sng" dirty="0" smtClean="0">
                <a:solidFill>
                  <a:srgbClr val="FF0000"/>
                </a:solidFill>
              </a:rPr>
              <a:t>:</a:t>
            </a:r>
            <a:endParaRPr lang="ar-SA" b="1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14282" y="500042"/>
            <a:ext cx="8685891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أثر اللغة السياسية على الرأي العام :</a:t>
            </a:r>
          </a:p>
          <a:p>
            <a:endParaRPr lang="ar-SA" sz="2000" dirty="0" smtClean="0"/>
          </a:p>
          <a:p>
            <a:pPr>
              <a:buFont typeface="Arial" pitchFamily="34" charset="0"/>
              <a:buChar char="•"/>
            </a:pPr>
            <a:r>
              <a:rPr lang="ar-SA" sz="2000" dirty="0" smtClean="0"/>
              <a:t> الفرد يتأثر بما حوله من احدث وما تحملها </a:t>
            </a:r>
            <a:r>
              <a:rPr lang="ar-SA" sz="2000" dirty="0" err="1" smtClean="0"/>
              <a:t>اليه</a:t>
            </a:r>
            <a:r>
              <a:rPr lang="ar-SA" sz="2000" dirty="0" smtClean="0"/>
              <a:t> وسائل </a:t>
            </a:r>
            <a:r>
              <a:rPr lang="ar-SA" sz="2000" dirty="0" err="1" smtClean="0"/>
              <a:t>الاعلام</a:t>
            </a:r>
            <a:r>
              <a:rPr lang="ar-SA" sz="2000" dirty="0" smtClean="0"/>
              <a:t> ( ليست بدافع ذاتي ) </a:t>
            </a:r>
          </a:p>
          <a:p>
            <a:endParaRPr lang="ar-SA" sz="2000" dirty="0" smtClean="0"/>
          </a:p>
          <a:p>
            <a:pPr>
              <a:buFont typeface="Arial" pitchFamily="34" charset="0"/>
              <a:buChar char="•"/>
            </a:pPr>
            <a:r>
              <a:rPr lang="ar-SA" sz="2000" dirty="0" smtClean="0"/>
              <a:t> ثورات الوطن العربي ( مصر ) </a:t>
            </a:r>
          </a:p>
          <a:p>
            <a:pPr>
              <a:buFont typeface="Arial" pitchFamily="34" charset="0"/>
              <a:buChar char="•"/>
            </a:pPr>
            <a:endParaRPr lang="ar-SA" sz="2000" dirty="0" smtClean="0"/>
          </a:p>
          <a:p>
            <a:pPr>
              <a:buFont typeface="Arial" pitchFamily="34" charset="0"/>
              <a:buChar char="•"/>
            </a:pPr>
            <a:r>
              <a:rPr lang="ar-SA" sz="2000" dirty="0" smtClean="0"/>
              <a:t> الفرد </a:t>
            </a:r>
            <a:endParaRPr lang="ar-SA" sz="2000" dirty="0"/>
          </a:p>
        </p:txBody>
      </p:sp>
      <p:graphicFrame>
        <p:nvGraphicFramePr>
          <p:cNvPr id="3" name="رسم تخطيطي 2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مربع نص 3"/>
          <p:cNvSpPr txBox="1"/>
          <p:nvPr/>
        </p:nvSpPr>
        <p:spPr>
          <a:xfrm>
            <a:off x="406787" y="4143380"/>
            <a:ext cx="8520345" cy="163121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000" b="1" u="sng" dirty="0" smtClean="0">
                <a:solidFill>
                  <a:srgbClr val="FF0000"/>
                </a:solidFill>
              </a:rPr>
              <a:t>الحملات الانتخابية :</a:t>
            </a:r>
          </a:p>
          <a:p>
            <a:endParaRPr lang="ar-SA" sz="2000" dirty="0" smtClean="0"/>
          </a:p>
          <a:p>
            <a:r>
              <a:rPr lang="ar-SA" sz="2000" dirty="0" smtClean="0"/>
              <a:t>المرشحون يستخدمون اللغة لتأثير على الجمهور وإقناعهم ببرامجهم الانتخابية قبل مباشرة الفعل السياسي</a:t>
            </a:r>
          </a:p>
          <a:p>
            <a:endParaRPr lang="ar-SA" sz="2000" dirty="0" smtClean="0"/>
          </a:p>
          <a:p>
            <a:r>
              <a:rPr lang="ar-SA" sz="2000" dirty="0" smtClean="0"/>
              <a:t> ( التصويت ) </a:t>
            </a:r>
            <a:endParaRPr lang="ar-SA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571472" y="302359"/>
            <a:ext cx="8074987" cy="65556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u="sng" dirty="0" smtClean="0">
                <a:solidFill>
                  <a:srgbClr val="FF0000"/>
                </a:solidFill>
              </a:rPr>
              <a:t>الخطابات السياسية:</a:t>
            </a:r>
          </a:p>
          <a:p>
            <a:endParaRPr lang="ar-SA" sz="2000" dirty="0" smtClean="0"/>
          </a:p>
          <a:p>
            <a:r>
              <a:rPr lang="ar-SA" sz="2000" dirty="0" smtClean="0"/>
              <a:t>الخطابات التي يلقيها المرشحون السياسيون أثناء حملاتهم الانتخابية </a:t>
            </a:r>
          </a:p>
          <a:p>
            <a:endParaRPr lang="ar-SA" sz="2000" dirty="0" smtClean="0"/>
          </a:p>
          <a:p>
            <a:endParaRPr lang="ar-SA" sz="2000" dirty="0" smtClean="0"/>
          </a:p>
          <a:p>
            <a:r>
              <a:rPr lang="ar-SA" sz="2000" b="1" u="sng" dirty="0" smtClean="0">
                <a:solidFill>
                  <a:srgbClr val="FF0000"/>
                </a:solidFill>
              </a:rPr>
              <a:t>يتم </a:t>
            </a:r>
            <a:r>
              <a:rPr lang="ar-SA" sz="2000" b="1" u="sng" dirty="0" err="1" smtClean="0">
                <a:solidFill>
                  <a:srgbClr val="FF0000"/>
                </a:solidFill>
              </a:rPr>
              <a:t>الاعداد</a:t>
            </a:r>
            <a:r>
              <a:rPr lang="ar-SA" sz="2000" b="1" u="sng" dirty="0" smtClean="0">
                <a:solidFill>
                  <a:srgbClr val="FF0000"/>
                </a:solidFill>
              </a:rPr>
              <a:t> لهذه الخطابات : ( كيف ) </a:t>
            </a:r>
          </a:p>
          <a:p>
            <a:endParaRPr lang="ar-SA" sz="2000" dirty="0" smtClean="0"/>
          </a:p>
          <a:p>
            <a:pPr>
              <a:buFont typeface="Arial" pitchFamily="34" charset="0"/>
              <a:buChar char="•"/>
            </a:pPr>
            <a:r>
              <a:rPr lang="ar-SA" sz="2000" dirty="0" smtClean="0"/>
              <a:t>تراجع من قبل كبار المستشارين </a:t>
            </a:r>
          </a:p>
          <a:p>
            <a:pPr>
              <a:buFont typeface="Arial" pitchFamily="34" charset="0"/>
              <a:buChar char="•"/>
            </a:pPr>
            <a:endParaRPr lang="ar-SA" sz="2000" dirty="0" smtClean="0"/>
          </a:p>
          <a:p>
            <a:pPr>
              <a:buFont typeface="Arial" pitchFamily="34" charset="0"/>
              <a:buChar char="•"/>
            </a:pPr>
            <a:r>
              <a:rPr lang="ar-SA" sz="2000" dirty="0" smtClean="0"/>
              <a:t>تعاد صياغتها مرات عديدة حتى تحدث </a:t>
            </a:r>
            <a:r>
              <a:rPr lang="ar-SA" sz="2000" dirty="0" err="1" smtClean="0"/>
              <a:t>الاثر</a:t>
            </a:r>
            <a:r>
              <a:rPr lang="ar-SA" sz="2000" dirty="0" smtClean="0"/>
              <a:t> المطلوب </a:t>
            </a:r>
          </a:p>
          <a:p>
            <a:pPr>
              <a:buFont typeface="Arial" pitchFamily="34" charset="0"/>
              <a:buChar char="•"/>
            </a:pPr>
            <a:endParaRPr lang="ar-SA" sz="2000" dirty="0" smtClean="0"/>
          </a:p>
          <a:p>
            <a:pPr>
              <a:buFont typeface="Arial" pitchFamily="34" charset="0"/>
              <a:buChar char="•"/>
            </a:pPr>
            <a:r>
              <a:rPr lang="ar-SA" sz="2000" dirty="0" smtClean="0"/>
              <a:t>تغيير أرائهم بما يحقق أهداف الحملة الانتخابية </a:t>
            </a:r>
          </a:p>
          <a:p>
            <a:endParaRPr lang="ar-SA" sz="2000" dirty="0" smtClean="0"/>
          </a:p>
          <a:p>
            <a:endParaRPr lang="ar-SA" sz="2000" dirty="0" smtClean="0"/>
          </a:p>
          <a:p>
            <a:endParaRPr lang="ar-SA" sz="2000" dirty="0" smtClean="0"/>
          </a:p>
          <a:p>
            <a:r>
              <a:rPr lang="ar-SA" sz="2000" dirty="0" smtClean="0"/>
              <a:t>يتم استخدام اللغة كمتغير فاعل </a:t>
            </a:r>
            <a:r>
              <a:rPr lang="ar-SA" sz="2000" dirty="0" err="1" smtClean="0"/>
              <a:t>و</a:t>
            </a:r>
            <a:r>
              <a:rPr lang="ar-SA" sz="2000" dirty="0" smtClean="0"/>
              <a:t> مؤثر في الرأي العام ( تبدأ باللغة وتنتهي بالفعل ) </a:t>
            </a:r>
          </a:p>
          <a:p>
            <a:endParaRPr lang="ar-SA" sz="2000" dirty="0" smtClean="0"/>
          </a:p>
          <a:p>
            <a:r>
              <a:rPr lang="en-US" sz="2000" dirty="0" smtClean="0">
                <a:hlinkClick r:id="rId2"/>
              </a:rPr>
              <a:t>http://</a:t>
            </a:r>
            <a:r>
              <a:rPr lang="en-US" sz="2000" dirty="0" smtClean="0">
                <a:hlinkClick r:id="rId2"/>
              </a:rPr>
              <a:t>www.youtube.com/watch?v=sYSDLfJQkcE</a:t>
            </a:r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ar-SA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ربع نص 4"/>
          <p:cNvSpPr txBox="1"/>
          <p:nvPr/>
        </p:nvSpPr>
        <p:spPr>
          <a:xfrm>
            <a:off x="4572000" y="142852"/>
            <a:ext cx="4328139" cy="21236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الفرق </a:t>
            </a:r>
          </a:p>
          <a:p>
            <a:endParaRPr lang="ar-SA" sz="2400" b="1" dirty="0">
              <a:solidFill>
                <a:srgbClr val="FF0000"/>
              </a:solidFill>
            </a:endParaRPr>
          </a:p>
          <a:p>
            <a:r>
              <a:rPr lang="ar-SA" sz="2400" b="1" dirty="0" smtClean="0">
                <a:solidFill>
                  <a:srgbClr val="FF0000"/>
                </a:solidFill>
              </a:rPr>
              <a:t>مثال </a:t>
            </a:r>
          </a:p>
          <a:p>
            <a:r>
              <a:rPr lang="ar-SA" sz="2400" b="1" dirty="0" smtClean="0">
                <a:solidFill>
                  <a:srgbClr val="FF0000"/>
                </a:solidFill>
              </a:rPr>
              <a:t>خطبة سياسية </a:t>
            </a:r>
          </a:p>
          <a:p>
            <a:endParaRPr lang="ar-SA" dirty="0"/>
          </a:p>
          <a:p>
            <a:endParaRPr lang="ar-SA" dirty="0"/>
          </a:p>
        </p:txBody>
      </p:sp>
      <p:graphicFrame>
        <p:nvGraphicFramePr>
          <p:cNvPr id="6" name="رسم تخطيطي 5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577691" y="571480"/>
            <a:ext cx="8251041" cy="193899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اللغة وبناء المعنى : </a:t>
            </a:r>
          </a:p>
          <a:p>
            <a:endParaRPr lang="ar-SA" sz="2400" dirty="0"/>
          </a:p>
          <a:p>
            <a:pPr>
              <a:buFont typeface="Arial" pitchFamily="34" charset="0"/>
              <a:buChar char="•"/>
            </a:pPr>
            <a:r>
              <a:rPr lang="ar-SA" sz="2400" dirty="0" smtClean="0"/>
              <a:t> من أهم وظائف اللغة الاتصالية بناء المعنى بين القائم بالاتصال </a:t>
            </a:r>
            <a:r>
              <a:rPr lang="ar-SA" sz="2400" dirty="0" err="1" smtClean="0"/>
              <a:t>و</a:t>
            </a:r>
            <a:r>
              <a:rPr lang="ar-SA" sz="2400" dirty="0" smtClean="0"/>
              <a:t> الجمهور </a:t>
            </a:r>
          </a:p>
          <a:p>
            <a:pPr>
              <a:buFont typeface="Arial" pitchFamily="34" charset="0"/>
              <a:buChar char="•"/>
            </a:pPr>
            <a:endParaRPr lang="ar-SA" sz="2400" dirty="0"/>
          </a:p>
          <a:p>
            <a:pPr>
              <a:buFont typeface="Arial" pitchFamily="34" charset="0"/>
              <a:buChar char="•"/>
            </a:pPr>
            <a:r>
              <a:rPr lang="ar-SA" sz="2400" dirty="0" smtClean="0"/>
              <a:t> عملية تفاعلية  </a:t>
            </a:r>
            <a:r>
              <a:rPr lang="ar-SA" sz="2400" dirty="0" smtClean="0"/>
              <a:t>تتخذ </a:t>
            </a:r>
            <a:r>
              <a:rPr lang="ar-SA" sz="2400" dirty="0" smtClean="0"/>
              <a:t>من اللغة </a:t>
            </a:r>
            <a:r>
              <a:rPr lang="ar-SA" sz="2400" dirty="0" smtClean="0"/>
              <a:t>أساسا </a:t>
            </a:r>
            <a:r>
              <a:rPr lang="ar-SA" sz="2400" dirty="0" smtClean="0"/>
              <a:t>في التفاهم </a:t>
            </a:r>
            <a:r>
              <a:rPr lang="ar-SA" sz="2400" dirty="0" err="1" smtClean="0"/>
              <a:t>و</a:t>
            </a:r>
            <a:r>
              <a:rPr lang="ar-SA" sz="2400" dirty="0" smtClean="0"/>
              <a:t> التفاعل وتكوين معاني مشتركة  </a:t>
            </a:r>
            <a:endParaRPr lang="ar-SA" sz="2400" dirty="0"/>
          </a:p>
        </p:txBody>
      </p:sp>
      <p:graphicFrame>
        <p:nvGraphicFramePr>
          <p:cNvPr id="3" name="رسم تخطيطي 2"/>
          <p:cNvGraphicFramePr/>
          <p:nvPr/>
        </p:nvGraphicFramePr>
        <p:xfrm>
          <a:off x="785786" y="2643182"/>
          <a:ext cx="7786742" cy="3286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مربع نص 3"/>
          <p:cNvSpPr txBox="1"/>
          <p:nvPr/>
        </p:nvSpPr>
        <p:spPr>
          <a:xfrm>
            <a:off x="285720" y="6027003"/>
            <a:ext cx="8429684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 err="1" smtClean="0"/>
              <a:t>الايديولوجيا</a:t>
            </a:r>
            <a:r>
              <a:rPr lang="ar-SA" sz="2400" dirty="0" smtClean="0"/>
              <a:t>  تكمن في المعنى الذي يحاول  القائم بالاتصال </a:t>
            </a:r>
            <a:r>
              <a:rPr lang="ar-SA" sz="2400" dirty="0" err="1" smtClean="0"/>
              <a:t>ايصاله</a:t>
            </a:r>
            <a:r>
              <a:rPr lang="ar-SA" sz="2400" dirty="0" smtClean="0"/>
              <a:t> </a:t>
            </a:r>
            <a:r>
              <a:rPr lang="ar-SA" sz="2400" dirty="0" err="1" smtClean="0"/>
              <a:t>الى</a:t>
            </a:r>
            <a:r>
              <a:rPr lang="ar-SA" sz="2400" dirty="0" smtClean="0"/>
              <a:t> الجمهور المتلقين لرسالته </a:t>
            </a:r>
            <a:endParaRPr lang="ar-SA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24046" y="117693"/>
            <a:ext cx="8715911" cy="710963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مصطلحات للغة </a:t>
            </a:r>
            <a:r>
              <a:rPr lang="ar-SA" sz="2400" dirty="0" smtClean="0"/>
              <a:t>: </a:t>
            </a:r>
            <a:endParaRPr lang="ar-SA" sz="2400" dirty="0"/>
          </a:p>
          <a:p>
            <a:r>
              <a:rPr lang="ar-SA" sz="2400" dirty="0" smtClean="0"/>
              <a:t>خارطة المعنى </a:t>
            </a:r>
          </a:p>
          <a:p>
            <a:endParaRPr lang="ar-SA" sz="2400" dirty="0"/>
          </a:p>
          <a:p>
            <a:r>
              <a:rPr lang="ar-SA" sz="2400" dirty="0" smtClean="0"/>
              <a:t>الرموز </a:t>
            </a:r>
            <a:r>
              <a:rPr lang="ar-SA" sz="2400" dirty="0" err="1" smtClean="0"/>
              <a:t>الاجرائية</a:t>
            </a:r>
            <a:r>
              <a:rPr lang="ar-SA" sz="2400" dirty="0" smtClean="0"/>
              <a:t> </a:t>
            </a:r>
          </a:p>
          <a:p>
            <a:endParaRPr lang="ar-SA" sz="2400" dirty="0"/>
          </a:p>
          <a:p>
            <a:r>
              <a:rPr lang="ar-SA" sz="2400" dirty="0" smtClean="0"/>
              <a:t>أنظمة المعتقدات </a:t>
            </a:r>
          </a:p>
          <a:p>
            <a:endParaRPr lang="ar-SA" sz="2400" dirty="0"/>
          </a:p>
          <a:p>
            <a:r>
              <a:rPr lang="ar-SA" sz="2400" dirty="0" err="1" smtClean="0"/>
              <a:t>دلثي</a:t>
            </a:r>
            <a:r>
              <a:rPr lang="ar-SA" sz="2400" dirty="0" smtClean="0"/>
              <a:t> ” كيف تبنى التصورات والرؤى الذهنية لدى الأفراد  ومن ثم التصرف وفقا لها“</a:t>
            </a:r>
          </a:p>
          <a:p>
            <a:endParaRPr lang="ar-SA" sz="2400" dirty="0"/>
          </a:p>
          <a:p>
            <a:endParaRPr lang="ar-SA" sz="2400" dirty="0" smtClean="0"/>
          </a:p>
          <a:p>
            <a:r>
              <a:rPr lang="ar-SA" sz="2400" b="1" u="sng" dirty="0" smtClean="0">
                <a:solidFill>
                  <a:srgbClr val="FF0000"/>
                </a:solidFill>
              </a:rPr>
              <a:t>اللغة </a:t>
            </a:r>
            <a:r>
              <a:rPr lang="ar-SA" sz="2400" b="1" u="sng" dirty="0" err="1" smtClean="0">
                <a:solidFill>
                  <a:srgbClr val="FF0000"/>
                </a:solidFill>
              </a:rPr>
              <a:t>و</a:t>
            </a:r>
            <a:r>
              <a:rPr lang="ar-SA" sz="2400" b="1" u="sng" dirty="0" smtClean="0">
                <a:solidFill>
                  <a:srgbClr val="FF0000"/>
                </a:solidFill>
              </a:rPr>
              <a:t> المعنى </a:t>
            </a:r>
            <a:r>
              <a:rPr lang="ar-SA" sz="2400" b="1" u="sng" dirty="0" err="1" smtClean="0">
                <a:solidFill>
                  <a:srgbClr val="FF0000"/>
                </a:solidFill>
              </a:rPr>
              <a:t>و</a:t>
            </a:r>
            <a:r>
              <a:rPr lang="ar-SA" sz="2400" b="1" u="sng" dirty="0" smtClean="0">
                <a:solidFill>
                  <a:srgbClr val="FF0000"/>
                </a:solidFill>
              </a:rPr>
              <a:t> الأيديولوجيا:</a:t>
            </a:r>
          </a:p>
          <a:p>
            <a:endParaRPr lang="ar-SA" sz="2400" dirty="0"/>
          </a:p>
          <a:p>
            <a:pPr>
              <a:buFont typeface="Arial" pitchFamily="34" charset="0"/>
              <a:buChar char="•"/>
            </a:pPr>
            <a:r>
              <a:rPr lang="ar-SA" sz="2400" dirty="0" smtClean="0"/>
              <a:t> أيديولوجيا مكتسبة : تكون عن طريق وسائل </a:t>
            </a:r>
            <a:r>
              <a:rPr lang="ar-SA" sz="2400" dirty="0" smtClean="0"/>
              <a:t>الإعلام </a:t>
            </a:r>
            <a:r>
              <a:rPr lang="ar-SA" sz="2400" dirty="0" smtClean="0"/>
              <a:t>, ووسائل </a:t>
            </a:r>
            <a:r>
              <a:rPr lang="ar-SA" sz="2400" dirty="0" smtClean="0"/>
              <a:t>الإعلام </a:t>
            </a:r>
            <a:r>
              <a:rPr lang="ar-SA" sz="2400" dirty="0" smtClean="0"/>
              <a:t>تصل </a:t>
            </a:r>
            <a:r>
              <a:rPr lang="ar-SA" sz="2400" dirty="0" smtClean="0"/>
              <a:t>إلى الناس</a:t>
            </a:r>
          </a:p>
          <a:p>
            <a:r>
              <a:rPr lang="ar-SA" sz="2400" dirty="0" smtClean="0"/>
              <a:t> </a:t>
            </a:r>
            <a:r>
              <a:rPr lang="ar-SA" sz="2400" dirty="0" smtClean="0"/>
              <a:t>عن طريق اللغة </a:t>
            </a:r>
            <a:r>
              <a:rPr lang="ar-SA" sz="2400" dirty="0" smtClean="0"/>
              <a:t>الإعلامية </a:t>
            </a:r>
            <a:endParaRPr lang="ar-SA" sz="2400" dirty="0" smtClean="0"/>
          </a:p>
          <a:p>
            <a:pPr>
              <a:buFont typeface="Arial" pitchFamily="34" charset="0"/>
              <a:buChar char="•"/>
            </a:pPr>
            <a:endParaRPr lang="ar-SA" sz="2400" dirty="0"/>
          </a:p>
          <a:p>
            <a:r>
              <a:rPr lang="ar-SA" sz="2400" dirty="0" smtClean="0"/>
              <a:t>التي تبني  بدورها مفاهيم الناس عن </a:t>
            </a:r>
            <a:r>
              <a:rPr lang="ar-SA" sz="2400" dirty="0" smtClean="0"/>
              <a:t>الأشخاص والأحداث </a:t>
            </a:r>
            <a:r>
              <a:rPr lang="ar-SA" sz="2400" dirty="0" smtClean="0"/>
              <a:t>و الوقائع والقضايا </a:t>
            </a:r>
            <a:r>
              <a:rPr lang="ar-SA" sz="2400" dirty="0" smtClean="0"/>
              <a:t>التي</a:t>
            </a:r>
          </a:p>
          <a:p>
            <a:r>
              <a:rPr lang="ar-SA" sz="2400" dirty="0" smtClean="0"/>
              <a:t> </a:t>
            </a:r>
            <a:r>
              <a:rPr lang="ar-SA" sz="2400" dirty="0" smtClean="0"/>
              <a:t>يعيشونها أو يسمعون </a:t>
            </a:r>
            <a:r>
              <a:rPr lang="ar-SA" sz="2400" dirty="0" smtClean="0"/>
              <a:t>عنها. </a:t>
            </a:r>
            <a:endParaRPr lang="ar-SA" sz="2400" dirty="0" smtClean="0"/>
          </a:p>
          <a:p>
            <a:endParaRPr lang="ar-SA" sz="2400" dirty="0"/>
          </a:p>
          <a:p>
            <a:endParaRPr lang="ar-SA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-19989" y="571480"/>
            <a:ext cx="8991629" cy="526297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اللغة </a:t>
            </a:r>
            <a:r>
              <a:rPr lang="ar-SA" sz="2400" b="1" u="sng" dirty="0" err="1" smtClean="0">
                <a:solidFill>
                  <a:srgbClr val="FF0000"/>
                </a:solidFill>
              </a:rPr>
              <a:t>الاعلامية</a:t>
            </a:r>
            <a:r>
              <a:rPr lang="ar-SA" sz="2400" b="1" u="sng" dirty="0" smtClean="0">
                <a:solidFill>
                  <a:srgbClr val="FF0000"/>
                </a:solidFill>
              </a:rPr>
              <a:t>  هي </a:t>
            </a:r>
            <a:r>
              <a:rPr lang="ar-SA" sz="2400" b="1" u="sng" dirty="0" err="1" smtClean="0">
                <a:solidFill>
                  <a:srgbClr val="FF0000"/>
                </a:solidFill>
              </a:rPr>
              <a:t>الاداة</a:t>
            </a:r>
            <a:r>
              <a:rPr lang="ar-SA" sz="2400" b="1" u="sng" dirty="0" smtClean="0">
                <a:solidFill>
                  <a:srgbClr val="FF0000"/>
                </a:solidFill>
              </a:rPr>
              <a:t> </a:t>
            </a:r>
            <a:r>
              <a:rPr lang="ar-SA" sz="2400" b="1" u="sng" dirty="0" err="1" smtClean="0">
                <a:solidFill>
                  <a:srgbClr val="FF0000"/>
                </a:solidFill>
              </a:rPr>
              <a:t>الاكثر</a:t>
            </a:r>
            <a:r>
              <a:rPr lang="ar-SA" sz="2400" b="1" u="sng" dirty="0" smtClean="0">
                <a:solidFill>
                  <a:srgbClr val="FF0000"/>
                </a:solidFill>
              </a:rPr>
              <a:t> تأثيرا في الترويج لكثير من </a:t>
            </a:r>
            <a:r>
              <a:rPr lang="ar-SA" sz="2400" b="1" u="sng" dirty="0" err="1" smtClean="0">
                <a:solidFill>
                  <a:srgbClr val="FF0000"/>
                </a:solidFill>
              </a:rPr>
              <a:t>الايديولوجيات</a:t>
            </a:r>
            <a:r>
              <a:rPr lang="ar-SA" sz="2400" b="1" u="sng" dirty="0" smtClean="0">
                <a:solidFill>
                  <a:srgbClr val="FF0000"/>
                </a:solidFill>
              </a:rPr>
              <a:t> السياسية </a:t>
            </a:r>
          </a:p>
          <a:p>
            <a:endParaRPr lang="ar-SA" sz="2400" dirty="0"/>
          </a:p>
          <a:p>
            <a:endParaRPr lang="ar-SA" sz="2400" dirty="0"/>
          </a:p>
          <a:p>
            <a:r>
              <a:rPr lang="ar-SA" sz="2400" dirty="0" smtClean="0"/>
              <a:t>مثال ” </a:t>
            </a:r>
            <a:r>
              <a:rPr lang="ar-SA" sz="2400" dirty="0" err="1" smtClean="0"/>
              <a:t>احداث</a:t>
            </a:r>
            <a:r>
              <a:rPr lang="ar-SA" sz="2400" dirty="0" smtClean="0"/>
              <a:t> 11 </a:t>
            </a:r>
            <a:r>
              <a:rPr lang="ar-SA" sz="2400" dirty="0" err="1" smtClean="0"/>
              <a:t>سيبتمر</a:t>
            </a:r>
            <a:r>
              <a:rPr lang="ar-SA" sz="2400" dirty="0" smtClean="0"/>
              <a:t>  ( الحرب ضد </a:t>
            </a:r>
            <a:r>
              <a:rPr lang="ar-SA" sz="2400" dirty="0" err="1" smtClean="0"/>
              <a:t>الارهاب</a:t>
            </a:r>
            <a:r>
              <a:rPr lang="ar-SA" sz="2400" dirty="0" smtClean="0"/>
              <a:t> ) </a:t>
            </a:r>
          </a:p>
          <a:p>
            <a:endParaRPr lang="ar-SA" sz="2400" dirty="0"/>
          </a:p>
          <a:p>
            <a:r>
              <a:rPr lang="ar-SA" sz="2400" dirty="0" smtClean="0"/>
              <a:t>اللغة </a:t>
            </a:r>
            <a:r>
              <a:rPr lang="ar-SA" sz="2400" dirty="0" err="1" smtClean="0"/>
              <a:t>الاعلامية</a:t>
            </a:r>
            <a:r>
              <a:rPr lang="ar-SA" sz="2400" dirty="0" smtClean="0"/>
              <a:t> التي جسدها النص المقروء </a:t>
            </a:r>
            <a:r>
              <a:rPr lang="ar-SA" sz="2400" dirty="0" err="1" smtClean="0"/>
              <a:t>و</a:t>
            </a:r>
            <a:r>
              <a:rPr lang="ar-SA" sz="2400" dirty="0" smtClean="0"/>
              <a:t> الكلمة المسموعة </a:t>
            </a:r>
            <a:r>
              <a:rPr lang="ar-SA" sz="2400" dirty="0" err="1" smtClean="0"/>
              <a:t>و</a:t>
            </a:r>
            <a:r>
              <a:rPr lang="ar-SA" sz="2400" dirty="0" smtClean="0"/>
              <a:t> الصور المتحركة </a:t>
            </a:r>
            <a:r>
              <a:rPr lang="ar-SA" sz="2400" dirty="0" smtClean="0"/>
              <a:t>والساكنة</a:t>
            </a:r>
          </a:p>
          <a:p>
            <a:endParaRPr lang="ar-SA" sz="2400" dirty="0" smtClean="0"/>
          </a:p>
          <a:p>
            <a:r>
              <a:rPr lang="ar-SA" sz="2400" dirty="0" smtClean="0"/>
              <a:t> </a:t>
            </a:r>
            <a:r>
              <a:rPr lang="ar-SA" sz="2400" dirty="0" smtClean="0"/>
              <a:t>أداة </a:t>
            </a:r>
            <a:r>
              <a:rPr lang="ar-SA" sz="2400" dirty="0" smtClean="0"/>
              <a:t>فاعلة </a:t>
            </a:r>
            <a:r>
              <a:rPr lang="ar-SA" sz="2400" dirty="0" err="1" smtClean="0"/>
              <a:t>و</a:t>
            </a:r>
            <a:r>
              <a:rPr lang="ar-SA" sz="2400" dirty="0" smtClean="0"/>
              <a:t> مؤثرة في الترويج للمعاني المقصودة من النخب السياسية </a:t>
            </a:r>
            <a:r>
              <a:rPr lang="ar-SA" sz="2400" dirty="0" err="1" smtClean="0"/>
              <a:t>و</a:t>
            </a:r>
            <a:r>
              <a:rPr lang="ar-SA" sz="2400" dirty="0" smtClean="0"/>
              <a:t> </a:t>
            </a:r>
            <a:r>
              <a:rPr lang="ar-SA" sz="2400" dirty="0" err="1" smtClean="0"/>
              <a:t>الاعلامية</a:t>
            </a:r>
            <a:r>
              <a:rPr lang="ar-SA" sz="2400" dirty="0" smtClean="0"/>
              <a:t> </a:t>
            </a:r>
            <a:r>
              <a:rPr lang="ar-SA" sz="2400" dirty="0" smtClean="0"/>
              <a:t>في</a:t>
            </a:r>
          </a:p>
          <a:p>
            <a:r>
              <a:rPr lang="ar-SA" sz="2400" dirty="0" smtClean="0"/>
              <a:t> </a:t>
            </a:r>
            <a:r>
              <a:rPr lang="ar-SA" sz="2400" dirty="0" smtClean="0"/>
              <a:t>الغرب عامة </a:t>
            </a:r>
            <a:r>
              <a:rPr lang="ar-SA" sz="2400" dirty="0" err="1" smtClean="0"/>
              <a:t>و</a:t>
            </a:r>
            <a:r>
              <a:rPr lang="ar-SA" sz="2400" dirty="0" smtClean="0"/>
              <a:t> الولايات المتحدة </a:t>
            </a:r>
            <a:r>
              <a:rPr lang="ar-SA" sz="2400" dirty="0" smtClean="0"/>
              <a:t>على </a:t>
            </a:r>
            <a:r>
              <a:rPr lang="ar-SA" sz="2400" dirty="0" smtClean="0"/>
              <a:t>وجه الخصوص .</a:t>
            </a:r>
          </a:p>
          <a:p>
            <a:endParaRPr lang="ar-SA" sz="2400" dirty="0"/>
          </a:p>
          <a:p>
            <a:r>
              <a:rPr lang="ar-SA" sz="2400" dirty="0" smtClean="0"/>
              <a:t>( لماذا يكرهوننا ؟)  دون </a:t>
            </a:r>
            <a:r>
              <a:rPr lang="ar-SA" sz="2400" dirty="0" err="1" smtClean="0"/>
              <a:t>ان</a:t>
            </a:r>
            <a:r>
              <a:rPr lang="ar-SA" sz="2400" dirty="0" smtClean="0"/>
              <a:t> تشير هذه المفاهيم </a:t>
            </a:r>
            <a:r>
              <a:rPr lang="ar-SA" sz="2400" dirty="0" err="1" smtClean="0"/>
              <a:t>الى</a:t>
            </a:r>
            <a:r>
              <a:rPr lang="ar-SA" sz="2400" dirty="0" smtClean="0"/>
              <a:t> </a:t>
            </a:r>
            <a:r>
              <a:rPr lang="ar-SA" sz="2400" dirty="0" err="1" smtClean="0"/>
              <a:t>ان</a:t>
            </a:r>
            <a:r>
              <a:rPr lang="ar-SA" sz="2400" dirty="0" smtClean="0"/>
              <a:t> العالم يكره سياسة الولايات </a:t>
            </a:r>
            <a:r>
              <a:rPr lang="ar-SA" sz="2400" dirty="0" err="1" smtClean="0"/>
              <a:t>الامريكية</a:t>
            </a:r>
            <a:endParaRPr lang="ar-SA" sz="2400" dirty="0" smtClean="0"/>
          </a:p>
          <a:p>
            <a:r>
              <a:rPr lang="ar-SA" sz="2400" dirty="0" smtClean="0"/>
              <a:t> </a:t>
            </a:r>
            <a:r>
              <a:rPr lang="ar-SA" sz="2400" dirty="0" smtClean="0"/>
              <a:t>وليس الثقافة </a:t>
            </a:r>
            <a:r>
              <a:rPr lang="ar-SA" sz="2400" dirty="0" err="1" smtClean="0"/>
              <a:t>او</a:t>
            </a:r>
            <a:r>
              <a:rPr lang="ar-SA" sz="2400" dirty="0" smtClean="0"/>
              <a:t> </a:t>
            </a:r>
            <a:r>
              <a:rPr lang="ar-SA" sz="2400" dirty="0" smtClean="0"/>
              <a:t>قيم  الحضارة الغربية </a:t>
            </a:r>
            <a:r>
              <a:rPr lang="ar-SA" sz="2400" dirty="0" err="1" smtClean="0"/>
              <a:t>الامريكية</a:t>
            </a:r>
            <a:r>
              <a:rPr lang="ar-SA" sz="2400" dirty="0" smtClean="0"/>
              <a:t> .</a:t>
            </a:r>
          </a:p>
          <a:p>
            <a:endParaRPr lang="ar-SA" sz="2400" dirty="0"/>
          </a:p>
          <a:p>
            <a:endParaRPr lang="ar-SA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-285784" y="214290"/>
            <a:ext cx="9273757" cy="6063198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000" dirty="0" smtClean="0"/>
              <a:t>اللغة </a:t>
            </a:r>
            <a:r>
              <a:rPr lang="ar-SA" sz="2000" dirty="0" smtClean="0"/>
              <a:t>الإعلامية </a:t>
            </a:r>
            <a:r>
              <a:rPr lang="ar-SA" sz="2000" dirty="0" smtClean="0"/>
              <a:t>لها قدرة على </a:t>
            </a:r>
            <a:r>
              <a:rPr lang="ar-SA" sz="2000" dirty="0" smtClean="0"/>
              <a:t>الإقناع </a:t>
            </a:r>
            <a:r>
              <a:rPr lang="ar-SA" sz="2000" dirty="0" err="1" smtClean="0"/>
              <a:t>اذا</a:t>
            </a:r>
            <a:r>
              <a:rPr lang="ar-SA" sz="2000" dirty="0" smtClean="0"/>
              <a:t> تم تعريف </a:t>
            </a:r>
            <a:r>
              <a:rPr lang="ar-SA" sz="2000" dirty="0" smtClean="0"/>
              <a:t>الشيء </a:t>
            </a:r>
            <a:r>
              <a:rPr lang="ar-SA" sz="2000" dirty="0" smtClean="0"/>
              <a:t>و تحديد مفهومه بطريقة تقنع الناس </a:t>
            </a:r>
            <a:r>
              <a:rPr lang="ar-SA" sz="2000" dirty="0" err="1" smtClean="0"/>
              <a:t>به</a:t>
            </a:r>
            <a:r>
              <a:rPr lang="ar-SA" sz="2000" dirty="0" smtClean="0"/>
              <a:t> </a:t>
            </a:r>
          </a:p>
          <a:p>
            <a:endParaRPr lang="ar-SA" sz="2000" dirty="0"/>
          </a:p>
          <a:p>
            <a:r>
              <a:rPr lang="ar-SA" sz="2000" dirty="0" err="1" smtClean="0">
                <a:solidFill>
                  <a:srgbClr val="FF0000"/>
                </a:solidFill>
              </a:rPr>
              <a:t>الساسه</a:t>
            </a:r>
            <a:r>
              <a:rPr lang="ar-SA" sz="2000" dirty="0" smtClean="0">
                <a:solidFill>
                  <a:srgbClr val="FF0000"/>
                </a:solidFill>
              </a:rPr>
              <a:t> </a:t>
            </a:r>
            <a:r>
              <a:rPr lang="ar-SA" sz="2000" dirty="0" err="1" smtClean="0">
                <a:solidFill>
                  <a:srgbClr val="FF0000"/>
                </a:solidFill>
              </a:rPr>
              <a:t>الامريكيون</a:t>
            </a:r>
            <a:r>
              <a:rPr lang="ar-SA" sz="2000" dirty="0" smtClean="0">
                <a:solidFill>
                  <a:srgbClr val="FF0000"/>
                </a:solidFill>
              </a:rPr>
              <a:t> تعاملوا ببراعة مع تحديد المفاهيم التي أرادوا لها </a:t>
            </a:r>
            <a:r>
              <a:rPr lang="ar-SA" sz="2000" dirty="0" err="1" smtClean="0">
                <a:solidFill>
                  <a:srgbClr val="FF0000"/>
                </a:solidFill>
              </a:rPr>
              <a:t>ان</a:t>
            </a:r>
            <a:r>
              <a:rPr lang="ar-SA" sz="2000" dirty="0" smtClean="0">
                <a:solidFill>
                  <a:srgbClr val="FF0000"/>
                </a:solidFill>
              </a:rPr>
              <a:t> تسود العالم مثل : </a:t>
            </a:r>
          </a:p>
          <a:p>
            <a:endParaRPr lang="ar-SA" sz="2000" dirty="0"/>
          </a:p>
          <a:p>
            <a:r>
              <a:rPr lang="ar-SA" sz="2000" dirty="0" smtClean="0"/>
              <a:t>تعريفهم </a:t>
            </a:r>
            <a:r>
              <a:rPr lang="ar-SA" sz="2000" dirty="0" err="1" smtClean="0"/>
              <a:t>للارهاب</a:t>
            </a:r>
            <a:r>
              <a:rPr lang="ar-SA" sz="2000" dirty="0" smtClean="0"/>
              <a:t> – الديمقراطية – حقوق </a:t>
            </a:r>
            <a:r>
              <a:rPr lang="ar-SA" sz="2000" dirty="0" err="1" smtClean="0"/>
              <a:t>الانسان</a:t>
            </a:r>
            <a:r>
              <a:rPr lang="ar-SA" sz="2000" dirty="0" smtClean="0"/>
              <a:t> – العدالة – الحرية – التسامح بالمعاني التي يقصدونها وتخدم </a:t>
            </a:r>
          </a:p>
          <a:p>
            <a:endParaRPr lang="ar-SA" sz="2000" dirty="0"/>
          </a:p>
          <a:p>
            <a:r>
              <a:rPr lang="ar-SA" sz="2000" dirty="0" smtClean="0"/>
              <a:t>أهدافهم في الهيمنة على العالم .</a:t>
            </a:r>
          </a:p>
          <a:p>
            <a:endParaRPr lang="ar-SA" sz="2000" dirty="0"/>
          </a:p>
          <a:p>
            <a:r>
              <a:rPr lang="ar-SA" sz="2000" dirty="0" smtClean="0"/>
              <a:t>ما يؤكد ذلك مقولة ” </a:t>
            </a:r>
            <a:r>
              <a:rPr lang="ar-SA" sz="2000" dirty="0" err="1" smtClean="0"/>
              <a:t>رامسفيلد</a:t>
            </a:r>
            <a:r>
              <a:rPr lang="ar-SA" sz="2000" dirty="0" smtClean="0"/>
              <a:t> ” </a:t>
            </a:r>
          </a:p>
          <a:p>
            <a:endParaRPr lang="ar-SA" sz="2000" dirty="0"/>
          </a:p>
          <a:p>
            <a:r>
              <a:rPr lang="ar-SA" sz="2800" b="1" dirty="0" smtClean="0">
                <a:solidFill>
                  <a:srgbClr val="FF0000"/>
                </a:solidFill>
              </a:rPr>
              <a:t>” انتهت الحرب العسكرية </a:t>
            </a:r>
            <a:r>
              <a:rPr lang="ar-SA" sz="2800" b="1" dirty="0" err="1" smtClean="0">
                <a:solidFill>
                  <a:srgbClr val="FF0000"/>
                </a:solidFill>
              </a:rPr>
              <a:t>و</a:t>
            </a:r>
            <a:r>
              <a:rPr lang="ar-SA" sz="2800" b="1" dirty="0" smtClean="0">
                <a:solidFill>
                  <a:srgbClr val="FF0000"/>
                </a:solidFill>
              </a:rPr>
              <a:t> بدأت حرب الأفكار ” </a:t>
            </a:r>
          </a:p>
          <a:p>
            <a:endParaRPr lang="ar-SA" sz="2000" dirty="0" smtClean="0"/>
          </a:p>
          <a:p>
            <a:r>
              <a:rPr lang="ar-SA" sz="2000" dirty="0" smtClean="0">
                <a:solidFill>
                  <a:srgbClr val="FF0000"/>
                </a:solidFill>
              </a:rPr>
              <a:t>أحداث الثورات الشعبية العربية </a:t>
            </a:r>
            <a:r>
              <a:rPr lang="ar-SA" sz="2000" dirty="0" smtClean="0">
                <a:solidFill>
                  <a:srgbClr val="FF0000"/>
                </a:solidFill>
              </a:rPr>
              <a:t>لعام 2011: </a:t>
            </a:r>
            <a:endParaRPr lang="ar-SA" sz="2000" dirty="0" smtClean="0">
              <a:solidFill>
                <a:srgbClr val="FF0000"/>
              </a:solidFill>
            </a:endParaRPr>
          </a:p>
          <a:p>
            <a:endParaRPr lang="ar-SA" sz="2000" dirty="0"/>
          </a:p>
          <a:p>
            <a:r>
              <a:rPr lang="ar-SA" sz="2000" dirty="0" smtClean="0"/>
              <a:t>ظهر تحول في </a:t>
            </a:r>
            <a:r>
              <a:rPr lang="ar-SA" sz="2000" dirty="0" err="1" smtClean="0"/>
              <a:t>ايديولوجية</a:t>
            </a:r>
            <a:r>
              <a:rPr lang="ar-SA" sz="2000" dirty="0" smtClean="0"/>
              <a:t> اللغة السياسية  للرؤساء الذين </a:t>
            </a:r>
            <a:r>
              <a:rPr lang="ar-SA" sz="2000" dirty="0" smtClean="0"/>
              <a:t>أطاحت </a:t>
            </a:r>
            <a:r>
              <a:rPr lang="ar-SA" sz="2000" dirty="0" smtClean="0"/>
              <a:t>بهم الثورة  من ( التهديد </a:t>
            </a:r>
            <a:r>
              <a:rPr lang="ar-SA" sz="2000" dirty="0" err="1" smtClean="0"/>
              <a:t>و</a:t>
            </a:r>
            <a:r>
              <a:rPr lang="ar-SA" sz="2000" dirty="0" smtClean="0"/>
              <a:t> البطش – ثم محاولات</a:t>
            </a:r>
          </a:p>
          <a:p>
            <a:endParaRPr lang="ar-SA" sz="2000" dirty="0"/>
          </a:p>
          <a:p>
            <a:r>
              <a:rPr lang="ar-SA" sz="2000" dirty="0" smtClean="0"/>
              <a:t>التهدئة بوعود </a:t>
            </a:r>
            <a:r>
              <a:rPr lang="ar-SA" sz="2000" dirty="0" smtClean="0"/>
              <a:t>بالإصلاح </a:t>
            </a:r>
            <a:r>
              <a:rPr lang="ar-SA" sz="2000" dirty="0" smtClean="0"/>
              <a:t>السياسي ثم خطابات التنحي وما تبعها من لغة سياسية راعت أهداف الثورة وغاياتها </a:t>
            </a:r>
          </a:p>
          <a:p>
            <a:endParaRPr lang="ar-SA" sz="2000" dirty="0"/>
          </a:p>
          <a:p>
            <a:endParaRPr lang="ar-SA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05402" y="642918"/>
            <a:ext cx="8666219" cy="3046988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dirty="0"/>
              <a:t> </a:t>
            </a:r>
            <a:r>
              <a:rPr lang="ar-SA" sz="2400" dirty="0" smtClean="0"/>
              <a:t>الثورات السياسية التي شهدها العالم المعاصر وما حملته من </a:t>
            </a:r>
            <a:r>
              <a:rPr lang="ar-SA" sz="2400" dirty="0" err="1" smtClean="0"/>
              <a:t>ايديولوجيات</a:t>
            </a:r>
            <a:r>
              <a:rPr lang="ar-SA" sz="2400" dirty="0" smtClean="0"/>
              <a:t> مختلفة تسعى </a:t>
            </a:r>
            <a:endParaRPr lang="ar-SA" sz="2400" dirty="0" smtClean="0"/>
          </a:p>
          <a:p>
            <a:endParaRPr lang="ar-SA" sz="2400" dirty="0" smtClean="0"/>
          </a:p>
          <a:p>
            <a:r>
              <a:rPr lang="ar-SA" sz="2400" dirty="0" smtClean="0"/>
              <a:t>جميعها إلى </a:t>
            </a:r>
            <a:r>
              <a:rPr lang="ar-SA" sz="2400" dirty="0" smtClean="0"/>
              <a:t>الهيمنة </a:t>
            </a:r>
            <a:r>
              <a:rPr lang="ar-SA" sz="2400" dirty="0" smtClean="0"/>
              <a:t>على </a:t>
            </a:r>
            <a:r>
              <a:rPr lang="ar-SA" sz="2400" dirty="0" smtClean="0"/>
              <a:t>الثقافات </a:t>
            </a:r>
            <a:r>
              <a:rPr lang="ar-SA" sz="2400" dirty="0" err="1" smtClean="0"/>
              <a:t>و</a:t>
            </a:r>
            <a:r>
              <a:rPr lang="ar-SA" sz="2400" dirty="0" smtClean="0"/>
              <a:t> الشعوب لم تكن تحدث لو لم تكن هناك وسائل </a:t>
            </a:r>
            <a:r>
              <a:rPr lang="ar-SA" sz="2400" dirty="0" smtClean="0"/>
              <a:t>إعلام</a:t>
            </a:r>
          </a:p>
          <a:p>
            <a:endParaRPr lang="ar-SA" sz="2400" dirty="0" smtClean="0"/>
          </a:p>
          <a:p>
            <a:r>
              <a:rPr lang="ar-SA" sz="2400" dirty="0" smtClean="0"/>
              <a:t> </a:t>
            </a:r>
            <a:r>
              <a:rPr lang="ar-SA" sz="2400" dirty="0" smtClean="0"/>
              <a:t>تنقلها للجمهور .</a:t>
            </a:r>
          </a:p>
          <a:p>
            <a:endParaRPr lang="ar-SA" sz="2400" dirty="0"/>
          </a:p>
          <a:p>
            <a:endParaRPr lang="ar-SA" sz="2400" dirty="0" smtClean="0"/>
          </a:p>
          <a:p>
            <a:r>
              <a:rPr lang="ar-SA" sz="2400" dirty="0" smtClean="0"/>
              <a:t>اللغة هي </a:t>
            </a:r>
            <a:r>
              <a:rPr lang="ar-SA" sz="2400" dirty="0" smtClean="0"/>
              <a:t>أداة </a:t>
            </a:r>
            <a:r>
              <a:rPr lang="ar-SA" sz="2400" dirty="0" smtClean="0"/>
              <a:t>التعبير السياسي عن </a:t>
            </a:r>
            <a:r>
              <a:rPr lang="ar-SA" sz="2400" dirty="0" err="1" smtClean="0"/>
              <a:t>الايديولوجيا</a:t>
            </a:r>
            <a:r>
              <a:rPr lang="ar-SA" sz="2400" dirty="0" smtClean="0"/>
              <a:t>. </a:t>
            </a:r>
            <a:endParaRPr lang="ar-SA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071802" y="285728"/>
            <a:ext cx="2291076" cy="1077218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800" b="1" dirty="0" err="1" smtClean="0">
                <a:solidFill>
                  <a:srgbClr val="FF0000"/>
                </a:solidFill>
              </a:rPr>
              <a:t>أيديووجيا</a:t>
            </a:r>
            <a:r>
              <a:rPr lang="ar-SA" sz="2800" b="1" dirty="0" smtClean="0">
                <a:solidFill>
                  <a:srgbClr val="FF0000"/>
                </a:solidFill>
              </a:rPr>
              <a:t> </a:t>
            </a:r>
            <a:r>
              <a:rPr lang="ar-SA" sz="2800" b="1" dirty="0" err="1" smtClean="0">
                <a:solidFill>
                  <a:srgbClr val="FF0000"/>
                </a:solidFill>
              </a:rPr>
              <a:t>الاعلان</a:t>
            </a:r>
            <a:r>
              <a:rPr lang="ar-SA" sz="2800" b="1" dirty="0" smtClean="0">
                <a:solidFill>
                  <a:srgbClr val="FF0000"/>
                </a:solidFill>
              </a:rPr>
              <a:t> </a:t>
            </a:r>
          </a:p>
          <a:p>
            <a:endParaRPr lang="ar-SA" dirty="0"/>
          </a:p>
          <a:p>
            <a:endParaRPr lang="ar-SA" dirty="0"/>
          </a:p>
        </p:txBody>
      </p:sp>
      <p:sp>
        <p:nvSpPr>
          <p:cNvPr id="3" name="مربع نص 2"/>
          <p:cNvSpPr txBox="1"/>
          <p:nvPr/>
        </p:nvSpPr>
        <p:spPr>
          <a:xfrm>
            <a:off x="5322055" y="1071546"/>
            <a:ext cx="3821945" cy="129266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أنواع أيديولوجيا الرسالة الإعلانية : </a:t>
            </a:r>
          </a:p>
          <a:p>
            <a:endParaRPr lang="ar-SA" dirty="0"/>
          </a:p>
          <a:p>
            <a:endParaRPr lang="ar-SA" dirty="0" smtClean="0"/>
          </a:p>
          <a:p>
            <a:endParaRPr lang="ar-SA" dirty="0"/>
          </a:p>
        </p:txBody>
      </p:sp>
      <p:graphicFrame>
        <p:nvGraphicFramePr>
          <p:cNvPr id="4" name="رسم تخطيطي 3"/>
          <p:cNvGraphicFramePr/>
          <p:nvPr/>
        </p:nvGraphicFramePr>
        <p:xfrm>
          <a:off x="2071670" y="192880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مستطيل 4"/>
          <p:cNvSpPr/>
          <p:nvPr/>
        </p:nvSpPr>
        <p:spPr>
          <a:xfrm>
            <a:off x="2643174" y="5929330"/>
            <a:ext cx="61436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6"/>
              </a:rPr>
              <a:t>http://</a:t>
            </a:r>
            <a:r>
              <a:rPr lang="en-US" dirty="0" smtClean="0">
                <a:hlinkClick r:id="rId6"/>
              </a:rPr>
              <a:t>www.youtube.com/watch?v=i27o_VI1LIc</a:t>
            </a:r>
            <a:endParaRPr lang="ar-SA" dirty="0" smtClean="0"/>
          </a:p>
          <a:p>
            <a:r>
              <a:rPr lang="en-US" dirty="0" smtClean="0">
                <a:hlinkClick r:id="rId7"/>
              </a:rPr>
              <a:t>http://</a:t>
            </a:r>
            <a:r>
              <a:rPr lang="en-US" dirty="0" smtClean="0">
                <a:hlinkClick r:id="rId7"/>
              </a:rPr>
              <a:t>www.youtube.com/watch?v=4xQb9Kl-O3E</a:t>
            </a:r>
            <a:endParaRPr lang="ar-SA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-169179" y="214290"/>
            <a:ext cx="9139104" cy="809452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000" b="1" u="sng" dirty="0" err="1" smtClean="0">
                <a:solidFill>
                  <a:srgbClr val="FF0000"/>
                </a:solidFill>
              </a:rPr>
              <a:t>الايديوجيا</a:t>
            </a:r>
            <a:r>
              <a:rPr lang="ar-SA" sz="2000" b="1" u="sng" dirty="0" smtClean="0">
                <a:solidFill>
                  <a:srgbClr val="FF0000"/>
                </a:solidFill>
              </a:rPr>
              <a:t> في </a:t>
            </a:r>
            <a:r>
              <a:rPr lang="ar-SA" sz="2000" b="1" u="sng" dirty="0" smtClean="0">
                <a:solidFill>
                  <a:srgbClr val="FF0000"/>
                </a:solidFill>
              </a:rPr>
              <a:t>الإعلان </a:t>
            </a:r>
            <a:r>
              <a:rPr lang="ar-SA" sz="2000" b="1" u="sng" dirty="0" smtClean="0">
                <a:solidFill>
                  <a:srgbClr val="FF0000"/>
                </a:solidFill>
              </a:rPr>
              <a:t>التجاري: </a:t>
            </a:r>
          </a:p>
          <a:p>
            <a:endParaRPr lang="ar-SA" sz="2000" dirty="0"/>
          </a:p>
          <a:p>
            <a:r>
              <a:rPr lang="ar-SA" sz="2000" dirty="0" smtClean="0"/>
              <a:t> يقصد بالرسالة </a:t>
            </a:r>
            <a:r>
              <a:rPr lang="ar-SA" sz="2000" dirty="0" smtClean="0"/>
              <a:t>الإعلانية  </a:t>
            </a:r>
            <a:r>
              <a:rPr lang="ar-SA" sz="2000" dirty="0" smtClean="0"/>
              <a:t>التجارية وما تحمله من معان </a:t>
            </a:r>
            <a:r>
              <a:rPr lang="ar-SA" sz="2000" dirty="0" err="1" smtClean="0"/>
              <a:t>و</a:t>
            </a:r>
            <a:r>
              <a:rPr lang="ar-SA" sz="2000" dirty="0" smtClean="0"/>
              <a:t> أفكار مقصودة يراد إيصالها </a:t>
            </a:r>
            <a:r>
              <a:rPr lang="ar-SA" sz="2000" dirty="0" err="1" smtClean="0"/>
              <a:t>الى</a:t>
            </a:r>
            <a:r>
              <a:rPr lang="ar-SA" sz="2000" dirty="0" smtClean="0"/>
              <a:t> المستهلك </a:t>
            </a:r>
            <a:r>
              <a:rPr lang="ar-SA" sz="2000" dirty="0" err="1" smtClean="0"/>
              <a:t>و</a:t>
            </a:r>
            <a:r>
              <a:rPr lang="ar-SA" sz="2000" dirty="0" smtClean="0"/>
              <a:t> </a:t>
            </a:r>
            <a:r>
              <a:rPr lang="ar-SA" sz="2000" dirty="0" smtClean="0"/>
              <a:t>إقناعه</a:t>
            </a:r>
          </a:p>
          <a:p>
            <a:endParaRPr lang="ar-SA" sz="2000" dirty="0" smtClean="0"/>
          </a:p>
          <a:p>
            <a:r>
              <a:rPr lang="ar-SA" sz="2000" dirty="0" smtClean="0"/>
              <a:t> </a:t>
            </a:r>
            <a:r>
              <a:rPr lang="ar-SA" sz="2000" dirty="0" err="1" smtClean="0"/>
              <a:t>بها</a:t>
            </a:r>
            <a:r>
              <a:rPr lang="ar-SA" sz="2000" dirty="0" smtClean="0"/>
              <a:t> </a:t>
            </a:r>
            <a:r>
              <a:rPr lang="ar-SA" sz="2000" dirty="0" smtClean="0"/>
              <a:t>, </a:t>
            </a:r>
            <a:r>
              <a:rPr lang="ar-SA" sz="2000" dirty="0" err="1" smtClean="0"/>
              <a:t>والاقناع</a:t>
            </a:r>
            <a:r>
              <a:rPr lang="ar-SA" sz="2000" dirty="0" smtClean="0"/>
              <a:t> </a:t>
            </a:r>
            <a:r>
              <a:rPr lang="ar-SA" sz="2000" dirty="0" smtClean="0"/>
              <a:t>في الرسالة </a:t>
            </a:r>
            <a:r>
              <a:rPr lang="ar-SA" sz="2000" dirty="0" smtClean="0"/>
              <a:t>الإعلانية </a:t>
            </a:r>
            <a:r>
              <a:rPr lang="ar-SA" sz="2000" dirty="0" smtClean="0"/>
              <a:t>أكثر تأثيرا على المستهلك </a:t>
            </a:r>
            <a:r>
              <a:rPr lang="ar-SA" sz="2000" dirty="0" smtClean="0"/>
              <a:t>إذا </a:t>
            </a:r>
            <a:r>
              <a:rPr lang="ar-SA" sz="2000" dirty="0" smtClean="0"/>
              <a:t>تصل </a:t>
            </a:r>
            <a:r>
              <a:rPr lang="ar-SA" sz="2000" dirty="0" smtClean="0"/>
              <a:t>إليه </a:t>
            </a:r>
            <a:r>
              <a:rPr lang="ar-SA" sz="2000" dirty="0" smtClean="0"/>
              <a:t>الفكرة </a:t>
            </a:r>
            <a:r>
              <a:rPr lang="ar-SA" sz="2000" dirty="0" err="1" smtClean="0"/>
              <a:t>و</a:t>
            </a:r>
            <a:r>
              <a:rPr lang="ar-SA" sz="2000" dirty="0" smtClean="0"/>
              <a:t> يصل </a:t>
            </a:r>
            <a:r>
              <a:rPr lang="ar-SA" sz="2000" dirty="0" smtClean="0"/>
              <a:t>إليه </a:t>
            </a:r>
            <a:r>
              <a:rPr lang="ar-SA" sz="2000" dirty="0" smtClean="0"/>
              <a:t>المعنى بطريقة </a:t>
            </a:r>
          </a:p>
          <a:p>
            <a:endParaRPr lang="ar-SA" sz="2000" dirty="0"/>
          </a:p>
          <a:p>
            <a:r>
              <a:rPr lang="ar-SA" sz="2000" dirty="0" smtClean="0"/>
              <a:t>ذكية لا يستطيع كثير من المستهلكين التعرف عليها بسهولة </a:t>
            </a:r>
            <a:r>
              <a:rPr lang="ar-SA" sz="2000" dirty="0" smtClean="0"/>
              <a:t>.</a:t>
            </a:r>
            <a:endParaRPr lang="ar-SA" sz="2000" dirty="0" smtClean="0"/>
          </a:p>
          <a:p>
            <a:endParaRPr lang="ar-SA" sz="2000" dirty="0" smtClean="0"/>
          </a:p>
          <a:p>
            <a:pPr>
              <a:buFont typeface="Arial" pitchFamily="34" charset="0"/>
              <a:buChar char="•"/>
            </a:pPr>
            <a:r>
              <a:rPr lang="ar-SA" sz="2000" dirty="0"/>
              <a:t> </a:t>
            </a:r>
            <a:r>
              <a:rPr lang="ar-SA" sz="2000" dirty="0" smtClean="0"/>
              <a:t>ما يؤكد ذلك ما دعت له </a:t>
            </a:r>
            <a:r>
              <a:rPr lang="ar-SA" sz="2000" dirty="0" err="1" smtClean="0"/>
              <a:t>جوديث</a:t>
            </a:r>
            <a:r>
              <a:rPr lang="ar-SA" sz="2000" dirty="0" smtClean="0"/>
              <a:t> </a:t>
            </a:r>
            <a:r>
              <a:rPr lang="ar-SA" sz="2000" dirty="0" err="1" smtClean="0"/>
              <a:t>ويليامسون</a:t>
            </a:r>
            <a:r>
              <a:rPr lang="ar-SA" sz="2000" dirty="0" smtClean="0"/>
              <a:t> </a:t>
            </a:r>
            <a:r>
              <a:rPr lang="en-US" sz="2000" dirty="0" err="1" smtClean="0"/>
              <a:t>judith</a:t>
            </a:r>
            <a:r>
              <a:rPr lang="en-US" sz="2000" dirty="0" smtClean="0"/>
              <a:t> </a:t>
            </a:r>
            <a:r>
              <a:rPr lang="en-US" sz="2000" dirty="0" err="1" smtClean="0"/>
              <a:t>williamson</a:t>
            </a:r>
            <a:r>
              <a:rPr lang="en-US" sz="2000" dirty="0" smtClean="0"/>
              <a:t> </a:t>
            </a:r>
          </a:p>
          <a:p>
            <a:pPr>
              <a:buFont typeface="Arial" pitchFamily="34" charset="0"/>
              <a:buChar char="•"/>
            </a:pPr>
            <a:endParaRPr lang="en-US" sz="2000" dirty="0"/>
          </a:p>
          <a:p>
            <a:pPr>
              <a:buFont typeface="Arial" pitchFamily="34" charset="0"/>
              <a:buChar char="•"/>
            </a:pPr>
            <a:r>
              <a:rPr lang="ar-SA" sz="2000" dirty="0" smtClean="0"/>
              <a:t>الاتجاه الحديث في صناعة </a:t>
            </a:r>
            <a:r>
              <a:rPr lang="ar-SA" sz="2000" dirty="0" smtClean="0"/>
              <a:t>الإعلان </a:t>
            </a:r>
            <a:r>
              <a:rPr lang="ar-SA" sz="2000" dirty="0" smtClean="0"/>
              <a:t>لا يهدف </a:t>
            </a:r>
            <a:r>
              <a:rPr lang="ar-SA" sz="2000" dirty="0" smtClean="0"/>
              <a:t>إلى تعليم </a:t>
            </a:r>
            <a:r>
              <a:rPr lang="ar-SA" sz="2000" dirty="0" smtClean="0"/>
              <a:t>الجمهور كيف يستهلك المنتج بل يعلمه </a:t>
            </a:r>
            <a:r>
              <a:rPr lang="ar-SA" sz="2000" dirty="0" smtClean="0"/>
              <a:t>المعنى</a:t>
            </a:r>
          </a:p>
          <a:p>
            <a:pPr>
              <a:buFont typeface="Arial" pitchFamily="34" charset="0"/>
              <a:buChar char="•"/>
            </a:pPr>
            <a:endParaRPr lang="ar-SA" sz="2000" dirty="0" smtClean="0"/>
          </a:p>
          <a:p>
            <a:pPr>
              <a:buFont typeface="Arial" pitchFamily="34" charset="0"/>
              <a:buChar char="•"/>
            </a:pPr>
            <a:r>
              <a:rPr lang="ar-SA" sz="2000" dirty="0" smtClean="0"/>
              <a:t> </a:t>
            </a:r>
            <a:r>
              <a:rPr lang="ar-SA" sz="2000" dirty="0" smtClean="0"/>
              <a:t>الذي يحمله </a:t>
            </a:r>
            <a:r>
              <a:rPr lang="ar-SA" sz="2000" dirty="0" smtClean="0"/>
              <a:t>هذا </a:t>
            </a:r>
            <a:r>
              <a:rPr lang="ar-SA" sz="2000" dirty="0" smtClean="0"/>
              <a:t>المنتج </a:t>
            </a:r>
            <a:r>
              <a:rPr lang="ar-SA" sz="2000" dirty="0" err="1" smtClean="0"/>
              <a:t>او</a:t>
            </a:r>
            <a:r>
              <a:rPr lang="ar-SA" sz="2000" dirty="0" smtClean="0"/>
              <a:t> ذاك  ومن ثم فان ما يحمله المنتج من رمز </a:t>
            </a:r>
            <a:r>
              <a:rPr lang="ar-SA" sz="2000" dirty="0" err="1" smtClean="0"/>
              <a:t>و</a:t>
            </a:r>
            <a:r>
              <a:rPr lang="ar-SA" sz="2000" dirty="0" smtClean="0"/>
              <a:t> معنى يكون </a:t>
            </a:r>
            <a:r>
              <a:rPr lang="ar-SA" sz="2000" dirty="0" smtClean="0"/>
              <a:t>أكثر أهمية </a:t>
            </a:r>
            <a:r>
              <a:rPr lang="ar-SA" sz="2000" dirty="0" smtClean="0"/>
              <a:t>من المنتج نفسه </a:t>
            </a:r>
          </a:p>
          <a:p>
            <a:pPr>
              <a:buFont typeface="Arial" pitchFamily="34" charset="0"/>
              <a:buChar char="•"/>
            </a:pPr>
            <a:endParaRPr lang="ar-SA" sz="2000" dirty="0"/>
          </a:p>
          <a:p>
            <a:pPr>
              <a:buFont typeface="Arial" pitchFamily="34" charset="0"/>
              <a:buChar char="•"/>
            </a:pPr>
            <a:r>
              <a:rPr lang="ar-SA" sz="2000" dirty="0" smtClean="0"/>
              <a:t>مثال : </a:t>
            </a:r>
            <a:endParaRPr lang="ar-SA" sz="2000" dirty="0" smtClean="0"/>
          </a:p>
          <a:p>
            <a:endParaRPr lang="ar-SA" sz="2000" dirty="0" smtClean="0"/>
          </a:p>
          <a:p>
            <a:pPr>
              <a:buFont typeface="Arial" pitchFamily="34" charset="0"/>
              <a:buChar char="•"/>
            </a:pPr>
            <a:r>
              <a:rPr lang="ar-SA" sz="2000" dirty="0" err="1" smtClean="0"/>
              <a:t>الاعلان</a:t>
            </a:r>
            <a:r>
              <a:rPr lang="ar-SA" sz="2000" dirty="0" smtClean="0"/>
              <a:t> عن جهاز سريع لغسيل الملابس يترجم خاصية ( السرعة ) </a:t>
            </a:r>
            <a:r>
              <a:rPr lang="ar-SA" sz="2000" dirty="0" smtClean="0"/>
              <a:t>إلى </a:t>
            </a:r>
            <a:r>
              <a:rPr lang="ar-SA" sz="2000" dirty="0" smtClean="0"/>
              <a:t>معنى ( الكفاءة الشخصية  في </a:t>
            </a:r>
            <a:r>
              <a:rPr lang="ar-SA" sz="2000" dirty="0" smtClean="0"/>
              <a:t>إدارة</a:t>
            </a:r>
          </a:p>
          <a:p>
            <a:pPr>
              <a:buFont typeface="Arial" pitchFamily="34" charset="0"/>
              <a:buChar char="•"/>
            </a:pPr>
            <a:endParaRPr lang="ar-SA" sz="2000" dirty="0" smtClean="0"/>
          </a:p>
          <a:p>
            <a:r>
              <a:rPr lang="ar-SA" sz="2000" dirty="0" smtClean="0"/>
              <a:t> </a:t>
            </a:r>
            <a:r>
              <a:rPr lang="ar-SA" sz="2000" dirty="0" smtClean="0"/>
              <a:t>الوقت )</a:t>
            </a:r>
          </a:p>
          <a:p>
            <a:pPr>
              <a:buFont typeface="Arial" pitchFamily="34" charset="0"/>
              <a:buChar char="•"/>
            </a:pPr>
            <a:endParaRPr lang="ar-SA" sz="2000" dirty="0"/>
          </a:p>
          <a:p>
            <a:pPr>
              <a:buFont typeface="Arial" pitchFamily="34" charset="0"/>
              <a:buChar char="•"/>
            </a:pPr>
            <a:endParaRPr lang="ar-SA" sz="2000" dirty="0" smtClean="0"/>
          </a:p>
          <a:p>
            <a:pPr>
              <a:buFont typeface="Arial" pitchFamily="34" charset="0"/>
              <a:buChar char="•"/>
            </a:pPr>
            <a:endParaRPr lang="ar-SA" sz="2000" dirty="0"/>
          </a:p>
          <a:p>
            <a:pPr>
              <a:buFont typeface="Arial" pitchFamily="34" charset="0"/>
              <a:buChar char="•"/>
            </a:pPr>
            <a:endParaRPr lang="ar-SA" sz="2000" dirty="0" smtClean="0"/>
          </a:p>
          <a:p>
            <a:endParaRPr lang="ar-SA" sz="2000" dirty="0"/>
          </a:p>
          <a:p>
            <a:endParaRPr lang="ar-SA" sz="2000" dirty="0" smtClean="0"/>
          </a:p>
          <a:p>
            <a:endParaRPr lang="ar-SA" sz="20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1012</Words>
  <Application>Microsoft Office PowerPoint</Application>
  <PresentationFormat>عرض على الشاشة (3:4)‏</PresentationFormat>
  <Paragraphs>218</Paragraphs>
  <Slides>16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16</vt:i4>
      </vt:variant>
    </vt:vector>
  </HeadingPairs>
  <TitlesOfParts>
    <vt:vector size="17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Asus</dc:creator>
  <cp:lastModifiedBy>Asus</cp:lastModifiedBy>
  <cp:revision>17</cp:revision>
  <dcterms:created xsi:type="dcterms:W3CDTF">2014-04-12T10:49:34Z</dcterms:created>
  <dcterms:modified xsi:type="dcterms:W3CDTF">2014-04-14T07:53:11Z</dcterms:modified>
</cp:coreProperties>
</file>