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61" r:id="rId2"/>
    <p:sldId id="257" r:id="rId3"/>
    <p:sldId id="258" r:id="rId4"/>
    <p:sldId id="263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34382D-2AFD-4AA9-BE6E-5156C378DA95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6D2EAE4-EC56-4E27-9640-D999A709E04B}">
      <dgm:prSet phldrT="[نص]"/>
      <dgm:spPr/>
      <dgm:t>
        <a:bodyPr/>
        <a:lstStyle/>
        <a:p>
          <a:pPr rtl="1"/>
          <a:r>
            <a:rPr lang="ar-SA" dirty="0" smtClean="0"/>
            <a:t>التغذية الرجعية  </a:t>
          </a:r>
          <a:endParaRPr lang="ar-SA" dirty="0"/>
        </a:p>
      </dgm:t>
    </dgm:pt>
    <dgm:pt modelId="{F86BC12D-3D88-4E4F-9815-CDD0AE17EFD0}" type="parTrans" cxnId="{FB00B21B-281A-4AAB-A0BF-42F24F45E547}">
      <dgm:prSet/>
      <dgm:spPr/>
      <dgm:t>
        <a:bodyPr/>
        <a:lstStyle/>
        <a:p>
          <a:pPr rtl="1"/>
          <a:endParaRPr lang="ar-SA"/>
        </a:p>
      </dgm:t>
    </dgm:pt>
    <dgm:pt modelId="{BA433EE5-D07D-4000-9D44-EE620CB4A02E}" type="sibTrans" cxnId="{FB00B21B-281A-4AAB-A0BF-42F24F45E547}">
      <dgm:prSet/>
      <dgm:spPr/>
      <dgm:t>
        <a:bodyPr/>
        <a:lstStyle/>
        <a:p>
          <a:pPr rtl="1"/>
          <a:endParaRPr lang="ar-SA"/>
        </a:p>
      </dgm:t>
    </dgm:pt>
    <dgm:pt modelId="{E6FEE875-FA6C-4480-977E-124F9DE54CCC}">
      <dgm:prSet phldrT="[نص]"/>
      <dgm:spPr/>
      <dgm:t>
        <a:bodyPr/>
        <a:lstStyle/>
        <a:p>
          <a:pPr rtl="1"/>
          <a:r>
            <a:rPr lang="ar-SA" dirty="0" smtClean="0"/>
            <a:t>الوسيلة </a:t>
          </a:r>
          <a:endParaRPr lang="ar-SA" dirty="0"/>
        </a:p>
      </dgm:t>
    </dgm:pt>
    <dgm:pt modelId="{EBA24D6C-9132-4842-AEDE-D7E5B88F41FC}" type="parTrans" cxnId="{6F2F174A-103E-44A5-A9C5-982E423BA964}">
      <dgm:prSet/>
      <dgm:spPr/>
      <dgm:t>
        <a:bodyPr/>
        <a:lstStyle/>
        <a:p>
          <a:pPr rtl="1"/>
          <a:endParaRPr lang="ar-SA"/>
        </a:p>
      </dgm:t>
    </dgm:pt>
    <dgm:pt modelId="{EFD7B7D2-6996-4D62-A59C-B9B6CCC154F9}" type="sibTrans" cxnId="{6F2F174A-103E-44A5-A9C5-982E423BA964}">
      <dgm:prSet/>
      <dgm:spPr/>
      <dgm:t>
        <a:bodyPr/>
        <a:lstStyle/>
        <a:p>
          <a:pPr rtl="1"/>
          <a:endParaRPr lang="ar-SA"/>
        </a:p>
      </dgm:t>
    </dgm:pt>
    <dgm:pt modelId="{DA80B03C-3F34-4512-AB36-C6045E794233}">
      <dgm:prSet phldrT="[نص]"/>
      <dgm:spPr/>
      <dgm:t>
        <a:bodyPr/>
        <a:lstStyle/>
        <a:p>
          <a:pPr rtl="1"/>
          <a:r>
            <a:rPr lang="ar-SA" dirty="0" smtClean="0"/>
            <a:t>الرسالة </a:t>
          </a:r>
          <a:endParaRPr lang="ar-SA" dirty="0"/>
        </a:p>
      </dgm:t>
    </dgm:pt>
    <dgm:pt modelId="{3D48544E-5E46-4493-920D-7AC23A137F8E}" type="parTrans" cxnId="{6FA96B82-C673-45EE-9F3E-A768101DA6A3}">
      <dgm:prSet/>
      <dgm:spPr/>
      <dgm:t>
        <a:bodyPr/>
        <a:lstStyle/>
        <a:p>
          <a:pPr rtl="1"/>
          <a:endParaRPr lang="ar-SA"/>
        </a:p>
      </dgm:t>
    </dgm:pt>
    <dgm:pt modelId="{442534B9-331D-4E58-864B-087EBB8DD113}" type="sibTrans" cxnId="{6FA96B82-C673-45EE-9F3E-A768101DA6A3}">
      <dgm:prSet/>
      <dgm:spPr/>
      <dgm:t>
        <a:bodyPr/>
        <a:lstStyle/>
        <a:p>
          <a:pPr rtl="1"/>
          <a:endParaRPr lang="ar-SA"/>
        </a:p>
      </dgm:t>
    </dgm:pt>
    <dgm:pt modelId="{67CE247F-7E19-4131-8FCA-2A3E679B20CF}">
      <dgm:prSet phldrT="[نص]"/>
      <dgm:spPr/>
      <dgm:t>
        <a:bodyPr/>
        <a:lstStyle/>
        <a:p>
          <a:pPr rtl="1"/>
          <a:r>
            <a:rPr lang="ar-SA" dirty="0" smtClean="0"/>
            <a:t>المرسل</a:t>
          </a:r>
          <a:endParaRPr lang="ar-SA" dirty="0"/>
        </a:p>
      </dgm:t>
    </dgm:pt>
    <dgm:pt modelId="{FBEB4DB5-ED3B-4F5D-9055-DC1FB3F51078}" type="parTrans" cxnId="{EAED1E8D-C103-49F0-94CD-E069F3707778}">
      <dgm:prSet/>
      <dgm:spPr/>
      <dgm:t>
        <a:bodyPr/>
        <a:lstStyle/>
        <a:p>
          <a:pPr rtl="1"/>
          <a:endParaRPr lang="ar-SA"/>
        </a:p>
      </dgm:t>
    </dgm:pt>
    <dgm:pt modelId="{374F613F-8F4D-4D4C-9AAD-F401B32151F2}" type="sibTrans" cxnId="{EAED1E8D-C103-49F0-94CD-E069F3707778}">
      <dgm:prSet/>
      <dgm:spPr/>
      <dgm:t>
        <a:bodyPr/>
        <a:lstStyle/>
        <a:p>
          <a:pPr rtl="1"/>
          <a:endParaRPr lang="ar-SA"/>
        </a:p>
      </dgm:t>
    </dgm:pt>
    <dgm:pt modelId="{5F0CC1AF-3BBE-41CC-B82C-B7D681B4EF7B}">
      <dgm:prSet phldrT="[نص]"/>
      <dgm:spPr/>
      <dgm:t>
        <a:bodyPr/>
        <a:lstStyle/>
        <a:p>
          <a:pPr rtl="1"/>
          <a:r>
            <a:rPr lang="ar-SA" dirty="0" smtClean="0"/>
            <a:t>المستقبل</a:t>
          </a:r>
          <a:endParaRPr lang="ar-SA" dirty="0"/>
        </a:p>
      </dgm:t>
    </dgm:pt>
    <dgm:pt modelId="{EFF8E623-B968-4302-A4F9-5C42255A0B4D}" type="parTrans" cxnId="{AE25C178-ED36-4C38-A256-4E3FFDC59E66}">
      <dgm:prSet/>
      <dgm:spPr/>
      <dgm:t>
        <a:bodyPr/>
        <a:lstStyle/>
        <a:p>
          <a:pPr rtl="1"/>
          <a:endParaRPr lang="ar-SA"/>
        </a:p>
      </dgm:t>
    </dgm:pt>
    <dgm:pt modelId="{B98D2FA4-E220-4FF5-B8C2-CD6B8CB24AC2}" type="sibTrans" cxnId="{AE25C178-ED36-4C38-A256-4E3FFDC59E66}">
      <dgm:prSet/>
      <dgm:spPr/>
      <dgm:t>
        <a:bodyPr/>
        <a:lstStyle/>
        <a:p>
          <a:pPr rtl="1"/>
          <a:endParaRPr lang="ar-SA"/>
        </a:p>
      </dgm:t>
    </dgm:pt>
    <dgm:pt modelId="{76E0686E-1A80-4479-AF7B-5B75F862200E}" type="pres">
      <dgm:prSet presAssocID="{3F34382D-2AFD-4AA9-BE6E-5156C378DA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938FE44-A3CF-4485-B477-C0158AB228FA}" type="pres">
      <dgm:prSet presAssocID="{06D2EAE4-EC56-4E27-9640-D999A709E04B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AB035C8-65E3-45DC-A988-86956BF8D869}" type="pres">
      <dgm:prSet presAssocID="{BA433EE5-D07D-4000-9D44-EE620CB4A02E}" presName="space" presStyleCnt="0"/>
      <dgm:spPr/>
    </dgm:pt>
    <dgm:pt modelId="{34B0153D-4094-4EDD-A7F4-6FE05559FF9D}" type="pres">
      <dgm:prSet presAssocID="{5F0CC1AF-3BBE-41CC-B82C-B7D681B4EF7B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B861B05-3E89-4E42-8B44-40A8411257E6}" type="pres">
      <dgm:prSet presAssocID="{B98D2FA4-E220-4FF5-B8C2-CD6B8CB24AC2}" presName="space" presStyleCnt="0"/>
      <dgm:spPr/>
    </dgm:pt>
    <dgm:pt modelId="{11882EAC-1A0A-454C-8093-47BC7F4F4B14}" type="pres">
      <dgm:prSet presAssocID="{E6FEE875-FA6C-4480-977E-124F9DE54CCC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521904-F3E8-4422-8D3A-CE3BEE4F0617}" type="pres">
      <dgm:prSet presAssocID="{EFD7B7D2-6996-4D62-A59C-B9B6CCC154F9}" presName="space" presStyleCnt="0"/>
      <dgm:spPr/>
    </dgm:pt>
    <dgm:pt modelId="{0022F847-9FB4-41F6-96A5-223098A8B614}" type="pres">
      <dgm:prSet presAssocID="{DA80B03C-3F34-4512-AB36-C6045E79423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AE1C1F-25AC-4BB5-B4E2-1BEA0DDF9E24}" type="pres">
      <dgm:prSet presAssocID="{442534B9-331D-4E58-864B-087EBB8DD113}" presName="space" presStyleCnt="0"/>
      <dgm:spPr/>
    </dgm:pt>
    <dgm:pt modelId="{436E8699-9742-4FAB-988A-0C3612BB1AF7}" type="pres">
      <dgm:prSet presAssocID="{67CE247F-7E19-4131-8FCA-2A3E679B20CF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B00B21B-281A-4AAB-A0BF-42F24F45E547}" srcId="{3F34382D-2AFD-4AA9-BE6E-5156C378DA95}" destId="{06D2EAE4-EC56-4E27-9640-D999A709E04B}" srcOrd="0" destOrd="0" parTransId="{F86BC12D-3D88-4E4F-9815-CDD0AE17EFD0}" sibTransId="{BA433EE5-D07D-4000-9D44-EE620CB4A02E}"/>
    <dgm:cxn modelId="{6FA96B82-C673-45EE-9F3E-A768101DA6A3}" srcId="{3F34382D-2AFD-4AA9-BE6E-5156C378DA95}" destId="{DA80B03C-3F34-4512-AB36-C6045E794233}" srcOrd="3" destOrd="0" parTransId="{3D48544E-5E46-4493-920D-7AC23A137F8E}" sibTransId="{442534B9-331D-4E58-864B-087EBB8DD113}"/>
    <dgm:cxn modelId="{641A0C44-3C02-408F-8177-A99FFBD9E168}" type="presOf" srcId="{5F0CC1AF-3BBE-41CC-B82C-B7D681B4EF7B}" destId="{34B0153D-4094-4EDD-A7F4-6FE05559FF9D}" srcOrd="0" destOrd="0" presId="urn:microsoft.com/office/officeart/2005/8/layout/venn3"/>
    <dgm:cxn modelId="{AE25C178-ED36-4C38-A256-4E3FFDC59E66}" srcId="{3F34382D-2AFD-4AA9-BE6E-5156C378DA95}" destId="{5F0CC1AF-3BBE-41CC-B82C-B7D681B4EF7B}" srcOrd="1" destOrd="0" parTransId="{EFF8E623-B968-4302-A4F9-5C42255A0B4D}" sibTransId="{B98D2FA4-E220-4FF5-B8C2-CD6B8CB24AC2}"/>
    <dgm:cxn modelId="{67A8E66C-D8D7-4069-9E0C-3E3F72B35C71}" type="presOf" srcId="{06D2EAE4-EC56-4E27-9640-D999A709E04B}" destId="{F938FE44-A3CF-4485-B477-C0158AB228FA}" srcOrd="0" destOrd="0" presId="urn:microsoft.com/office/officeart/2005/8/layout/venn3"/>
    <dgm:cxn modelId="{EAED1E8D-C103-49F0-94CD-E069F3707778}" srcId="{3F34382D-2AFD-4AA9-BE6E-5156C378DA95}" destId="{67CE247F-7E19-4131-8FCA-2A3E679B20CF}" srcOrd="4" destOrd="0" parTransId="{FBEB4DB5-ED3B-4F5D-9055-DC1FB3F51078}" sibTransId="{374F613F-8F4D-4D4C-9AAD-F401B32151F2}"/>
    <dgm:cxn modelId="{760444DD-3A9E-4BFA-9AE5-691320E2271B}" type="presOf" srcId="{DA80B03C-3F34-4512-AB36-C6045E794233}" destId="{0022F847-9FB4-41F6-96A5-223098A8B614}" srcOrd="0" destOrd="0" presId="urn:microsoft.com/office/officeart/2005/8/layout/venn3"/>
    <dgm:cxn modelId="{2AEC4CBE-921F-4F07-ABC9-11B21642101C}" type="presOf" srcId="{3F34382D-2AFD-4AA9-BE6E-5156C378DA95}" destId="{76E0686E-1A80-4479-AF7B-5B75F862200E}" srcOrd="0" destOrd="0" presId="urn:microsoft.com/office/officeart/2005/8/layout/venn3"/>
    <dgm:cxn modelId="{6F2F174A-103E-44A5-A9C5-982E423BA964}" srcId="{3F34382D-2AFD-4AA9-BE6E-5156C378DA95}" destId="{E6FEE875-FA6C-4480-977E-124F9DE54CCC}" srcOrd="2" destOrd="0" parTransId="{EBA24D6C-9132-4842-AEDE-D7E5B88F41FC}" sibTransId="{EFD7B7D2-6996-4D62-A59C-B9B6CCC154F9}"/>
    <dgm:cxn modelId="{95F04810-7B50-4488-8BE3-CA1F57F58D85}" type="presOf" srcId="{67CE247F-7E19-4131-8FCA-2A3E679B20CF}" destId="{436E8699-9742-4FAB-988A-0C3612BB1AF7}" srcOrd="0" destOrd="0" presId="urn:microsoft.com/office/officeart/2005/8/layout/venn3"/>
    <dgm:cxn modelId="{20615941-3A36-4D45-AAB2-14B451E307CB}" type="presOf" srcId="{E6FEE875-FA6C-4480-977E-124F9DE54CCC}" destId="{11882EAC-1A0A-454C-8093-47BC7F4F4B14}" srcOrd="0" destOrd="0" presId="urn:microsoft.com/office/officeart/2005/8/layout/venn3"/>
    <dgm:cxn modelId="{843BD544-8F67-4D52-B02E-27601D84A9E5}" type="presParOf" srcId="{76E0686E-1A80-4479-AF7B-5B75F862200E}" destId="{F938FE44-A3CF-4485-B477-C0158AB228FA}" srcOrd="0" destOrd="0" presId="urn:microsoft.com/office/officeart/2005/8/layout/venn3"/>
    <dgm:cxn modelId="{18155873-BEBF-425C-87B0-7F5D7DA4119E}" type="presParOf" srcId="{76E0686E-1A80-4479-AF7B-5B75F862200E}" destId="{DAB035C8-65E3-45DC-A988-86956BF8D869}" srcOrd="1" destOrd="0" presId="urn:microsoft.com/office/officeart/2005/8/layout/venn3"/>
    <dgm:cxn modelId="{440E394D-2705-40BF-90C3-3C8FA0D3FDB8}" type="presParOf" srcId="{76E0686E-1A80-4479-AF7B-5B75F862200E}" destId="{34B0153D-4094-4EDD-A7F4-6FE05559FF9D}" srcOrd="2" destOrd="0" presId="urn:microsoft.com/office/officeart/2005/8/layout/venn3"/>
    <dgm:cxn modelId="{ACB0E301-09E1-4A6D-BA76-DE4D0B736EED}" type="presParOf" srcId="{76E0686E-1A80-4479-AF7B-5B75F862200E}" destId="{1B861B05-3E89-4E42-8B44-40A8411257E6}" srcOrd="3" destOrd="0" presId="urn:microsoft.com/office/officeart/2005/8/layout/venn3"/>
    <dgm:cxn modelId="{305D54CA-2CD7-4612-9AB7-ABE441957B31}" type="presParOf" srcId="{76E0686E-1A80-4479-AF7B-5B75F862200E}" destId="{11882EAC-1A0A-454C-8093-47BC7F4F4B14}" srcOrd="4" destOrd="0" presId="urn:microsoft.com/office/officeart/2005/8/layout/venn3"/>
    <dgm:cxn modelId="{741D99C4-C562-4B0A-9F51-BDD295DD9CC1}" type="presParOf" srcId="{76E0686E-1A80-4479-AF7B-5B75F862200E}" destId="{3B521904-F3E8-4422-8D3A-CE3BEE4F0617}" srcOrd="5" destOrd="0" presId="urn:microsoft.com/office/officeart/2005/8/layout/venn3"/>
    <dgm:cxn modelId="{14CB38AB-265B-4688-9C42-5079D5B6CEC6}" type="presParOf" srcId="{76E0686E-1A80-4479-AF7B-5B75F862200E}" destId="{0022F847-9FB4-41F6-96A5-223098A8B614}" srcOrd="6" destOrd="0" presId="urn:microsoft.com/office/officeart/2005/8/layout/venn3"/>
    <dgm:cxn modelId="{8FC09914-0FDA-473C-8235-878BA80E61A7}" type="presParOf" srcId="{76E0686E-1A80-4479-AF7B-5B75F862200E}" destId="{3BAE1C1F-25AC-4BB5-B4E2-1BEA0DDF9E24}" srcOrd="7" destOrd="0" presId="urn:microsoft.com/office/officeart/2005/8/layout/venn3"/>
    <dgm:cxn modelId="{DC99ED86-CAA1-45B4-A584-18EA79D86791}" type="presParOf" srcId="{76E0686E-1A80-4479-AF7B-5B75F862200E}" destId="{436E8699-9742-4FAB-988A-0C3612BB1AF7}" srcOrd="8" destOrd="0" presId="urn:microsoft.com/office/officeart/2005/8/layout/venn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977E87-2F74-4749-BD59-95FECAAF265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3424B307-245E-447D-85F0-2F55C7D44AF3}">
      <dgm:prSet phldrT="[نص]" custT="1"/>
      <dgm:spPr/>
      <dgm:t>
        <a:bodyPr/>
        <a:lstStyle/>
        <a:p>
          <a:pPr rtl="1"/>
          <a:r>
            <a:rPr lang="ar-SA" sz="1800" b="1" dirty="0" smtClean="0"/>
            <a:t>أ- كل مستويات الاتصال التي يستخدمها الساسة أو المشتغلين بالسياسة بهدف الوصول </a:t>
          </a:r>
          <a:r>
            <a:rPr lang="ar-SA" sz="1800" b="1" dirty="0" err="1" smtClean="0"/>
            <a:t>الى</a:t>
          </a:r>
          <a:r>
            <a:rPr lang="ar-SA" sz="1800" b="1" dirty="0" smtClean="0"/>
            <a:t> الأهداف المقصودة </a:t>
          </a:r>
          <a:endParaRPr lang="ar-SA" sz="1800" b="1" dirty="0"/>
        </a:p>
      </dgm:t>
    </dgm:pt>
    <dgm:pt modelId="{9A2FFE1E-4231-4353-A8D8-9BC6E712455F}" type="parTrans" cxnId="{194E2E39-CBF3-4A88-B12E-A2AD55149A61}">
      <dgm:prSet/>
      <dgm:spPr/>
      <dgm:t>
        <a:bodyPr/>
        <a:lstStyle/>
        <a:p>
          <a:pPr rtl="1"/>
          <a:endParaRPr lang="ar-SA"/>
        </a:p>
      </dgm:t>
    </dgm:pt>
    <dgm:pt modelId="{490B7B54-E985-4685-A811-B5F6C242A3FA}" type="sibTrans" cxnId="{194E2E39-CBF3-4A88-B12E-A2AD55149A61}">
      <dgm:prSet/>
      <dgm:spPr/>
      <dgm:t>
        <a:bodyPr/>
        <a:lstStyle/>
        <a:p>
          <a:pPr rtl="1"/>
          <a:endParaRPr lang="ar-SA"/>
        </a:p>
      </dgm:t>
    </dgm:pt>
    <dgm:pt modelId="{42CC4CB8-58B4-4DE9-93EA-439F84FE0370}">
      <dgm:prSet phldrT="[نص]" custT="1"/>
      <dgm:spPr/>
      <dgm:t>
        <a:bodyPr/>
        <a:lstStyle/>
        <a:p>
          <a:pPr rtl="1"/>
          <a:r>
            <a:rPr lang="ar-SA" sz="1800" b="1" dirty="0" smtClean="0"/>
            <a:t>ب – الاتصال الموجه </a:t>
          </a:r>
          <a:r>
            <a:rPr lang="ar-SA" sz="1800" b="1" dirty="0" err="1" smtClean="0"/>
            <a:t>الى</a:t>
          </a:r>
          <a:r>
            <a:rPr lang="ar-SA" sz="1800" b="1" dirty="0" smtClean="0"/>
            <a:t> هؤلاء الساسة من من غير المشتغلين بالسياسة مثل كتاب الأعمدة الصحفية – الناخبين </a:t>
          </a:r>
          <a:endParaRPr lang="ar-SA" sz="1800" b="1" dirty="0"/>
        </a:p>
      </dgm:t>
    </dgm:pt>
    <dgm:pt modelId="{B3F0918D-144C-4CA1-8E04-2B1B281F55F5}" type="parTrans" cxnId="{9A7825BF-BEDB-427F-A2BD-375874ECF8D7}">
      <dgm:prSet/>
      <dgm:spPr/>
      <dgm:t>
        <a:bodyPr/>
        <a:lstStyle/>
        <a:p>
          <a:pPr rtl="1"/>
          <a:endParaRPr lang="ar-SA"/>
        </a:p>
      </dgm:t>
    </dgm:pt>
    <dgm:pt modelId="{FAD7DFED-0DDC-4648-9D4E-1DB4FD79EB9F}" type="sibTrans" cxnId="{9A7825BF-BEDB-427F-A2BD-375874ECF8D7}">
      <dgm:prSet/>
      <dgm:spPr/>
      <dgm:t>
        <a:bodyPr/>
        <a:lstStyle/>
        <a:p>
          <a:pPr rtl="1"/>
          <a:endParaRPr lang="ar-SA"/>
        </a:p>
      </dgm:t>
    </dgm:pt>
    <dgm:pt modelId="{C75683E6-2176-4058-84C9-1BA2387374F9}">
      <dgm:prSet phldrT="[نص]" custT="1"/>
      <dgm:spPr/>
      <dgm:t>
        <a:bodyPr/>
        <a:lstStyle/>
        <a:p>
          <a:pPr rtl="1"/>
          <a:r>
            <a:rPr lang="ar-SA" sz="1800" b="1" dirty="0" smtClean="0"/>
            <a:t>ج_ اتصال   يتعلق مضمونه بأشخاص الساسة و المشتغلين بالسياسة وغيرهم ممن لا تنطبق عليهم هذه الصفة  كذلك الأنشطة التي تتضمنها التقارير الإخبارية والافتتاحيات ( وغيرها من وسائل  مناقشة وسائل الإعلام للسياسة </a:t>
          </a:r>
          <a:r>
            <a:rPr lang="ar-SA" sz="1800" b="1" dirty="0" err="1" smtClean="0"/>
            <a:t>و</a:t>
          </a:r>
          <a:r>
            <a:rPr lang="ar-SA" sz="1800" b="1" dirty="0" smtClean="0"/>
            <a:t> السياسيين .</a:t>
          </a:r>
          <a:endParaRPr lang="ar-SA" sz="1800" b="1" dirty="0"/>
        </a:p>
      </dgm:t>
    </dgm:pt>
    <dgm:pt modelId="{02920442-AF98-4405-AE81-99BB83C5F420}" type="parTrans" cxnId="{B8A9DF6D-4B62-47FF-B49C-BDFA6BC2B227}">
      <dgm:prSet/>
      <dgm:spPr/>
      <dgm:t>
        <a:bodyPr/>
        <a:lstStyle/>
        <a:p>
          <a:pPr rtl="1"/>
          <a:endParaRPr lang="ar-SA"/>
        </a:p>
      </dgm:t>
    </dgm:pt>
    <dgm:pt modelId="{EF0000D6-4D91-4AD6-BC48-B5781D6DC387}" type="sibTrans" cxnId="{B8A9DF6D-4B62-47FF-B49C-BDFA6BC2B227}">
      <dgm:prSet/>
      <dgm:spPr/>
      <dgm:t>
        <a:bodyPr/>
        <a:lstStyle/>
        <a:p>
          <a:pPr rtl="1"/>
          <a:endParaRPr lang="ar-SA"/>
        </a:p>
      </dgm:t>
    </dgm:pt>
    <dgm:pt modelId="{FE59143F-64A7-403B-B2F6-B5C1AFF6060A}" type="pres">
      <dgm:prSet presAssocID="{04977E87-2F74-4749-BD59-95FECAAF265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AA3A17C-349F-4508-8C4A-D4460D4FB6E6}" type="pres">
      <dgm:prSet presAssocID="{3424B307-245E-447D-85F0-2F55C7D44AF3}" presName="parentLin" presStyleCnt="0"/>
      <dgm:spPr/>
    </dgm:pt>
    <dgm:pt modelId="{95EA483D-0E71-43A2-85B5-ECDD4138C274}" type="pres">
      <dgm:prSet presAssocID="{3424B307-245E-447D-85F0-2F55C7D44AF3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16C98F41-FF44-4775-BA5F-573140DF398A}" type="pres">
      <dgm:prSet presAssocID="{3424B307-245E-447D-85F0-2F55C7D44AF3}" presName="parentText" presStyleLbl="node1" presStyleIdx="0" presStyleCnt="3" custScaleX="141253" custScaleY="304698" custLinFactNeighborX="-2537" custLinFactNeighborY="32875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126E0F8-8060-44D9-8D2E-F99A03625365}" type="pres">
      <dgm:prSet presAssocID="{3424B307-245E-447D-85F0-2F55C7D44AF3}" presName="negativeSpace" presStyleCnt="0"/>
      <dgm:spPr/>
    </dgm:pt>
    <dgm:pt modelId="{EF8C6686-ECFC-4722-B590-5CCE7D337CA9}" type="pres">
      <dgm:prSet presAssocID="{3424B307-245E-447D-85F0-2F55C7D44AF3}" presName="childText" presStyleLbl="conFgAcc1" presStyleIdx="0" presStyleCnt="3">
        <dgm:presLayoutVars>
          <dgm:bulletEnabled val="1"/>
        </dgm:presLayoutVars>
      </dgm:prSet>
      <dgm:spPr/>
    </dgm:pt>
    <dgm:pt modelId="{25A0E96B-D0F5-4F99-BD7E-AAB76A4B9F6C}" type="pres">
      <dgm:prSet presAssocID="{490B7B54-E985-4685-A811-B5F6C242A3FA}" presName="spaceBetweenRectangles" presStyleCnt="0"/>
      <dgm:spPr/>
    </dgm:pt>
    <dgm:pt modelId="{A1C445AA-75D6-4654-8724-9376C2A05A10}" type="pres">
      <dgm:prSet presAssocID="{42CC4CB8-58B4-4DE9-93EA-439F84FE0370}" presName="parentLin" presStyleCnt="0"/>
      <dgm:spPr/>
    </dgm:pt>
    <dgm:pt modelId="{75D9992B-6080-4309-8AEC-717B60F17FA5}" type="pres">
      <dgm:prSet presAssocID="{42CC4CB8-58B4-4DE9-93EA-439F84FE0370}" presName="parentLeftMargin" presStyleLbl="node1" presStyleIdx="0" presStyleCnt="3"/>
      <dgm:spPr/>
      <dgm:t>
        <a:bodyPr/>
        <a:lstStyle/>
        <a:p>
          <a:pPr rtl="1"/>
          <a:endParaRPr lang="ar-SA"/>
        </a:p>
      </dgm:t>
    </dgm:pt>
    <dgm:pt modelId="{808409E9-F446-4F11-BA57-B9169341DC2F}" type="pres">
      <dgm:prSet presAssocID="{42CC4CB8-58B4-4DE9-93EA-439F84FE0370}" presName="parentText" presStyleLbl="node1" presStyleIdx="1" presStyleCnt="3" custScaleX="141590" custScaleY="32684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8233BA01-0544-4092-A086-C73F8684D019}" type="pres">
      <dgm:prSet presAssocID="{42CC4CB8-58B4-4DE9-93EA-439F84FE0370}" presName="negativeSpace" presStyleCnt="0"/>
      <dgm:spPr/>
    </dgm:pt>
    <dgm:pt modelId="{F6EC3D99-5E24-44AA-87C8-93DF37E436E6}" type="pres">
      <dgm:prSet presAssocID="{42CC4CB8-58B4-4DE9-93EA-439F84FE0370}" presName="childText" presStyleLbl="conFgAcc1" presStyleIdx="1" presStyleCnt="3" custLinFactY="-64565" custLinFactNeighborY="-100000">
        <dgm:presLayoutVars>
          <dgm:bulletEnabled val="1"/>
        </dgm:presLayoutVars>
      </dgm:prSet>
      <dgm:spPr/>
    </dgm:pt>
    <dgm:pt modelId="{3368493E-AA23-42A3-9E0E-5217295154CF}" type="pres">
      <dgm:prSet presAssocID="{FAD7DFED-0DDC-4648-9D4E-1DB4FD79EB9F}" presName="spaceBetweenRectangles" presStyleCnt="0"/>
      <dgm:spPr/>
    </dgm:pt>
    <dgm:pt modelId="{7B86F0E6-E9E6-415E-98F6-4DEB6848D425}" type="pres">
      <dgm:prSet presAssocID="{C75683E6-2176-4058-84C9-1BA2387374F9}" presName="parentLin" presStyleCnt="0"/>
      <dgm:spPr/>
    </dgm:pt>
    <dgm:pt modelId="{F7D30186-C9F3-4D5C-AD4A-7DF839BC9E0E}" type="pres">
      <dgm:prSet presAssocID="{C75683E6-2176-4058-84C9-1BA2387374F9}" presName="parentLeftMargin" presStyleLbl="node1" presStyleIdx="1" presStyleCnt="3"/>
      <dgm:spPr/>
      <dgm:t>
        <a:bodyPr/>
        <a:lstStyle/>
        <a:p>
          <a:pPr rtl="1"/>
          <a:endParaRPr lang="ar-SA"/>
        </a:p>
      </dgm:t>
    </dgm:pt>
    <dgm:pt modelId="{E8EC1530-4DF9-4F4A-9FE3-D21ADF7B1A49}" type="pres">
      <dgm:prSet presAssocID="{C75683E6-2176-4058-84C9-1BA2387374F9}" presName="parentText" presStyleLbl="node1" presStyleIdx="2" presStyleCnt="3" custScaleX="148360" custScaleY="387030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8B2B9F1-83D0-437A-A894-DC3EDBA40345}" type="pres">
      <dgm:prSet presAssocID="{C75683E6-2176-4058-84C9-1BA2387374F9}" presName="negativeSpace" presStyleCnt="0"/>
      <dgm:spPr/>
    </dgm:pt>
    <dgm:pt modelId="{BE5E89E7-85C9-4DD7-A6B0-812031EDFA5C}" type="pres">
      <dgm:prSet presAssocID="{C75683E6-2176-4058-84C9-1BA2387374F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98FBFBB-8526-4D51-B1F4-307E8106EED1}" type="presOf" srcId="{04977E87-2F74-4749-BD59-95FECAAF2653}" destId="{FE59143F-64A7-403B-B2F6-B5C1AFF6060A}" srcOrd="0" destOrd="0" presId="urn:microsoft.com/office/officeart/2005/8/layout/list1"/>
    <dgm:cxn modelId="{CADE71F0-7897-4ABB-8F67-4BF04AE13176}" type="presOf" srcId="{3424B307-245E-447D-85F0-2F55C7D44AF3}" destId="{95EA483D-0E71-43A2-85B5-ECDD4138C274}" srcOrd="0" destOrd="0" presId="urn:microsoft.com/office/officeart/2005/8/layout/list1"/>
    <dgm:cxn modelId="{804B664C-4560-4188-9DE9-420ECFB00277}" type="presOf" srcId="{3424B307-245E-447D-85F0-2F55C7D44AF3}" destId="{16C98F41-FF44-4775-BA5F-573140DF398A}" srcOrd="1" destOrd="0" presId="urn:microsoft.com/office/officeart/2005/8/layout/list1"/>
    <dgm:cxn modelId="{194E2E39-CBF3-4A88-B12E-A2AD55149A61}" srcId="{04977E87-2F74-4749-BD59-95FECAAF2653}" destId="{3424B307-245E-447D-85F0-2F55C7D44AF3}" srcOrd="0" destOrd="0" parTransId="{9A2FFE1E-4231-4353-A8D8-9BC6E712455F}" sibTransId="{490B7B54-E985-4685-A811-B5F6C242A3FA}"/>
    <dgm:cxn modelId="{BECF7CBC-F3A3-476E-B753-ECD40989DD85}" type="presOf" srcId="{C75683E6-2176-4058-84C9-1BA2387374F9}" destId="{E8EC1530-4DF9-4F4A-9FE3-D21ADF7B1A49}" srcOrd="1" destOrd="0" presId="urn:microsoft.com/office/officeart/2005/8/layout/list1"/>
    <dgm:cxn modelId="{78DE9CEE-25BF-413E-8A89-1A379B2A9315}" type="presOf" srcId="{42CC4CB8-58B4-4DE9-93EA-439F84FE0370}" destId="{808409E9-F446-4F11-BA57-B9169341DC2F}" srcOrd="1" destOrd="0" presId="urn:microsoft.com/office/officeart/2005/8/layout/list1"/>
    <dgm:cxn modelId="{9A7825BF-BEDB-427F-A2BD-375874ECF8D7}" srcId="{04977E87-2F74-4749-BD59-95FECAAF2653}" destId="{42CC4CB8-58B4-4DE9-93EA-439F84FE0370}" srcOrd="1" destOrd="0" parTransId="{B3F0918D-144C-4CA1-8E04-2B1B281F55F5}" sibTransId="{FAD7DFED-0DDC-4648-9D4E-1DB4FD79EB9F}"/>
    <dgm:cxn modelId="{55305B7E-48FB-476B-A7F4-242A6EF97ECF}" type="presOf" srcId="{42CC4CB8-58B4-4DE9-93EA-439F84FE0370}" destId="{75D9992B-6080-4309-8AEC-717B60F17FA5}" srcOrd="0" destOrd="0" presId="urn:microsoft.com/office/officeart/2005/8/layout/list1"/>
    <dgm:cxn modelId="{B8A9DF6D-4B62-47FF-B49C-BDFA6BC2B227}" srcId="{04977E87-2F74-4749-BD59-95FECAAF2653}" destId="{C75683E6-2176-4058-84C9-1BA2387374F9}" srcOrd="2" destOrd="0" parTransId="{02920442-AF98-4405-AE81-99BB83C5F420}" sibTransId="{EF0000D6-4D91-4AD6-BC48-B5781D6DC387}"/>
    <dgm:cxn modelId="{F576122A-EDB0-429E-8ECE-5343509D6DD8}" type="presOf" srcId="{C75683E6-2176-4058-84C9-1BA2387374F9}" destId="{F7D30186-C9F3-4D5C-AD4A-7DF839BC9E0E}" srcOrd="0" destOrd="0" presId="urn:microsoft.com/office/officeart/2005/8/layout/list1"/>
    <dgm:cxn modelId="{9D27848A-D4CA-496C-99EC-7FF506BFF964}" type="presParOf" srcId="{FE59143F-64A7-403B-B2F6-B5C1AFF6060A}" destId="{DAA3A17C-349F-4508-8C4A-D4460D4FB6E6}" srcOrd="0" destOrd="0" presId="urn:microsoft.com/office/officeart/2005/8/layout/list1"/>
    <dgm:cxn modelId="{EFDE41D3-6450-4E7B-B3C0-999FAF55DE1E}" type="presParOf" srcId="{DAA3A17C-349F-4508-8C4A-D4460D4FB6E6}" destId="{95EA483D-0E71-43A2-85B5-ECDD4138C274}" srcOrd="0" destOrd="0" presId="urn:microsoft.com/office/officeart/2005/8/layout/list1"/>
    <dgm:cxn modelId="{E48D87EF-331B-4AFE-AAF8-F0E9596BD2B9}" type="presParOf" srcId="{DAA3A17C-349F-4508-8C4A-D4460D4FB6E6}" destId="{16C98F41-FF44-4775-BA5F-573140DF398A}" srcOrd="1" destOrd="0" presId="urn:microsoft.com/office/officeart/2005/8/layout/list1"/>
    <dgm:cxn modelId="{759157AE-77D8-4E95-9874-DA3B5134EBBA}" type="presParOf" srcId="{FE59143F-64A7-403B-B2F6-B5C1AFF6060A}" destId="{5126E0F8-8060-44D9-8D2E-F99A03625365}" srcOrd="1" destOrd="0" presId="urn:microsoft.com/office/officeart/2005/8/layout/list1"/>
    <dgm:cxn modelId="{89E8B612-05D4-4899-88FE-E10A13083A3C}" type="presParOf" srcId="{FE59143F-64A7-403B-B2F6-B5C1AFF6060A}" destId="{EF8C6686-ECFC-4722-B590-5CCE7D337CA9}" srcOrd="2" destOrd="0" presId="urn:microsoft.com/office/officeart/2005/8/layout/list1"/>
    <dgm:cxn modelId="{BF2A1D8E-8F82-4E0B-A155-812D905A9D58}" type="presParOf" srcId="{FE59143F-64A7-403B-B2F6-B5C1AFF6060A}" destId="{25A0E96B-D0F5-4F99-BD7E-AAB76A4B9F6C}" srcOrd="3" destOrd="0" presId="urn:microsoft.com/office/officeart/2005/8/layout/list1"/>
    <dgm:cxn modelId="{851DAB85-2402-4B86-A302-DE45F3CEDDA0}" type="presParOf" srcId="{FE59143F-64A7-403B-B2F6-B5C1AFF6060A}" destId="{A1C445AA-75D6-4654-8724-9376C2A05A10}" srcOrd="4" destOrd="0" presId="urn:microsoft.com/office/officeart/2005/8/layout/list1"/>
    <dgm:cxn modelId="{BF6A8E01-1F2A-41E5-A0ED-51E0671BB65B}" type="presParOf" srcId="{A1C445AA-75D6-4654-8724-9376C2A05A10}" destId="{75D9992B-6080-4309-8AEC-717B60F17FA5}" srcOrd="0" destOrd="0" presId="urn:microsoft.com/office/officeart/2005/8/layout/list1"/>
    <dgm:cxn modelId="{792C106A-2242-43E9-9025-33C2C391242A}" type="presParOf" srcId="{A1C445AA-75D6-4654-8724-9376C2A05A10}" destId="{808409E9-F446-4F11-BA57-B9169341DC2F}" srcOrd="1" destOrd="0" presId="urn:microsoft.com/office/officeart/2005/8/layout/list1"/>
    <dgm:cxn modelId="{47BDE46A-A03C-4502-B77B-2BA6B32D00F9}" type="presParOf" srcId="{FE59143F-64A7-403B-B2F6-B5C1AFF6060A}" destId="{8233BA01-0544-4092-A086-C73F8684D019}" srcOrd="5" destOrd="0" presId="urn:microsoft.com/office/officeart/2005/8/layout/list1"/>
    <dgm:cxn modelId="{0399949A-91A3-424B-BF21-205088616EE3}" type="presParOf" srcId="{FE59143F-64A7-403B-B2F6-B5C1AFF6060A}" destId="{F6EC3D99-5E24-44AA-87C8-93DF37E436E6}" srcOrd="6" destOrd="0" presId="urn:microsoft.com/office/officeart/2005/8/layout/list1"/>
    <dgm:cxn modelId="{DC3193A8-BE3B-48C6-8369-759106DB9D87}" type="presParOf" srcId="{FE59143F-64A7-403B-B2F6-B5C1AFF6060A}" destId="{3368493E-AA23-42A3-9E0E-5217295154CF}" srcOrd="7" destOrd="0" presId="urn:microsoft.com/office/officeart/2005/8/layout/list1"/>
    <dgm:cxn modelId="{33F3E630-0EDF-42D3-8AD7-849CEB3DB154}" type="presParOf" srcId="{FE59143F-64A7-403B-B2F6-B5C1AFF6060A}" destId="{7B86F0E6-E9E6-415E-98F6-4DEB6848D425}" srcOrd="8" destOrd="0" presId="urn:microsoft.com/office/officeart/2005/8/layout/list1"/>
    <dgm:cxn modelId="{21945276-B851-4B7F-ADDB-FA64A1984F8A}" type="presParOf" srcId="{7B86F0E6-E9E6-415E-98F6-4DEB6848D425}" destId="{F7D30186-C9F3-4D5C-AD4A-7DF839BC9E0E}" srcOrd="0" destOrd="0" presId="urn:microsoft.com/office/officeart/2005/8/layout/list1"/>
    <dgm:cxn modelId="{EC332EC9-CF57-41A3-ACE3-68CAE88DEBAE}" type="presParOf" srcId="{7B86F0E6-E9E6-415E-98F6-4DEB6848D425}" destId="{E8EC1530-4DF9-4F4A-9FE3-D21ADF7B1A49}" srcOrd="1" destOrd="0" presId="urn:microsoft.com/office/officeart/2005/8/layout/list1"/>
    <dgm:cxn modelId="{47D7680B-C5A0-41A6-9FFC-CAC9EFA1DBB6}" type="presParOf" srcId="{FE59143F-64A7-403B-B2F6-B5C1AFF6060A}" destId="{A8B2B9F1-83D0-437A-A894-DC3EDBA40345}" srcOrd="9" destOrd="0" presId="urn:microsoft.com/office/officeart/2005/8/layout/list1"/>
    <dgm:cxn modelId="{4FA3CB72-8310-455D-B6F2-D004B30349AB}" type="presParOf" srcId="{FE59143F-64A7-403B-B2F6-B5C1AFF6060A}" destId="{BE5E89E7-85C9-4DD7-A6B0-812031EDFA5C}" srcOrd="10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34382D-2AFD-4AA9-BE6E-5156C378DA95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06D2EAE4-EC56-4E27-9640-D999A709E04B}">
      <dgm:prSet phldrT="[نص]"/>
      <dgm:spPr/>
      <dgm:t>
        <a:bodyPr/>
        <a:lstStyle/>
        <a:p>
          <a:pPr rtl="1"/>
          <a:r>
            <a:rPr lang="ar-SA" dirty="0" smtClean="0"/>
            <a:t>التغذية الرجعية  </a:t>
          </a:r>
          <a:endParaRPr lang="ar-SA" dirty="0"/>
        </a:p>
      </dgm:t>
    </dgm:pt>
    <dgm:pt modelId="{F86BC12D-3D88-4E4F-9815-CDD0AE17EFD0}" type="parTrans" cxnId="{FB00B21B-281A-4AAB-A0BF-42F24F45E547}">
      <dgm:prSet/>
      <dgm:spPr/>
      <dgm:t>
        <a:bodyPr/>
        <a:lstStyle/>
        <a:p>
          <a:pPr rtl="1"/>
          <a:endParaRPr lang="ar-SA"/>
        </a:p>
      </dgm:t>
    </dgm:pt>
    <dgm:pt modelId="{BA433EE5-D07D-4000-9D44-EE620CB4A02E}" type="sibTrans" cxnId="{FB00B21B-281A-4AAB-A0BF-42F24F45E547}">
      <dgm:prSet/>
      <dgm:spPr/>
      <dgm:t>
        <a:bodyPr/>
        <a:lstStyle/>
        <a:p>
          <a:pPr rtl="1"/>
          <a:endParaRPr lang="ar-SA"/>
        </a:p>
      </dgm:t>
    </dgm:pt>
    <dgm:pt modelId="{E6FEE875-FA6C-4480-977E-124F9DE54CCC}">
      <dgm:prSet phldrT="[نص]"/>
      <dgm:spPr/>
      <dgm:t>
        <a:bodyPr/>
        <a:lstStyle/>
        <a:p>
          <a:pPr rtl="1"/>
          <a:r>
            <a:rPr lang="ar-SA" dirty="0" smtClean="0"/>
            <a:t>الوسيلة </a:t>
          </a:r>
          <a:endParaRPr lang="ar-SA" dirty="0"/>
        </a:p>
      </dgm:t>
    </dgm:pt>
    <dgm:pt modelId="{EBA24D6C-9132-4842-AEDE-D7E5B88F41FC}" type="parTrans" cxnId="{6F2F174A-103E-44A5-A9C5-982E423BA964}">
      <dgm:prSet/>
      <dgm:spPr/>
      <dgm:t>
        <a:bodyPr/>
        <a:lstStyle/>
        <a:p>
          <a:pPr rtl="1"/>
          <a:endParaRPr lang="ar-SA"/>
        </a:p>
      </dgm:t>
    </dgm:pt>
    <dgm:pt modelId="{EFD7B7D2-6996-4D62-A59C-B9B6CCC154F9}" type="sibTrans" cxnId="{6F2F174A-103E-44A5-A9C5-982E423BA964}">
      <dgm:prSet/>
      <dgm:spPr/>
      <dgm:t>
        <a:bodyPr/>
        <a:lstStyle/>
        <a:p>
          <a:pPr rtl="1"/>
          <a:endParaRPr lang="ar-SA"/>
        </a:p>
      </dgm:t>
    </dgm:pt>
    <dgm:pt modelId="{DA80B03C-3F34-4512-AB36-C6045E794233}">
      <dgm:prSet phldrT="[نص]"/>
      <dgm:spPr/>
      <dgm:t>
        <a:bodyPr/>
        <a:lstStyle/>
        <a:p>
          <a:pPr rtl="1"/>
          <a:r>
            <a:rPr lang="ar-SA" dirty="0" smtClean="0"/>
            <a:t>الرسالة </a:t>
          </a:r>
          <a:endParaRPr lang="ar-SA" dirty="0"/>
        </a:p>
      </dgm:t>
    </dgm:pt>
    <dgm:pt modelId="{3D48544E-5E46-4493-920D-7AC23A137F8E}" type="parTrans" cxnId="{6FA96B82-C673-45EE-9F3E-A768101DA6A3}">
      <dgm:prSet/>
      <dgm:spPr/>
      <dgm:t>
        <a:bodyPr/>
        <a:lstStyle/>
        <a:p>
          <a:pPr rtl="1"/>
          <a:endParaRPr lang="ar-SA"/>
        </a:p>
      </dgm:t>
    </dgm:pt>
    <dgm:pt modelId="{442534B9-331D-4E58-864B-087EBB8DD113}" type="sibTrans" cxnId="{6FA96B82-C673-45EE-9F3E-A768101DA6A3}">
      <dgm:prSet/>
      <dgm:spPr/>
      <dgm:t>
        <a:bodyPr/>
        <a:lstStyle/>
        <a:p>
          <a:pPr rtl="1"/>
          <a:endParaRPr lang="ar-SA"/>
        </a:p>
      </dgm:t>
    </dgm:pt>
    <dgm:pt modelId="{67CE247F-7E19-4131-8FCA-2A3E679B20CF}">
      <dgm:prSet phldrT="[نص]"/>
      <dgm:spPr/>
      <dgm:t>
        <a:bodyPr/>
        <a:lstStyle/>
        <a:p>
          <a:pPr rtl="1"/>
          <a:r>
            <a:rPr lang="ar-SA" dirty="0" smtClean="0"/>
            <a:t>المرسل</a:t>
          </a:r>
          <a:endParaRPr lang="ar-SA" dirty="0"/>
        </a:p>
      </dgm:t>
    </dgm:pt>
    <dgm:pt modelId="{FBEB4DB5-ED3B-4F5D-9055-DC1FB3F51078}" type="parTrans" cxnId="{EAED1E8D-C103-49F0-94CD-E069F3707778}">
      <dgm:prSet/>
      <dgm:spPr/>
      <dgm:t>
        <a:bodyPr/>
        <a:lstStyle/>
        <a:p>
          <a:pPr rtl="1"/>
          <a:endParaRPr lang="ar-SA"/>
        </a:p>
      </dgm:t>
    </dgm:pt>
    <dgm:pt modelId="{374F613F-8F4D-4D4C-9AAD-F401B32151F2}" type="sibTrans" cxnId="{EAED1E8D-C103-49F0-94CD-E069F3707778}">
      <dgm:prSet/>
      <dgm:spPr/>
      <dgm:t>
        <a:bodyPr/>
        <a:lstStyle/>
        <a:p>
          <a:pPr rtl="1"/>
          <a:endParaRPr lang="ar-SA"/>
        </a:p>
      </dgm:t>
    </dgm:pt>
    <dgm:pt modelId="{5F0CC1AF-3BBE-41CC-B82C-B7D681B4EF7B}">
      <dgm:prSet phldrT="[نص]"/>
      <dgm:spPr/>
      <dgm:t>
        <a:bodyPr/>
        <a:lstStyle/>
        <a:p>
          <a:pPr rtl="1"/>
          <a:r>
            <a:rPr lang="ar-SA" dirty="0" smtClean="0"/>
            <a:t>المستقبل</a:t>
          </a:r>
          <a:endParaRPr lang="ar-SA" dirty="0"/>
        </a:p>
      </dgm:t>
    </dgm:pt>
    <dgm:pt modelId="{EFF8E623-B968-4302-A4F9-5C42255A0B4D}" type="parTrans" cxnId="{AE25C178-ED36-4C38-A256-4E3FFDC59E66}">
      <dgm:prSet/>
      <dgm:spPr/>
      <dgm:t>
        <a:bodyPr/>
        <a:lstStyle/>
        <a:p>
          <a:pPr rtl="1"/>
          <a:endParaRPr lang="ar-SA"/>
        </a:p>
      </dgm:t>
    </dgm:pt>
    <dgm:pt modelId="{B98D2FA4-E220-4FF5-B8C2-CD6B8CB24AC2}" type="sibTrans" cxnId="{AE25C178-ED36-4C38-A256-4E3FFDC59E66}">
      <dgm:prSet/>
      <dgm:spPr/>
      <dgm:t>
        <a:bodyPr/>
        <a:lstStyle/>
        <a:p>
          <a:pPr rtl="1"/>
          <a:endParaRPr lang="ar-SA"/>
        </a:p>
      </dgm:t>
    </dgm:pt>
    <dgm:pt modelId="{76E0686E-1A80-4479-AF7B-5B75F862200E}" type="pres">
      <dgm:prSet presAssocID="{3F34382D-2AFD-4AA9-BE6E-5156C378DA9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938FE44-A3CF-4485-B477-C0158AB228FA}" type="pres">
      <dgm:prSet presAssocID="{06D2EAE4-EC56-4E27-9640-D999A709E04B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AB035C8-65E3-45DC-A988-86956BF8D869}" type="pres">
      <dgm:prSet presAssocID="{BA433EE5-D07D-4000-9D44-EE620CB4A02E}" presName="space" presStyleCnt="0"/>
      <dgm:spPr/>
    </dgm:pt>
    <dgm:pt modelId="{34B0153D-4094-4EDD-A7F4-6FE05559FF9D}" type="pres">
      <dgm:prSet presAssocID="{5F0CC1AF-3BBE-41CC-B82C-B7D681B4EF7B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B861B05-3E89-4E42-8B44-40A8411257E6}" type="pres">
      <dgm:prSet presAssocID="{B98D2FA4-E220-4FF5-B8C2-CD6B8CB24AC2}" presName="space" presStyleCnt="0"/>
      <dgm:spPr/>
    </dgm:pt>
    <dgm:pt modelId="{11882EAC-1A0A-454C-8093-47BC7F4F4B14}" type="pres">
      <dgm:prSet presAssocID="{E6FEE875-FA6C-4480-977E-124F9DE54CCC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521904-F3E8-4422-8D3A-CE3BEE4F0617}" type="pres">
      <dgm:prSet presAssocID="{EFD7B7D2-6996-4D62-A59C-B9B6CCC154F9}" presName="space" presStyleCnt="0"/>
      <dgm:spPr/>
    </dgm:pt>
    <dgm:pt modelId="{0022F847-9FB4-41F6-96A5-223098A8B614}" type="pres">
      <dgm:prSet presAssocID="{DA80B03C-3F34-4512-AB36-C6045E794233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3BAE1C1F-25AC-4BB5-B4E2-1BEA0DDF9E24}" type="pres">
      <dgm:prSet presAssocID="{442534B9-331D-4E58-864B-087EBB8DD113}" presName="space" presStyleCnt="0"/>
      <dgm:spPr/>
    </dgm:pt>
    <dgm:pt modelId="{436E8699-9742-4FAB-988A-0C3612BB1AF7}" type="pres">
      <dgm:prSet presAssocID="{67CE247F-7E19-4131-8FCA-2A3E679B20CF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FB00B21B-281A-4AAB-A0BF-42F24F45E547}" srcId="{3F34382D-2AFD-4AA9-BE6E-5156C378DA95}" destId="{06D2EAE4-EC56-4E27-9640-D999A709E04B}" srcOrd="0" destOrd="0" parTransId="{F86BC12D-3D88-4E4F-9815-CDD0AE17EFD0}" sibTransId="{BA433EE5-D07D-4000-9D44-EE620CB4A02E}"/>
    <dgm:cxn modelId="{08E64BCC-32C7-44A1-8E28-B74163C15D6C}" type="presOf" srcId="{5F0CC1AF-3BBE-41CC-B82C-B7D681B4EF7B}" destId="{34B0153D-4094-4EDD-A7F4-6FE05559FF9D}" srcOrd="0" destOrd="0" presId="urn:microsoft.com/office/officeart/2005/8/layout/venn3"/>
    <dgm:cxn modelId="{6FA96B82-C673-45EE-9F3E-A768101DA6A3}" srcId="{3F34382D-2AFD-4AA9-BE6E-5156C378DA95}" destId="{DA80B03C-3F34-4512-AB36-C6045E794233}" srcOrd="3" destOrd="0" parTransId="{3D48544E-5E46-4493-920D-7AC23A137F8E}" sibTransId="{442534B9-331D-4E58-864B-087EBB8DD113}"/>
    <dgm:cxn modelId="{6A009DA5-12C4-49BC-8ED7-93F8A6438808}" type="presOf" srcId="{E6FEE875-FA6C-4480-977E-124F9DE54CCC}" destId="{11882EAC-1A0A-454C-8093-47BC7F4F4B14}" srcOrd="0" destOrd="0" presId="urn:microsoft.com/office/officeart/2005/8/layout/venn3"/>
    <dgm:cxn modelId="{AE25C178-ED36-4C38-A256-4E3FFDC59E66}" srcId="{3F34382D-2AFD-4AA9-BE6E-5156C378DA95}" destId="{5F0CC1AF-3BBE-41CC-B82C-B7D681B4EF7B}" srcOrd="1" destOrd="0" parTransId="{EFF8E623-B968-4302-A4F9-5C42255A0B4D}" sibTransId="{B98D2FA4-E220-4FF5-B8C2-CD6B8CB24AC2}"/>
    <dgm:cxn modelId="{24DB83ED-7194-4FEB-8484-149B5395C1A0}" type="presOf" srcId="{DA80B03C-3F34-4512-AB36-C6045E794233}" destId="{0022F847-9FB4-41F6-96A5-223098A8B614}" srcOrd="0" destOrd="0" presId="urn:microsoft.com/office/officeart/2005/8/layout/venn3"/>
    <dgm:cxn modelId="{EAED1E8D-C103-49F0-94CD-E069F3707778}" srcId="{3F34382D-2AFD-4AA9-BE6E-5156C378DA95}" destId="{67CE247F-7E19-4131-8FCA-2A3E679B20CF}" srcOrd="4" destOrd="0" parTransId="{FBEB4DB5-ED3B-4F5D-9055-DC1FB3F51078}" sibTransId="{374F613F-8F4D-4D4C-9AAD-F401B32151F2}"/>
    <dgm:cxn modelId="{6DDEEF95-EB29-41DF-8D49-640FCC94EF48}" type="presOf" srcId="{67CE247F-7E19-4131-8FCA-2A3E679B20CF}" destId="{436E8699-9742-4FAB-988A-0C3612BB1AF7}" srcOrd="0" destOrd="0" presId="urn:microsoft.com/office/officeart/2005/8/layout/venn3"/>
    <dgm:cxn modelId="{EBCE42AD-2D07-4124-8707-795F96E4610D}" type="presOf" srcId="{06D2EAE4-EC56-4E27-9640-D999A709E04B}" destId="{F938FE44-A3CF-4485-B477-C0158AB228FA}" srcOrd="0" destOrd="0" presId="urn:microsoft.com/office/officeart/2005/8/layout/venn3"/>
    <dgm:cxn modelId="{2EA579EF-14D2-4FFC-950A-A63E3E8D7D42}" type="presOf" srcId="{3F34382D-2AFD-4AA9-BE6E-5156C378DA95}" destId="{76E0686E-1A80-4479-AF7B-5B75F862200E}" srcOrd="0" destOrd="0" presId="urn:microsoft.com/office/officeart/2005/8/layout/venn3"/>
    <dgm:cxn modelId="{6F2F174A-103E-44A5-A9C5-982E423BA964}" srcId="{3F34382D-2AFD-4AA9-BE6E-5156C378DA95}" destId="{E6FEE875-FA6C-4480-977E-124F9DE54CCC}" srcOrd="2" destOrd="0" parTransId="{EBA24D6C-9132-4842-AEDE-D7E5B88F41FC}" sibTransId="{EFD7B7D2-6996-4D62-A59C-B9B6CCC154F9}"/>
    <dgm:cxn modelId="{24A32994-6279-4AD7-91C1-F947EA9A0DC4}" type="presParOf" srcId="{76E0686E-1A80-4479-AF7B-5B75F862200E}" destId="{F938FE44-A3CF-4485-B477-C0158AB228FA}" srcOrd="0" destOrd="0" presId="urn:microsoft.com/office/officeart/2005/8/layout/venn3"/>
    <dgm:cxn modelId="{877B7CED-3B45-47C8-A173-A3FE5AD926F3}" type="presParOf" srcId="{76E0686E-1A80-4479-AF7B-5B75F862200E}" destId="{DAB035C8-65E3-45DC-A988-86956BF8D869}" srcOrd="1" destOrd="0" presId="urn:microsoft.com/office/officeart/2005/8/layout/venn3"/>
    <dgm:cxn modelId="{E7348754-6118-4580-B762-B785620267A9}" type="presParOf" srcId="{76E0686E-1A80-4479-AF7B-5B75F862200E}" destId="{34B0153D-4094-4EDD-A7F4-6FE05559FF9D}" srcOrd="2" destOrd="0" presId="urn:microsoft.com/office/officeart/2005/8/layout/venn3"/>
    <dgm:cxn modelId="{4C8E06EA-7682-4686-A87D-FF77B66FB9FA}" type="presParOf" srcId="{76E0686E-1A80-4479-AF7B-5B75F862200E}" destId="{1B861B05-3E89-4E42-8B44-40A8411257E6}" srcOrd="3" destOrd="0" presId="urn:microsoft.com/office/officeart/2005/8/layout/venn3"/>
    <dgm:cxn modelId="{1367D961-841D-4DB6-9002-7408B02B4E46}" type="presParOf" srcId="{76E0686E-1A80-4479-AF7B-5B75F862200E}" destId="{11882EAC-1A0A-454C-8093-47BC7F4F4B14}" srcOrd="4" destOrd="0" presId="urn:microsoft.com/office/officeart/2005/8/layout/venn3"/>
    <dgm:cxn modelId="{82A69092-A1A9-4E8A-AB83-7291D3FD4BB1}" type="presParOf" srcId="{76E0686E-1A80-4479-AF7B-5B75F862200E}" destId="{3B521904-F3E8-4422-8D3A-CE3BEE4F0617}" srcOrd="5" destOrd="0" presId="urn:microsoft.com/office/officeart/2005/8/layout/venn3"/>
    <dgm:cxn modelId="{7177352F-28C5-479B-887B-34D0E6DE8C88}" type="presParOf" srcId="{76E0686E-1A80-4479-AF7B-5B75F862200E}" destId="{0022F847-9FB4-41F6-96A5-223098A8B614}" srcOrd="6" destOrd="0" presId="urn:microsoft.com/office/officeart/2005/8/layout/venn3"/>
    <dgm:cxn modelId="{A3A63BA7-8176-4634-BD4F-DE3B3D8C6C4A}" type="presParOf" srcId="{76E0686E-1A80-4479-AF7B-5B75F862200E}" destId="{3BAE1C1F-25AC-4BB5-B4E2-1BEA0DDF9E24}" srcOrd="7" destOrd="0" presId="urn:microsoft.com/office/officeart/2005/8/layout/venn3"/>
    <dgm:cxn modelId="{B87E8132-B59D-49F4-B612-86E3FE71762B}" type="presParOf" srcId="{76E0686E-1A80-4479-AF7B-5B75F862200E}" destId="{436E8699-9742-4FAB-988A-0C3612BB1AF7}" srcOrd="8" destOrd="0" presId="urn:microsoft.com/office/officeart/2005/8/layout/ven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F494EBB-FBCD-4ED2-8CE7-C920C4D7F054}" type="datetimeFigureOut">
              <a:rPr lang="ar-SA" smtClean="0"/>
              <a:pPr/>
              <a:t>09/04/1435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416D1B1-E0E7-432C-852B-C5BB21BEF15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993991" y="1500174"/>
            <a:ext cx="119295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الاتصال : </a:t>
            </a:r>
            <a:endParaRPr lang="ar-SA" b="1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1643042" y="2500306"/>
          <a:ext cx="6096000" cy="3603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6014908" y="2143116"/>
            <a:ext cx="191751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/>
              <a:t>عناصر الاتصال : </a:t>
            </a:r>
            <a:endParaRPr lang="ar-SA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3929058" y="714356"/>
            <a:ext cx="220765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err="1" smtClean="0">
                <a:solidFill>
                  <a:srgbClr val="FF0000"/>
                </a:solidFill>
              </a:rPr>
              <a:t>الإتصال</a:t>
            </a:r>
            <a:r>
              <a:rPr lang="ar-SA" b="1" dirty="0" smtClean="0">
                <a:solidFill>
                  <a:srgbClr val="FF0000"/>
                </a:solidFill>
              </a:rPr>
              <a:t> السياسي </a:t>
            </a:r>
            <a:endParaRPr lang="ar-SA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7158" y="1500174"/>
            <a:ext cx="678661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عملية تبادل الأفكار والمعلومات من أجل إيجاد فهم مشترك.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" grpId="0">
        <p:bldAsOne/>
      </p:bldGraphic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255988" y="785794"/>
            <a:ext cx="235840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FF0000"/>
                </a:solidFill>
              </a:rPr>
              <a:t>الاتصال السياسي : </a:t>
            </a:r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357422" y="1571612"/>
            <a:ext cx="632842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dirty="0" smtClean="0"/>
              <a:t> لم يتحدد المضمون </a:t>
            </a:r>
            <a:r>
              <a:rPr lang="ar-SA" dirty="0" err="1" smtClean="0"/>
              <a:t>و</a:t>
            </a:r>
            <a:r>
              <a:rPr lang="ar-SA" dirty="0" smtClean="0"/>
              <a:t> الحدود المعرفية لعلم الاتصال السياسي : </a:t>
            </a:r>
            <a:endParaRPr lang="ar-SA" dirty="0"/>
          </a:p>
        </p:txBody>
      </p:sp>
      <p:sp>
        <p:nvSpPr>
          <p:cNvPr id="4" name="مربع نص 3"/>
          <p:cNvSpPr txBox="1"/>
          <p:nvPr/>
        </p:nvSpPr>
        <p:spPr>
          <a:xfrm>
            <a:off x="229651" y="2428868"/>
            <a:ext cx="8456225" cy="34163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err="1" smtClean="0">
                <a:solidFill>
                  <a:srgbClr val="FF0000"/>
                </a:solidFill>
              </a:rPr>
              <a:t>الاسباب</a:t>
            </a:r>
            <a:r>
              <a:rPr lang="ar-SA" b="1" u="sng" dirty="0" smtClean="0">
                <a:solidFill>
                  <a:srgbClr val="FF0000"/>
                </a:solidFill>
              </a:rPr>
              <a:t> : </a:t>
            </a:r>
          </a:p>
          <a:p>
            <a:endParaRPr lang="ar-SA" b="1" u="sng" dirty="0" smtClean="0">
              <a:solidFill>
                <a:srgbClr val="FF0000"/>
              </a:solidFill>
            </a:endParaRPr>
          </a:p>
          <a:p>
            <a:r>
              <a:rPr lang="ar-SA" dirty="0" smtClean="0"/>
              <a:t>1- ليس هناك اجتماع بين </a:t>
            </a:r>
            <a:r>
              <a:rPr lang="ar-SA" dirty="0" err="1" smtClean="0"/>
              <a:t>اساتذة</a:t>
            </a:r>
            <a:r>
              <a:rPr lang="ar-SA" dirty="0" smtClean="0"/>
              <a:t> الاتصال السياسي والباحثين فيه على مضمون</a:t>
            </a:r>
          </a:p>
          <a:p>
            <a:r>
              <a:rPr lang="ar-SA" dirty="0" smtClean="0"/>
              <a:t> </a:t>
            </a:r>
          </a:p>
          <a:p>
            <a:r>
              <a:rPr lang="ar-SA" dirty="0" smtClean="0"/>
              <a:t>وحدود هذا الاتصال.</a:t>
            </a:r>
          </a:p>
          <a:p>
            <a:endParaRPr lang="ar-SA" dirty="0"/>
          </a:p>
          <a:p>
            <a:r>
              <a:rPr lang="ar-SA" dirty="0" smtClean="0"/>
              <a:t>2- أن  نمط الاتصال السياسي هو نمط جديد من أنماط الاتصال التي لا تنفك بحال من</a:t>
            </a:r>
          </a:p>
          <a:p>
            <a:endParaRPr lang="ar-SA" dirty="0"/>
          </a:p>
          <a:p>
            <a:r>
              <a:rPr lang="ar-SA" dirty="0" smtClean="0"/>
              <a:t> الأحوال عن أنواع العلوم الاجتماعية </a:t>
            </a:r>
            <a:r>
              <a:rPr lang="ar-SA" dirty="0" err="1" smtClean="0"/>
              <a:t>و</a:t>
            </a:r>
            <a:r>
              <a:rPr lang="ar-SA" dirty="0" smtClean="0"/>
              <a:t> العلاقة بينه وبين غيره من هذه العلوم يصعب تحديد</a:t>
            </a:r>
          </a:p>
          <a:p>
            <a:r>
              <a:rPr lang="ar-SA" dirty="0" smtClean="0"/>
              <a:t> </a:t>
            </a:r>
          </a:p>
          <a:p>
            <a:r>
              <a:rPr lang="ar-SA" dirty="0" smtClean="0"/>
              <a:t>تحديد مضمون هذا النمط </a:t>
            </a:r>
          </a:p>
          <a:p>
            <a:r>
              <a:rPr lang="ar-SA" dirty="0" smtClean="0"/>
              <a:t>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04172" y="500042"/>
            <a:ext cx="7523277" cy="563231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تعريفات الاتصال السياسي: </a:t>
            </a:r>
          </a:p>
          <a:p>
            <a:endParaRPr lang="ar-SA" b="1" u="sng" dirty="0" smtClean="0">
              <a:solidFill>
                <a:srgbClr val="FF0000"/>
              </a:solidFill>
            </a:endParaRPr>
          </a:p>
          <a:p>
            <a:r>
              <a:rPr lang="ar-SA" dirty="0"/>
              <a:t> </a:t>
            </a:r>
            <a:r>
              <a:rPr lang="ar-SA" dirty="0" smtClean="0"/>
              <a:t>1- تعريف </a:t>
            </a:r>
            <a:r>
              <a:rPr lang="ar-SA" dirty="0" err="1" smtClean="0"/>
              <a:t>ميدو</a:t>
            </a:r>
            <a:r>
              <a:rPr lang="ar-SA" dirty="0" smtClean="0"/>
              <a:t> </a:t>
            </a:r>
            <a:r>
              <a:rPr lang="sq-AL" dirty="0" smtClean="0"/>
              <a:t>Meadow </a:t>
            </a:r>
            <a:r>
              <a:rPr lang="ar-SA" dirty="0" smtClean="0"/>
              <a:t>:</a:t>
            </a:r>
          </a:p>
          <a:p>
            <a:endParaRPr lang="ar-SA" dirty="0" smtClean="0"/>
          </a:p>
          <a:p>
            <a:r>
              <a:rPr lang="ar-SA" dirty="0" smtClean="0"/>
              <a:t>” </a:t>
            </a:r>
            <a:r>
              <a:rPr lang="ar-SA" b="1" dirty="0" smtClean="0">
                <a:solidFill>
                  <a:srgbClr val="FF0000"/>
                </a:solidFill>
              </a:rPr>
              <a:t>الرموز </a:t>
            </a:r>
            <a:r>
              <a:rPr lang="ar-SA" b="1" dirty="0" err="1" smtClean="0">
                <a:solidFill>
                  <a:srgbClr val="FF0000"/>
                </a:solidFill>
              </a:rPr>
              <a:t>و</a:t>
            </a:r>
            <a:r>
              <a:rPr lang="ar-SA" b="1" dirty="0" smtClean="0">
                <a:solidFill>
                  <a:srgbClr val="FF0000"/>
                </a:solidFill>
              </a:rPr>
              <a:t> الرسائل </a:t>
            </a:r>
            <a:r>
              <a:rPr lang="ar-SA" dirty="0" err="1" smtClean="0"/>
              <a:t>المتبادله</a:t>
            </a:r>
            <a:r>
              <a:rPr lang="ar-SA" dirty="0" smtClean="0"/>
              <a:t> المتأثرة بالنظام السياسي أو المؤثرة فيه ” </a:t>
            </a:r>
          </a:p>
          <a:p>
            <a:endParaRPr lang="ar-SA" dirty="0"/>
          </a:p>
          <a:p>
            <a:r>
              <a:rPr lang="ar-SA" dirty="0" smtClean="0"/>
              <a:t>2- تعريف تشافي</a:t>
            </a:r>
            <a:r>
              <a:rPr lang="sq-AL" dirty="0" smtClean="0"/>
              <a:t>Chaffee </a:t>
            </a:r>
            <a:r>
              <a:rPr lang="ar-SA" dirty="0" smtClean="0"/>
              <a:t>  : </a:t>
            </a:r>
          </a:p>
          <a:p>
            <a:endParaRPr lang="ar-SA" dirty="0" smtClean="0"/>
          </a:p>
          <a:p>
            <a:r>
              <a:rPr lang="ar-SA" dirty="0"/>
              <a:t> </a:t>
            </a:r>
            <a:r>
              <a:rPr lang="ar-SA" dirty="0" smtClean="0"/>
              <a:t>” </a:t>
            </a:r>
            <a:r>
              <a:rPr lang="ar-SA" b="1" dirty="0" smtClean="0">
                <a:solidFill>
                  <a:srgbClr val="FF0000"/>
                </a:solidFill>
              </a:rPr>
              <a:t>أثر</a:t>
            </a:r>
            <a:r>
              <a:rPr lang="ar-SA" dirty="0" smtClean="0"/>
              <a:t> الاتصال ووظيفته في العملية السياسية“ </a:t>
            </a:r>
          </a:p>
          <a:p>
            <a:endParaRPr lang="ar-SA" dirty="0"/>
          </a:p>
          <a:p>
            <a:r>
              <a:rPr lang="ar-SA" dirty="0" smtClean="0"/>
              <a:t>3- تعريف </a:t>
            </a:r>
            <a:r>
              <a:rPr lang="ar-SA" dirty="0" err="1" smtClean="0"/>
              <a:t>سكدسون</a:t>
            </a:r>
            <a:r>
              <a:rPr lang="ar-SA" dirty="0" smtClean="0"/>
              <a:t> </a:t>
            </a:r>
            <a:r>
              <a:rPr lang="sq-AL" dirty="0" smtClean="0"/>
              <a:t>Schudson </a:t>
            </a:r>
            <a:r>
              <a:rPr lang="ar-SA" dirty="0" smtClean="0"/>
              <a:t>: </a:t>
            </a:r>
          </a:p>
          <a:p>
            <a:endParaRPr lang="ar-SA" dirty="0" smtClean="0"/>
          </a:p>
          <a:p>
            <a:r>
              <a:rPr lang="ar-SA" dirty="0" smtClean="0"/>
              <a:t>” أية عملية نقل لرسالة يقصد </a:t>
            </a:r>
            <a:r>
              <a:rPr lang="ar-SA" dirty="0" err="1" smtClean="0"/>
              <a:t>بها</a:t>
            </a:r>
            <a:r>
              <a:rPr lang="ar-SA" dirty="0" smtClean="0"/>
              <a:t> </a:t>
            </a:r>
            <a:r>
              <a:rPr lang="ar-SA" b="1" dirty="0" smtClean="0">
                <a:solidFill>
                  <a:srgbClr val="FF0000"/>
                </a:solidFill>
              </a:rPr>
              <a:t>التأثير</a:t>
            </a:r>
            <a:r>
              <a:rPr lang="ar-SA" dirty="0" smtClean="0"/>
              <a:t> على استخدام السلطة </a:t>
            </a:r>
            <a:r>
              <a:rPr lang="ar-SA" dirty="0" err="1" smtClean="0"/>
              <a:t>او</a:t>
            </a:r>
            <a:r>
              <a:rPr lang="ar-SA" dirty="0" smtClean="0"/>
              <a:t> الترويج لها </a:t>
            </a:r>
          </a:p>
          <a:p>
            <a:endParaRPr lang="ar-SA" dirty="0" smtClean="0"/>
          </a:p>
          <a:p>
            <a:r>
              <a:rPr lang="ar-SA" dirty="0" smtClean="0"/>
              <a:t>في المجتمع ” </a:t>
            </a:r>
          </a:p>
          <a:p>
            <a:endParaRPr lang="ar-SA" dirty="0"/>
          </a:p>
          <a:p>
            <a:r>
              <a:rPr lang="ar-SA" dirty="0" smtClean="0"/>
              <a:t>4- تعريف </a:t>
            </a:r>
            <a:r>
              <a:rPr lang="ar-SA" dirty="0" err="1" smtClean="0"/>
              <a:t>دينتون</a:t>
            </a:r>
            <a:r>
              <a:rPr lang="ar-SA" dirty="0" smtClean="0"/>
              <a:t> و </a:t>
            </a:r>
            <a:r>
              <a:rPr lang="ar-SA" dirty="0" err="1" smtClean="0"/>
              <a:t>وودورد</a:t>
            </a:r>
            <a:r>
              <a:rPr lang="ar-SA" dirty="0" smtClean="0"/>
              <a:t> </a:t>
            </a:r>
            <a:r>
              <a:rPr lang="sq-AL" dirty="0" smtClean="0"/>
              <a:t>Denton and Woodward</a:t>
            </a:r>
            <a:endParaRPr lang="ar-SA" dirty="0" smtClean="0"/>
          </a:p>
          <a:p>
            <a:endParaRPr lang="ar-SA" dirty="0"/>
          </a:p>
          <a:p>
            <a:r>
              <a:rPr lang="ar-SA" dirty="0" smtClean="0"/>
              <a:t>” </a:t>
            </a:r>
            <a:r>
              <a:rPr lang="ar-SA" b="1" dirty="0" smtClean="0">
                <a:solidFill>
                  <a:srgbClr val="FF0000"/>
                </a:solidFill>
              </a:rPr>
              <a:t>المناقشة العامة </a:t>
            </a:r>
            <a:r>
              <a:rPr lang="ar-SA" dirty="0" smtClean="0"/>
              <a:t>حول السلطة ومصادر الدخل العام في المجتمع ”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928662" y="857232"/>
            <a:ext cx="72152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dirty="0" smtClean="0"/>
              <a:t>5- تعريف بليك  </a:t>
            </a:r>
            <a:r>
              <a:rPr lang="ar-SA" dirty="0" err="1" smtClean="0"/>
              <a:t>وهاردسون</a:t>
            </a:r>
            <a:r>
              <a:rPr lang="ar-SA" dirty="0" smtClean="0"/>
              <a:t> </a:t>
            </a:r>
            <a:r>
              <a:rPr lang="sq-AL" dirty="0" smtClean="0"/>
              <a:t>Blake and Harddsen </a:t>
            </a:r>
            <a:r>
              <a:rPr lang="ar-SA" dirty="0" smtClean="0"/>
              <a:t>: </a:t>
            </a:r>
          </a:p>
          <a:p>
            <a:endParaRPr lang="ar-SA" dirty="0" smtClean="0"/>
          </a:p>
          <a:p>
            <a:r>
              <a:rPr lang="ar-SA" dirty="0" smtClean="0"/>
              <a:t>” </a:t>
            </a:r>
            <a:r>
              <a:rPr lang="ar-SA" b="1" dirty="0" smtClean="0">
                <a:solidFill>
                  <a:srgbClr val="FF0000"/>
                </a:solidFill>
              </a:rPr>
              <a:t>الاتصال المؤثر </a:t>
            </a:r>
            <a:r>
              <a:rPr lang="ar-SA" dirty="0" smtClean="0"/>
              <a:t>تأثير حقيقيا </a:t>
            </a:r>
            <a:r>
              <a:rPr lang="ar-SA" dirty="0" err="1" smtClean="0"/>
              <a:t>او</a:t>
            </a:r>
            <a:r>
              <a:rPr lang="ar-SA" dirty="0" smtClean="0"/>
              <a:t> ممكنا في الحالة السياسية </a:t>
            </a:r>
            <a:r>
              <a:rPr lang="ar-SA" dirty="0" err="1" smtClean="0"/>
              <a:t>او</a:t>
            </a:r>
            <a:r>
              <a:rPr lang="ar-SA" dirty="0" smtClean="0"/>
              <a:t> الوجود السياسي بصفة عامة“ </a:t>
            </a:r>
          </a:p>
          <a:p>
            <a:endParaRPr lang="ar-SA" dirty="0" smtClean="0"/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143108" y="2500306"/>
            <a:ext cx="625697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6- تعريف </a:t>
            </a:r>
            <a:r>
              <a:rPr lang="ar-SA" dirty="0" err="1" smtClean="0"/>
              <a:t>ماكنير</a:t>
            </a:r>
            <a:r>
              <a:rPr lang="ar-SA" dirty="0" smtClean="0"/>
              <a:t> </a:t>
            </a:r>
            <a:r>
              <a:rPr lang="sq-AL" dirty="0" smtClean="0"/>
              <a:t>McNair </a:t>
            </a:r>
            <a:r>
              <a:rPr lang="ar-SA" dirty="0" smtClean="0"/>
              <a:t> :</a:t>
            </a:r>
          </a:p>
          <a:p>
            <a:r>
              <a:rPr lang="ar-SA" dirty="0" smtClean="0"/>
              <a:t>”</a:t>
            </a:r>
            <a:r>
              <a:rPr lang="ar-SA" b="1" dirty="0" smtClean="0">
                <a:solidFill>
                  <a:srgbClr val="FF0000"/>
                </a:solidFill>
              </a:rPr>
              <a:t>اتصال هادف يتعلق بالسياسة ” </a:t>
            </a:r>
          </a:p>
          <a:p>
            <a:endParaRPr lang="ar-SA" dirty="0"/>
          </a:p>
          <a:p>
            <a:r>
              <a:rPr lang="ar-SA" dirty="0" smtClean="0"/>
              <a:t>يشتمل هذا التعريف على :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رسم تخطيطي 2"/>
          <p:cNvGraphicFramePr/>
          <p:nvPr/>
        </p:nvGraphicFramePr>
        <p:xfrm>
          <a:off x="714348" y="1214422"/>
          <a:ext cx="7643866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393381" y="1142984"/>
            <a:ext cx="307815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تعريف الاتصال السياسي : </a:t>
            </a:r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57158" y="1857364"/>
            <a:ext cx="8347221" cy="203132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dirty="0" smtClean="0"/>
              <a:t>هو النشاط السياسي الموجه الذي يقوم </a:t>
            </a:r>
            <a:r>
              <a:rPr lang="ar-SA" dirty="0" err="1" smtClean="0"/>
              <a:t>به</a:t>
            </a:r>
            <a:r>
              <a:rPr lang="ar-SA" dirty="0" smtClean="0"/>
              <a:t> الساسة أو الإعلاميون أو عامة أفراد الشعب</a:t>
            </a:r>
          </a:p>
          <a:p>
            <a:endParaRPr lang="ar-SA" dirty="0"/>
          </a:p>
          <a:p>
            <a:r>
              <a:rPr lang="ar-SA" dirty="0" smtClean="0"/>
              <a:t> و الذي يعكس أهدافا سياسية ومحددة تتعلق بقضايا البيئة السياسية </a:t>
            </a:r>
            <a:r>
              <a:rPr lang="ar-SA" dirty="0" err="1" smtClean="0"/>
              <a:t>و</a:t>
            </a:r>
            <a:r>
              <a:rPr lang="ar-SA" dirty="0" smtClean="0"/>
              <a:t> تؤثر في </a:t>
            </a:r>
          </a:p>
          <a:p>
            <a:endParaRPr lang="ar-SA" dirty="0"/>
          </a:p>
          <a:p>
            <a:r>
              <a:rPr lang="ar-SA" dirty="0" smtClean="0"/>
              <a:t>الحكومة </a:t>
            </a:r>
            <a:r>
              <a:rPr lang="ar-SA" dirty="0" err="1" smtClean="0"/>
              <a:t>او</a:t>
            </a:r>
            <a:r>
              <a:rPr lang="ar-SA" dirty="0" smtClean="0"/>
              <a:t> الرأي العام أو الحياة الخاصة للأفراد والشعوب من خلال وسائل الاتصال</a:t>
            </a:r>
          </a:p>
          <a:p>
            <a:endParaRPr lang="ar-SA" dirty="0"/>
          </a:p>
          <a:p>
            <a:r>
              <a:rPr lang="ar-SA" dirty="0" smtClean="0"/>
              <a:t> المتعددة. </a:t>
            </a:r>
            <a:endParaRPr lang="ar-SA" dirty="0"/>
          </a:p>
        </p:txBody>
      </p:sp>
      <p:graphicFrame>
        <p:nvGraphicFramePr>
          <p:cNvPr id="4" name="رسم تخطيطي 3"/>
          <p:cNvGraphicFramePr/>
          <p:nvPr/>
        </p:nvGraphicFramePr>
        <p:xfrm>
          <a:off x="1785918" y="3929066"/>
          <a:ext cx="6096000" cy="2500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670198" y="785794"/>
            <a:ext cx="3015634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عناصر الاتصال السياسي: </a:t>
            </a:r>
          </a:p>
          <a:p>
            <a:endParaRPr lang="ar-SA" dirty="0"/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428992" y="1857364"/>
            <a:ext cx="5328273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1- النشاط السياسي .</a:t>
            </a:r>
          </a:p>
          <a:p>
            <a:endParaRPr lang="ar-SA" dirty="0"/>
          </a:p>
          <a:p>
            <a:r>
              <a:rPr lang="ar-SA" dirty="0" smtClean="0"/>
              <a:t>2- القائم بالاتصال </a:t>
            </a:r>
          </a:p>
          <a:p>
            <a:endParaRPr lang="ar-SA" dirty="0"/>
          </a:p>
          <a:p>
            <a:r>
              <a:rPr lang="ar-SA" dirty="0" smtClean="0"/>
              <a:t>3- الهدف </a:t>
            </a:r>
          </a:p>
          <a:p>
            <a:endParaRPr lang="ar-SA" dirty="0"/>
          </a:p>
          <a:p>
            <a:r>
              <a:rPr lang="ar-SA" dirty="0" smtClean="0"/>
              <a:t>4- الوسيلة .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278</TotalTime>
  <Words>349</Words>
  <Application>Microsoft Office PowerPoint</Application>
  <PresentationFormat>عرض على الشاشة (3:4)‏</PresentationFormat>
  <Paragraphs>73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واجهة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26</cp:revision>
  <dcterms:created xsi:type="dcterms:W3CDTF">2014-02-08T08:27:43Z</dcterms:created>
  <dcterms:modified xsi:type="dcterms:W3CDTF">2014-02-09T16:39:31Z</dcterms:modified>
</cp:coreProperties>
</file>