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25CEEC-105F-4158-8D8C-205D28580770}" type="doc">
      <dgm:prSet loTypeId="urn:microsoft.com/office/officeart/2005/8/layout/venn2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pPr rtl="1"/>
          <a:endParaRPr lang="ar-SA"/>
        </a:p>
      </dgm:t>
    </dgm:pt>
    <dgm:pt modelId="{4369DA30-E4EE-44D1-9030-447F7691D428}">
      <dgm:prSet phldrT="[نص]" custT="1"/>
      <dgm:spPr/>
      <dgm:t>
        <a:bodyPr/>
        <a:lstStyle/>
        <a:p>
          <a:pPr rtl="1"/>
          <a:r>
            <a:rPr lang="ar-SA" sz="2000" b="1" dirty="0" smtClean="0"/>
            <a:t>التصورات الذهنية </a:t>
          </a:r>
          <a:endParaRPr lang="ar-SA" sz="2000" b="1" dirty="0"/>
        </a:p>
      </dgm:t>
    </dgm:pt>
    <dgm:pt modelId="{8A4431BD-1B52-4503-A2B3-2A0F51B566EC}" type="parTrans" cxnId="{B87091F8-E226-4518-8B13-CDD2052A17F2}">
      <dgm:prSet/>
      <dgm:spPr/>
      <dgm:t>
        <a:bodyPr/>
        <a:lstStyle/>
        <a:p>
          <a:pPr rtl="1"/>
          <a:endParaRPr lang="ar-SA"/>
        </a:p>
      </dgm:t>
    </dgm:pt>
    <dgm:pt modelId="{3F248F0E-AFAA-46F6-A6BF-F686ADDC13DD}" type="sibTrans" cxnId="{B87091F8-E226-4518-8B13-CDD2052A17F2}">
      <dgm:prSet/>
      <dgm:spPr/>
      <dgm:t>
        <a:bodyPr/>
        <a:lstStyle/>
        <a:p>
          <a:pPr rtl="1"/>
          <a:endParaRPr lang="ar-SA"/>
        </a:p>
      </dgm:t>
    </dgm:pt>
    <dgm:pt modelId="{A4335F6C-17D3-4AEF-A487-023CAB4C85E6}">
      <dgm:prSet phldrT="[نص]" custT="1"/>
      <dgm:spPr/>
      <dgm:t>
        <a:bodyPr/>
        <a:lstStyle/>
        <a:p>
          <a:pPr rtl="1"/>
          <a:r>
            <a:rPr lang="ar-SA" sz="2000" b="1" dirty="0" smtClean="0"/>
            <a:t>رؤية الفرد </a:t>
          </a:r>
          <a:endParaRPr lang="ar-SA" sz="2000" b="1" dirty="0"/>
        </a:p>
      </dgm:t>
    </dgm:pt>
    <dgm:pt modelId="{F94A7DE7-A754-4FAD-927F-AD585AA85E12}" type="parTrans" cxnId="{27D66DDA-73DB-4150-861D-F7B5178EA93F}">
      <dgm:prSet/>
      <dgm:spPr/>
      <dgm:t>
        <a:bodyPr/>
        <a:lstStyle/>
        <a:p>
          <a:pPr rtl="1"/>
          <a:endParaRPr lang="ar-SA"/>
        </a:p>
      </dgm:t>
    </dgm:pt>
    <dgm:pt modelId="{B6C409BF-BA4A-4D7C-AA0B-9D5323087972}" type="sibTrans" cxnId="{27D66DDA-73DB-4150-861D-F7B5178EA93F}">
      <dgm:prSet/>
      <dgm:spPr/>
      <dgm:t>
        <a:bodyPr/>
        <a:lstStyle/>
        <a:p>
          <a:pPr rtl="1"/>
          <a:endParaRPr lang="ar-SA"/>
        </a:p>
      </dgm:t>
    </dgm:pt>
    <dgm:pt modelId="{0D393597-1740-411A-A7DA-DEFCAD56876E}">
      <dgm:prSet phldrT="[نص]" custT="1"/>
      <dgm:spPr/>
      <dgm:t>
        <a:bodyPr/>
        <a:lstStyle/>
        <a:p>
          <a:pPr rtl="1"/>
          <a:r>
            <a:rPr lang="ar-SA" sz="2000" b="1" dirty="0" smtClean="0"/>
            <a:t>المفاهيم </a:t>
          </a:r>
          <a:endParaRPr lang="ar-SA" sz="2000" b="1" dirty="0"/>
        </a:p>
      </dgm:t>
    </dgm:pt>
    <dgm:pt modelId="{EC51410D-A4A0-4970-A630-8FD4CBD963EB}" type="parTrans" cxnId="{87D6CB09-8EC0-4698-A852-18033B67CC34}">
      <dgm:prSet/>
      <dgm:spPr/>
      <dgm:t>
        <a:bodyPr/>
        <a:lstStyle/>
        <a:p>
          <a:pPr rtl="1"/>
          <a:endParaRPr lang="ar-SA"/>
        </a:p>
      </dgm:t>
    </dgm:pt>
    <dgm:pt modelId="{AD743BD3-B5D8-404C-8816-F3A48A5BEC5B}" type="sibTrans" cxnId="{87D6CB09-8EC0-4698-A852-18033B67CC34}">
      <dgm:prSet/>
      <dgm:spPr/>
      <dgm:t>
        <a:bodyPr/>
        <a:lstStyle/>
        <a:p>
          <a:pPr rtl="1"/>
          <a:endParaRPr lang="ar-SA"/>
        </a:p>
      </dgm:t>
    </dgm:pt>
    <dgm:pt modelId="{3878F619-7E99-498E-8582-50B50DCA1F1E}">
      <dgm:prSet phldrT="[نص]" custT="1"/>
      <dgm:spPr/>
      <dgm:t>
        <a:bodyPr/>
        <a:lstStyle/>
        <a:p>
          <a:pPr rtl="1"/>
          <a:r>
            <a:rPr lang="ar-SA" sz="2000" b="1" dirty="0" smtClean="0"/>
            <a:t>الافكار</a:t>
          </a:r>
          <a:endParaRPr lang="ar-SA" sz="2000" b="1" dirty="0"/>
        </a:p>
      </dgm:t>
    </dgm:pt>
    <dgm:pt modelId="{6CD44A9C-F021-4CC5-AB62-4DBDCD0559A8}" type="parTrans" cxnId="{F0A3F61C-1FE1-4EF7-8EFE-23C8C8CC62CC}">
      <dgm:prSet/>
      <dgm:spPr/>
      <dgm:t>
        <a:bodyPr/>
        <a:lstStyle/>
        <a:p>
          <a:pPr rtl="1"/>
          <a:endParaRPr lang="ar-SA"/>
        </a:p>
      </dgm:t>
    </dgm:pt>
    <dgm:pt modelId="{695E6C43-C907-488F-AF00-4A329EC3D4C6}" type="sibTrans" cxnId="{F0A3F61C-1FE1-4EF7-8EFE-23C8C8CC62CC}">
      <dgm:prSet/>
      <dgm:spPr/>
      <dgm:t>
        <a:bodyPr/>
        <a:lstStyle/>
        <a:p>
          <a:pPr rtl="1"/>
          <a:endParaRPr lang="ar-SA"/>
        </a:p>
      </dgm:t>
    </dgm:pt>
    <dgm:pt modelId="{789DA75B-35CE-4A01-85FE-74672E07A931}" type="pres">
      <dgm:prSet presAssocID="{9125CEEC-105F-4158-8D8C-205D28580770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B1B24D2-B00A-4F08-9150-9F8338B7F1A9}" type="pres">
      <dgm:prSet presAssocID="{9125CEEC-105F-4158-8D8C-205D28580770}" presName="comp1" presStyleCnt="0"/>
      <dgm:spPr/>
      <dgm:t>
        <a:bodyPr/>
        <a:lstStyle/>
        <a:p>
          <a:pPr rtl="1"/>
          <a:endParaRPr lang="ar-SA"/>
        </a:p>
      </dgm:t>
    </dgm:pt>
    <dgm:pt modelId="{22045E77-3CBB-47B3-8FB6-D9FF55427AE2}" type="pres">
      <dgm:prSet presAssocID="{9125CEEC-105F-4158-8D8C-205D28580770}" presName="circle1" presStyleLbl="node1" presStyleIdx="0" presStyleCnt="4"/>
      <dgm:spPr/>
      <dgm:t>
        <a:bodyPr/>
        <a:lstStyle/>
        <a:p>
          <a:pPr rtl="1"/>
          <a:endParaRPr lang="ar-SA"/>
        </a:p>
      </dgm:t>
    </dgm:pt>
    <dgm:pt modelId="{62A8F0D1-6B09-4934-853E-31BBFC333522}" type="pres">
      <dgm:prSet presAssocID="{9125CEEC-105F-4158-8D8C-205D28580770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2786E18-16BA-41B6-855D-A0A70FD725B3}" type="pres">
      <dgm:prSet presAssocID="{9125CEEC-105F-4158-8D8C-205D28580770}" presName="comp2" presStyleCnt="0"/>
      <dgm:spPr/>
      <dgm:t>
        <a:bodyPr/>
        <a:lstStyle/>
        <a:p>
          <a:pPr rtl="1"/>
          <a:endParaRPr lang="ar-SA"/>
        </a:p>
      </dgm:t>
    </dgm:pt>
    <dgm:pt modelId="{5781C6CF-7AB3-4AA8-8B87-E9DC6A355374}" type="pres">
      <dgm:prSet presAssocID="{9125CEEC-105F-4158-8D8C-205D28580770}" presName="circle2" presStyleLbl="node1" presStyleIdx="1" presStyleCnt="4"/>
      <dgm:spPr/>
      <dgm:t>
        <a:bodyPr/>
        <a:lstStyle/>
        <a:p>
          <a:pPr rtl="1"/>
          <a:endParaRPr lang="ar-SA"/>
        </a:p>
      </dgm:t>
    </dgm:pt>
    <dgm:pt modelId="{24D0AAEA-C79A-4B8B-BE78-C672C8B8AC01}" type="pres">
      <dgm:prSet presAssocID="{9125CEEC-105F-4158-8D8C-205D28580770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C9AF570-7CF2-48D5-B172-72E96789D8A8}" type="pres">
      <dgm:prSet presAssocID="{9125CEEC-105F-4158-8D8C-205D28580770}" presName="comp3" presStyleCnt="0"/>
      <dgm:spPr/>
      <dgm:t>
        <a:bodyPr/>
        <a:lstStyle/>
        <a:p>
          <a:pPr rtl="1"/>
          <a:endParaRPr lang="ar-SA"/>
        </a:p>
      </dgm:t>
    </dgm:pt>
    <dgm:pt modelId="{0FC68A1B-F384-4F62-935B-683A41325ACA}" type="pres">
      <dgm:prSet presAssocID="{9125CEEC-105F-4158-8D8C-205D28580770}" presName="circle3" presStyleLbl="node1" presStyleIdx="2" presStyleCnt="4"/>
      <dgm:spPr/>
      <dgm:t>
        <a:bodyPr/>
        <a:lstStyle/>
        <a:p>
          <a:pPr rtl="1"/>
          <a:endParaRPr lang="ar-SA"/>
        </a:p>
      </dgm:t>
    </dgm:pt>
    <dgm:pt modelId="{A934B939-F03F-43C0-A49D-07D55D79F66E}" type="pres">
      <dgm:prSet presAssocID="{9125CEEC-105F-4158-8D8C-205D28580770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6327389-251C-4AEC-B206-DE7FD2EF9CE9}" type="pres">
      <dgm:prSet presAssocID="{9125CEEC-105F-4158-8D8C-205D28580770}" presName="comp4" presStyleCnt="0"/>
      <dgm:spPr/>
      <dgm:t>
        <a:bodyPr/>
        <a:lstStyle/>
        <a:p>
          <a:pPr rtl="1"/>
          <a:endParaRPr lang="ar-SA"/>
        </a:p>
      </dgm:t>
    </dgm:pt>
    <dgm:pt modelId="{5B0CD5F8-CB68-4F2D-9A12-153157E6E8EA}" type="pres">
      <dgm:prSet presAssocID="{9125CEEC-105F-4158-8D8C-205D28580770}" presName="circle4" presStyleLbl="node1" presStyleIdx="3" presStyleCnt="4"/>
      <dgm:spPr/>
      <dgm:t>
        <a:bodyPr/>
        <a:lstStyle/>
        <a:p>
          <a:pPr rtl="1"/>
          <a:endParaRPr lang="ar-SA"/>
        </a:p>
      </dgm:t>
    </dgm:pt>
    <dgm:pt modelId="{2E8B015F-C9DC-46D7-B967-8C4B7BFE6CA3}" type="pres">
      <dgm:prSet presAssocID="{9125CEEC-105F-4158-8D8C-205D28580770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92ED9E6-4CD7-414C-93EA-84CE8837318D}" type="presOf" srcId="{0D393597-1740-411A-A7DA-DEFCAD56876E}" destId="{0FC68A1B-F384-4F62-935B-683A41325ACA}" srcOrd="0" destOrd="0" presId="urn:microsoft.com/office/officeart/2005/8/layout/venn2"/>
    <dgm:cxn modelId="{33014E58-8CA6-4986-8217-C6C9FFBE067D}" type="presOf" srcId="{A4335F6C-17D3-4AEF-A487-023CAB4C85E6}" destId="{5781C6CF-7AB3-4AA8-8B87-E9DC6A355374}" srcOrd="0" destOrd="0" presId="urn:microsoft.com/office/officeart/2005/8/layout/venn2"/>
    <dgm:cxn modelId="{BA01A103-F520-4B59-9049-7D4E38A17C96}" type="presOf" srcId="{3878F619-7E99-498E-8582-50B50DCA1F1E}" destId="{5B0CD5F8-CB68-4F2D-9A12-153157E6E8EA}" srcOrd="0" destOrd="0" presId="urn:microsoft.com/office/officeart/2005/8/layout/venn2"/>
    <dgm:cxn modelId="{0A4087BB-CBBD-48CC-91C6-BB0C67FC7174}" type="presOf" srcId="{4369DA30-E4EE-44D1-9030-447F7691D428}" destId="{22045E77-3CBB-47B3-8FB6-D9FF55427AE2}" srcOrd="0" destOrd="0" presId="urn:microsoft.com/office/officeart/2005/8/layout/venn2"/>
    <dgm:cxn modelId="{2F882F3F-4FC5-46F3-8BBB-A75436E4D01F}" type="presOf" srcId="{3878F619-7E99-498E-8582-50B50DCA1F1E}" destId="{2E8B015F-C9DC-46D7-B967-8C4B7BFE6CA3}" srcOrd="1" destOrd="0" presId="urn:microsoft.com/office/officeart/2005/8/layout/venn2"/>
    <dgm:cxn modelId="{B87091F8-E226-4518-8B13-CDD2052A17F2}" srcId="{9125CEEC-105F-4158-8D8C-205D28580770}" destId="{4369DA30-E4EE-44D1-9030-447F7691D428}" srcOrd="0" destOrd="0" parTransId="{8A4431BD-1B52-4503-A2B3-2A0F51B566EC}" sibTransId="{3F248F0E-AFAA-46F6-A6BF-F686ADDC13DD}"/>
    <dgm:cxn modelId="{51333659-376F-4726-AD19-83DE15DDC7E9}" type="presOf" srcId="{4369DA30-E4EE-44D1-9030-447F7691D428}" destId="{62A8F0D1-6B09-4934-853E-31BBFC333522}" srcOrd="1" destOrd="0" presId="urn:microsoft.com/office/officeart/2005/8/layout/venn2"/>
    <dgm:cxn modelId="{22C91222-0852-4109-B0E2-3C76C38B0559}" type="presOf" srcId="{A4335F6C-17D3-4AEF-A487-023CAB4C85E6}" destId="{24D0AAEA-C79A-4B8B-BE78-C672C8B8AC01}" srcOrd="1" destOrd="0" presId="urn:microsoft.com/office/officeart/2005/8/layout/venn2"/>
    <dgm:cxn modelId="{4E9143EF-C0B3-4927-B1A9-6376026B8908}" type="presOf" srcId="{0D393597-1740-411A-A7DA-DEFCAD56876E}" destId="{A934B939-F03F-43C0-A49D-07D55D79F66E}" srcOrd="1" destOrd="0" presId="urn:microsoft.com/office/officeart/2005/8/layout/venn2"/>
    <dgm:cxn modelId="{87D6CB09-8EC0-4698-A852-18033B67CC34}" srcId="{9125CEEC-105F-4158-8D8C-205D28580770}" destId="{0D393597-1740-411A-A7DA-DEFCAD56876E}" srcOrd="2" destOrd="0" parTransId="{EC51410D-A4A0-4970-A630-8FD4CBD963EB}" sibTransId="{AD743BD3-B5D8-404C-8816-F3A48A5BEC5B}"/>
    <dgm:cxn modelId="{E13DF029-B144-43CC-90FE-B700C7514539}" type="presOf" srcId="{9125CEEC-105F-4158-8D8C-205D28580770}" destId="{789DA75B-35CE-4A01-85FE-74672E07A931}" srcOrd="0" destOrd="0" presId="urn:microsoft.com/office/officeart/2005/8/layout/venn2"/>
    <dgm:cxn modelId="{27D66DDA-73DB-4150-861D-F7B5178EA93F}" srcId="{9125CEEC-105F-4158-8D8C-205D28580770}" destId="{A4335F6C-17D3-4AEF-A487-023CAB4C85E6}" srcOrd="1" destOrd="0" parTransId="{F94A7DE7-A754-4FAD-927F-AD585AA85E12}" sibTransId="{B6C409BF-BA4A-4D7C-AA0B-9D5323087972}"/>
    <dgm:cxn modelId="{F0A3F61C-1FE1-4EF7-8EFE-23C8C8CC62CC}" srcId="{9125CEEC-105F-4158-8D8C-205D28580770}" destId="{3878F619-7E99-498E-8582-50B50DCA1F1E}" srcOrd="3" destOrd="0" parTransId="{6CD44A9C-F021-4CC5-AB62-4DBDCD0559A8}" sibTransId="{695E6C43-C907-488F-AF00-4A329EC3D4C6}"/>
    <dgm:cxn modelId="{BF927439-ABFF-4ACC-BFC4-DDDD930399CF}" type="presParOf" srcId="{789DA75B-35CE-4A01-85FE-74672E07A931}" destId="{1B1B24D2-B00A-4F08-9150-9F8338B7F1A9}" srcOrd="0" destOrd="0" presId="urn:microsoft.com/office/officeart/2005/8/layout/venn2"/>
    <dgm:cxn modelId="{70193E78-E1A6-4C30-A455-FCCCF7EFA0CF}" type="presParOf" srcId="{1B1B24D2-B00A-4F08-9150-9F8338B7F1A9}" destId="{22045E77-3CBB-47B3-8FB6-D9FF55427AE2}" srcOrd="0" destOrd="0" presId="urn:microsoft.com/office/officeart/2005/8/layout/venn2"/>
    <dgm:cxn modelId="{4335A66C-4311-437A-BB63-22C0921E1026}" type="presParOf" srcId="{1B1B24D2-B00A-4F08-9150-9F8338B7F1A9}" destId="{62A8F0D1-6B09-4934-853E-31BBFC333522}" srcOrd="1" destOrd="0" presId="urn:microsoft.com/office/officeart/2005/8/layout/venn2"/>
    <dgm:cxn modelId="{B1601726-BD86-465D-9E73-7494989F20C7}" type="presParOf" srcId="{789DA75B-35CE-4A01-85FE-74672E07A931}" destId="{02786E18-16BA-41B6-855D-A0A70FD725B3}" srcOrd="1" destOrd="0" presId="urn:microsoft.com/office/officeart/2005/8/layout/venn2"/>
    <dgm:cxn modelId="{8B2E0D8D-4C81-4618-8FB1-9B754DF28855}" type="presParOf" srcId="{02786E18-16BA-41B6-855D-A0A70FD725B3}" destId="{5781C6CF-7AB3-4AA8-8B87-E9DC6A355374}" srcOrd="0" destOrd="0" presId="urn:microsoft.com/office/officeart/2005/8/layout/venn2"/>
    <dgm:cxn modelId="{2F35FD79-1661-4B51-895C-4A946FB1AE83}" type="presParOf" srcId="{02786E18-16BA-41B6-855D-A0A70FD725B3}" destId="{24D0AAEA-C79A-4B8B-BE78-C672C8B8AC01}" srcOrd="1" destOrd="0" presId="urn:microsoft.com/office/officeart/2005/8/layout/venn2"/>
    <dgm:cxn modelId="{3E1183DE-10F6-4078-87AB-764CBBFF890F}" type="presParOf" srcId="{789DA75B-35CE-4A01-85FE-74672E07A931}" destId="{0C9AF570-7CF2-48D5-B172-72E96789D8A8}" srcOrd="2" destOrd="0" presId="urn:microsoft.com/office/officeart/2005/8/layout/venn2"/>
    <dgm:cxn modelId="{11AE5C55-94BA-4F32-9C66-FC1B347ED9C3}" type="presParOf" srcId="{0C9AF570-7CF2-48D5-B172-72E96789D8A8}" destId="{0FC68A1B-F384-4F62-935B-683A41325ACA}" srcOrd="0" destOrd="0" presId="urn:microsoft.com/office/officeart/2005/8/layout/venn2"/>
    <dgm:cxn modelId="{C07880E8-C458-4659-A134-006B2FDBA794}" type="presParOf" srcId="{0C9AF570-7CF2-48D5-B172-72E96789D8A8}" destId="{A934B939-F03F-43C0-A49D-07D55D79F66E}" srcOrd="1" destOrd="0" presId="urn:microsoft.com/office/officeart/2005/8/layout/venn2"/>
    <dgm:cxn modelId="{01E9E47B-6CF8-4B4D-8672-FF96C05E78B4}" type="presParOf" srcId="{789DA75B-35CE-4A01-85FE-74672E07A931}" destId="{26327389-251C-4AEC-B206-DE7FD2EF9CE9}" srcOrd="3" destOrd="0" presId="urn:microsoft.com/office/officeart/2005/8/layout/venn2"/>
    <dgm:cxn modelId="{866DF338-0C3F-44C8-B93B-436AA62FC249}" type="presParOf" srcId="{26327389-251C-4AEC-B206-DE7FD2EF9CE9}" destId="{5B0CD5F8-CB68-4F2D-9A12-153157E6E8EA}" srcOrd="0" destOrd="0" presId="urn:microsoft.com/office/officeart/2005/8/layout/venn2"/>
    <dgm:cxn modelId="{0B0D7114-26AA-469C-80C5-C8494E4E285C}" type="presParOf" srcId="{26327389-251C-4AEC-B206-DE7FD2EF9CE9}" destId="{2E8B015F-C9DC-46D7-B967-8C4B7BFE6CA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882422-16C4-4DBE-BA8F-BB732690C6F0}" type="doc">
      <dgm:prSet loTypeId="urn:microsoft.com/office/officeart/2005/8/layout/vList6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pPr rtl="1"/>
          <a:endParaRPr lang="ar-SA"/>
        </a:p>
      </dgm:t>
    </dgm:pt>
    <dgm:pt modelId="{55B47244-41F9-4999-B6F7-43D98529E4A1}">
      <dgm:prSet phldrT="[نص]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pPr rtl="1"/>
          <a:r>
            <a:rPr lang="ar-SA" dirty="0" smtClean="0"/>
            <a:t>الاختلاف مع السلطة السياسية </a:t>
          </a:r>
          <a:endParaRPr lang="ar-SA" dirty="0"/>
        </a:p>
      </dgm:t>
    </dgm:pt>
    <dgm:pt modelId="{99E5E2D7-4B0F-4B39-8F3B-7691A93943F9}" type="parTrans" cxnId="{66BE6071-6FB4-448E-8E0F-D3ED3D1EC7B3}">
      <dgm:prSet/>
      <dgm:spPr/>
      <dgm:t>
        <a:bodyPr/>
        <a:lstStyle/>
        <a:p>
          <a:pPr rtl="1"/>
          <a:endParaRPr lang="ar-SA"/>
        </a:p>
      </dgm:t>
    </dgm:pt>
    <dgm:pt modelId="{3DD25261-C583-4DF9-B8F9-C76A884CC6DD}" type="sibTrans" cxnId="{66BE6071-6FB4-448E-8E0F-D3ED3D1EC7B3}">
      <dgm:prSet/>
      <dgm:spPr/>
      <dgm:t>
        <a:bodyPr/>
        <a:lstStyle/>
        <a:p>
          <a:pPr rtl="1"/>
          <a:endParaRPr lang="ar-SA"/>
        </a:p>
      </dgm:t>
    </dgm:pt>
    <dgm:pt modelId="{79DB4F6D-F00B-425D-826B-C1B66F1C8712}">
      <dgm:prSet phldrT="[نص]" custT="1"/>
      <dgm:spPr/>
      <dgm:t>
        <a:bodyPr/>
        <a:lstStyle/>
        <a:p>
          <a:pPr rtl="1"/>
          <a:r>
            <a:rPr lang="ar-SA" sz="2000" dirty="0" smtClean="0"/>
            <a:t>ليس بالضرورة ان تتفق الايديولوجيا السائدة مع المجتمع مع أيديولوجيا النظام السياسي </a:t>
          </a:r>
          <a:endParaRPr lang="ar-SA" sz="2000" dirty="0"/>
        </a:p>
      </dgm:t>
    </dgm:pt>
    <dgm:pt modelId="{864B1A9D-76C9-4D0E-AF53-8AE31D506C75}" type="parTrans" cxnId="{C46416F3-C0F2-4E76-932C-3B0B6027A18F}">
      <dgm:prSet/>
      <dgm:spPr/>
      <dgm:t>
        <a:bodyPr/>
        <a:lstStyle/>
        <a:p>
          <a:pPr rtl="1"/>
          <a:endParaRPr lang="ar-SA"/>
        </a:p>
      </dgm:t>
    </dgm:pt>
    <dgm:pt modelId="{81862373-80E7-4F63-9AD2-522FC3ADD5AB}" type="sibTrans" cxnId="{C46416F3-C0F2-4E76-932C-3B0B6027A18F}">
      <dgm:prSet/>
      <dgm:spPr/>
      <dgm:t>
        <a:bodyPr/>
        <a:lstStyle/>
        <a:p>
          <a:pPr rtl="1"/>
          <a:endParaRPr lang="ar-SA"/>
        </a:p>
      </dgm:t>
    </dgm:pt>
    <dgm:pt modelId="{02B1FD55-0B31-4736-8F0C-4B362EC4EA89}">
      <dgm:prSet phldrT="[نص]"/>
      <dgm:spPr>
        <a:solidFill>
          <a:schemeClr val="accent2">
            <a:lumMod val="75000"/>
            <a:alpha val="70000"/>
          </a:schemeClr>
        </a:solidFill>
      </dgm:spPr>
      <dgm:t>
        <a:bodyPr/>
        <a:lstStyle/>
        <a:p>
          <a:pPr rtl="1"/>
          <a:r>
            <a:rPr lang="ar-SA" dirty="0" smtClean="0"/>
            <a:t>الاختلاف مع المجتمع  </a:t>
          </a:r>
          <a:endParaRPr lang="ar-SA" dirty="0"/>
        </a:p>
      </dgm:t>
    </dgm:pt>
    <dgm:pt modelId="{CD6FBCEF-DD6F-4BBB-BDE9-B85F164235A1}" type="parTrans" cxnId="{DF5FCDB7-3713-4562-A46A-D724F0A4282F}">
      <dgm:prSet/>
      <dgm:spPr/>
      <dgm:t>
        <a:bodyPr/>
        <a:lstStyle/>
        <a:p>
          <a:pPr rtl="1"/>
          <a:endParaRPr lang="ar-SA"/>
        </a:p>
      </dgm:t>
    </dgm:pt>
    <dgm:pt modelId="{19369A36-70BF-4807-A94D-0BBFEC4E4DF8}" type="sibTrans" cxnId="{DF5FCDB7-3713-4562-A46A-D724F0A4282F}">
      <dgm:prSet/>
      <dgm:spPr/>
      <dgm:t>
        <a:bodyPr/>
        <a:lstStyle/>
        <a:p>
          <a:pPr rtl="1"/>
          <a:endParaRPr lang="ar-SA"/>
        </a:p>
      </dgm:t>
    </dgm:pt>
    <dgm:pt modelId="{BC1611EB-8468-46A0-87FB-718783EC47F6}">
      <dgm:prSet phldrT="[نص]" custT="1"/>
      <dgm:spPr/>
      <dgm:t>
        <a:bodyPr/>
        <a:lstStyle/>
        <a:p>
          <a:pPr rtl="1"/>
          <a:r>
            <a:rPr lang="ar-SA" sz="2000" dirty="0" smtClean="0"/>
            <a:t>الايديولوجيا التي يحملها الفرد او جماعة او مجتمع </a:t>
          </a:r>
        </a:p>
        <a:p>
          <a:pPr rtl="1"/>
          <a:r>
            <a:rPr lang="ar-SA" sz="2000" dirty="0" smtClean="0"/>
            <a:t>قد لا تتفق مع الايديولوجيا السائدة بالمجتمع </a:t>
          </a:r>
          <a:endParaRPr lang="ar-SA" sz="2000" dirty="0"/>
        </a:p>
      </dgm:t>
    </dgm:pt>
    <dgm:pt modelId="{DC7BC4E6-D1E8-45AC-93E2-BB64E0BAE393}" type="parTrans" cxnId="{690A8312-004C-4388-B982-FE6A57E34AD1}">
      <dgm:prSet/>
      <dgm:spPr/>
      <dgm:t>
        <a:bodyPr/>
        <a:lstStyle/>
        <a:p>
          <a:pPr rtl="1"/>
          <a:endParaRPr lang="ar-SA"/>
        </a:p>
      </dgm:t>
    </dgm:pt>
    <dgm:pt modelId="{03CAF051-EA70-4DC2-88CE-A0AAD5728308}" type="sibTrans" cxnId="{690A8312-004C-4388-B982-FE6A57E34AD1}">
      <dgm:prSet/>
      <dgm:spPr/>
      <dgm:t>
        <a:bodyPr/>
        <a:lstStyle/>
        <a:p>
          <a:pPr rtl="1"/>
          <a:endParaRPr lang="ar-SA"/>
        </a:p>
      </dgm:t>
    </dgm:pt>
    <dgm:pt modelId="{7D2FBD1B-C1CC-4C91-851C-D2E92000D97C}">
      <dgm:prSet phldrT="[نص]"/>
      <dgm:spPr/>
      <dgm:t>
        <a:bodyPr/>
        <a:lstStyle/>
        <a:p>
          <a:pPr rtl="1"/>
          <a:r>
            <a:rPr lang="ar-SA" dirty="0" smtClean="0"/>
            <a:t>أن الايديولوجيا </a:t>
          </a:r>
          <a:endParaRPr lang="ar-SA" dirty="0"/>
        </a:p>
      </dgm:t>
    </dgm:pt>
    <dgm:pt modelId="{9BDB5865-BE66-4702-9A8F-C43C5A170CC7}" type="parTrans" cxnId="{7A816E31-88BD-45F5-BC3D-12D5F4CF2CD5}">
      <dgm:prSet/>
      <dgm:spPr/>
      <dgm:t>
        <a:bodyPr/>
        <a:lstStyle/>
        <a:p>
          <a:pPr rtl="1"/>
          <a:endParaRPr lang="ar-SA"/>
        </a:p>
      </dgm:t>
    </dgm:pt>
    <dgm:pt modelId="{ABDED528-3E09-48C7-80DE-64EA97B82B32}" type="sibTrans" cxnId="{7A816E31-88BD-45F5-BC3D-12D5F4CF2CD5}">
      <dgm:prSet/>
      <dgm:spPr/>
      <dgm:t>
        <a:bodyPr/>
        <a:lstStyle/>
        <a:p>
          <a:pPr rtl="1"/>
          <a:endParaRPr lang="ar-SA"/>
        </a:p>
      </dgm:t>
    </dgm:pt>
    <dgm:pt modelId="{41536586-9258-4BEC-802D-9E8B55FCB268}">
      <dgm:prSet phldrT="[نص]"/>
      <dgm:spPr/>
      <dgm:t>
        <a:bodyPr/>
        <a:lstStyle/>
        <a:p>
          <a:pPr rtl="1"/>
          <a:r>
            <a:rPr lang="ar-SA" b="1" dirty="0" smtClean="0"/>
            <a:t>لا تشير إلى العامل الديني فقط </a:t>
          </a:r>
        </a:p>
        <a:p>
          <a:pPr rtl="1"/>
          <a:r>
            <a:rPr lang="ar-SA" b="1" dirty="0" smtClean="0"/>
            <a:t>* السياسية </a:t>
          </a:r>
        </a:p>
        <a:p>
          <a:pPr rtl="1"/>
          <a:r>
            <a:rPr lang="ar-SA" b="1" dirty="0" smtClean="0"/>
            <a:t>*الاجتماعية</a:t>
          </a:r>
          <a:endParaRPr lang="ar-SA" b="1" dirty="0"/>
        </a:p>
      </dgm:t>
    </dgm:pt>
    <dgm:pt modelId="{5099D9EF-64C9-47A7-AF6C-16D1A22E0917}" type="parTrans" cxnId="{0433E975-B446-4F52-B806-42AE397A81AB}">
      <dgm:prSet/>
      <dgm:spPr/>
      <dgm:t>
        <a:bodyPr/>
        <a:lstStyle/>
        <a:p>
          <a:pPr rtl="1"/>
          <a:endParaRPr lang="ar-SA"/>
        </a:p>
      </dgm:t>
    </dgm:pt>
    <dgm:pt modelId="{5537C180-DBB8-47E4-95EC-EDD153178A6E}" type="sibTrans" cxnId="{0433E975-B446-4F52-B806-42AE397A81AB}">
      <dgm:prSet/>
      <dgm:spPr/>
      <dgm:t>
        <a:bodyPr/>
        <a:lstStyle/>
        <a:p>
          <a:pPr rtl="1"/>
          <a:endParaRPr lang="ar-SA"/>
        </a:p>
      </dgm:t>
    </dgm:pt>
    <dgm:pt modelId="{F05B6762-3C73-48F5-9F03-6B312015EAF8}">
      <dgm:prSet phldrT="[نص]"/>
      <dgm:spPr/>
      <dgm:t>
        <a:bodyPr/>
        <a:lstStyle/>
        <a:p>
          <a:pPr rtl="1"/>
          <a:r>
            <a:rPr lang="ar-SA" b="1" dirty="0" smtClean="0"/>
            <a:t>* الدينية </a:t>
          </a:r>
          <a:endParaRPr lang="ar-SA" b="1" dirty="0"/>
        </a:p>
      </dgm:t>
    </dgm:pt>
    <dgm:pt modelId="{7363F335-28B5-45C5-A846-B553377711D5}" type="parTrans" cxnId="{ECAB2C61-B42F-4DA8-B5CF-ED7BC64DFB15}">
      <dgm:prSet/>
      <dgm:spPr/>
      <dgm:t>
        <a:bodyPr/>
        <a:lstStyle/>
        <a:p>
          <a:pPr rtl="1"/>
          <a:endParaRPr lang="ar-SA"/>
        </a:p>
      </dgm:t>
    </dgm:pt>
    <dgm:pt modelId="{32BC3AE8-1293-4981-8C09-0BE7D24CB50D}" type="sibTrans" cxnId="{ECAB2C61-B42F-4DA8-B5CF-ED7BC64DFB15}">
      <dgm:prSet/>
      <dgm:spPr/>
      <dgm:t>
        <a:bodyPr/>
        <a:lstStyle/>
        <a:p>
          <a:pPr rtl="1"/>
          <a:endParaRPr lang="ar-SA"/>
        </a:p>
      </dgm:t>
    </dgm:pt>
    <dgm:pt modelId="{E706BF81-F689-4B52-B725-0B8FF4B97DDA}">
      <dgm:prSet phldrT="[نص]" custT="1"/>
      <dgm:spPr/>
      <dgm:t>
        <a:bodyPr/>
        <a:lstStyle/>
        <a:p>
          <a:pPr rtl="1"/>
          <a:endParaRPr lang="ar-SA" sz="2000" dirty="0"/>
        </a:p>
      </dgm:t>
    </dgm:pt>
    <dgm:pt modelId="{F3A22DD2-D46E-404C-AB9B-DE84E3A5DBC6}" type="parTrans" cxnId="{30638D7C-A8C1-4B90-9EDC-6CC07B68F53F}">
      <dgm:prSet/>
      <dgm:spPr/>
    </dgm:pt>
    <dgm:pt modelId="{E604668F-238A-48C5-95C4-8553A29041D3}" type="sibTrans" cxnId="{30638D7C-A8C1-4B90-9EDC-6CC07B68F53F}">
      <dgm:prSet/>
      <dgm:spPr/>
    </dgm:pt>
    <dgm:pt modelId="{2484D463-E161-4D05-9020-C8AA3CD4AE83}">
      <dgm:prSet phldrT="[نص]" custT="1"/>
      <dgm:spPr/>
      <dgm:t>
        <a:bodyPr/>
        <a:lstStyle/>
        <a:p>
          <a:pPr rtl="1"/>
          <a:endParaRPr lang="ar-SA" sz="2000" dirty="0"/>
        </a:p>
      </dgm:t>
    </dgm:pt>
    <dgm:pt modelId="{290A1C51-F38E-4302-8B7D-DD5D56F038FD}" type="parTrans" cxnId="{CB159E6F-13C9-4949-BB9B-0324DC0D49A4}">
      <dgm:prSet/>
      <dgm:spPr/>
    </dgm:pt>
    <dgm:pt modelId="{57217A82-EF47-4FDC-9B94-347F3BAA8933}" type="sibTrans" cxnId="{CB159E6F-13C9-4949-BB9B-0324DC0D49A4}">
      <dgm:prSet/>
      <dgm:spPr/>
    </dgm:pt>
    <dgm:pt modelId="{4C4B3819-DA58-47BE-A614-057FB10B25FC}" type="pres">
      <dgm:prSet presAssocID="{71882422-16C4-4DBE-BA8F-BB732690C6F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4E4B409F-EA95-4BDA-9042-E45DB0F317A8}" type="pres">
      <dgm:prSet presAssocID="{55B47244-41F9-4999-B6F7-43D98529E4A1}" presName="linNode" presStyleCnt="0"/>
      <dgm:spPr/>
      <dgm:t>
        <a:bodyPr/>
        <a:lstStyle/>
        <a:p>
          <a:pPr rtl="1"/>
          <a:endParaRPr lang="ar-SA"/>
        </a:p>
      </dgm:t>
    </dgm:pt>
    <dgm:pt modelId="{EE88EF63-6AF7-4A0E-9A68-4206725C503C}" type="pres">
      <dgm:prSet presAssocID="{55B47244-41F9-4999-B6F7-43D98529E4A1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515BF47-3C21-4CAC-A629-6E07A282739A}" type="pres">
      <dgm:prSet presAssocID="{55B47244-41F9-4999-B6F7-43D98529E4A1}" presName="childShp" presStyleLbl="bgAccFollowNode1" presStyleIdx="0" presStyleCnt="3" custLinFactNeighborY="-447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0C30BC4-4FA0-424B-B56D-D7CA05229AB7}" type="pres">
      <dgm:prSet presAssocID="{3DD25261-C583-4DF9-B8F9-C76A884CC6DD}" presName="spacing" presStyleCnt="0"/>
      <dgm:spPr/>
      <dgm:t>
        <a:bodyPr/>
        <a:lstStyle/>
        <a:p>
          <a:pPr rtl="1"/>
          <a:endParaRPr lang="ar-SA"/>
        </a:p>
      </dgm:t>
    </dgm:pt>
    <dgm:pt modelId="{D3B5F504-BECA-4659-9BD6-FCF77E31BC03}" type="pres">
      <dgm:prSet presAssocID="{02B1FD55-0B31-4736-8F0C-4B362EC4EA89}" presName="linNode" presStyleCnt="0"/>
      <dgm:spPr/>
      <dgm:t>
        <a:bodyPr/>
        <a:lstStyle/>
        <a:p>
          <a:pPr rtl="1"/>
          <a:endParaRPr lang="ar-SA"/>
        </a:p>
      </dgm:t>
    </dgm:pt>
    <dgm:pt modelId="{FBD8B85F-0CEC-4633-BAD4-7A2B5408128C}" type="pres">
      <dgm:prSet presAssocID="{02B1FD55-0B31-4736-8F0C-4B362EC4EA89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146DB83-49FE-439F-B555-9F25DD4833EC}" type="pres">
      <dgm:prSet presAssocID="{02B1FD55-0B31-4736-8F0C-4B362EC4EA89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DEC3D54-5323-47C1-9F9A-74273C864207}" type="pres">
      <dgm:prSet presAssocID="{19369A36-70BF-4807-A94D-0BBFEC4E4DF8}" presName="spacing" presStyleCnt="0"/>
      <dgm:spPr/>
      <dgm:t>
        <a:bodyPr/>
        <a:lstStyle/>
        <a:p>
          <a:pPr rtl="1"/>
          <a:endParaRPr lang="ar-SA"/>
        </a:p>
      </dgm:t>
    </dgm:pt>
    <dgm:pt modelId="{ECBC0997-6D3D-4A81-943C-54F4C1201B49}" type="pres">
      <dgm:prSet presAssocID="{7D2FBD1B-C1CC-4C91-851C-D2E92000D97C}" presName="linNode" presStyleCnt="0"/>
      <dgm:spPr/>
      <dgm:t>
        <a:bodyPr/>
        <a:lstStyle/>
        <a:p>
          <a:pPr rtl="1"/>
          <a:endParaRPr lang="ar-SA"/>
        </a:p>
      </dgm:t>
    </dgm:pt>
    <dgm:pt modelId="{AE22FC5B-AA8A-4ED8-AC5F-9B5BE8A73E89}" type="pres">
      <dgm:prSet presAssocID="{7D2FBD1B-C1CC-4C91-851C-D2E92000D97C}" presName="parentShp" presStyleLbl="node1" presStyleIdx="2" presStyleCnt="3" custAng="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CF14CDB-F6E1-4C6E-AC9B-AA07800C064B}" type="pres">
      <dgm:prSet presAssocID="{7D2FBD1B-C1CC-4C91-851C-D2E92000D97C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5BDD434-BAF5-477E-B896-82FE93852136}" type="presOf" srcId="{41536586-9258-4BEC-802D-9E8B55FCB268}" destId="{8CF14CDB-F6E1-4C6E-AC9B-AA07800C064B}" srcOrd="0" destOrd="0" presId="urn:microsoft.com/office/officeart/2005/8/layout/vList6"/>
    <dgm:cxn modelId="{DF5FCDB7-3713-4562-A46A-D724F0A4282F}" srcId="{71882422-16C4-4DBE-BA8F-BB732690C6F0}" destId="{02B1FD55-0B31-4736-8F0C-4B362EC4EA89}" srcOrd="1" destOrd="0" parTransId="{CD6FBCEF-DD6F-4BBB-BDE9-B85F164235A1}" sibTransId="{19369A36-70BF-4807-A94D-0BBFEC4E4DF8}"/>
    <dgm:cxn modelId="{728A89FB-B550-464B-B2D4-2E18704CC57B}" type="presOf" srcId="{02B1FD55-0B31-4736-8F0C-4B362EC4EA89}" destId="{FBD8B85F-0CEC-4633-BAD4-7A2B5408128C}" srcOrd="0" destOrd="0" presId="urn:microsoft.com/office/officeart/2005/8/layout/vList6"/>
    <dgm:cxn modelId="{ECAB2C61-B42F-4DA8-B5CF-ED7BC64DFB15}" srcId="{7D2FBD1B-C1CC-4C91-851C-D2E92000D97C}" destId="{F05B6762-3C73-48F5-9F03-6B312015EAF8}" srcOrd="1" destOrd="0" parTransId="{7363F335-28B5-45C5-A846-B553377711D5}" sibTransId="{32BC3AE8-1293-4981-8C09-0BE7D24CB50D}"/>
    <dgm:cxn modelId="{ECE52DD6-1EE7-4795-A565-DE8549F667AE}" type="presOf" srcId="{79DB4F6D-F00B-425D-826B-C1B66F1C8712}" destId="{F515BF47-3C21-4CAC-A629-6E07A282739A}" srcOrd="0" destOrd="1" presId="urn:microsoft.com/office/officeart/2005/8/layout/vList6"/>
    <dgm:cxn modelId="{7A816E31-88BD-45F5-BC3D-12D5F4CF2CD5}" srcId="{71882422-16C4-4DBE-BA8F-BB732690C6F0}" destId="{7D2FBD1B-C1CC-4C91-851C-D2E92000D97C}" srcOrd="2" destOrd="0" parTransId="{9BDB5865-BE66-4702-9A8F-C43C5A170CC7}" sibTransId="{ABDED528-3E09-48C7-80DE-64EA97B82B32}"/>
    <dgm:cxn modelId="{CB159E6F-13C9-4949-BB9B-0324DC0D49A4}" srcId="{55B47244-41F9-4999-B6F7-43D98529E4A1}" destId="{2484D463-E161-4D05-9020-C8AA3CD4AE83}" srcOrd="0" destOrd="0" parTransId="{290A1C51-F38E-4302-8B7D-DD5D56F038FD}" sibTransId="{57217A82-EF47-4FDC-9B94-347F3BAA8933}"/>
    <dgm:cxn modelId="{C46416F3-C0F2-4E76-932C-3B0B6027A18F}" srcId="{55B47244-41F9-4999-B6F7-43D98529E4A1}" destId="{79DB4F6D-F00B-425D-826B-C1B66F1C8712}" srcOrd="1" destOrd="0" parTransId="{864B1A9D-76C9-4D0E-AF53-8AE31D506C75}" sibTransId="{81862373-80E7-4F63-9AD2-522FC3ADD5AB}"/>
    <dgm:cxn modelId="{BD28E340-DDDD-40BD-8B66-109708C47687}" type="presOf" srcId="{BC1611EB-8468-46A0-87FB-718783EC47F6}" destId="{6146DB83-49FE-439F-B555-9F25DD4833EC}" srcOrd="0" destOrd="1" presId="urn:microsoft.com/office/officeart/2005/8/layout/vList6"/>
    <dgm:cxn modelId="{30638D7C-A8C1-4B90-9EDC-6CC07B68F53F}" srcId="{02B1FD55-0B31-4736-8F0C-4B362EC4EA89}" destId="{E706BF81-F689-4B52-B725-0B8FF4B97DDA}" srcOrd="0" destOrd="0" parTransId="{F3A22DD2-D46E-404C-AB9B-DE84E3A5DBC6}" sibTransId="{E604668F-238A-48C5-95C4-8553A29041D3}"/>
    <dgm:cxn modelId="{24D526B9-E601-452B-A5B1-216FDD04C80F}" type="presOf" srcId="{55B47244-41F9-4999-B6F7-43D98529E4A1}" destId="{EE88EF63-6AF7-4A0E-9A68-4206725C503C}" srcOrd="0" destOrd="0" presId="urn:microsoft.com/office/officeart/2005/8/layout/vList6"/>
    <dgm:cxn modelId="{690A8312-004C-4388-B982-FE6A57E34AD1}" srcId="{02B1FD55-0B31-4736-8F0C-4B362EC4EA89}" destId="{BC1611EB-8468-46A0-87FB-718783EC47F6}" srcOrd="1" destOrd="0" parTransId="{DC7BC4E6-D1E8-45AC-93E2-BB64E0BAE393}" sibTransId="{03CAF051-EA70-4DC2-88CE-A0AAD5728308}"/>
    <dgm:cxn modelId="{CAA71119-0DCB-489C-A90B-D1575C24669E}" type="presOf" srcId="{71882422-16C4-4DBE-BA8F-BB732690C6F0}" destId="{4C4B3819-DA58-47BE-A614-057FB10B25FC}" srcOrd="0" destOrd="0" presId="urn:microsoft.com/office/officeart/2005/8/layout/vList6"/>
    <dgm:cxn modelId="{59906E83-4A63-4E0B-B62C-5124AD41F5F5}" type="presOf" srcId="{7D2FBD1B-C1CC-4C91-851C-D2E92000D97C}" destId="{AE22FC5B-AA8A-4ED8-AC5F-9B5BE8A73E89}" srcOrd="0" destOrd="0" presId="urn:microsoft.com/office/officeart/2005/8/layout/vList6"/>
    <dgm:cxn modelId="{BBA7435C-6EEB-40F8-804D-32CA0FBFF70A}" type="presOf" srcId="{E706BF81-F689-4B52-B725-0B8FF4B97DDA}" destId="{6146DB83-49FE-439F-B555-9F25DD4833EC}" srcOrd="0" destOrd="0" presId="urn:microsoft.com/office/officeart/2005/8/layout/vList6"/>
    <dgm:cxn modelId="{3013EE00-5DA5-42C4-AB35-5C1E4AE29A82}" type="presOf" srcId="{F05B6762-3C73-48F5-9F03-6B312015EAF8}" destId="{8CF14CDB-F6E1-4C6E-AC9B-AA07800C064B}" srcOrd="0" destOrd="1" presId="urn:microsoft.com/office/officeart/2005/8/layout/vList6"/>
    <dgm:cxn modelId="{66BE6071-6FB4-448E-8E0F-D3ED3D1EC7B3}" srcId="{71882422-16C4-4DBE-BA8F-BB732690C6F0}" destId="{55B47244-41F9-4999-B6F7-43D98529E4A1}" srcOrd="0" destOrd="0" parTransId="{99E5E2D7-4B0F-4B39-8F3B-7691A93943F9}" sibTransId="{3DD25261-C583-4DF9-B8F9-C76A884CC6DD}"/>
    <dgm:cxn modelId="{0433E975-B446-4F52-B806-42AE397A81AB}" srcId="{7D2FBD1B-C1CC-4C91-851C-D2E92000D97C}" destId="{41536586-9258-4BEC-802D-9E8B55FCB268}" srcOrd="0" destOrd="0" parTransId="{5099D9EF-64C9-47A7-AF6C-16D1A22E0917}" sibTransId="{5537C180-DBB8-47E4-95EC-EDD153178A6E}"/>
    <dgm:cxn modelId="{52A10617-98D3-4971-AF1F-E21A2DF94103}" type="presOf" srcId="{2484D463-E161-4D05-9020-C8AA3CD4AE83}" destId="{F515BF47-3C21-4CAC-A629-6E07A282739A}" srcOrd="0" destOrd="0" presId="urn:microsoft.com/office/officeart/2005/8/layout/vList6"/>
    <dgm:cxn modelId="{901F9845-79A2-4C62-8237-4F47878688B5}" type="presParOf" srcId="{4C4B3819-DA58-47BE-A614-057FB10B25FC}" destId="{4E4B409F-EA95-4BDA-9042-E45DB0F317A8}" srcOrd="0" destOrd="0" presId="urn:microsoft.com/office/officeart/2005/8/layout/vList6"/>
    <dgm:cxn modelId="{E5429EE1-E8D1-4579-926E-94684EE20797}" type="presParOf" srcId="{4E4B409F-EA95-4BDA-9042-E45DB0F317A8}" destId="{EE88EF63-6AF7-4A0E-9A68-4206725C503C}" srcOrd="0" destOrd="0" presId="urn:microsoft.com/office/officeart/2005/8/layout/vList6"/>
    <dgm:cxn modelId="{154BB995-310E-40CC-9D3C-A5859ED7144E}" type="presParOf" srcId="{4E4B409F-EA95-4BDA-9042-E45DB0F317A8}" destId="{F515BF47-3C21-4CAC-A629-6E07A282739A}" srcOrd="1" destOrd="0" presId="urn:microsoft.com/office/officeart/2005/8/layout/vList6"/>
    <dgm:cxn modelId="{FB6B5B92-A743-4D51-946A-A13CF7C87608}" type="presParOf" srcId="{4C4B3819-DA58-47BE-A614-057FB10B25FC}" destId="{00C30BC4-4FA0-424B-B56D-D7CA05229AB7}" srcOrd="1" destOrd="0" presId="urn:microsoft.com/office/officeart/2005/8/layout/vList6"/>
    <dgm:cxn modelId="{2EBFF0DE-E4F5-45B5-BE28-02D2701B2E41}" type="presParOf" srcId="{4C4B3819-DA58-47BE-A614-057FB10B25FC}" destId="{D3B5F504-BECA-4659-9BD6-FCF77E31BC03}" srcOrd="2" destOrd="0" presId="urn:microsoft.com/office/officeart/2005/8/layout/vList6"/>
    <dgm:cxn modelId="{5FA87D76-2A1B-497E-9D83-FC38BB882ECB}" type="presParOf" srcId="{D3B5F504-BECA-4659-9BD6-FCF77E31BC03}" destId="{FBD8B85F-0CEC-4633-BAD4-7A2B5408128C}" srcOrd="0" destOrd="0" presId="urn:microsoft.com/office/officeart/2005/8/layout/vList6"/>
    <dgm:cxn modelId="{518803A1-2D1B-4A89-8C11-3B6C1A35A23C}" type="presParOf" srcId="{D3B5F504-BECA-4659-9BD6-FCF77E31BC03}" destId="{6146DB83-49FE-439F-B555-9F25DD4833EC}" srcOrd="1" destOrd="0" presId="urn:microsoft.com/office/officeart/2005/8/layout/vList6"/>
    <dgm:cxn modelId="{C24E687B-B973-4D2F-8B47-24937A1EF593}" type="presParOf" srcId="{4C4B3819-DA58-47BE-A614-057FB10B25FC}" destId="{7DEC3D54-5323-47C1-9F9A-74273C864207}" srcOrd="3" destOrd="0" presId="urn:microsoft.com/office/officeart/2005/8/layout/vList6"/>
    <dgm:cxn modelId="{6C871912-1922-45E7-8433-B0928735AA3F}" type="presParOf" srcId="{4C4B3819-DA58-47BE-A614-057FB10B25FC}" destId="{ECBC0997-6D3D-4A81-943C-54F4C1201B49}" srcOrd="4" destOrd="0" presId="urn:microsoft.com/office/officeart/2005/8/layout/vList6"/>
    <dgm:cxn modelId="{6A6825C7-0357-4571-A7F9-B99E3833E991}" type="presParOf" srcId="{ECBC0997-6D3D-4A81-943C-54F4C1201B49}" destId="{AE22FC5B-AA8A-4ED8-AC5F-9B5BE8A73E89}" srcOrd="0" destOrd="0" presId="urn:microsoft.com/office/officeart/2005/8/layout/vList6"/>
    <dgm:cxn modelId="{D40D9116-3F34-4F70-9029-3CB7B1B0BE5A}" type="presParOf" srcId="{ECBC0997-6D3D-4A81-943C-54F4C1201B49}" destId="{8CF14CDB-F6E1-4C6E-AC9B-AA07800C064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8A4F47-AF7B-46A9-9CED-15E763151DCD}" type="doc">
      <dgm:prSet loTypeId="urn:microsoft.com/office/officeart/2005/8/layout/hProcess4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rtl="1"/>
          <a:endParaRPr lang="ar-SA"/>
        </a:p>
      </dgm:t>
    </dgm:pt>
    <dgm:pt modelId="{836C068E-C2FB-46A8-AA95-A9CCAAD216D9}">
      <dgm:prSet phldrT="[نص]"/>
      <dgm:spPr/>
      <dgm:t>
        <a:bodyPr/>
        <a:lstStyle/>
        <a:p>
          <a:pPr rtl="1"/>
          <a:r>
            <a:rPr lang="ar-SA" dirty="0" smtClean="0"/>
            <a:t>واضحة </a:t>
          </a:r>
          <a:endParaRPr lang="ar-SA" dirty="0"/>
        </a:p>
      </dgm:t>
    </dgm:pt>
    <dgm:pt modelId="{20577837-6FB8-4A3C-A7D1-6C7D94446370}" type="parTrans" cxnId="{CC397A8B-913F-4F1B-9A80-1D5EBD744E9E}">
      <dgm:prSet/>
      <dgm:spPr/>
      <dgm:t>
        <a:bodyPr/>
        <a:lstStyle/>
        <a:p>
          <a:pPr rtl="1"/>
          <a:endParaRPr lang="ar-SA"/>
        </a:p>
      </dgm:t>
    </dgm:pt>
    <dgm:pt modelId="{ABF05267-5EF8-4FCB-B59A-BC5B329C0E2A}" type="sibTrans" cxnId="{CC397A8B-913F-4F1B-9A80-1D5EBD744E9E}">
      <dgm:prSet/>
      <dgm:spPr/>
      <dgm:t>
        <a:bodyPr/>
        <a:lstStyle/>
        <a:p>
          <a:pPr rtl="1"/>
          <a:endParaRPr lang="ar-SA"/>
        </a:p>
      </dgm:t>
    </dgm:pt>
    <dgm:pt modelId="{685CDDC6-0977-4890-AF69-77AA435757D6}">
      <dgm:prSet phldrT="[نص]"/>
      <dgm:spPr/>
      <dgm:t>
        <a:bodyPr/>
        <a:lstStyle/>
        <a:p>
          <a:pPr rtl="1"/>
          <a:r>
            <a:rPr lang="ar-SA" dirty="0" smtClean="0"/>
            <a:t>الرسالة الاتصالية </a:t>
          </a:r>
          <a:endParaRPr lang="ar-SA" dirty="0"/>
        </a:p>
      </dgm:t>
    </dgm:pt>
    <dgm:pt modelId="{35394A48-2F1E-4D21-9020-6A5503330134}" type="parTrans" cxnId="{1438F53F-B68C-4327-BF29-A47ED0E8AF9D}">
      <dgm:prSet/>
      <dgm:spPr/>
      <dgm:t>
        <a:bodyPr/>
        <a:lstStyle/>
        <a:p>
          <a:pPr rtl="1"/>
          <a:endParaRPr lang="ar-SA"/>
        </a:p>
      </dgm:t>
    </dgm:pt>
    <dgm:pt modelId="{4F36769F-4A08-4ADD-8003-AB95960441D6}" type="sibTrans" cxnId="{1438F53F-B68C-4327-BF29-A47ED0E8AF9D}">
      <dgm:prSet/>
      <dgm:spPr/>
      <dgm:t>
        <a:bodyPr/>
        <a:lstStyle/>
        <a:p>
          <a:pPr rtl="1"/>
          <a:endParaRPr lang="ar-SA"/>
        </a:p>
      </dgm:t>
    </dgm:pt>
    <dgm:pt modelId="{AF7A1058-4E5C-44E0-ABA7-6EA21945C8C9}">
      <dgm:prSet phldrT="[نص]"/>
      <dgm:spPr/>
      <dgm:t>
        <a:bodyPr/>
        <a:lstStyle/>
        <a:p>
          <a:pPr rtl="1"/>
          <a:r>
            <a:rPr lang="ar-SA" dirty="0" smtClean="0"/>
            <a:t>حتما </a:t>
          </a:r>
          <a:endParaRPr lang="ar-SA" dirty="0"/>
        </a:p>
      </dgm:t>
    </dgm:pt>
    <dgm:pt modelId="{C0F3F214-1B2C-4D88-A8FA-9DB4B06ECEC9}" type="parTrans" cxnId="{2100DC60-7304-438A-80D0-3DF29EE09AB1}">
      <dgm:prSet/>
      <dgm:spPr/>
      <dgm:t>
        <a:bodyPr/>
        <a:lstStyle/>
        <a:p>
          <a:pPr rtl="1"/>
          <a:endParaRPr lang="ar-SA"/>
        </a:p>
      </dgm:t>
    </dgm:pt>
    <dgm:pt modelId="{0346F24A-BB19-4A6E-BE5E-3BC700F428E6}" type="sibTrans" cxnId="{2100DC60-7304-438A-80D0-3DF29EE09AB1}">
      <dgm:prSet/>
      <dgm:spPr/>
      <dgm:t>
        <a:bodyPr/>
        <a:lstStyle/>
        <a:p>
          <a:pPr rtl="1"/>
          <a:endParaRPr lang="ar-SA"/>
        </a:p>
      </dgm:t>
    </dgm:pt>
    <dgm:pt modelId="{168762B3-828D-43A9-9334-9D5BCBA0F8AE}">
      <dgm:prSet phldrT="[نص]"/>
      <dgm:spPr/>
      <dgm:t>
        <a:bodyPr/>
        <a:lstStyle/>
        <a:p>
          <a:pPr rtl="1"/>
          <a:r>
            <a:rPr lang="ar-SA" dirty="0" smtClean="0"/>
            <a:t>أيديولوجيا </a:t>
          </a:r>
          <a:endParaRPr lang="ar-SA" dirty="0"/>
        </a:p>
      </dgm:t>
    </dgm:pt>
    <dgm:pt modelId="{F8ED3ACE-45DF-4BD9-99E7-05D062BF3A07}" type="parTrans" cxnId="{40EBA8C9-263E-41BF-A78F-E478587CFAA3}">
      <dgm:prSet/>
      <dgm:spPr/>
      <dgm:t>
        <a:bodyPr/>
        <a:lstStyle/>
        <a:p>
          <a:pPr rtl="1"/>
          <a:endParaRPr lang="ar-SA"/>
        </a:p>
      </dgm:t>
    </dgm:pt>
    <dgm:pt modelId="{740746A9-CBF5-4DE7-A1AF-B0AD1B68C9CA}" type="sibTrans" cxnId="{40EBA8C9-263E-41BF-A78F-E478587CFAA3}">
      <dgm:prSet/>
      <dgm:spPr/>
      <dgm:t>
        <a:bodyPr/>
        <a:lstStyle/>
        <a:p>
          <a:pPr rtl="1"/>
          <a:endParaRPr lang="ar-SA"/>
        </a:p>
      </dgm:t>
    </dgm:pt>
    <dgm:pt modelId="{BA009EB8-9A39-4DF7-8331-C7AA37150182}">
      <dgm:prSet phldrT="[نص]"/>
      <dgm:spPr/>
      <dgm:t>
        <a:bodyPr/>
        <a:lstStyle/>
        <a:p>
          <a:pPr rtl="1"/>
          <a:r>
            <a:rPr lang="ar-SA" dirty="0" smtClean="0"/>
            <a:t>(ظاهرة او خفية ) </a:t>
          </a:r>
          <a:endParaRPr lang="ar-SA" dirty="0"/>
        </a:p>
      </dgm:t>
    </dgm:pt>
    <dgm:pt modelId="{14093B11-1067-4EC5-BBE2-5948B97CCD54}" type="parTrans" cxnId="{54317F61-0FCF-49E2-BDB8-B47CB76F71B7}">
      <dgm:prSet/>
      <dgm:spPr/>
      <dgm:t>
        <a:bodyPr/>
        <a:lstStyle/>
        <a:p>
          <a:pPr rtl="1"/>
          <a:endParaRPr lang="ar-SA"/>
        </a:p>
      </dgm:t>
    </dgm:pt>
    <dgm:pt modelId="{F51EB021-7826-4515-B5C6-61B4B92FEC4C}" type="sibTrans" cxnId="{54317F61-0FCF-49E2-BDB8-B47CB76F71B7}">
      <dgm:prSet/>
      <dgm:spPr/>
      <dgm:t>
        <a:bodyPr/>
        <a:lstStyle/>
        <a:p>
          <a:pPr rtl="1"/>
          <a:endParaRPr lang="ar-SA"/>
        </a:p>
      </dgm:t>
    </dgm:pt>
    <dgm:pt modelId="{8F2DB5C8-6B34-49A0-8FC7-1AB202DDA7C9}">
      <dgm:prSet phldrT="[نص]"/>
      <dgm:spPr/>
      <dgm:t>
        <a:bodyPr/>
        <a:lstStyle/>
        <a:p>
          <a:pPr rtl="1"/>
          <a:r>
            <a:rPr lang="ar-SA" dirty="0" smtClean="0"/>
            <a:t>اتصال </a:t>
          </a:r>
          <a:endParaRPr lang="ar-SA" dirty="0"/>
        </a:p>
      </dgm:t>
    </dgm:pt>
    <dgm:pt modelId="{6F2649F6-5626-4A33-8645-F1C0C38CC2DC}" type="sibTrans" cxnId="{9E1C6179-FE49-4469-AE87-9535225D3BE0}">
      <dgm:prSet/>
      <dgm:spPr/>
      <dgm:t>
        <a:bodyPr/>
        <a:lstStyle/>
        <a:p>
          <a:pPr rtl="1"/>
          <a:endParaRPr lang="ar-SA"/>
        </a:p>
      </dgm:t>
    </dgm:pt>
    <dgm:pt modelId="{27F5B991-21B1-493C-8B28-BD2070F8F349}" type="parTrans" cxnId="{9E1C6179-FE49-4469-AE87-9535225D3BE0}">
      <dgm:prSet/>
      <dgm:spPr/>
      <dgm:t>
        <a:bodyPr/>
        <a:lstStyle/>
        <a:p>
          <a:pPr rtl="1"/>
          <a:endParaRPr lang="ar-SA"/>
        </a:p>
      </dgm:t>
    </dgm:pt>
    <dgm:pt modelId="{64262C28-F6F3-494F-86AA-0777125876FA}" type="pres">
      <dgm:prSet presAssocID="{A38A4F47-AF7B-46A9-9CED-15E763151D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6A13219B-8D08-4A8C-9450-8250DF1A1AC3}" type="pres">
      <dgm:prSet presAssocID="{A38A4F47-AF7B-46A9-9CED-15E763151DCD}" presName="tSp" presStyleCnt="0"/>
      <dgm:spPr/>
      <dgm:t>
        <a:bodyPr/>
        <a:lstStyle/>
        <a:p>
          <a:pPr rtl="1"/>
          <a:endParaRPr lang="ar-SA"/>
        </a:p>
      </dgm:t>
    </dgm:pt>
    <dgm:pt modelId="{AD9AAC70-A931-4C6F-ABCF-B3AFC44F8BFC}" type="pres">
      <dgm:prSet presAssocID="{A38A4F47-AF7B-46A9-9CED-15E763151DCD}" presName="bSp" presStyleCnt="0"/>
      <dgm:spPr/>
      <dgm:t>
        <a:bodyPr/>
        <a:lstStyle/>
        <a:p>
          <a:pPr rtl="1"/>
          <a:endParaRPr lang="ar-SA"/>
        </a:p>
      </dgm:t>
    </dgm:pt>
    <dgm:pt modelId="{AE781DD6-AD71-4829-95A9-E835CFA4EC38}" type="pres">
      <dgm:prSet presAssocID="{A38A4F47-AF7B-46A9-9CED-15E763151DCD}" presName="process" presStyleCnt="0"/>
      <dgm:spPr/>
      <dgm:t>
        <a:bodyPr/>
        <a:lstStyle/>
        <a:p>
          <a:pPr rtl="1"/>
          <a:endParaRPr lang="ar-SA"/>
        </a:p>
      </dgm:t>
    </dgm:pt>
    <dgm:pt modelId="{5BD57D51-42B0-42DC-B998-CD0D02334004}" type="pres">
      <dgm:prSet presAssocID="{836C068E-C2FB-46A8-AA95-A9CCAAD216D9}" presName="composite1" presStyleCnt="0"/>
      <dgm:spPr/>
      <dgm:t>
        <a:bodyPr/>
        <a:lstStyle/>
        <a:p>
          <a:pPr rtl="1"/>
          <a:endParaRPr lang="ar-SA"/>
        </a:p>
      </dgm:t>
    </dgm:pt>
    <dgm:pt modelId="{1ED01E6F-7DB2-44A7-B761-169E2BEF1162}" type="pres">
      <dgm:prSet presAssocID="{836C068E-C2FB-46A8-AA95-A9CCAAD216D9}" presName="dummyNode1" presStyleLbl="node1" presStyleIdx="0" presStyleCnt="3"/>
      <dgm:spPr/>
      <dgm:t>
        <a:bodyPr/>
        <a:lstStyle/>
        <a:p>
          <a:pPr rtl="1"/>
          <a:endParaRPr lang="ar-SA"/>
        </a:p>
      </dgm:t>
    </dgm:pt>
    <dgm:pt modelId="{1C2A6E8F-C7FE-4E25-9B76-9B3F1F63648D}" type="pres">
      <dgm:prSet presAssocID="{836C068E-C2FB-46A8-AA95-A9CCAAD216D9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F0F2060-8729-4585-A28A-5CB2DC6BF670}" type="pres">
      <dgm:prSet presAssocID="{836C068E-C2FB-46A8-AA95-A9CCAAD216D9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56A3178-C105-43BD-B10C-B8AE9A354328}" type="pres">
      <dgm:prSet presAssocID="{836C068E-C2FB-46A8-AA95-A9CCAAD216D9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E99D616-194F-4E4D-9C5A-8FA6F7D2A229}" type="pres">
      <dgm:prSet presAssocID="{836C068E-C2FB-46A8-AA95-A9CCAAD216D9}" presName="connSite1" presStyleCnt="0"/>
      <dgm:spPr/>
      <dgm:t>
        <a:bodyPr/>
        <a:lstStyle/>
        <a:p>
          <a:pPr rtl="1"/>
          <a:endParaRPr lang="ar-SA"/>
        </a:p>
      </dgm:t>
    </dgm:pt>
    <dgm:pt modelId="{C9AFB6AC-8B5C-43B8-B091-61AB4293062A}" type="pres">
      <dgm:prSet presAssocID="{ABF05267-5EF8-4FCB-B59A-BC5B329C0E2A}" presName="Name9" presStyleLbl="sibTrans2D1" presStyleIdx="0" presStyleCnt="2"/>
      <dgm:spPr/>
      <dgm:t>
        <a:bodyPr/>
        <a:lstStyle/>
        <a:p>
          <a:pPr rtl="1"/>
          <a:endParaRPr lang="ar-SA"/>
        </a:p>
      </dgm:t>
    </dgm:pt>
    <dgm:pt modelId="{672661BA-3C5C-4F9F-892E-6754DBC414CA}" type="pres">
      <dgm:prSet presAssocID="{AF7A1058-4E5C-44E0-ABA7-6EA21945C8C9}" presName="composite2" presStyleCnt="0"/>
      <dgm:spPr/>
      <dgm:t>
        <a:bodyPr/>
        <a:lstStyle/>
        <a:p>
          <a:pPr rtl="1"/>
          <a:endParaRPr lang="ar-SA"/>
        </a:p>
      </dgm:t>
    </dgm:pt>
    <dgm:pt modelId="{F73935EC-40AE-4F06-BEB3-E4BC6425FF8E}" type="pres">
      <dgm:prSet presAssocID="{AF7A1058-4E5C-44E0-ABA7-6EA21945C8C9}" presName="dummyNode2" presStyleLbl="node1" presStyleIdx="0" presStyleCnt="3"/>
      <dgm:spPr/>
      <dgm:t>
        <a:bodyPr/>
        <a:lstStyle/>
        <a:p>
          <a:pPr rtl="1"/>
          <a:endParaRPr lang="ar-SA"/>
        </a:p>
      </dgm:t>
    </dgm:pt>
    <dgm:pt modelId="{11E82C4D-C867-4C87-A6C9-376092EACD54}" type="pres">
      <dgm:prSet presAssocID="{AF7A1058-4E5C-44E0-ABA7-6EA21945C8C9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CC0A813-DA7E-4ED1-87DC-7C1AC5AEF85E}" type="pres">
      <dgm:prSet presAssocID="{AF7A1058-4E5C-44E0-ABA7-6EA21945C8C9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BBF0063-AC3C-4DC3-A97F-F77F71A434FE}" type="pres">
      <dgm:prSet presAssocID="{AF7A1058-4E5C-44E0-ABA7-6EA21945C8C9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3715C58-E17D-4E85-B7E7-51AC19A5F208}" type="pres">
      <dgm:prSet presAssocID="{AF7A1058-4E5C-44E0-ABA7-6EA21945C8C9}" presName="connSite2" presStyleCnt="0"/>
      <dgm:spPr/>
      <dgm:t>
        <a:bodyPr/>
        <a:lstStyle/>
        <a:p>
          <a:pPr rtl="1"/>
          <a:endParaRPr lang="ar-SA"/>
        </a:p>
      </dgm:t>
    </dgm:pt>
    <dgm:pt modelId="{18D44002-C676-44AA-9BBF-2E89A69B0CC3}" type="pres">
      <dgm:prSet presAssocID="{0346F24A-BB19-4A6E-BE5E-3BC700F428E6}" presName="Name18" presStyleLbl="sibTrans2D1" presStyleIdx="1" presStyleCnt="2"/>
      <dgm:spPr/>
      <dgm:t>
        <a:bodyPr/>
        <a:lstStyle/>
        <a:p>
          <a:pPr rtl="1"/>
          <a:endParaRPr lang="ar-SA"/>
        </a:p>
      </dgm:t>
    </dgm:pt>
    <dgm:pt modelId="{862839BC-73A4-456F-9D11-FE97B84C6F2D}" type="pres">
      <dgm:prSet presAssocID="{8F2DB5C8-6B34-49A0-8FC7-1AB202DDA7C9}" presName="composite1" presStyleCnt="0"/>
      <dgm:spPr/>
      <dgm:t>
        <a:bodyPr/>
        <a:lstStyle/>
        <a:p>
          <a:pPr rtl="1"/>
          <a:endParaRPr lang="ar-SA"/>
        </a:p>
      </dgm:t>
    </dgm:pt>
    <dgm:pt modelId="{C9D149EB-5B61-4326-90A0-2D1FC7DEE9D5}" type="pres">
      <dgm:prSet presAssocID="{8F2DB5C8-6B34-49A0-8FC7-1AB202DDA7C9}" presName="dummyNode1" presStyleLbl="node1" presStyleIdx="1" presStyleCnt="3"/>
      <dgm:spPr/>
      <dgm:t>
        <a:bodyPr/>
        <a:lstStyle/>
        <a:p>
          <a:pPr rtl="1"/>
          <a:endParaRPr lang="ar-SA"/>
        </a:p>
      </dgm:t>
    </dgm:pt>
    <dgm:pt modelId="{C688044D-79F9-4128-BCFF-0DB0A162827F}" type="pres">
      <dgm:prSet presAssocID="{8F2DB5C8-6B34-49A0-8FC7-1AB202DDA7C9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55825BC-063B-40F3-8AAA-8ADB01135499}" type="pres">
      <dgm:prSet presAssocID="{8F2DB5C8-6B34-49A0-8FC7-1AB202DDA7C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2410C54-FF8E-4AE2-983C-7B0D1A089D44}" type="pres">
      <dgm:prSet presAssocID="{8F2DB5C8-6B34-49A0-8FC7-1AB202DDA7C9}" presName="parentNode1" presStyleLbl="node1" presStyleIdx="2" presStyleCnt="3" custLinFactY="-26108" custLinFactNeighborX="-11878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35C70C2-727C-42CD-8DD5-21703700ACA9}" type="pres">
      <dgm:prSet presAssocID="{8F2DB5C8-6B34-49A0-8FC7-1AB202DDA7C9}" presName="connSite1" presStyleCnt="0"/>
      <dgm:spPr/>
      <dgm:t>
        <a:bodyPr/>
        <a:lstStyle/>
        <a:p>
          <a:pPr rtl="1"/>
          <a:endParaRPr lang="ar-SA"/>
        </a:p>
      </dgm:t>
    </dgm:pt>
  </dgm:ptLst>
  <dgm:cxnLst>
    <dgm:cxn modelId="{A4A6E2F1-B100-427A-8864-25CC71122DE3}" type="presOf" srcId="{AF7A1058-4E5C-44E0-ABA7-6EA21945C8C9}" destId="{ABBF0063-AC3C-4DC3-A97F-F77F71A434FE}" srcOrd="0" destOrd="0" presId="urn:microsoft.com/office/officeart/2005/8/layout/hProcess4"/>
    <dgm:cxn modelId="{8C2121F0-5D42-4239-9988-8C9610DC75DC}" type="presOf" srcId="{685CDDC6-0977-4890-AF69-77AA435757D6}" destId="{1C2A6E8F-C7FE-4E25-9B76-9B3F1F63648D}" srcOrd="0" destOrd="0" presId="urn:microsoft.com/office/officeart/2005/8/layout/hProcess4"/>
    <dgm:cxn modelId="{09A90436-CC21-4459-BB74-796F254E0B2A}" type="presOf" srcId="{0346F24A-BB19-4A6E-BE5E-3BC700F428E6}" destId="{18D44002-C676-44AA-9BBF-2E89A69B0CC3}" srcOrd="0" destOrd="0" presId="urn:microsoft.com/office/officeart/2005/8/layout/hProcess4"/>
    <dgm:cxn modelId="{54317F61-0FCF-49E2-BDB8-B47CB76F71B7}" srcId="{AF7A1058-4E5C-44E0-ABA7-6EA21945C8C9}" destId="{BA009EB8-9A39-4DF7-8331-C7AA37150182}" srcOrd="1" destOrd="0" parTransId="{14093B11-1067-4EC5-BBE2-5948B97CCD54}" sibTransId="{F51EB021-7826-4515-B5C6-61B4B92FEC4C}"/>
    <dgm:cxn modelId="{0BBF3504-0B0B-41FE-B5E7-0FF2ACF4844B}" type="presOf" srcId="{8F2DB5C8-6B34-49A0-8FC7-1AB202DDA7C9}" destId="{42410C54-FF8E-4AE2-983C-7B0D1A089D44}" srcOrd="0" destOrd="0" presId="urn:microsoft.com/office/officeart/2005/8/layout/hProcess4"/>
    <dgm:cxn modelId="{FA26652F-CB7B-490E-A21B-E2C481D047CC}" type="presOf" srcId="{168762B3-828D-43A9-9334-9D5BCBA0F8AE}" destId="{11E82C4D-C867-4C87-A6C9-376092EACD54}" srcOrd="0" destOrd="0" presId="urn:microsoft.com/office/officeart/2005/8/layout/hProcess4"/>
    <dgm:cxn modelId="{85984306-4F37-4184-9A12-027109849387}" type="presOf" srcId="{A38A4F47-AF7B-46A9-9CED-15E763151DCD}" destId="{64262C28-F6F3-494F-86AA-0777125876FA}" srcOrd="0" destOrd="0" presId="urn:microsoft.com/office/officeart/2005/8/layout/hProcess4"/>
    <dgm:cxn modelId="{4D58C199-3AF5-49A7-A2B7-B7B25CBDBFD8}" type="presOf" srcId="{ABF05267-5EF8-4FCB-B59A-BC5B329C0E2A}" destId="{C9AFB6AC-8B5C-43B8-B091-61AB4293062A}" srcOrd="0" destOrd="0" presId="urn:microsoft.com/office/officeart/2005/8/layout/hProcess4"/>
    <dgm:cxn modelId="{9E1C6179-FE49-4469-AE87-9535225D3BE0}" srcId="{A38A4F47-AF7B-46A9-9CED-15E763151DCD}" destId="{8F2DB5C8-6B34-49A0-8FC7-1AB202DDA7C9}" srcOrd="2" destOrd="0" parTransId="{27F5B991-21B1-493C-8B28-BD2070F8F349}" sibTransId="{6F2649F6-5626-4A33-8645-F1C0C38CC2DC}"/>
    <dgm:cxn modelId="{A6D1EAD1-5BFF-4BE3-9ED3-4D1BF0A34CC2}" type="presOf" srcId="{BA009EB8-9A39-4DF7-8331-C7AA37150182}" destId="{11E82C4D-C867-4C87-A6C9-376092EACD54}" srcOrd="0" destOrd="1" presId="urn:microsoft.com/office/officeart/2005/8/layout/hProcess4"/>
    <dgm:cxn modelId="{1438F53F-B68C-4327-BF29-A47ED0E8AF9D}" srcId="{836C068E-C2FB-46A8-AA95-A9CCAAD216D9}" destId="{685CDDC6-0977-4890-AF69-77AA435757D6}" srcOrd="0" destOrd="0" parTransId="{35394A48-2F1E-4D21-9020-6A5503330134}" sibTransId="{4F36769F-4A08-4ADD-8003-AB95960441D6}"/>
    <dgm:cxn modelId="{C2D55477-4911-402A-AB98-560B917D9BD2}" type="presOf" srcId="{836C068E-C2FB-46A8-AA95-A9CCAAD216D9}" destId="{156A3178-C105-43BD-B10C-B8AE9A354328}" srcOrd="0" destOrd="0" presId="urn:microsoft.com/office/officeart/2005/8/layout/hProcess4"/>
    <dgm:cxn modelId="{A8EECA5F-08AD-47D2-B0EB-81F27D6B62B9}" type="presOf" srcId="{168762B3-828D-43A9-9334-9D5BCBA0F8AE}" destId="{CCC0A813-DA7E-4ED1-87DC-7C1AC5AEF85E}" srcOrd="1" destOrd="0" presId="urn:microsoft.com/office/officeart/2005/8/layout/hProcess4"/>
    <dgm:cxn modelId="{40EBA8C9-263E-41BF-A78F-E478587CFAA3}" srcId="{AF7A1058-4E5C-44E0-ABA7-6EA21945C8C9}" destId="{168762B3-828D-43A9-9334-9D5BCBA0F8AE}" srcOrd="0" destOrd="0" parTransId="{F8ED3ACE-45DF-4BD9-99E7-05D062BF3A07}" sibTransId="{740746A9-CBF5-4DE7-A1AF-B0AD1B68C9CA}"/>
    <dgm:cxn modelId="{2100DC60-7304-438A-80D0-3DF29EE09AB1}" srcId="{A38A4F47-AF7B-46A9-9CED-15E763151DCD}" destId="{AF7A1058-4E5C-44E0-ABA7-6EA21945C8C9}" srcOrd="1" destOrd="0" parTransId="{C0F3F214-1B2C-4D88-A8FA-9DB4B06ECEC9}" sibTransId="{0346F24A-BB19-4A6E-BE5E-3BC700F428E6}"/>
    <dgm:cxn modelId="{BDD00D8F-47D7-409A-853A-6FCF44BEDFC6}" type="presOf" srcId="{BA009EB8-9A39-4DF7-8331-C7AA37150182}" destId="{CCC0A813-DA7E-4ED1-87DC-7C1AC5AEF85E}" srcOrd="1" destOrd="1" presId="urn:microsoft.com/office/officeart/2005/8/layout/hProcess4"/>
    <dgm:cxn modelId="{CC397A8B-913F-4F1B-9A80-1D5EBD744E9E}" srcId="{A38A4F47-AF7B-46A9-9CED-15E763151DCD}" destId="{836C068E-C2FB-46A8-AA95-A9CCAAD216D9}" srcOrd="0" destOrd="0" parTransId="{20577837-6FB8-4A3C-A7D1-6C7D94446370}" sibTransId="{ABF05267-5EF8-4FCB-B59A-BC5B329C0E2A}"/>
    <dgm:cxn modelId="{6CF334D1-2EF9-472E-A20B-DB822564BF2E}" type="presOf" srcId="{685CDDC6-0977-4890-AF69-77AA435757D6}" destId="{AF0F2060-8729-4585-A28A-5CB2DC6BF670}" srcOrd="1" destOrd="0" presId="urn:microsoft.com/office/officeart/2005/8/layout/hProcess4"/>
    <dgm:cxn modelId="{F53979FB-116C-46F8-A07E-D123AB4A9FF9}" type="presParOf" srcId="{64262C28-F6F3-494F-86AA-0777125876FA}" destId="{6A13219B-8D08-4A8C-9450-8250DF1A1AC3}" srcOrd="0" destOrd="0" presId="urn:microsoft.com/office/officeart/2005/8/layout/hProcess4"/>
    <dgm:cxn modelId="{BDBEF48D-88FC-4324-A145-F29543ABE7DA}" type="presParOf" srcId="{64262C28-F6F3-494F-86AA-0777125876FA}" destId="{AD9AAC70-A931-4C6F-ABCF-B3AFC44F8BFC}" srcOrd="1" destOrd="0" presId="urn:microsoft.com/office/officeart/2005/8/layout/hProcess4"/>
    <dgm:cxn modelId="{642A9512-016E-46F0-949F-11EE4DED33BB}" type="presParOf" srcId="{64262C28-F6F3-494F-86AA-0777125876FA}" destId="{AE781DD6-AD71-4829-95A9-E835CFA4EC38}" srcOrd="2" destOrd="0" presId="urn:microsoft.com/office/officeart/2005/8/layout/hProcess4"/>
    <dgm:cxn modelId="{70BEA69D-D8DA-4069-A158-9E93CDF21BC7}" type="presParOf" srcId="{AE781DD6-AD71-4829-95A9-E835CFA4EC38}" destId="{5BD57D51-42B0-42DC-B998-CD0D02334004}" srcOrd="0" destOrd="0" presId="urn:microsoft.com/office/officeart/2005/8/layout/hProcess4"/>
    <dgm:cxn modelId="{AC39E361-1D25-48AF-BE0F-1096775197DB}" type="presParOf" srcId="{5BD57D51-42B0-42DC-B998-CD0D02334004}" destId="{1ED01E6F-7DB2-44A7-B761-169E2BEF1162}" srcOrd="0" destOrd="0" presId="urn:microsoft.com/office/officeart/2005/8/layout/hProcess4"/>
    <dgm:cxn modelId="{41A40D36-7CA8-46DC-9915-F68E82BF3DD3}" type="presParOf" srcId="{5BD57D51-42B0-42DC-B998-CD0D02334004}" destId="{1C2A6E8F-C7FE-4E25-9B76-9B3F1F63648D}" srcOrd="1" destOrd="0" presId="urn:microsoft.com/office/officeart/2005/8/layout/hProcess4"/>
    <dgm:cxn modelId="{F84B78BD-B809-4A1B-BCC5-858CAF3E0A62}" type="presParOf" srcId="{5BD57D51-42B0-42DC-B998-CD0D02334004}" destId="{AF0F2060-8729-4585-A28A-5CB2DC6BF670}" srcOrd="2" destOrd="0" presId="urn:microsoft.com/office/officeart/2005/8/layout/hProcess4"/>
    <dgm:cxn modelId="{6984D013-2D0A-4E36-849C-2430FF2A5D78}" type="presParOf" srcId="{5BD57D51-42B0-42DC-B998-CD0D02334004}" destId="{156A3178-C105-43BD-B10C-B8AE9A354328}" srcOrd="3" destOrd="0" presId="urn:microsoft.com/office/officeart/2005/8/layout/hProcess4"/>
    <dgm:cxn modelId="{12731A7A-F6F4-4975-B7B4-87C2BFD36283}" type="presParOf" srcId="{5BD57D51-42B0-42DC-B998-CD0D02334004}" destId="{4E99D616-194F-4E4D-9C5A-8FA6F7D2A229}" srcOrd="4" destOrd="0" presId="urn:microsoft.com/office/officeart/2005/8/layout/hProcess4"/>
    <dgm:cxn modelId="{6C8CAC7B-399B-4FD0-AD8C-14D4B5013F1A}" type="presParOf" srcId="{AE781DD6-AD71-4829-95A9-E835CFA4EC38}" destId="{C9AFB6AC-8B5C-43B8-B091-61AB4293062A}" srcOrd="1" destOrd="0" presId="urn:microsoft.com/office/officeart/2005/8/layout/hProcess4"/>
    <dgm:cxn modelId="{2F28924A-8649-4ED5-9EA7-C67C4F3EE17E}" type="presParOf" srcId="{AE781DD6-AD71-4829-95A9-E835CFA4EC38}" destId="{672661BA-3C5C-4F9F-892E-6754DBC414CA}" srcOrd="2" destOrd="0" presId="urn:microsoft.com/office/officeart/2005/8/layout/hProcess4"/>
    <dgm:cxn modelId="{05E938F9-E5A3-4FC1-B9AE-800839831953}" type="presParOf" srcId="{672661BA-3C5C-4F9F-892E-6754DBC414CA}" destId="{F73935EC-40AE-4F06-BEB3-E4BC6425FF8E}" srcOrd="0" destOrd="0" presId="urn:microsoft.com/office/officeart/2005/8/layout/hProcess4"/>
    <dgm:cxn modelId="{D08D376F-F4AC-4D6A-A2BB-C4FA129DA5A7}" type="presParOf" srcId="{672661BA-3C5C-4F9F-892E-6754DBC414CA}" destId="{11E82C4D-C867-4C87-A6C9-376092EACD54}" srcOrd="1" destOrd="0" presId="urn:microsoft.com/office/officeart/2005/8/layout/hProcess4"/>
    <dgm:cxn modelId="{B974279B-E9DA-4951-AFB9-8D83C079827C}" type="presParOf" srcId="{672661BA-3C5C-4F9F-892E-6754DBC414CA}" destId="{CCC0A813-DA7E-4ED1-87DC-7C1AC5AEF85E}" srcOrd="2" destOrd="0" presId="urn:microsoft.com/office/officeart/2005/8/layout/hProcess4"/>
    <dgm:cxn modelId="{FD6AA841-C262-4ECD-9FCF-C175D2650E6E}" type="presParOf" srcId="{672661BA-3C5C-4F9F-892E-6754DBC414CA}" destId="{ABBF0063-AC3C-4DC3-A97F-F77F71A434FE}" srcOrd="3" destOrd="0" presId="urn:microsoft.com/office/officeart/2005/8/layout/hProcess4"/>
    <dgm:cxn modelId="{66BD4C41-6B54-4018-9E87-8809A123024C}" type="presParOf" srcId="{672661BA-3C5C-4F9F-892E-6754DBC414CA}" destId="{C3715C58-E17D-4E85-B7E7-51AC19A5F208}" srcOrd="4" destOrd="0" presId="urn:microsoft.com/office/officeart/2005/8/layout/hProcess4"/>
    <dgm:cxn modelId="{715977B3-1E20-4614-9BBB-DAEF59B742E3}" type="presParOf" srcId="{AE781DD6-AD71-4829-95A9-E835CFA4EC38}" destId="{18D44002-C676-44AA-9BBF-2E89A69B0CC3}" srcOrd="3" destOrd="0" presId="urn:microsoft.com/office/officeart/2005/8/layout/hProcess4"/>
    <dgm:cxn modelId="{0E4A99C3-45B0-4952-945B-250F52C8D0F8}" type="presParOf" srcId="{AE781DD6-AD71-4829-95A9-E835CFA4EC38}" destId="{862839BC-73A4-456F-9D11-FE97B84C6F2D}" srcOrd="4" destOrd="0" presId="urn:microsoft.com/office/officeart/2005/8/layout/hProcess4"/>
    <dgm:cxn modelId="{31B49457-61AA-4D0A-A268-E7534F0C6B8A}" type="presParOf" srcId="{862839BC-73A4-456F-9D11-FE97B84C6F2D}" destId="{C9D149EB-5B61-4326-90A0-2D1FC7DEE9D5}" srcOrd="0" destOrd="0" presId="urn:microsoft.com/office/officeart/2005/8/layout/hProcess4"/>
    <dgm:cxn modelId="{5C647FCF-8A88-4EFC-8F98-1D4A1F5BDC17}" type="presParOf" srcId="{862839BC-73A4-456F-9D11-FE97B84C6F2D}" destId="{C688044D-79F9-4128-BCFF-0DB0A162827F}" srcOrd="1" destOrd="0" presId="urn:microsoft.com/office/officeart/2005/8/layout/hProcess4"/>
    <dgm:cxn modelId="{47B88178-C4EB-45C9-9D47-5437755CFFED}" type="presParOf" srcId="{862839BC-73A4-456F-9D11-FE97B84C6F2D}" destId="{755825BC-063B-40F3-8AAA-8ADB01135499}" srcOrd="2" destOrd="0" presId="urn:microsoft.com/office/officeart/2005/8/layout/hProcess4"/>
    <dgm:cxn modelId="{EDB639F8-DF2C-4853-AD39-496B57F092E0}" type="presParOf" srcId="{862839BC-73A4-456F-9D11-FE97B84C6F2D}" destId="{42410C54-FF8E-4AE2-983C-7B0D1A089D44}" srcOrd="3" destOrd="0" presId="urn:microsoft.com/office/officeart/2005/8/layout/hProcess4"/>
    <dgm:cxn modelId="{708B6BE5-5F1C-4547-8D6D-789471F96720}" type="presParOf" srcId="{862839BC-73A4-456F-9D11-FE97B84C6F2D}" destId="{D35C70C2-727C-42CD-8DD5-21703700ACA9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FC0917A-F5C2-4B87-8745-324D532A9CA6}" type="doc">
      <dgm:prSet loTypeId="urn:microsoft.com/office/officeart/2005/8/layout/hProcess9" loCatId="process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pPr rtl="1"/>
          <a:endParaRPr lang="ar-SA"/>
        </a:p>
      </dgm:t>
    </dgm:pt>
    <dgm:pt modelId="{57F90C3A-BD43-4CD9-8C80-A8396A796A19}">
      <dgm:prSet phldrT="[نص]"/>
      <dgm:spPr/>
      <dgm:t>
        <a:bodyPr/>
        <a:lstStyle/>
        <a:p>
          <a:pPr rtl="1"/>
          <a:r>
            <a:rPr lang="ar-SA" dirty="0" smtClean="0"/>
            <a:t>القائم بالاتصال</a:t>
          </a:r>
          <a:endParaRPr lang="ar-SA" dirty="0"/>
        </a:p>
      </dgm:t>
    </dgm:pt>
    <dgm:pt modelId="{343F652F-B6F5-4BB8-BFC0-CDF508FAB90F}" type="parTrans" cxnId="{669E6FC5-2751-4616-A312-88EAB8DD12BF}">
      <dgm:prSet/>
      <dgm:spPr/>
      <dgm:t>
        <a:bodyPr/>
        <a:lstStyle/>
        <a:p>
          <a:pPr rtl="1"/>
          <a:endParaRPr lang="ar-SA"/>
        </a:p>
      </dgm:t>
    </dgm:pt>
    <dgm:pt modelId="{F97CF000-5BB6-41A9-AD2F-0FF6792AB8BB}" type="sibTrans" cxnId="{669E6FC5-2751-4616-A312-88EAB8DD12BF}">
      <dgm:prSet/>
      <dgm:spPr/>
      <dgm:t>
        <a:bodyPr/>
        <a:lstStyle/>
        <a:p>
          <a:pPr rtl="1"/>
          <a:endParaRPr lang="ar-SA"/>
        </a:p>
      </dgm:t>
    </dgm:pt>
    <dgm:pt modelId="{3B1A08F4-F498-47D9-8AC2-D6123DB49682}">
      <dgm:prSet phldrT="[نص]"/>
      <dgm:spPr/>
      <dgm:t>
        <a:bodyPr/>
        <a:lstStyle/>
        <a:p>
          <a:pPr rtl="1"/>
          <a:r>
            <a:rPr lang="ar-SA" dirty="0" smtClean="0"/>
            <a:t>الرسالة (نص – لغة – صورة) </a:t>
          </a:r>
          <a:endParaRPr lang="ar-SA" dirty="0"/>
        </a:p>
      </dgm:t>
    </dgm:pt>
    <dgm:pt modelId="{56C7BCEC-3EF2-455C-9CD1-F52E3424DCEB}" type="parTrans" cxnId="{6961E007-29F0-41D5-B6E0-6CD9788D70C3}">
      <dgm:prSet/>
      <dgm:spPr/>
      <dgm:t>
        <a:bodyPr/>
        <a:lstStyle/>
        <a:p>
          <a:pPr rtl="1"/>
          <a:endParaRPr lang="ar-SA"/>
        </a:p>
      </dgm:t>
    </dgm:pt>
    <dgm:pt modelId="{80555848-39C1-4E5F-8CC6-C277201C2CF0}" type="sibTrans" cxnId="{6961E007-29F0-41D5-B6E0-6CD9788D70C3}">
      <dgm:prSet/>
      <dgm:spPr/>
      <dgm:t>
        <a:bodyPr/>
        <a:lstStyle/>
        <a:p>
          <a:pPr rtl="1"/>
          <a:endParaRPr lang="ar-SA"/>
        </a:p>
      </dgm:t>
    </dgm:pt>
    <dgm:pt modelId="{851ACA34-C36B-49BB-BEB9-EA753D68C5B1}">
      <dgm:prSet phldrT="[نص]"/>
      <dgm:spPr/>
      <dgm:t>
        <a:bodyPr/>
        <a:lstStyle/>
        <a:p>
          <a:pPr rtl="1"/>
          <a:r>
            <a:rPr lang="ar-SA" dirty="0" smtClean="0"/>
            <a:t>الوسيلة  الإعلامية ( المطبوعة – المسموعة – المرئية) </a:t>
          </a:r>
          <a:endParaRPr lang="ar-SA" dirty="0"/>
        </a:p>
      </dgm:t>
    </dgm:pt>
    <dgm:pt modelId="{2FE0B537-9EE7-49F6-97A0-411E1D37FCD3}" type="parTrans" cxnId="{5032C881-F5C5-4F3F-A84E-9233F7F4785F}">
      <dgm:prSet/>
      <dgm:spPr/>
      <dgm:t>
        <a:bodyPr/>
        <a:lstStyle/>
        <a:p>
          <a:pPr rtl="1"/>
          <a:endParaRPr lang="ar-SA"/>
        </a:p>
      </dgm:t>
    </dgm:pt>
    <dgm:pt modelId="{3AA4044C-5D1F-41CA-8D16-EFFBECBD88BD}" type="sibTrans" cxnId="{5032C881-F5C5-4F3F-A84E-9233F7F4785F}">
      <dgm:prSet/>
      <dgm:spPr/>
      <dgm:t>
        <a:bodyPr/>
        <a:lstStyle/>
        <a:p>
          <a:pPr rtl="1"/>
          <a:endParaRPr lang="ar-SA"/>
        </a:p>
      </dgm:t>
    </dgm:pt>
    <dgm:pt modelId="{3A5CD68F-F6D9-4C1B-85B2-C0804F885709}">
      <dgm:prSet phldrT="[نص]"/>
      <dgm:spPr/>
      <dgm:t>
        <a:bodyPr/>
        <a:lstStyle/>
        <a:p>
          <a:pPr rtl="1"/>
          <a:r>
            <a:rPr lang="ar-SA" dirty="0" smtClean="0"/>
            <a:t>جمهور الوسيلة الإعلامية </a:t>
          </a:r>
          <a:endParaRPr lang="ar-SA" dirty="0"/>
        </a:p>
      </dgm:t>
    </dgm:pt>
    <dgm:pt modelId="{49C2CF62-4201-45D9-A59C-A5D698E01C43}" type="parTrans" cxnId="{F3D03969-F5C8-424F-918A-65046123C5F2}">
      <dgm:prSet/>
      <dgm:spPr/>
      <dgm:t>
        <a:bodyPr/>
        <a:lstStyle/>
        <a:p>
          <a:pPr rtl="1"/>
          <a:endParaRPr lang="ar-SA"/>
        </a:p>
      </dgm:t>
    </dgm:pt>
    <dgm:pt modelId="{7B31CFC5-E1FF-46BF-BC8F-BB96E88F585F}" type="sibTrans" cxnId="{F3D03969-F5C8-424F-918A-65046123C5F2}">
      <dgm:prSet/>
      <dgm:spPr/>
      <dgm:t>
        <a:bodyPr/>
        <a:lstStyle/>
        <a:p>
          <a:pPr rtl="1"/>
          <a:endParaRPr lang="ar-SA"/>
        </a:p>
      </dgm:t>
    </dgm:pt>
    <dgm:pt modelId="{7B417883-6B79-4014-BB70-F984CD944BE0}" type="pres">
      <dgm:prSet presAssocID="{DFC0917A-F5C2-4B87-8745-324D532A9CA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E4B5D6E6-3A6A-48B5-8999-F376950EE14F}" type="pres">
      <dgm:prSet presAssocID="{DFC0917A-F5C2-4B87-8745-324D532A9CA6}" presName="arrow" presStyleLbl="bgShp" presStyleIdx="0" presStyleCnt="1"/>
      <dgm:spPr/>
      <dgm:t>
        <a:bodyPr/>
        <a:lstStyle/>
        <a:p>
          <a:pPr rtl="1"/>
          <a:endParaRPr lang="ar-SA"/>
        </a:p>
      </dgm:t>
    </dgm:pt>
    <dgm:pt modelId="{DFC7EDCB-A277-48A3-A5BD-8DF023CBFA55}" type="pres">
      <dgm:prSet presAssocID="{DFC0917A-F5C2-4B87-8745-324D532A9CA6}" presName="linearProcess" presStyleCnt="0"/>
      <dgm:spPr/>
      <dgm:t>
        <a:bodyPr/>
        <a:lstStyle/>
        <a:p>
          <a:pPr rtl="1"/>
          <a:endParaRPr lang="ar-SA"/>
        </a:p>
      </dgm:t>
    </dgm:pt>
    <dgm:pt modelId="{A123283D-EB37-4DA8-B721-84C5B0B8445D}" type="pres">
      <dgm:prSet presAssocID="{57F90C3A-BD43-4CD9-8C80-A8396A796A19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2A91A0A-03BB-48C1-97F6-66F09CF036B1}" type="pres">
      <dgm:prSet presAssocID="{F97CF000-5BB6-41A9-AD2F-0FF6792AB8BB}" presName="sibTrans" presStyleCnt="0"/>
      <dgm:spPr/>
      <dgm:t>
        <a:bodyPr/>
        <a:lstStyle/>
        <a:p>
          <a:pPr rtl="1"/>
          <a:endParaRPr lang="ar-SA"/>
        </a:p>
      </dgm:t>
    </dgm:pt>
    <dgm:pt modelId="{9F3CEA81-506D-4B3C-A2CB-9D834D830DA4}" type="pres">
      <dgm:prSet presAssocID="{3B1A08F4-F498-47D9-8AC2-D6123DB49682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BA43FC2-FBED-495D-81EF-42FDDC68EA24}" type="pres">
      <dgm:prSet presAssocID="{80555848-39C1-4E5F-8CC6-C277201C2CF0}" presName="sibTrans" presStyleCnt="0"/>
      <dgm:spPr/>
      <dgm:t>
        <a:bodyPr/>
        <a:lstStyle/>
        <a:p>
          <a:pPr rtl="1"/>
          <a:endParaRPr lang="ar-SA"/>
        </a:p>
      </dgm:t>
    </dgm:pt>
    <dgm:pt modelId="{6D4F4233-5A33-40F4-8177-7F5341273F24}" type="pres">
      <dgm:prSet presAssocID="{851ACA34-C36B-49BB-BEB9-EA753D68C5B1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5F16477-93E9-403A-999B-F86BBB5E8F62}" type="pres">
      <dgm:prSet presAssocID="{3AA4044C-5D1F-41CA-8D16-EFFBECBD88BD}" presName="sibTrans" presStyleCnt="0"/>
      <dgm:spPr/>
      <dgm:t>
        <a:bodyPr/>
        <a:lstStyle/>
        <a:p>
          <a:pPr rtl="1"/>
          <a:endParaRPr lang="ar-SA"/>
        </a:p>
      </dgm:t>
    </dgm:pt>
    <dgm:pt modelId="{AE83DC4B-159D-4384-B633-905C87CBFFF7}" type="pres">
      <dgm:prSet presAssocID="{3A5CD68F-F6D9-4C1B-85B2-C0804F88570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669E6FC5-2751-4616-A312-88EAB8DD12BF}" srcId="{DFC0917A-F5C2-4B87-8745-324D532A9CA6}" destId="{57F90C3A-BD43-4CD9-8C80-A8396A796A19}" srcOrd="0" destOrd="0" parTransId="{343F652F-B6F5-4BB8-BFC0-CDF508FAB90F}" sibTransId="{F97CF000-5BB6-41A9-AD2F-0FF6792AB8BB}"/>
    <dgm:cxn modelId="{5032C881-F5C5-4F3F-A84E-9233F7F4785F}" srcId="{DFC0917A-F5C2-4B87-8745-324D532A9CA6}" destId="{851ACA34-C36B-49BB-BEB9-EA753D68C5B1}" srcOrd="2" destOrd="0" parTransId="{2FE0B537-9EE7-49F6-97A0-411E1D37FCD3}" sibTransId="{3AA4044C-5D1F-41CA-8D16-EFFBECBD88BD}"/>
    <dgm:cxn modelId="{D7356F2B-0559-45D5-9421-4102DC37F82B}" type="presOf" srcId="{DFC0917A-F5C2-4B87-8745-324D532A9CA6}" destId="{7B417883-6B79-4014-BB70-F984CD944BE0}" srcOrd="0" destOrd="0" presId="urn:microsoft.com/office/officeart/2005/8/layout/hProcess9"/>
    <dgm:cxn modelId="{0C7E3B4C-B5A6-4793-827E-47FE3719B8C2}" type="presOf" srcId="{57F90C3A-BD43-4CD9-8C80-A8396A796A19}" destId="{A123283D-EB37-4DA8-B721-84C5B0B8445D}" srcOrd="0" destOrd="0" presId="urn:microsoft.com/office/officeart/2005/8/layout/hProcess9"/>
    <dgm:cxn modelId="{BCEE2022-C83F-4DDB-AD03-CF449E22FE55}" type="presOf" srcId="{3A5CD68F-F6D9-4C1B-85B2-C0804F885709}" destId="{AE83DC4B-159D-4384-B633-905C87CBFFF7}" srcOrd="0" destOrd="0" presId="urn:microsoft.com/office/officeart/2005/8/layout/hProcess9"/>
    <dgm:cxn modelId="{0310481E-40A3-4865-902B-C40D37E6E07D}" type="presOf" srcId="{3B1A08F4-F498-47D9-8AC2-D6123DB49682}" destId="{9F3CEA81-506D-4B3C-A2CB-9D834D830DA4}" srcOrd="0" destOrd="0" presId="urn:microsoft.com/office/officeart/2005/8/layout/hProcess9"/>
    <dgm:cxn modelId="{B278E8F4-4F0C-46CB-A81F-850694B7AC4F}" type="presOf" srcId="{851ACA34-C36B-49BB-BEB9-EA753D68C5B1}" destId="{6D4F4233-5A33-40F4-8177-7F5341273F24}" srcOrd="0" destOrd="0" presId="urn:microsoft.com/office/officeart/2005/8/layout/hProcess9"/>
    <dgm:cxn modelId="{6961E007-29F0-41D5-B6E0-6CD9788D70C3}" srcId="{DFC0917A-F5C2-4B87-8745-324D532A9CA6}" destId="{3B1A08F4-F498-47D9-8AC2-D6123DB49682}" srcOrd="1" destOrd="0" parTransId="{56C7BCEC-3EF2-455C-9CD1-F52E3424DCEB}" sibTransId="{80555848-39C1-4E5F-8CC6-C277201C2CF0}"/>
    <dgm:cxn modelId="{F3D03969-F5C8-424F-918A-65046123C5F2}" srcId="{DFC0917A-F5C2-4B87-8745-324D532A9CA6}" destId="{3A5CD68F-F6D9-4C1B-85B2-C0804F885709}" srcOrd="3" destOrd="0" parTransId="{49C2CF62-4201-45D9-A59C-A5D698E01C43}" sibTransId="{7B31CFC5-E1FF-46BF-BC8F-BB96E88F585F}"/>
    <dgm:cxn modelId="{1C106A6E-3D5C-4477-9879-B8A573DA74EB}" type="presParOf" srcId="{7B417883-6B79-4014-BB70-F984CD944BE0}" destId="{E4B5D6E6-3A6A-48B5-8999-F376950EE14F}" srcOrd="0" destOrd="0" presId="urn:microsoft.com/office/officeart/2005/8/layout/hProcess9"/>
    <dgm:cxn modelId="{9C96872F-C778-41B7-A72B-8E2A768371E4}" type="presParOf" srcId="{7B417883-6B79-4014-BB70-F984CD944BE0}" destId="{DFC7EDCB-A277-48A3-A5BD-8DF023CBFA55}" srcOrd="1" destOrd="0" presId="urn:microsoft.com/office/officeart/2005/8/layout/hProcess9"/>
    <dgm:cxn modelId="{78460574-F46C-497F-91EE-2983EAF333A7}" type="presParOf" srcId="{DFC7EDCB-A277-48A3-A5BD-8DF023CBFA55}" destId="{A123283D-EB37-4DA8-B721-84C5B0B8445D}" srcOrd="0" destOrd="0" presId="urn:microsoft.com/office/officeart/2005/8/layout/hProcess9"/>
    <dgm:cxn modelId="{8A56E889-A787-402F-9CB4-0FEAE506E1B3}" type="presParOf" srcId="{DFC7EDCB-A277-48A3-A5BD-8DF023CBFA55}" destId="{92A91A0A-03BB-48C1-97F6-66F09CF036B1}" srcOrd="1" destOrd="0" presId="urn:microsoft.com/office/officeart/2005/8/layout/hProcess9"/>
    <dgm:cxn modelId="{2C9E7ACB-EC56-4F9A-BCC9-586EFF110484}" type="presParOf" srcId="{DFC7EDCB-A277-48A3-A5BD-8DF023CBFA55}" destId="{9F3CEA81-506D-4B3C-A2CB-9D834D830DA4}" srcOrd="2" destOrd="0" presId="urn:microsoft.com/office/officeart/2005/8/layout/hProcess9"/>
    <dgm:cxn modelId="{D9095B70-4C73-4626-93CC-CFE14DE35931}" type="presParOf" srcId="{DFC7EDCB-A277-48A3-A5BD-8DF023CBFA55}" destId="{9BA43FC2-FBED-495D-81EF-42FDDC68EA24}" srcOrd="3" destOrd="0" presId="urn:microsoft.com/office/officeart/2005/8/layout/hProcess9"/>
    <dgm:cxn modelId="{C1BE075E-2B60-4A4F-9EC6-483FB7CD3DB2}" type="presParOf" srcId="{DFC7EDCB-A277-48A3-A5BD-8DF023CBFA55}" destId="{6D4F4233-5A33-40F4-8177-7F5341273F24}" srcOrd="4" destOrd="0" presId="urn:microsoft.com/office/officeart/2005/8/layout/hProcess9"/>
    <dgm:cxn modelId="{CD26E6FB-D177-45CE-9576-85A560462F85}" type="presParOf" srcId="{DFC7EDCB-A277-48A3-A5BD-8DF023CBFA55}" destId="{75F16477-93E9-403A-999B-F86BBB5E8F62}" srcOrd="5" destOrd="0" presId="urn:microsoft.com/office/officeart/2005/8/layout/hProcess9"/>
    <dgm:cxn modelId="{50056AF1-5D55-4599-9E89-25F8DCB22979}" type="presParOf" srcId="{DFC7EDCB-A277-48A3-A5BD-8DF023CBFA55}" destId="{AE83DC4B-159D-4384-B633-905C87CBFFF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1A19C1-7355-4603-8D6B-B0DE33E1BBC9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rtl="1"/>
          <a:endParaRPr lang="ar-SA"/>
        </a:p>
      </dgm:t>
    </dgm:pt>
    <dgm:pt modelId="{6C096C32-A585-47A8-8E8D-7EBC952A24FD}">
      <dgm:prSet phldrT="[نص]"/>
      <dgm:spPr/>
      <dgm:t>
        <a:bodyPr/>
        <a:lstStyle/>
        <a:p>
          <a:pPr rtl="1"/>
          <a:r>
            <a:rPr lang="ar-SA" dirty="0" smtClean="0"/>
            <a:t>1- الأيديولوجيا المهيمنة </a:t>
          </a:r>
          <a:endParaRPr lang="ar-SA" dirty="0"/>
        </a:p>
      </dgm:t>
    </dgm:pt>
    <dgm:pt modelId="{D9C39CE3-C474-4C35-8C4A-2D892FC25659}" type="parTrans" cxnId="{DEA9AA16-1567-4BFF-9C7A-AD11EADBCA00}">
      <dgm:prSet/>
      <dgm:spPr/>
      <dgm:t>
        <a:bodyPr/>
        <a:lstStyle/>
        <a:p>
          <a:pPr rtl="1"/>
          <a:endParaRPr lang="ar-SA"/>
        </a:p>
      </dgm:t>
    </dgm:pt>
    <dgm:pt modelId="{24B34AB4-644F-44B1-97A5-CA97EAA78241}" type="sibTrans" cxnId="{DEA9AA16-1567-4BFF-9C7A-AD11EADBCA00}">
      <dgm:prSet/>
      <dgm:spPr/>
      <dgm:t>
        <a:bodyPr/>
        <a:lstStyle/>
        <a:p>
          <a:pPr rtl="1"/>
          <a:endParaRPr lang="ar-SA"/>
        </a:p>
      </dgm:t>
    </dgm:pt>
    <dgm:pt modelId="{1ED17019-CC21-4C5E-A484-E8DFF1C33AEC}">
      <dgm:prSet phldrT="[نص]"/>
      <dgm:spPr/>
      <dgm:t>
        <a:bodyPr/>
        <a:lstStyle/>
        <a:p>
          <a:pPr rtl="1"/>
          <a:r>
            <a:rPr lang="ar-SA" dirty="0" smtClean="0"/>
            <a:t>2- ايديولوجيا النخبة</a:t>
          </a:r>
          <a:endParaRPr lang="ar-SA" dirty="0"/>
        </a:p>
      </dgm:t>
    </dgm:pt>
    <dgm:pt modelId="{F4D873E2-644B-40BD-BA6D-5FBE62A60C43}" type="parTrans" cxnId="{FA3DA5DC-8578-4E0D-B941-1DC1DC9EB0FB}">
      <dgm:prSet/>
      <dgm:spPr/>
      <dgm:t>
        <a:bodyPr/>
        <a:lstStyle/>
        <a:p>
          <a:pPr rtl="1"/>
          <a:endParaRPr lang="ar-SA"/>
        </a:p>
      </dgm:t>
    </dgm:pt>
    <dgm:pt modelId="{895434D4-8C12-4595-A27B-716F38A20741}" type="sibTrans" cxnId="{FA3DA5DC-8578-4E0D-B941-1DC1DC9EB0FB}">
      <dgm:prSet/>
      <dgm:spPr/>
      <dgm:t>
        <a:bodyPr/>
        <a:lstStyle/>
        <a:p>
          <a:pPr rtl="1"/>
          <a:endParaRPr lang="ar-SA"/>
        </a:p>
      </dgm:t>
    </dgm:pt>
    <dgm:pt modelId="{5AEB7BC8-B390-4DBC-9D00-84A341616816}">
      <dgm:prSet phldrT="[نص]"/>
      <dgm:spPr/>
      <dgm:t>
        <a:bodyPr/>
        <a:lstStyle/>
        <a:p>
          <a:pPr rtl="1"/>
          <a:r>
            <a:rPr lang="ar-SA" dirty="0" smtClean="0"/>
            <a:t>3- </a:t>
          </a:r>
          <a:r>
            <a:rPr lang="ar-SA" dirty="0" smtClean="0"/>
            <a:t>الأيديولوجيا </a:t>
          </a:r>
          <a:r>
            <a:rPr lang="ar-SA" dirty="0" smtClean="0"/>
            <a:t>الاعلامية </a:t>
          </a:r>
          <a:endParaRPr lang="ar-SA" dirty="0"/>
        </a:p>
      </dgm:t>
    </dgm:pt>
    <dgm:pt modelId="{06C1D939-C62E-4322-8CA1-D0A288D8A775}" type="parTrans" cxnId="{E3C9B6F3-80D5-47E4-8EB1-92A6AC4C2DB8}">
      <dgm:prSet/>
      <dgm:spPr/>
      <dgm:t>
        <a:bodyPr/>
        <a:lstStyle/>
        <a:p>
          <a:pPr rtl="1"/>
          <a:endParaRPr lang="ar-SA"/>
        </a:p>
      </dgm:t>
    </dgm:pt>
    <dgm:pt modelId="{DC9F52F9-73C8-40AB-96E3-A3AD17C09FE2}" type="sibTrans" cxnId="{E3C9B6F3-80D5-47E4-8EB1-92A6AC4C2DB8}">
      <dgm:prSet/>
      <dgm:spPr/>
      <dgm:t>
        <a:bodyPr/>
        <a:lstStyle/>
        <a:p>
          <a:pPr rtl="1"/>
          <a:endParaRPr lang="ar-SA"/>
        </a:p>
      </dgm:t>
    </dgm:pt>
    <dgm:pt modelId="{E1ED72F7-6CF3-4D6E-92B7-FFEE6475051F}" type="pres">
      <dgm:prSet presAssocID="{8B1A19C1-7355-4603-8D6B-B0DE33E1BBC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D73A22A7-80DF-402A-81F2-A3D41E406929}" type="pres">
      <dgm:prSet presAssocID="{6C096C32-A585-47A8-8E8D-7EBC952A24FD}" presName="parentLin" presStyleCnt="0"/>
      <dgm:spPr/>
      <dgm:t>
        <a:bodyPr/>
        <a:lstStyle/>
        <a:p>
          <a:pPr rtl="1"/>
          <a:endParaRPr lang="ar-SA"/>
        </a:p>
      </dgm:t>
    </dgm:pt>
    <dgm:pt modelId="{1338A85C-1908-4706-B488-237FEF6CDF44}" type="pres">
      <dgm:prSet presAssocID="{6C096C32-A585-47A8-8E8D-7EBC952A24FD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8CD2A0B5-7A6F-4716-ABA5-32D687BA642E}" type="pres">
      <dgm:prSet presAssocID="{6C096C32-A585-47A8-8E8D-7EBC952A24F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AFF31EE-F505-4077-80EB-9349D232DA97}" type="pres">
      <dgm:prSet presAssocID="{6C096C32-A585-47A8-8E8D-7EBC952A24FD}" presName="negativeSpace" presStyleCnt="0"/>
      <dgm:spPr/>
      <dgm:t>
        <a:bodyPr/>
        <a:lstStyle/>
        <a:p>
          <a:pPr rtl="1"/>
          <a:endParaRPr lang="ar-SA"/>
        </a:p>
      </dgm:t>
    </dgm:pt>
    <dgm:pt modelId="{081111EE-F42A-45A2-BE95-D61956CB13FF}" type="pres">
      <dgm:prSet presAssocID="{6C096C32-A585-47A8-8E8D-7EBC952A24FD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508EC6A-A252-4C3F-B903-E9EC61A639C3}" type="pres">
      <dgm:prSet presAssocID="{24B34AB4-644F-44B1-97A5-CA97EAA78241}" presName="spaceBetweenRectangles" presStyleCnt="0"/>
      <dgm:spPr/>
      <dgm:t>
        <a:bodyPr/>
        <a:lstStyle/>
        <a:p>
          <a:pPr rtl="1"/>
          <a:endParaRPr lang="ar-SA"/>
        </a:p>
      </dgm:t>
    </dgm:pt>
    <dgm:pt modelId="{5A1DC9A0-353F-401B-8DEF-7FB7457FE847}" type="pres">
      <dgm:prSet presAssocID="{1ED17019-CC21-4C5E-A484-E8DFF1C33AEC}" presName="parentLin" presStyleCnt="0"/>
      <dgm:spPr/>
      <dgm:t>
        <a:bodyPr/>
        <a:lstStyle/>
        <a:p>
          <a:pPr rtl="1"/>
          <a:endParaRPr lang="ar-SA"/>
        </a:p>
      </dgm:t>
    </dgm:pt>
    <dgm:pt modelId="{3B268A72-6850-4D32-8FA2-E21D3B69E093}" type="pres">
      <dgm:prSet presAssocID="{1ED17019-CC21-4C5E-A484-E8DFF1C33AEC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7F38F707-0827-44AD-B6AF-86D6A0F3A1C1}" type="pres">
      <dgm:prSet presAssocID="{1ED17019-CC21-4C5E-A484-E8DFF1C33AEC}" presName="parentText" presStyleLbl="node1" presStyleIdx="1" presStyleCnt="3" custLinFactNeighborX="-37507" custLinFactNeighborY="-257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98E57E8-F475-4FF2-BBA7-3337F6242E58}" type="pres">
      <dgm:prSet presAssocID="{1ED17019-CC21-4C5E-A484-E8DFF1C33AEC}" presName="negativeSpace" presStyleCnt="0"/>
      <dgm:spPr/>
      <dgm:t>
        <a:bodyPr/>
        <a:lstStyle/>
        <a:p>
          <a:pPr rtl="1"/>
          <a:endParaRPr lang="ar-SA"/>
        </a:p>
      </dgm:t>
    </dgm:pt>
    <dgm:pt modelId="{E92BE60B-0B30-4EED-A7C1-8BDC302D7BCE}" type="pres">
      <dgm:prSet presAssocID="{1ED17019-CC21-4C5E-A484-E8DFF1C33AEC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2F5041E-0934-478E-9186-16954CC6FE60}" type="pres">
      <dgm:prSet presAssocID="{895434D4-8C12-4595-A27B-716F38A20741}" presName="spaceBetweenRectangles" presStyleCnt="0"/>
      <dgm:spPr/>
      <dgm:t>
        <a:bodyPr/>
        <a:lstStyle/>
        <a:p>
          <a:pPr rtl="1"/>
          <a:endParaRPr lang="ar-SA"/>
        </a:p>
      </dgm:t>
    </dgm:pt>
    <dgm:pt modelId="{5F47E9F4-8B00-4403-97ED-8A9EC62AED0F}" type="pres">
      <dgm:prSet presAssocID="{5AEB7BC8-B390-4DBC-9D00-84A341616816}" presName="parentLin" presStyleCnt="0"/>
      <dgm:spPr/>
      <dgm:t>
        <a:bodyPr/>
        <a:lstStyle/>
        <a:p>
          <a:pPr rtl="1"/>
          <a:endParaRPr lang="ar-SA"/>
        </a:p>
      </dgm:t>
    </dgm:pt>
    <dgm:pt modelId="{C48869CA-AB84-461D-A4D7-A21F5EA89128}" type="pres">
      <dgm:prSet presAssocID="{5AEB7BC8-B390-4DBC-9D00-84A341616816}" presName="parentLeftMargin" presStyleLbl="node1" presStyleIdx="1" presStyleCnt="3"/>
      <dgm:spPr/>
      <dgm:t>
        <a:bodyPr/>
        <a:lstStyle/>
        <a:p>
          <a:pPr rtl="1"/>
          <a:endParaRPr lang="ar-SA"/>
        </a:p>
      </dgm:t>
    </dgm:pt>
    <dgm:pt modelId="{341D7257-C3E8-466D-915F-20D707AC2B62}" type="pres">
      <dgm:prSet presAssocID="{5AEB7BC8-B390-4DBC-9D00-84A34161681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2FBACCA-AB15-46D0-A037-01E1AD78DA71}" type="pres">
      <dgm:prSet presAssocID="{5AEB7BC8-B390-4DBC-9D00-84A341616816}" presName="negativeSpace" presStyleCnt="0"/>
      <dgm:spPr/>
      <dgm:t>
        <a:bodyPr/>
        <a:lstStyle/>
        <a:p>
          <a:pPr rtl="1"/>
          <a:endParaRPr lang="ar-SA"/>
        </a:p>
      </dgm:t>
    </dgm:pt>
    <dgm:pt modelId="{61C92D0B-FE20-4F44-9721-B7F977779832}" type="pres">
      <dgm:prSet presAssocID="{5AEB7BC8-B390-4DBC-9D00-84A34161681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DEA9AA16-1567-4BFF-9C7A-AD11EADBCA00}" srcId="{8B1A19C1-7355-4603-8D6B-B0DE33E1BBC9}" destId="{6C096C32-A585-47A8-8E8D-7EBC952A24FD}" srcOrd="0" destOrd="0" parTransId="{D9C39CE3-C474-4C35-8C4A-2D892FC25659}" sibTransId="{24B34AB4-644F-44B1-97A5-CA97EAA78241}"/>
    <dgm:cxn modelId="{616E5B62-31B1-4206-B5C3-20C621B519BA}" type="presOf" srcId="{5AEB7BC8-B390-4DBC-9D00-84A341616816}" destId="{341D7257-C3E8-466D-915F-20D707AC2B62}" srcOrd="1" destOrd="0" presId="urn:microsoft.com/office/officeart/2005/8/layout/list1"/>
    <dgm:cxn modelId="{E46F17BF-110A-4DD2-845A-630852EEDD7A}" type="presOf" srcId="{6C096C32-A585-47A8-8E8D-7EBC952A24FD}" destId="{8CD2A0B5-7A6F-4716-ABA5-32D687BA642E}" srcOrd="1" destOrd="0" presId="urn:microsoft.com/office/officeart/2005/8/layout/list1"/>
    <dgm:cxn modelId="{20946816-4A1F-49B1-A347-2AA0B88D994C}" type="presOf" srcId="{5AEB7BC8-B390-4DBC-9D00-84A341616816}" destId="{C48869CA-AB84-461D-A4D7-A21F5EA89128}" srcOrd="0" destOrd="0" presId="urn:microsoft.com/office/officeart/2005/8/layout/list1"/>
    <dgm:cxn modelId="{FA3DA5DC-8578-4E0D-B941-1DC1DC9EB0FB}" srcId="{8B1A19C1-7355-4603-8D6B-B0DE33E1BBC9}" destId="{1ED17019-CC21-4C5E-A484-E8DFF1C33AEC}" srcOrd="1" destOrd="0" parTransId="{F4D873E2-644B-40BD-BA6D-5FBE62A60C43}" sibTransId="{895434D4-8C12-4595-A27B-716F38A20741}"/>
    <dgm:cxn modelId="{E3C9B6F3-80D5-47E4-8EB1-92A6AC4C2DB8}" srcId="{8B1A19C1-7355-4603-8D6B-B0DE33E1BBC9}" destId="{5AEB7BC8-B390-4DBC-9D00-84A341616816}" srcOrd="2" destOrd="0" parTransId="{06C1D939-C62E-4322-8CA1-D0A288D8A775}" sibTransId="{DC9F52F9-73C8-40AB-96E3-A3AD17C09FE2}"/>
    <dgm:cxn modelId="{D6366EC6-45DE-4C9C-B16B-139E29E407F6}" type="presOf" srcId="{1ED17019-CC21-4C5E-A484-E8DFF1C33AEC}" destId="{7F38F707-0827-44AD-B6AF-86D6A0F3A1C1}" srcOrd="1" destOrd="0" presId="urn:microsoft.com/office/officeart/2005/8/layout/list1"/>
    <dgm:cxn modelId="{7FBD9042-6190-44AF-A9A1-B6009DCD2455}" type="presOf" srcId="{8B1A19C1-7355-4603-8D6B-B0DE33E1BBC9}" destId="{E1ED72F7-6CF3-4D6E-92B7-FFEE6475051F}" srcOrd="0" destOrd="0" presId="urn:microsoft.com/office/officeart/2005/8/layout/list1"/>
    <dgm:cxn modelId="{83E449E9-108E-443F-B45C-997A2F6C018B}" type="presOf" srcId="{1ED17019-CC21-4C5E-A484-E8DFF1C33AEC}" destId="{3B268A72-6850-4D32-8FA2-E21D3B69E093}" srcOrd="0" destOrd="0" presId="urn:microsoft.com/office/officeart/2005/8/layout/list1"/>
    <dgm:cxn modelId="{43332FD1-07F4-4051-A8BF-535EB36D3FCD}" type="presOf" srcId="{6C096C32-A585-47A8-8E8D-7EBC952A24FD}" destId="{1338A85C-1908-4706-B488-237FEF6CDF44}" srcOrd="0" destOrd="0" presId="urn:microsoft.com/office/officeart/2005/8/layout/list1"/>
    <dgm:cxn modelId="{8FCC60D7-B0CF-40B5-9404-7FF91FB0D553}" type="presParOf" srcId="{E1ED72F7-6CF3-4D6E-92B7-FFEE6475051F}" destId="{D73A22A7-80DF-402A-81F2-A3D41E406929}" srcOrd="0" destOrd="0" presId="urn:microsoft.com/office/officeart/2005/8/layout/list1"/>
    <dgm:cxn modelId="{2D39F98D-32D0-4530-AF36-8DE3081F36FB}" type="presParOf" srcId="{D73A22A7-80DF-402A-81F2-A3D41E406929}" destId="{1338A85C-1908-4706-B488-237FEF6CDF44}" srcOrd="0" destOrd="0" presId="urn:microsoft.com/office/officeart/2005/8/layout/list1"/>
    <dgm:cxn modelId="{BBEB507D-C276-424E-8552-DE2186714468}" type="presParOf" srcId="{D73A22A7-80DF-402A-81F2-A3D41E406929}" destId="{8CD2A0B5-7A6F-4716-ABA5-32D687BA642E}" srcOrd="1" destOrd="0" presId="urn:microsoft.com/office/officeart/2005/8/layout/list1"/>
    <dgm:cxn modelId="{D9F00F70-9599-4CA1-8224-2243B3327FF4}" type="presParOf" srcId="{E1ED72F7-6CF3-4D6E-92B7-FFEE6475051F}" destId="{FAFF31EE-F505-4077-80EB-9349D232DA97}" srcOrd="1" destOrd="0" presId="urn:microsoft.com/office/officeart/2005/8/layout/list1"/>
    <dgm:cxn modelId="{59E51419-CF7B-48CE-BF5D-7ABC9C4A2D45}" type="presParOf" srcId="{E1ED72F7-6CF3-4D6E-92B7-FFEE6475051F}" destId="{081111EE-F42A-45A2-BE95-D61956CB13FF}" srcOrd="2" destOrd="0" presId="urn:microsoft.com/office/officeart/2005/8/layout/list1"/>
    <dgm:cxn modelId="{6E4CD441-D02A-471E-BEF2-48051F724FFC}" type="presParOf" srcId="{E1ED72F7-6CF3-4D6E-92B7-FFEE6475051F}" destId="{3508EC6A-A252-4C3F-B903-E9EC61A639C3}" srcOrd="3" destOrd="0" presId="urn:microsoft.com/office/officeart/2005/8/layout/list1"/>
    <dgm:cxn modelId="{27F38E69-A88B-46CA-926F-D439DB42699E}" type="presParOf" srcId="{E1ED72F7-6CF3-4D6E-92B7-FFEE6475051F}" destId="{5A1DC9A0-353F-401B-8DEF-7FB7457FE847}" srcOrd="4" destOrd="0" presId="urn:microsoft.com/office/officeart/2005/8/layout/list1"/>
    <dgm:cxn modelId="{9869B22D-BA58-47BF-82BA-979AAC0482F0}" type="presParOf" srcId="{5A1DC9A0-353F-401B-8DEF-7FB7457FE847}" destId="{3B268A72-6850-4D32-8FA2-E21D3B69E093}" srcOrd="0" destOrd="0" presId="urn:microsoft.com/office/officeart/2005/8/layout/list1"/>
    <dgm:cxn modelId="{2DF65CF6-C1C6-4580-926F-4B067904F434}" type="presParOf" srcId="{5A1DC9A0-353F-401B-8DEF-7FB7457FE847}" destId="{7F38F707-0827-44AD-B6AF-86D6A0F3A1C1}" srcOrd="1" destOrd="0" presId="urn:microsoft.com/office/officeart/2005/8/layout/list1"/>
    <dgm:cxn modelId="{FFEA71A0-4436-4AFF-88B9-355841A58C3C}" type="presParOf" srcId="{E1ED72F7-6CF3-4D6E-92B7-FFEE6475051F}" destId="{C98E57E8-F475-4FF2-BBA7-3337F6242E58}" srcOrd="5" destOrd="0" presId="urn:microsoft.com/office/officeart/2005/8/layout/list1"/>
    <dgm:cxn modelId="{C494C46F-F827-4C94-8810-201AD954AD36}" type="presParOf" srcId="{E1ED72F7-6CF3-4D6E-92B7-FFEE6475051F}" destId="{E92BE60B-0B30-4EED-A7C1-8BDC302D7BCE}" srcOrd="6" destOrd="0" presId="urn:microsoft.com/office/officeart/2005/8/layout/list1"/>
    <dgm:cxn modelId="{00243CA1-31C5-4C3B-9A5D-5032B11F7B25}" type="presParOf" srcId="{E1ED72F7-6CF3-4D6E-92B7-FFEE6475051F}" destId="{B2F5041E-0934-478E-9186-16954CC6FE60}" srcOrd="7" destOrd="0" presId="urn:microsoft.com/office/officeart/2005/8/layout/list1"/>
    <dgm:cxn modelId="{9507FB20-3A92-407C-B350-986F5A0D591B}" type="presParOf" srcId="{E1ED72F7-6CF3-4D6E-92B7-FFEE6475051F}" destId="{5F47E9F4-8B00-4403-97ED-8A9EC62AED0F}" srcOrd="8" destOrd="0" presId="urn:microsoft.com/office/officeart/2005/8/layout/list1"/>
    <dgm:cxn modelId="{317A8470-C2D3-48CF-90CF-AE5FB62FE1BC}" type="presParOf" srcId="{5F47E9F4-8B00-4403-97ED-8A9EC62AED0F}" destId="{C48869CA-AB84-461D-A4D7-A21F5EA89128}" srcOrd="0" destOrd="0" presId="urn:microsoft.com/office/officeart/2005/8/layout/list1"/>
    <dgm:cxn modelId="{AFDC28D7-F286-4D4D-8765-1BA79D44E66D}" type="presParOf" srcId="{5F47E9F4-8B00-4403-97ED-8A9EC62AED0F}" destId="{341D7257-C3E8-466D-915F-20D707AC2B62}" srcOrd="1" destOrd="0" presId="urn:microsoft.com/office/officeart/2005/8/layout/list1"/>
    <dgm:cxn modelId="{05D2AF27-F577-4C66-AB97-D3EDA7AC8F47}" type="presParOf" srcId="{E1ED72F7-6CF3-4D6E-92B7-FFEE6475051F}" destId="{B2FBACCA-AB15-46D0-A037-01E1AD78DA71}" srcOrd="9" destOrd="0" presId="urn:microsoft.com/office/officeart/2005/8/layout/list1"/>
    <dgm:cxn modelId="{B727BC0B-53FF-4191-86B2-2527C373EB6E}" type="presParOf" srcId="{E1ED72F7-6CF3-4D6E-92B7-FFEE6475051F}" destId="{61C92D0B-FE20-4F44-9721-B7F9777798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94210D-9998-4278-9834-0AF756CD18EC}" type="doc">
      <dgm:prSet loTypeId="urn:microsoft.com/office/officeart/2005/8/layout/venn2" loCatId="relationship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pPr rtl="1"/>
          <a:endParaRPr lang="ar-SA"/>
        </a:p>
      </dgm:t>
    </dgm:pt>
    <dgm:pt modelId="{B08E4DEB-03B9-4189-AF27-A14FA6EB9331}">
      <dgm:prSet phldrT="[نص]" custT="1"/>
      <dgm:spPr/>
      <dgm:t>
        <a:bodyPr/>
        <a:lstStyle/>
        <a:p>
          <a:pPr rtl="1"/>
          <a:r>
            <a:rPr lang="ar-SA" sz="2000" b="1" dirty="0" smtClean="0"/>
            <a:t>اتصال ( رموز- رسائل – صور ذهنية ) </a:t>
          </a:r>
          <a:endParaRPr lang="ar-SA" sz="2000" b="1" dirty="0"/>
        </a:p>
      </dgm:t>
    </dgm:pt>
    <dgm:pt modelId="{4DDDC83A-66CF-4452-A1DB-0A647203AA3F}" type="parTrans" cxnId="{EB116841-56D7-46F7-A6EF-668C74D582DD}">
      <dgm:prSet/>
      <dgm:spPr/>
      <dgm:t>
        <a:bodyPr/>
        <a:lstStyle/>
        <a:p>
          <a:pPr rtl="1"/>
          <a:endParaRPr lang="ar-SA"/>
        </a:p>
      </dgm:t>
    </dgm:pt>
    <dgm:pt modelId="{5FFA2368-CE3B-4FB3-ACF7-74C420A65EFA}" type="sibTrans" cxnId="{EB116841-56D7-46F7-A6EF-668C74D582DD}">
      <dgm:prSet/>
      <dgm:spPr/>
      <dgm:t>
        <a:bodyPr/>
        <a:lstStyle/>
        <a:p>
          <a:pPr rtl="1"/>
          <a:endParaRPr lang="ar-SA"/>
        </a:p>
      </dgm:t>
    </dgm:pt>
    <dgm:pt modelId="{58ED064C-3E0F-47C9-A176-5DB04F8FBBFB}">
      <dgm:prSet phldrT="[نص]" custT="1"/>
      <dgm:spPr/>
      <dgm:t>
        <a:bodyPr/>
        <a:lstStyle/>
        <a:p>
          <a:pPr rtl="1"/>
          <a:r>
            <a:rPr lang="ar-SA" sz="2000" b="1" dirty="0" smtClean="0"/>
            <a:t>المنتج </a:t>
          </a:r>
        </a:p>
        <a:p>
          <a:pPr rtl="1"/>
          <a:r>
            <a:rPr lang="ar-SA" sz="2000" b="1" dirty="0" smtClean="0"/>
            <a:t>( اعضاء و سياسات ) </a:t>
          </a:r>
          <a:endParaRPr lang="ar-SA" sz="2000" b="1" dirty="0"/>
        </a:p>
      </dgm:t>
    </dgm:pt>
    <dgm:pt modelId="{2FEF2CD7-9915-4541-802E-E4BA26247421}" type="parTrans" cxnId="{FCEF7BC5-D719-4D7F-993A-9ED545BB9A58}">
      <dgm:prSet/>
      <dgm:spPr/>
      <dgm:t>
        <a:bodyPr/>
        <a:lstStyle/>
        <a:p>
          <a:pPr rtl="1"/>
          <a:endParaRPr lang="ar-SA"/>
        </a:p>
      </dgm:t>
    </dgm:pt>
    <dgm:pt modelId="{953A0F60-AF42-4403-A287-6A0197060F0A}" type="sibTrans" cxnId="{FCEF7BC5-D719-4D7F-993A-9ED545BB9A58}">
      <dgm:prSet/>
      <dgm:spPr/>
      <dgm:t>
        <a:bodyPr/>
        <a:lstStyle/>
        <a:p>
          <a:pPr rtl="1"/>
          <a:endParaRPr lang="ar-SA"/>
        </a:p>
      </dgm:t>
    </dgm:pt>
    <dgm:pt modelId="{1457F9F0-2122-430C-AC18-141B7105676C}">
      <dgm:prSet phldrT="[نص]" custT="1"/>
      <dgm:spPr/>
      <dgm:t>
        <a:bodyPr/>
        <a:lstStyle/>
        <a:p>
          <a:pPr rtl="1"/>
          <a:r>
            <a:rPr lang="ar-SA" sz="2000" b="1" dirty="0" smtClean="0"/>
            <a:t>الايديولوجيا</a:t>
          </a:r>
        </a:p>
        <a:p>
          <a:pPr rtl="1"/>
          <a:r>
            <a:rPr lang="ar-SA" sz="2000" b="1" dirty="0" smtClean="0"/>
            <a:t> ( الافكار و القيم ) </a:t>
          </a:r>
          <a:endParaRPr lang="ar-SA" sz="2000" b="1" dirty="0"/>
        </a:p>
      </dgm:t>
    </dgm:pt>
    <dgm:pt modelId="{167434A4-8F3C-4B63-9B6C-46C68A2450FF}" type="parTrans" cxnId="{471EAD0A-BA4A-4A2C-BD1B-2EEEF006CE0F}">
      <dgm:prSet/>
      <dgm:spPr/>
      <dgm:t>
        <a:bodyPr/>
        <a:lstStyle/>
        <a:p>
          <a:pPr rtl="1"/>
          <a:endParaRPr lang="ar-SA"/>
        </a:p>
      </dgm:t>
    </dgm:pt>
    <dgm:pt modelId="{D6BA3396-1BB2-4862-856B-959FF396C141}" type="sibTrans" cxnId="{471EAD0A-BA4A-4A2C-BD1B-2EEEF006CE0F}">
      <dgm:prSet/>
      <dgm:spPr/>
      <dgm:t>
        <a:bodyPr/>
        <a:lstStyle/>
        <a:p>
          <a:pPr rtl="1"/>
          <a:endParaRPr lang="ar-SA"/>
        </a:p>
      </dgm:t>
    </dgm:pt>
    <dgm:pt modelId="{D84C4F74-1222-48A5-BBB1-565F3E04A410}" type="pres">
      <dgm:prSet presAssocID="{5D94210D-9998-4278-9834-0AF756CD18EC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C4865EF6-57AA-41CB-950D-7CF7D009CBD8}" type="pres">
      <dgm:prSet presAssocID="{5D94210D-9998-4278-9834-0AF756CD18EC}" presName="comp1" presStyleCnt="0"/>
      <dgm:spPr/>
      <dgm:t>
        <a:bodyPr/>
        <a:lstStyle/>
        <a:p>
          <a:pPr rtl="1"/>
          <a:endParaRPr lang="ar-SA"/>
        </a:p>
      </dgm:t>
    </dgm:pt>
    <dgm:pt modelId="{44EDDABC-AB79-4D7C-9F88-9F5B11A10413}" type="pres">
      <dgm:prSet presAssocID="{5D94210D-9998-4278-9834-0AF756CD18EC}" presName="circle1" presStyleLbl="node1" presStyleIdx="0" presStyleCnt="3" custScaleX="133595" custLinFactNeighborX="-3515" custLinFactNeighborY="977"/>
      <dgm:spPr/>
      <dgm:t>
        <a:bodyPr/>
        <a:lstStyle/>
        <a:p>
          <a:pPr rtl="1"/>
          <a:endParaRPr lang="ar-SA"/>
        </a:p>
      </dgm:t>
    </dgm:pt>
    <dgm:pt modelId="{5654F00B-E81F-4F49-870E-046CCE9A5C02}" type="pres">
      <dgm:prSet presAssocID="{5D94210D-9998-4278-9834-0AF756CD18EC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402F648-5507-4E63-8EA8-EC8324B50FF6}" type="pres">
      <dgm:prSet presAssocID="{5D94210D-9998-4278-9834-0AF756CD18EC}" presName="comp2" presStyleCnt="0"/>
      <dgm:spPr/>
      <dgm:t>
        <a:bodyPr/>
        <a:lstStyle/>
        <a:p>
          <a:pPr rtl="1"/>
          <a:endParaRPr lang="ar-SA"/>
        </a:p>
      </dgm:t>
    </dgm:pt>
    <dgm:pt modelId="{94F07C9B-D272-4FB3-86B2-2C7A103D4EE1}" type="pres">
      <dgm:prSet presAssocID="{5D94210D-9998-4278-9834-0AF756CD18EC}" presName="circle2" presStyleLbl="node1" presStyleIdx="1" presStyleCnt="3"/>
      <dgm:spPr/>
      <dgm:t>
        <a:bodyPr/>
        <a:lstStyle/>
        <a:p>
          <a:pPr rtl="1"/>
          <a:endParaRPr lang="ar-SA"/>
        </a:p>
      </dgm:t>
    </dgm:pt>
    <dgm:pt modelId="{FC706EEC-16BE-4FC9-ADE3-DD493F9C44D7}" type="pres">
      <dgm:prSet presAssocID="{5D94210D-9998-4278-9834-0AF756CD18EC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5668DF6-9E09-42E6-87A9-799C08B4A811}" type="pres">
      <dgm:prSet presAssocID="{5D94210D-9998-4278-9834-0AF756CD18EC}" presName="comp3" presStyleCnt="0"/>
      <dgm:spPr/>
      <dgm:t>
        <a:bodyPr/>
        <a:lstStyle/>
        <a:p>
          <a:pPr rtl="1"/>
          <a:endParaRPr lang="ar-SA"/>
        </a:p>
      </dgm:t>
    </dgm:pt>
    <dgm:pt modelId="{13DEC45D-8833-4148-8854-6697BAA6F8F0}" type="pres">
      <dgm:prSet presAssocID="{5D94210D-9998-4278-9834-0AF756CD18EC}" presName="circle3" presStyleLbl="node1" presStyleIdx="2" presStyleCnt="3"/>
      <dgm:spPr/>
      <dgm:t>
        <a:bodyPr/>
        <a:lstStyle/>
        <a:p>
          <a:pPr rtl="1"/>
          <a:endParaRPr lang="ar-SA"/>
        </a:p>
      </dgm:t>
    </dgm:pt>
    <dgm:pt modelId="{27089E87-1776-4D3A-96C2-8D833CC08BA7}" type="pres">
      <dgm:prSet presAssocID="{5D94210D-9998-4278-9834-0AF756CD18EC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EB116841-56D7-46F7-A6EF-668C74D582DD}" srcId="{5D94210D-9998-4278-9834-0AF756CD18EC}" destId="{B08E4DEB-03B9-4189-AF27-A14FA6EB9331}" srcOrd="0" destOrd="0" parTransId="{4DDDC83A-66CF-4452-A1DB-0A647203AA3F}" sibTransId="{5FFA2368-CE3B-4FB3-ACF7-74C420A65EFA}"/>
    <dgm:cxn modelId="{BC9C3338-8679-463F-996D-DBDEF4893093}" type="presOf" srcId="{1457F9F0-2122-430C-AC18-141B7105676C}" destId="{27089E87-1776-4D3A-96C2-8D833CC08BA7}" srcOrd="1" destOrd="0" presId="urn:microsoft.com/office/officeart/2005/8/layout/venn2"/>
    <dgm:cxn modelId="{939D17BE-A0CD-4ECA-A885-CA237920A4A9}" type="presOf" srcId="{1457F9F0-2122-430C-AC18-141B7105676C}" destId="{13DEC45D-8833-4148-8854-6697BAA6F8F0}" srcOrd="0" destOrd="0" presId="urn:microsoft.com/office/officeart/2005/8/layout/venn2"/>
    <dgm:cxn modelId="{20454822-42D8-4DB3-A691-D89FACBB67E8}" type="presOf" srcId="{B08E4DEB-03B9-4189-AF27-A14FA6EB9331}" destId="{5654F00B-E81F-4F49-870E-046CCE9A5C02}" srcOrd="1" destOrd="0" presId="urn:microsoft.com/office/officeart/2005/8/layout/venn2"/>
    <dgm:cxn modelId="{471EAD0A-BA4A-4A2C-BD1B-2EEEF006CE0F}" srcId="{5D94210D-9998-4278-9834-0AF756CD18EC}" destId="{1457F9F0-2122-430C-AC18-141B7105676C}" srcOrd="2" destOrd="0" parTransId="{167434A4-8F3C-4B63-9B6C-46C68A2450FF}" sibTransId="{D6BA3396-1BB2-4862-856B-959FF396C141}"/>
    <dgm:cxn modelId="{66F8FCDE-7305-4455-9BC5-C9FA7E2A6275}" type="presOf" srcId="{58ED064C-3E0F-47C9-A176-5DB04F8FBBFB}" destId="{94F07C9B-D272-4FB3-86B2-2C7A103D4EE1}" srcOrd="0" destOrd="0" presId="urn:microsoft.com/office/officeart/2005/8/layout/venn2"/>
    <dgm:cxn modelId="{FCEF7BC5-D719-4D7F-993A-9ED545BB9A58}" srcId="{5D94210D-9998-4278-9834-0AF756CD18EC}" destId="{58ED064C-3E0F-47C9-A176-5DB04F8FBBFB}" srcOrd="1" destOrd="0" parTransId="{2FEF2CD7-9915-4541-802E-E4BA26247421}" sibTransId="{953A0F60-AF42-4403-A287-6A0197060F0A}"/>
    <dgm:cxn modelId="{A7CF2AD4-E073-455A-A9F4-5E9C63B44CB1}" type="presOf" srcId="{58ED064C-3E0F-47C9-A176-5DB04F8FBBFB}" destId="{FC706EEC-16BE-4FC9-ADE3-DD493F9C44D7}" srcOrd="1" destOrd="0" presId="urn:microsoft.com/office/officeart/2005/8/layout/venn2"/>
    <dgm:cxn modelId="{28588457-1BFF-421E-ADD9-5555C95B0023}" type="presOf" srcId="{B08E4DEB-03B9-4189-AF27-A14FA6EB9331}" destId="{44EDDABC-AB79-4D7C-9F88-9F5B11A10413}" srcOrd="0" destOrd="0" presId="urn:microsoft.com/office/officeart/2005/8/layout/venn2"/>
    <dgm:cxn modelId="{0CFB28EA-8FAB-4817-B864-389C6F268461}" type="presOf" srcId="{5D94210D-9998-4278-9834-0AF756CD18EC}" destId="{D84C4F74-1222-48A5-BBB1-565F3E04A410}" srcOrd="0" destOrd="0" presId="urn:microsoft.com/office/officeart/2005/8/layout/venn2"/>
    <dgm:cxn modelId="{ADD840AD-3F09-433E-8B2B-370E0D41E66F}" type="presParOf" srcId="{D84C4F74-1222-48A5-BBB1-565F3E04A410}" destId="{C4865EF6-57AA-41CB-950D-7CF7D009CBD8}" srcOrd="0" destOrd="0" presId="urn:microsoft.com/office/officeart/2005/8/layout/venn2"/>
    <dgm:cxn modelId="{3C611E54-0BAD-4C6F-B6E3-9E66F7CDF4EF}" type="presParOf" srcId="{C4865EF6-57AA-41CB-950D-7CF7D009CBD8}" destId="{44EDDABC-AB79-4D7C-9F88-9F5B11A10413}" srcOrd="0" destOrd="0" presId="urn:microsoft.com/office/officeart/2005/8/layout/venn2"/>
    <dgm:cxn modelId="{9B48CEF8-4C75-47BE-8E22-9AEBF93C4385}" type="presParOf" srcId="{C4865EF6-57AA-41CB-950D-7CF7D009CBD8}" destId="{5654F00B-E81F-4F49-870E-046CCE9A5C02}" srcOrd="1" destOrd="0" presId="urn:microsoft.com/office/officeart/2005/8/layout/venn2"/>
    <dgm:cxn modelId="{DC7D21CB-929B-4E4D-8D60-9477E4585307}" type="presParOf" srcId="{D84C4F74-1222-48A5-BBB1-565F3E04A410}" destId="{5402F648-5507-4E63-8EA8-EC8324B50FF6}" srcOrd="1" destOrd="0" presId="urn:microsoft.com/office/officeart/2005/8/layout/venn2"/>
    <dgm:cxn modelId="{6BC4BACB-A7DE-413C-B334-73D3F5EEEC68}" type="presParOf" srcId="{5402F648-5507-4E63-8EA8-EC8324B50FF6}" destId="{94F07C9B-D272-4FB3-86B2-2C7A103D4EE1}" srcOrd="0" destOrd="0" presId="urn:microsoft.com/office/officeart/2005/8/layout/venn2"/>
    <dgm:cxn modelId="{AD098125-8DF6-4BA3-9392-03602685C01D}" type="presParOf" srcId="{5402F648-5507-4E63-8EA8-EC8324B50FF6}" destId="{FC706EEC-16BE-4FC9-ADE3-DD493F9C44D7}" srcOrd="1" destOrd="0" presId="urn:microsoft.com/office/officeart/2005/8/layout/venn2"/>
    <dgm:cxn modelId="{DC3EE0DA-124A-478F-9176-F3A3A383E1C7}" type="presParOf" srcId="{D84C4F74-1222-48A5-BBB1-565F3E04A410}" destId="{B5668DF6-9E09-42E6-87A9-799C08B4A811}" srcOrd="2" destOrd="0" presId="urn:microsoft.com/office/officeart/2005/8/layout/venn2"/>
    <dgm:cxn modelId="{36CBCD06-F29C-4592-B803-8A58F2A6319F}" type="presParOf" srcId="{B5668DF6-9E09-42E6-87A9-799C08B4A811}" destId="{13DEC45D-8833-4148-8854-6697BAA6F8F0}" srcOrd="0" destOrd="0" presId="urn:microsoft.com/office/officeart/2005/8/layout/venn2"/>
    <dgm:cxn modelId="{9F4F31CC-9112-4B9D-A401-B9CC263B833A}" type="presParOf" srcId="{B5668DF6-9E09-42E6-87A9-799C08B4A811}" destId="{27089E87-1776-4D3A-96C2-8D833CC08BA7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CE179C-8872-4BFC-B2B8-1E4005A72436}" type="doc">
      <dgm:prSet loTypeId="urn:microsoft.com/office/officeart/2005/8/layout/process4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pPr rtl="1"/>
          <a:endParaRPr lang="ar-SA"/>
        </a:p>
      </dgm:t>
    </dgm:pt>
    <dgm:pt modelId="{2A4C0120-07C7-4116-A24B-966902B0EFE2}">
      <dgm:prSet phldrT="[نص]"/>
      <dgm:spPr/>
      <dgm:t>
        <a:bodyPr/>
        <a:lstStyle/>
        <a:p>
          <a:pPr rtl="1"/>
          <a:r>
            <a:rPr lang="ar-SA" dirty="0" smtClean="0"/>
            <a:t>النظام الاجتماعي </a:t>
          </a:r>
          <a:endParaRPr lang="ar-SA" dirty="0"/>
        </a:p>
      </dgm:t>
    </dgm:pt>
    <dgm:pt modelId="{BA566B75-E781-4D26-AE45-859A42C695BD}" type="parTrans" cxnId="{45994B20-13CF-42FB-8792-70623F29FE76}">
      <dgm:prSet/>
      <dgm:spPr/>
      <dgm:t>
        <a:bodyPr/>
        <a:lstStyle/>
        <a:p>
          <a:pPr rtl="1"/>
          <a:endParaRPr lang="ar-SA"/>
        </a:p>
      </dgm:t>
    </dgm:pt>
    <dgm:pt modelId="{7545446E-B8E6-43DC-92D9-D268A5144670}" type="sibTrans" cxnId="{45994B20-13CF-42FB-8792-70623F29FE76}">
      <dgm:prSet/>
      <dgm:spPr/>
      <dgm:t>
        <a:bodyPr/>
        <a:lstStyle/>
        <a:p>
          <a:pPr rtl="1"/>
          <a:endParaRPr lang="ar-SA"/>
        </a:p>
      </dgm:t>
    </dgm:pt>
    <dgm:pt modelId="{E4763609-7227-4119-8FB9-A054BA72F892}">
      <dgm:prSet phldrT="[نص]"/>
      <dgm:spPr/>
      <dgm:t>
        <a:bodyPr/>
        <a:lstStyle/>
        <a:p>
          <a:pPr rtl="1"/>
          <a:r>
            <a:rPr lang="ar-SA" dirty="0" smtClean="0"/>
            <a:t>القيم </a:t>
          </a:r>
          <a:endParaRPr lang="ar-SA" dirty="0"/>
        </a:p>
      </dgm:t>
    </dgm:pt>
    <dgm:pt modelId="{762D0B12-87B1-4469-9970-33399D4D636B}" type="parTrans" cxnId="{48EB3DE7-2A4F-4C53-8E35-53B13FA2EFBC}">
      <dgm:prSet/>
      <dgm:spPr/>
      <dgm:t>
        <a:bodyPr/>
        <a:lstStyle/>
        <a:p>
          <a:pPr rtl="1"/>
          <a:endParaRPr lang="ar-SA"/>
        </a:p>
      </dgm:t>
    </dgm:pt>
    <dgm:pt modelId="{C7F88F35-048B-4916-9FBE-452A240447CA}" type="sibTrans" cxnId="{48EB3DE7-2A4F-4C53-8E35-53B13FA2EFBC}">
      <dgm:prSet/>
      <dgm:spPr/>
      <dgm:t>
        <a:bodyPr/>
        <a:lstStyle/>
        <a:p>
          <a:pPr rtl="1"/>
          <a:endParaRPr lang="ar-SA"/>
        </a:p>
      </dgm:t>
    </dgm:pt>
    <dgm:pt modelId="{97313EA9-C026-4780-AEF0-75C1A31010D5}">
      <dgm:prSet phldrT="[نص]"/>
      <dgm:spPr/>
      <dgm:t>
        <a:bodyPr/>
        <a:lstStyle/>
        <a:p>
          <a:pPr rtl="1"/>
          <a:r>
            <a:rPr lang="ar-SA" dirty="0" smtClean="0"/>
            <a:t>نسق من المبادئ</a:t>
          </a:r>
          <a:endParaRPr lang="ar-SA" dirty="0"/>
        </a:p>
      </dgm:t>
    </dgm:pt>
    <dgm:pt modelId="{1916D066-990C-4C85-946E-C0A73F043E1D}" type="parTrans" cxnId="{3D8CF4A1-8A14-4526-9B2D-722F330A4CC4}">
      <dgm:prSet/>
      <dgm:spPr/>
      <dgm:t>
        <a:bodyPr/>
        <a:lstStyle/>
        <a:p>
          <a:pPr rtl="1"/>
          <a:endParaRPr lang="ar-SA"/>
        </a:p>
      </dgm:t>
    </dgm:pt>
    <dgm:pt modelId="{17685DA8-38CA-439D-8D99-CD3C0DA72F9D}" type="sibTrans" cxnId="{3D8CF4A1-8A14-4526-9B2D-722F330A4CC4}">
      <dgm:prSet/>
      <dgm:spPr/>
      <dgm:t>
        <a:bodyPr/>
        <a:lstStyle/>
        <a:p>
          <a:pPr rtl="1"/>
          <a:endParaRPr lang="ar-SA"/>
        </a:p>
      </dgm:t>
    </dgm:pt>
    <dgm:pt modelId="{F00FE048-5423-40D1-92EE-E8FB85362C90}">
      <dgm:prSet phldrT="[نص]"/>
      <dgm:spPr/>
      <dgm:t>
        <a:bodyPr/>
        <a:lstStyle/>
        <a:p>
          <a:pPr rtl="1"/>
          <a:r>
            <a:rPr lang="ar-SA" dirty="0" smtClean="0"/>
            <a:t>نظريات تخدم ايديولوجيا المجتمع </a:t>
          </a:r>
          <a:endParaRPr lang="ar-SA" dirty="0"/>
        </a:p>
      </dgm:t>
    </dgm:pt>
    <dgm:pt modelId="{7779E0F5-FCA4-4958-9231-B9FAE7723DD0}" type="parTrans" cxnId="{903F8A79-BB6C-4D25-B359-134A7A40D242}">
      <dgm:prSet/>
      <dgm:spPr/>
      <dgm:t>
        <a:bodyPr/>
        <a:lstStyle/>
        <a:p>
          <a:pPr rtl="1"/>
          <a:endParaRPr lang="ar-SA"/>
        </a:p>
      </dgm:t>
    </dgm:pt>
    <dgm:pt modelId="{6D6301F2-FD2E-444B-B533-057A86567213}" type="sibTrans" cxnId="{903F8A79-BB6C-4D25-B359-134A7A40D242}">
      <dgm:prSet/>
      <dgm:spPr/>
      <dgm:t>
        <a:bodyPr/>
        <a:lstStyle/>
        <a:p>
          <a:pPr rtl="1"/>
          <a:endParaRPr lang="ar-SA"/>
        </a:p>
      </dgm:t>
    </dgm:pt>
    <dgm:pt modelId="{729A94B3-73F0-4C63-8369-824A4D6A09DE}">
      <dgm:prSet phldrT="[نص]"/>
      <dgm:spPr/>
      <dgm:t>
        <a:bodyPr/>
        <a:lstStyle/>
        <a:p>
          <a:pPr rtl="1"/>
          <a:r>
            <a:rPr lang="ar-SA" dirty="0" smtClean="0"/>
            <a:t>حارس البوابة  الاعلامية </a:t>
          </a:r>
          <a:endParaRPr lang="ar-SA" dirty="0"/>
        </a:p>
      </dgm:t>
    </dgm:pt>
    <dgm:pt modelId="{C79FFB9D-7A60-4F30-B7DF-AAB8A69B3A54}" type="parTrans" cxnId="{690EF4BB-AC5C-42DF-93D3-D594E438859E}">
      <dgm:prSet/>
      <dgm:spPr/>
      <dgm:t>
        <a:bodyPr/>
        <a:lstStyle/>
        <a:p>
          <a:pPr rtl="1"/>
          <a:endParaRPr lang="ar-SA"/>
        </a:p>
      </dgm:t>
    </dgm:pt>
    <dgm:pt modelId="{0B29349E-86D5-4CF6-B0F5-59C74D933540}" type="sibTrans" cxnId="{690EF4BB-AC5C-42DF-93D3-D594E438859E}">
      <dgm:prSet/>
      <dgm:spPr/>
      <dgm:t>
        <a:bodyPr/>
        <a:lstStyle/>
        <a:p>
          <a:pPr rtl="1"/>
          <a:endParaRPr lang="ar-SA"/>
        </a:p>
      </dgm:t>
    </dgm:pt>
    <dgm:pt modelId="{9BCE82FE-F5F2-48A4-AAC3-2DDB414B78F7}" type="pres">
      <dgm:prSet presAssocID="{08CE179C-8872-4BFC-B2B8-1E4005A724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05CC1F4-BAE9-4A4D-9D89-9151E0E6787A}" type="pres">
      <dgm:prSet presAssocID="{F00FE048-5423-40D1-92EE-E8FB85362C90}" presName="boxAndChildren" presStyleCnt="0"/>
      <dgm:spPr/>
      <dgm:t>
        <a:bodyPr/>
        <a:lstStyle/>
        <a:p>
          <a:pPr rtl="1"/>
          <a:endParaRPr lang="ar-SA"/>
        </a:p>
      </dgm:t>
    </dgm:pt>
    <dgm:pt modelId="{65D28BE5-23BA-460C-850E-4ACA717D7FE0}" type="pres">
      <dgm:prSet presAssocID="{F00FE048-5423-40D1-92EE-E8FB85362C90}" presName="parentTextBox" presStyleLbl="node1" presStyleIdx="0" presStyleCnt="2"/>
      <dgm:spPr/>
      <dgm:t>
        <a:bodyPr/>
        <a:lstStyle/>
        <a:p>
          <a:pPr rtl="1"/>
          <a:endParaRPr lang="ar-SA"/>
        </a:p>
      </dgm:t>
    </dgm:pt>
    <dgm:pt modelId="{DA1F8E97-135C-4F98-AE83-3A7C02981E2A}" type="pres">
      <dgm:prSet presAssocID="{F00FE048-5423-40D1-92EE-E8FB85362C90}" presName="entireBox" presStyleLbl="node1" presStyleIdx="0" presStyleCnt="2"/>
      <dgm:spPr/>
      <dgm:t>
        <a:bodyPr/>
        <a:lstStyle/>
        <a:p>
          <a:pPr rtl="1"/>
          <a:endParaRPr lang="ar-SA"/>
        </a:p>
      </dgm:t>
    </dgm:pt>
    <dgm:pt modelId="{53C176F7-D5B0-4E5F-AFFD-FC9B4F051E7B}" type="pres">
      <dgm:prSet presAssocID="{F00FE048-5423-40D1-92EE-E8FB85362C90}" presName="descendantBox" presStyleCnt="0"/>
      <dgm:spPr/>
      <dgm:t>
        <a:bodyPr/>
        <a:lstStyle/>
        <a:p>
          <a:pPr rtl="1"/>
          <a:endParaRPr lang="ar-SA"/>
        </a:p>
      </dgm:t>
    </dgm:pt>
    <dgm:pt modelId="{1EEBFE8C-7D95-4A73-9AF4-64024D5C8A85}" type="pres">
      <dgm:prSet presAssocID="{729A94B3-73F0-4C63-8369-824A4D6A09DE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87C076B-9929-4C44-955F-BE520B2E8E53}" type="pres">
      <dgm:prSet presAssocID="{7545446E-B8E6-43DC-92D9-D268A5144670}" presName="sp" presStyleCnt="0"/>
      <dgm:spPr/>
      <dgm:t>
        <a:bodyPr/>
        <a:lstStyle/>
        <a:p>
          <a:pPr rtl="1"/>
          <a:endParaRPr lang="ar-SA"/>
        </a:p>
      </dgm:t>
    </dgm:pt>
    <dgm:pt modelId="{D222D65D-5A6C-4138-8EFD-BAF155E3631D}" type="pres">
      <dgm:prSet presAssocID="{2A4C0120-07C7-4116-A24B-966902B0EFE2}" presName="arrowAndChildren" presStyleCnt="0"/>
      <dgm:spPr/>
      <dgm:t>
        <a:bodyPr/>
        <a:lstStyle/>
        <a:p>
          <a:pPr rtl="1"/>
          <a:endParaRPr lang="ar-SA"/>
        </a:p>
      </dgm:t>
    </dgm:pt>
    <dgm:pt modelId="{5B3D39BF-EE4A-4FF2-86BD-99D0F6FF7E5F}" type="pres">
      <dgm:prSet presAssocID="{2A4C0120-07C7-4116-A24B-966902B0EFE2}" presName="parentTextArrow" presStyleLbl="node1" presStyleIdx="0" presStyleCnt="2"/>
      <dgm:spPr/>
      <dgm:t>
        <a:bodyPr/>
        <a:lstStyle/>
        <a:p>
          <a:pPr rtl="1"/>
          <a:endParaRPr lang="ar-SA"/>
        </a:p>
      </dgm:t>
    </dgm:pt>
    <dgm:pt modelId="{6805269E-7437-4EB5-B439-9685C5DF2B7B}" type="pres">
      <dgm:prSet presAssocID="{2A4C0120-07C7-4116-A24B-966902B0EFE2}" presName="arrow" presStyleLbl="node1" presStyleIdx="1" presStyleCnt="2"/>
      <dgm:spPr/>
      <dgm:t>
        <a:bodyPr/>
        <a:lstStyle/>
        <a:p>
          <a:pPr rtl="1"/>
          <a:endParaRPr lang="ar-SA"/>
        </a:p>
      </dgm:t>
    </dgm:pt>
    <dgm:pt modelId="{CB8D4492-5FA8-44F3-8CFC-8D8ECC851FE9}" type="pres">
      <dgm:prSet presAssocID="{2A4C0120-07C7-4116-A24B-966902B0EFE2}" presName="descendantArrow" presStyleCnt="0"/>
      <dgm:spPr/>
      <dgm:t>
        <a:bodyPr/>
        <a:lstStyle/>
        <a:p>
          <a:pPr rtl="1"/>
          <a:endParaRPr lang="ar-SA"/>
        </a:p>
      </dgm:t>
    </dgm:pt>
    <dgm:pt modelId="{7252FAF3-AC28-46CB-B018-0957B3A129AA}" type="pres">
      <dgm:prSet presAssocID="{E4763609-7227-4119-8FB9-A054BA72F892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51AE706-2CD0-40C7-B9B1-ADF3B94F08FB}" type="pres">
      <dgm:prSet presAssocID="{97313EA9-C026-4780-AEF0-75C1A31010D5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48EB3DE7-2A4F-4C53-8E35-53B13FA2EFBC}" srcId="{2A4C0120-07C7-4116-A24B-966902B0EFE2}" destId="{E4763609-7227-4119-8FB9-A054BA72F892}" srcOrd="0" destOrd="0" parTransId="{762D0B12-87B1-4469-9970-33399D4D636B}" sibTransId="{C7F88F35-048B-4916-9FBE-452A240447CA}"/>
    <dgm:cxn modelId="{3D8CF4A1-8A14-4526-9B2D-722F330A4CC4}" srcId="{2A4C0120-07C7-4116-A24B-966902B0EFE2}" destId="{97313EA9-C026-4780-AEF0-75C1A31010D5}" srcOrd="1" destOrd="0" parTransId="{1916D066-990C-4C85-946E-C0A73F043E1D}" sibTransId="{17685DA8-38CA-439D-8D99-CD3C0DA72F9D}"/>
    <dgm:cxn modelId="{87BD71D1-8C4C-48DB-811D-C55D6E7A11B2}" type="presOf" srcId="{2A4C0120-07C7-4116-A24B-966902B0EFE2}" destId="{5B3D39BF-EE4A-4FF2-86BD-99D0F6FF7E5F}" srcOrd="0" destOrd="0" presId="urn:microsoft.com/office/officeart/2005/8/layout/process4"/>
    <dgm:cxn modelId="{06E8A28A-22B9-4C73-BCFD-8AA14BA1373C}" type="presOf" srcId="{729A94B3-73F0-4C63-8369-824A4D6A09DE}" destId="{1EEBFE8C-7D95-4A73-9AF4-64024D5C8A85}" srcOrd="0" destOrd="0" presId="urn:microsoft.com/office/officeart/2005/8/layout/process4"/>
    <dgm:cxn modelId="{47DEDD05-A28F-4924-B0BE-67C54CEDFB4D}" type="presOf" srcId="{F00FE048-5423-40D1-92EE-E8FB85362C90}" destId="{65D28BE5-23BA-460C-850E-4ACA717D7FE0}" srcOrd="0" destOrd="0" presId="urn:microsoft.com/office/officeart/2005/8/layout/process4"/>
    <dgm:cxn modelId="{AF477E2F-990A-4EB9-B02C-5B49D2C66B34}" type="presOf" srcId="{F00FE048-5423-40D1-92EE-E8FB85362C90}" destId="{DA1F8E97-135C-4F98-AE83-3A7C02981E2A}" srcOrd="1" destOrd="0" presId="urn:microsoft.com/office/officeart/2005/8/layout/process4"/>
    <dgm:cxn modelId="{C9EC7662-E03A-4741-8EB3-98F5D62F30A5}" type="presOf" srcId="{08CE179C-8872-4BFC-B2B8-1E4005A72436}" destId="{9BCE82FE-F5F2-48A4-AAC3-2DDB414B78F7}" srcOrd="0" destOrd="0" presId="urn:microsoft.com/office/officeart/2005/8/layout/process4"/>
    <dgm:cxn modelId="{1CC43BB1-B509-4E60-9148-2EF95656F1D0}" type="presOf" srcId="{E4763609-7227-4119-8FB9-A054BA72F892}" destId="{7252FAF3-AC28-46CB-B018-0957B3A129AA}" srcOrd="0" destOrd="0" presId="urn:microsoft.com/office/officeart/2005/8/layout/process4"/>
    <dgm:cxn modelId="{903F8A79-BB6C-4D25-B359-134A7A40D242}" srcId="{08CE179C-8872-4BFC-B2B8-1E4005A72436}" destId="{F00FE048-5423-40D1-92EE-E8FB85362C90}" srcOrd="1" destOrd="0" parTransId="{7779E0F5-FCA4-4958-9231-B9FAE7723DD0}" sibTransId="{6D6301F2-FD2E-444B-B533-057A86567213}"/>
    <dgm:cxn modelId="{1C165DD8-E483-422C-8EF9-32DA37C40405}" type="presOf" srcId="{97313EA9-C026-4780-AEF0-75C1A31010D5}" destId="{551AE706-2CD0-40C7-B9B1-ADF3B94F08FB}" srcOrd="0" destOrd="0" presId="urn:microsoft.com/office/officeart/2005/8/layout/process4"/>
    <dgm:cxn modelId="{45994B20-13CF-42FB-8792-70623F29FE76}" srcId="{08CE179C-8872-4BFC-B2B8-1E4005A72436}" destId="{2A4C0120-07C7-4116-A24B-966902B0EFE2}" srcOrd="0" destOrd="0" parTransId="{BA566B75-E781-4D26-AE45-859A42C695BD}" sibTransId="{7545446E-B8E6-43DC-92D9-D268A5144670}"/>
    <dgm:cxn modelId="{D7B2D3D4-8014-4C88-ACAF-E3A070F2E848}" type="presOf" srcId="{2A4C0120-07C7-4116-A24B-966902B0EFE2}" destId="{6805269E-7437-4EB5-B439-9685C5DF2B7B}" srcOrd="1" destOrd="0" presId="urn:microsoft.com/office/officeart/2005/8/layout/process4"/>
    <dgm:cxn modelId="{690EF4BB-AC5C-42DF-93D3-D594E438859E}" srcId="{F00FE048-5423-40D1-92EE-E8FB85362C90}" destId="{729A94B3-73F0-4C63-8369-824A4D6A09DE}" srcOrd="0" destOrd="0" parTransId="{C79FFB9D-7A60-4F30-B7DF-AAB8A69B3A54}" sibTransId="{0B29349E-86D5-4CF6-B0F5-59C74D933540}"/>
    <dgm:cxn modelId="{C5453A89-9360-4EB7-8578-E649F4E43CD3}" type="presParOf" srcId="{9BCE82FE-F5F2-48A4-AAC3-2DDB414B78F7}" destId="{105CC1F4-BAE9-4A4D-9D89-9151E0E6787A}" srcOrd="0" destOrd="0" presId="urn:microsoft.com/office/officeart/2005/8/layout/process4"/>
    <dgm:cxn modelId="{E5C23A76-3C17-4177-BC04-11C79E9E3CF6}" type="presParOf" srcId="{105CC1F4-BAE9-4A4D-9D89-9151E0E6787A}" destId="{65D28BE5-23BA-460C-850E-4ACA717D7FE0}" srcOrd="0" destOrd="0" presId="urn:microsoft.com/office/officeart/2005/8/layout/process4"/>
    <dgm:cxn modelId="{364E6C51-F5DC-4FF3-9490-350F52125805}" type="presParOf" srcId="{105CC1F4-BAE9-4A4D-9D89-9151E0E6787A}" destId="{DA1F8E97-135C-4F98-AE83-3A7C02981E2A}" srcOrd="1" destOrd="0" presId="urn:microsoft.com/office/officeart/2005/8/layout/process4"/>
    <dgm:cxn modelId="{FA12CBCF-7C94-4734-A19B-619A0F259416}" type="presParOf" srcId="{105CC1F4-BAE9-4A4D-9D89-9151E0E6787A}" destId="{53C176F7-D5B0-4E5F-AFFD-FC9B4F051E7B}" srcOrd="2" destOrd="0" presId="urn:microsoft.com/office/officeart/2005/8/layout/process4"/>
    <dgm:cxn modelId="{E5A3902D-42DC-4BCE-A358-FE58AB5A477A}" type="presParOf" srcId="{53C176F7-D5B0-4E5F-AFFD-FC9B4F051E7B}" destId="{1EEBFE8C-7D95-4A73-9AF4-64024D5C8A85}" srcOrd="0" destOrd="0" presId="urn:microsoft.com/office/officeart/2005/8/layout/process4"/>
    <dgm:cxn modelId="{EEDAFC7D-EDB0-4225-852B-F0ACAD8FBDE2}" type="presParOf" srcId="{9BCE82FE-F5F2-48A4-AAC3-2DDB414B78F7}" destId="{587C076B-9929-4C44-955F-BE520B2E8E53}" srcOrd="1" destOrd="0" presId="urn:microsoft.com/office/officeart/2005/8/layout/process4"/>
    <dgm:cxn modelId="{AAE0B5F5-0C0A-4CCA-9BDB-195126EFF78A}" type="presParOf" srcId="{9BCE82FE-F5F2-48A4-AAC3-2DDB414B78F7}" destId="{D222D65D-5A6C-4138-8EFD-BAF155E3631D}" srcOrd="2" destOrd="0" presId="urn:microsoft.com/office/officeart/2005/8/layout/process4"/>
    <dgm:cxn modelId="{B62B9D07-0CB4-4347-9F8D-4BD10A8E18C9}" type="presParOf" srcId="{D222D65D-5A6C-4138-8EFD-BAF155E3631D}" destId="{5B3D39BF-EE4A-4FF2-86BD-99D0F6FF7E5F}" srcOrd="0" destOrd="0" presId="urn:microsoft.com/office/officeart/2005/8/layout/process4"/>
    <dgm:cxn modelId="{471890DF-5631-494A-95BD-3D1EC17F3A0E}" type="presParOf" srcId="{D222D65D-5A6C-4138-8EFD-BAF155E3631D}" destId="{6805269E-7437-4EB5-B439-9685C5DF2B7B}" srcOrd="1" destOrd="0" presId="urn:microsoft.com/office/officeart/2005/8/layout/process4"/>
    <dgm:cxn modelId="{C305A715-616E-425F-A4DD-1705A03F2EA8}" type="presParOf" srcId="{D222D65D-5A6C-4138-8EFD-BAF155E3631D}" destId="{CB8D4492-5FA8-44F3-8CFC-8D8ECC851FE9}" srcOrd="2" destOrd="0" presId="urn:microsoft.com/office/officeart/2005/8/layout/process4"/>
    <dgm:cxn modelId="{3A333E64-6A0A-4457-8236-8BFEBFE590AC}" type="presParOf" srcId="{CB8D4492-5FA8-44F3-8CFC-8D8ECC851FE9}" destId="{7252FAF3-AC28-46CB-B018-0957B3A129AA}" srcOrd="0" destOrd="0" presId="urn:microsoft.com/office/officeart/2005/8/layout/process4"/>
    <dgm:cxn modelId="{06129703-ED6B-4012-B6BC-909AE2712F18}" type="presParOf" srcId="{CB8D4492-5FA8-44F3-8CFC-8D8ECC851FE9}" destId="{551AE706-2CD0-40C7-B9B1-ADF3B94F08FB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AFD1A92-D14B-417D-B320-C815AA84C8C4}" type="doc">
      <dgm:prSet loTypeId="urn:microsoft.com/office/officeart/2005/8/layout/venn3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pPr rtl="1"/>
          <a:endParaRPr lang="ar-SA"/>
        </a:p>
      </dgm:t>
    </dgm:pt>
    <dgm:pt modelId="{D494D682-DA51-4751-95B4-75148CAB503C}">
      <dgm:prSet phldrT="[نص]" custT="1"/>
      <dgm:spPr/>
      <dgm:t>
        <a:bodyPr/>
        <a:lstStyle/>
        <a:p>
          <a:pPr rtl="1"/>
          <a:r>
            <a:rPr lang="ar-SA" sz="2000" b="1" dirty="0" smtClean="0"/>
            <a:t>اسير لإيديولوجيا الاعلام </a:t>
          </a:r>
        </a:p>
        <a:p>
          <a:pPr rtl="1"/>
          <a:endParaRPr lang="ar-SA" sz="1700" dirty="0"/>
        </a:p>
      </dgm:t>
    </dgm:pt>
    <dgm:pt modelId="{8B99D467-106E-4127-AB31-5D811D2527C4}" type="parTrans" cxnId="{102A8523-DEBC-4E43-814E-E14D6C163BFC}">
      <dgm:prSet/>
      <dgm:spPr/>
      <dgm:t>
        <a:bodyPr/>
        <a:lstStyle/>
        <a:p>
          <a:pPr rtl="1"/>
          <a:endParaRPr lang="ar-SA"/>
        </a:p>
      </dgm:t>
    </dgm:pt>
    <dgm:pt modelId="{97814980-DFA2-442A-85A2-A2692BE507AC}" type="sibTrans" cxnId="{102A8523-DEBC-4E43-814E-E14D6C163BFC}">
      <dgm:prSet/>
      <dgm:spPr/>
      <dgm:t>
        <a:bodyPr/>
        <a:lstStyle/>
        <a:p>
          <a:pPr rtl="1"/>
          <a:endParaRPr lang="ar-SA"/>
        </a:p>
      </dgm:t>
    </dgm:pt>
    <dgm:pt modelId="{59D7C6CD-84E8-46D7-A104-96D57229E6A5}">
      <dgm:prSet phldrT="[نص]" custT="1"/>
      <dgm:spPr/>
      <dgm:t>
        <a:bodyPr/>
        <a:lstStyle/>
        <a:p>
          <a:pPr rtl="1"/>
          <a:r>
            <a:rPr lang="ar-SA" sz="1700" dirty="0" smtClean="0"/>
            <a:t>* </a:t>
          </a:r>
          <a:r>
            <a:rPr lang="ar-SA" sz="2000" b="1" dirty="0" smtClean="0"/>
            <a:t>غير واعي </a:t>
          </a:r>
          <a:endParaRPr lang="ar-SA" sz="2000" b="1" dirty="0"/>
        </a:p>
      </dgm:t>
    </dgm:pt>
    <dgm:pt modelId="{4124EDD2-F925-4783-A191-2B44C8D86C33}" type="parTrans" cxnId="{B459AA3A-6098-4661-AE89-91286C4F5D20}">
      <dgm:prSet/>
      <dgm:spPr/>
      <dgm:t>
        <a:bodyPr/>
        <a:lstStyle/>
        <a:p>
          <a:pPr rtl="1"/>
          <a:endParaRPr lang="ar-SA"/>
        </a:p>
      </dgm:t>
    </dgm:pt>
    <dgm:pt modelId="{74D28AEE-E39F-493F-994D-F8ABEC858F90}" type="sibTrans" cxnId="{B459AA3A-6098-4661-AE89-91286C4F5D20}">
      <dgm:prSet/>
      <dgm:spPr/>
      <dgm:t>
        <a:bodyPr/>
        <a:lstStyle/>
        <a:p>
          <a:pPr rtl="1"/>
          <a:endParaRPr lang="ar-SA"/>
        </a:p>
      </dgm:t>
    </dgm:pt>
    <dgm:pt modelId="{0A62E772-8E0B-4C9E-8AAC-9BA9914AC0E8}">
      <dgm:prSet phldrT="[نص]" custT="1"/>
      <dgm:spPr/>
      <dgm:t>
        <a:bodyPr/>
        <a:lstStyle/>
        <a:p>
          <a:pPr rtl="1"/>
          <a:r>
            <a:rPr lang="ar-SA" sz="2000" b="1" dirty="0" smtClean="0"/>
            <a:t>موجهة للجمهور </a:t>
          </a:r>
          <a:endParaRPr lang="ar-SA" sz="2000" b="1" dirty="0"/>
        </a:p>
      </dgm:t>
    </dgm:pt>
    <dgm:pt modelId="{C287B516-724F-467C-85EF-69066AA0D2A4}" type="parTrans" cxnId="{6B76F532-9D50-407C-8312-80C7C882B836}">
      <dgm:prSet/>
      <dgm:spPr/>
      <dgm:t>
        <a:bodyPr/>
        <a:lstStyle/>
        <a:p>
          <a:pPr rtl="1"/>
          <a:endParaRPr lang="ar-SA"/>
        </a:p>
      </dgm:t>
    </dgm:pt>
    <dgm:pt modelId="{3B7B978A-258A-4907-889D-544F86466282}" type="sibTrans" cxnId="{6B76F532-9D50-407C-8312-80C7C882B836}">
      <dgm:prSet/>
      <dgm:spPr/>
      <dgm:t>
        <a:bodyPr/>
        <a:lstStyle/>
        <a:p>
          <a:pPr rtl="1"/>
          <a:endParaRPr lang="ar-SA"/>
        </a:p>
      </dgm:t>
    </dgm:pt>
    <dgm:pt modelId="{6C8FF481-4B31-4BCA-AE17-2EBCD2935D99}">
      <dgm:prSet phldrT="[نص]" custT="1"/>
      <dgm:spPr/>
      <dgm:t>
        <a:bodyPr/>
        <a:lstStyle/>
        <a:p>
          <a:pPr rtl="1"/>
          <a:r>
            <a:rPr lang="ar-SA" sz="2000" b="1" dirty="0" smtClean="0"/>
            <a:t>رسالة </a:t>
          </a:r>
          <a:endParaRPr lang="ar-SA" sz="2000" b="1" dirty="0"/>
        </a:p>
      </dgm:t>
    </dgm:pt>
    <dgm:pt modelId="{BBA5E134-E461-45C9-BEE2-C5A1F770BBD7}" type="parTrans" cxnId="{2606C987-294E-4092-AAB4-934512CC99EC}">
      <dgm:prSet/>
      <dgm:spPr/>
      <dgm:t>
        <a:bodyPr/>
        <a:lstStyle/>
        <a:p>
          <a:pPr rtl="1"/>
          <a:endParaRPr lang="ar-SA"/>
        </a:p>
      </dgm:t>
    </dgm:pt>
    <dgm:pt modelId="{DA7AB2E3-50FD-4AF1-98E6-23A2C5A45F9F}" type="sibTrans" cxnId="{2606C987-294E-4092-AAB4-934512CC99EC}">
      <dgm:prSet/>
      <dgm:spPr/>
      <dgm:t>
        <a:bodyPr/>
        <a:lstStyle/>
        <a:p>
          <a:pPr rtl="1"/>
          <a:endParaRPr lang="ar-SA"/>
        </a:p>
      </dgm:t>
    </dgm:pt>
    <dgm:pt modelId="{FE7AC08E-9119-4EE9-BA68-A84D82E2049D}">
      <dgm:prSet phldrT="[نص]" custT="1"/>
      <dgm:spPr/>
      <dgm:t>
        <a:bodyPr/>
        <a:lstStyle/>
        <a:p>
          <a:pPr rtl="1"/>
          <a:r>
            <a:rPr lang="ar-SA" sz="1700" dirty="0" smtClean="0"/>
            <a:t>* </a:t>
          </a:r>
          <a:r>
            <a:rPr lang="ar-SA" sz="2000" b="1" dirty="0" smtClean="0"/>
            <a:t>مضامين الرسالة الاعلامية </a:t>
          </a:r>
          <a:endParaRPr lang="ar-SA" sz="2000" b="1" dirty="0"/>
        </a:p>
      </dgm:t>
    </dgm:pt>
    <dgm:pt modelId="{93A3F353-0A59-4304-A201-842C110211AD}" type="parTrans" cxnId="{9D665812-97F2-4125-A96F-BBAB4970AAA4}">
      <dgm:prSet/>
      <dgm:spPr/>
      <dgm:t>
        <a:bodyPr/>
        <a:lstStyle/>
        <a:p>
          <a:pPr rtl="1"/>
          <a:endParaRPr lang="ar-SA"/>
        </a:p>
      </dgm:t>
    </dgm:pt>
    <dgm:pt modelId="{03709E2B-76D5-4CAE-A56B-93D13416807B}" type="sibTrans" cxnId="{9D665812-97F2-4125-A96F-BBAB4970AAA4}">
      <dgm:prSet/>
      <dgm:spPr/>
      <dgm:t>
        <a:bodyPr/>
        <a:lstStyle/>
        <a:p>
          <a:pPr rtl="1"/>
          <a:endParaRPr lang="ar-SA"/>
        </a:p>
      </dgm:t>
    </dgm:pt>
    <dgm:pt modelId="{67ED22DA-3506-4971-AA70-BADE8FA0C8DC}" type="pres">
      <dgm:prSet presAssocID="{5AFD1A92-D14B-417D-B320-C815AA84C8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D5647C5F-0BA0-44CC-B613-1CB9515445BD}" type="pres">
      <dgm:prSet presAssocID="{D494D682-DA51-4751-95B4-75148CAB503C}" presName="Name5" presStyleLbl="vennNode1" presStyleIdx="0" presStyleCnt="5" custLinFactNeighborX="-7149" custLinFactNeighborY="215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5BC5D11-7ABA-4F64-A254-8820036E76F5}" type="pres">
      <dgm:prSet presAssocID="{97814980-DFA2-442A-85A2-A2692BE507AC}" presName="space" presStyleCnt="0"/>
      <dgm:spPr/>
      <dgm:t>
        <a:bodyPr/>
        <a:lstStyle/>
        <a:p>
          <a:pPr rtl="1"/>
          <a:endParaRPr lang="ar-SA"/>
        </a:p>
      </dgm:t>
    </dgm:pt>
    <dgm:pt modelId="{AFDD7E5E-80B7-455E-BF51-3E3F9DE24D98}" type="pres">
      <dgm:prSet presAssocID="{FE7AC08E-9119-4EE9-BA68-A84D82E2049D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F207ABC-DB6C-451D-9D47-6649B0BB765D}" type="pres">
      <dgm:prSet presAssocID="{03709E2B-76D5-4CAE-A56B-93D13416807B}" presName="space" presStyleCnt="0"/>
      <dgm:spPr/>
      <dgm:t>
        <a:bodyPr/>
        <a:lstStyle/>
        <a:p>
          <a:pPr rtl="1"/>
          <a:endParaRPr lang="ar-SA"/>
        </a:p>
      </dgm:t>
    </dgm:pt>
    <dgm:pt modelId="{CE78B9F7-52DB-4431-A7E0-936F13935639}" type="pres">
      <dgm:prSet presAssocID="{59D7C6CD-84E8-46D7-A104-96D57229E6A5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BA80BD6-9728-4391-A408-68F9E512B0B2}" type="pres">
      <dgm:prSet presAssocID="{74D28AEE-E39F-493F-994D-F8ABEC858F90}" presName="space" presStyleCnt="0"/>
      <dgm:spPr/>
      <dgm:t>
        <a:bodyPr/>
        <a:lstStyle/>
        <a:p>
          <a:pPr rtl="1"/>
          <a:endParaRPr lang="ar-SA"/>
        </a:p>
      </dgm:t>
    </dgm:pt>
    <dgm:pt modelId="{54794215-DD53-46B6-8C96-79720FDF2FCD}" type="pres">
      <dgm:prSet presAssocID="{0A62E772-8E0B-4C9E-8AAC-9BA9914AC0E8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75BDF3F-8D68-41C2-A283-26F24F25172B}" type="pres">
      <dgm:prSet presAssocID="{3B7B978A-258A-4907-889D-544F86466282}" presName="space" presStyleCnt="0"/>
      <dgm:spPr/>
      <dgm:t>
        <a:bodyPr/>
        <a:lstStyle/>
        <a:p>
          <a:pPr rtl="1"/>
          <a:endParaRPr lang="ar-SA"/>
        </a:p>
      </dgm:t>
    </dgm:pt>
    <dgm:pt modelId="{7AA5BC5B-957F-4079-ABE0-08E635A82178}" type="pres">
      <dgm:prSet presAssocID="{6C8FF481-4B31-4BCA-AE17-2EBCD2935D99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6B76F532-9D50-407C-8312-80C7C882B836}" srcId="{5AFD1A92-D14B-417D-B320-C815AA84C8C4}" destId="{0A62E772-8E0B-4C9E-8AAC-9BA9914AC0E8}" srcOrd="3" destOrd="0" parTransId="{C287B516-724F-467C-85EF-69066AA0D2A4}" sibTransId="{3B7B978A-258A-4907-889D-544F86466282}"/>
    <dgm:cxn modelId="{934FE2FA-5DA6-4AEF-84F3-6EEBF57AA186}" type="presOf" srcId="{6C8FF481-4B31-4BCA-AE17-2EBCD2935D99}" destId="{7AA5BC5B-957F-4079-ABE0-08E635A82178}" srcOrd="0" destOrd="0" presId="urn:microsoft.com/office/officeart/2005/8/layout/venn3"/>
    <dgm:cxn modelId="{99EFC23D-878E-4534-BB66-7935E876A79B}" type="presOf" srcId="{0A62E772-8E0B-4C9E-8AAC-9BA9914AC0E8}" destId="{54794215-DD53-46B6-8C96-79720FDF2FCD}" srcOrd="0" destOrd="0" presId="urn:microsoft.com/office/officeart/2005/8/layout/venn3"/>
    <dgm:cxn modelId="{0F074224-BEB1-4639-B4D7-03286DF06C5E}" type="presOf" srcId="{FE7AC08E-9119-4EE9-BA68-A84D82E2049D}" destId="{AFDD7E5E-80B7-455E-BF51-3E3F9DE24D98}" srcOrd="0" destOrd="0" presId="urn:microsoft.com/office/officeart/2005/8/layout/venn3"/>
    <dgm:cxn modelId="{DEF3BDD5-5FC2-4392-9BF1-109EE40979CC}" type="presOf" srcId="{5AFD1A92-D14B-417D-B320-C815AA84C8C4}" destId="{67ED22DA-3506-4971-AA70-BADE8FA0C8DC}" srcOrd="0" destOrd="0" presId="urn:microsoft.com/office/officeart/2005/8/layout/venn3"/>
    <dgm:cxn modelId="{2606C987-294E-4092-AAB4-934512CC99EC}" srcId="{5AFD1A92-D14B-417D-B320-C815AA84C8C4}" destId="{6C8FF481-4B31-4BCA-AE17-2EBCD2935D99}" srcOrd="4" destOrd="0" parTransId="{BBA5E134-E461-45C9-BEE2-C5A1F770BBD7}" sibTransId="{DA7AB2E3-50FD-4AF1-98E6-23A2C5A45F9F}"/>
    <dgm:cxn modelId="{102A8523-DEBC-4E43-814E-E14D6C163BFC}" srcId="{5AFD1A92-D14B-417D-B320-C815AA84C8C4}" destId="{D494D682-DA51-4751-95B4-75148CAB503C}" srcOrd="0" destOrd="0" parTransId="{8B99D467-106E-4127-AB31-5D811D2527C4}" sibTransId="{97814980-DFA2-442A-85A2-A2692BE507AC}"/>
    <dgm:cxn modelId="{B459AA3A-6098-4661-AE89-91286C4F5D20}" srcId="{5AFD1A92-D14B-417D-B320-C815AA84C8C4}" destId="{59D7C6CD-84E8-46D7-A104-96D57229E6A5}" srcOrd="2" destOrd="0" parTransId="{4124EDD2-F925-4783-A191-2B44C8D86C33}" sibTransId="{74D28AEE-E39F-493F-994D-F8ABEC858F90}"/>
    <dgm:cxn modelId="{47A24CB2-F476-43DC-8D68-362E6B87B7AE}" type="presOf" srcId="{59D7C6CD-84E8-46D7-A104-96D57229E6A5}" destId="{CE78B9F7-52DB-4431-A7E0-936F13935639}" srcOrd="0" destOrd="0" presId="urn:microsoft.com/office/officeart/2005/8/layout/venn3"/>
    <dgm:cxn modelId="{9D665812-97F2-4125-A96F-BBAB4970AAA4}" srcId="{5AFD1A92-D14B-417D-B320-C815AA84C8C4}" destId="{FE7AC08E-9119-4EE9-BA68-A84D82E2049D}" srcOrd="1" destOrd="0" parTransId="{93A3F353-0A59-4304-A201-842C110211AD}" sibTransId="{03709E2B-76D5-4CAE-A56B-93D13416807B}"/>
    <dgm:cxn modelId="{89BE3673-78CC-43C0-B9DC-89F90C33C10C}" type="presOf" srcId="{D494D682-DA51-4751-95B4-75148CAB503C}" destId="{D5647C5F-0BA0-44CC-B613-1CB9515445BD}" srcOrd="0" destOrd="0" presId="urn:microsoft.com/office/officeart/2005/8/layout/venn3"/>
    <dgm:cxn modelId="{0A41F8C5-4B7D-4586-971A-76992A7E5672}" type="presParOf" srcId="{67ED22DA-3506-4971-AA70-BADE8FA0C8DC}" destId="{D5647C5F-0BA0-44CC-B613-1CB9515445BD}" srcOrd="0" destOrd="0" presId="urn:microsoft.com/office/officeart/2005/8/layout/venn3"/>
    <dgm:cxn modelId="{8ED9290E-9C6A-45E0-B274-1B9B177DC03C}" type="presParOf" srcId="{67ED22DA-3506-4971-AA70-BADE8FA0C8DC}" destId="{25BC5D11-7ABA-4F64-A254-8820036E76F5}" srcOrd="1" destOrd="0" presId="urn:microsoft.com/office/officeart/2005/8/layout/venn3"/>
    <dgm:cxn modelId="{1BCDAF1F-7C15-4500-811B-DA53D7A357BB}" type="presParOf" srcId="{67ED22DA-3506-4971-AA70-BADE8FA0C8DC}" destId="{AFDD7E5E-80B7-455E-BF51-3E3F9DE24D98}" srcOrd="2" destOrd="0" presId="urn:microsoft.com/office/officeart/2005/8/layout/venn3"/>
    <dgm:cxn modelId="{D6B6E206-62C7-4364-B798-85A52B8FED6D}" type="presParOf" srcId="{67ED22DA-3506-4971-AA70-BADE8FA0C8DC}" destId="{BF207ABC-DB6C-451D-9D47-6649B0BB765D}" srcOrd="3" destOrd="0" presId="urn:microsoft.com/office/officeart/2005/8/layout/venn3"/>
    <dgm:cxn modelId="{0EC5A640-BB7C-403C-9B8D-BD65A97433DB}" type="presParOf" srcId="{67ED22DA-3506-4971-AA70-BADE8FA0C8DC}" destId="{CE78B9F7-52DB-4431-A7E0-936F13935639}" srcOrd="4" destOrd="0" presId="urn:microsoft.com/office/officeart/2005/8/layout/venn3"/>
    <dgm:cxn modelId="{E843B014-B1F9-47B2-A141-6D5C98BF09B4}" type="presParOf" srcId="{67ED22DA-3506-4971-AA70-BADE8FA0C8DC}" destId="{0BA80BD6-9728-4391-A408-68F9E512B0B2}" srcOrd="5" destOrd="0" presId="urn:microsoft.com/office/officeart/2005/8/layout/venn3"/>
    <dgm:cxn modelId="{F8BBF513-F765-4517-8F16-76DC0DE5B926}" type="presParOf" srcId="{67ED22DA-3506-4971-AA70-BADE8FA0C8DC}" destId="{54794215-DD53-46B6-8C96-79720FDF2FCD}" srcOrd="6" destOrd="0" presId="urn:microsoft.com/office/officeart/2005/8/layout/venn3"/>
    <dgm:cxn modelId="{13992679-AC83-4B5D-8459-3FCB866296BB}" type="presParOf" srcId="{67ED22DA-3506-4971-AA70-BADE8FA0C8DC}" destId="{E75BDF3F-8D68-41C2-A283-26F24F25172B}" srcOrd="7" destOrd="0" presId="urn:microsoft.com/office/officeart/2005/8/layout/venn3"/>
    <dgm:cxn modelId="{79DF5DEC-B682-43A7-A0CB-1C8C95FDDBC3}" type="presParOf" srcId="{67ED22DA-3506-4971-AA70-BADE8FA0C8DC}" destId="{7AA5BC5B-957F-4079-ABE0-08E635A82178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45E77-3CBB-47B3-8FB6-D9FF55427AE2}">
      <dsp:nvSpPr>
        <dsp:cNvPr id="0" name=""/>
        <dsp:cNvSpPr/>
      </dsp:nvSpPr>
      <dsp:spPr>
        <a:xfrm>
          <a:off x="539768" y="0"/>
          <a:ext cx="4064000" cy="4064000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التصورات الذهنية </a:t>
          </a:r>
          <a:endParaRPr lang="ar-SA" sz="2000" b="1" kern="1200" dirty="0"/>
        </a:p>
      </dsp:txBody>
      <dsp:txXfrm>
        <a:off x="2003620" y="203199"/>
        <a:ext cx="1136294" cy="609600"/>
      </dsp:txXfrm>
    </dsp:sp>
    <dsp:sp modelId="{5781C6CF-7AB3-4AA8-8B87-E9DC6A355374}">
      <dsp:nvSpPr>
        <dsp:cNvPr id="0" name=""/>
        <dsp:cNvSpPr/>
      </dsp:nvSpPr>
      <dsp:spPr>
        <a:xfrm>
          <a:off x="946168" y="812799"/>
          <a:ext cx="3251200" cy="3251200"/>
        </a:xfrm>
        <a:prstGeom prst="ellipse">
          <a:avLst/>
        </a:prstGeom>
        <a:solidFill>
          <a:schemeClr val="accent2">
            <a:shade val="80000"/>
            <a:hueOff val="-101137"/>
            <a:satOff val="-16195"/>
            <a:lumOff val="12104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رؤية الفرد </a:t>
          </a:r>
          <a:endParaRPr lang="ar-SA" sz="2000" b="1" kern="1200" dirty="0"/>
        </a:p>
      </dsp:txBody>
      <dsp:txXfrm>
        <a:off x="2003620" y="1007871"/>
        <a:ext cx="1136294" cy="585216"/>
      </dsp:txXfrm>
    </dsp:sp>
    <dsp:sp modelId="{0FC68A1B-F384-4F62-935B-683A41325ACA}">
      <dsp:nvSpPr>
        <dsp:cNvPr id="0" name=""/>
        <dsp:cNvSpPr/>
      </dsp:nvSpPr>
      <dsp:spPr>
        <a:xfrm>
          <a:off x="1352567" y="1625599"/>
          <a:ext cx="2438400" cy="2438400"/>
        </a:xfrm>
        <a:prstGeom prst="ellipse">
          <a:avLst/>
        </a:prstGeom>
        <a:solidFill>
          <a:schemeClr val="accent2">
            <a:shade val="80000"/>
            <a:hueOff val="-202275"/>
            <a:satOff val="-32389"/>
            <a:lumOff val="2420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المفاهيم </a:t>
          </a:r>
          <a:endParaRPr lang="ar-SA" sz="2000" b="1" kern="1200" dirty="0"/>
        </a:p>
      </dsp:txBody>
      <dsp:txXfrm>
        <a:off x="2003620" y="1808479"/>
        <a:ext cx="1136294" cy="548640"/>
      </dsp:txXfrm>
    </dsp:sp>
    <dsp:sp modelId="{5B0CD5F8-CB68-4F2D-9A12-153157E6E8EA}">
      <dsp:nvSpPr>
        <dsp:cNvPr id="0" name=""/>
        <dsp:cNvSpPr/>
      </dsp:nvSpPr>
      <dsp:spPr>
        <a:xfrm>
          <a:off x="1758968" y="2438399"/>
          <a:ext cx="1625600" cy="1625600"/>
        </a:xfrm>
        <a:prstGeom prst="ellipse">
          <a:avLst/>
        </a:prstGeom>
        <a:solidFill>
          <a:schemeClr val="accent2">
            <a:shade val="80000"/>
            <a:hueOff val="-303412"/>
            <a:satOff val="-48584"/>
            <a:lumOff val="36311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الافكار</a:t>
          </a:r>
          <a:endParaRPr lang="ar-SA" sz="2000" b="1" kern="1200" dirty="0"/>
        </a:p>
      </dsp:txBody>
      <dsp:txXfrm>
        <a:off x="1997031" y="2844799"/>
        <a:ext cx="1149472" cy="812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15BF47-3C21-4CAC-A629-6E07A282739A}">
      <dsp:nvSpPr>
        <dsp:cNvPr id="0" name=""/>
        <dsp:cNvSpPr/>
      </dsp:nvSpPr>
      <dsp:spPr>
        <a:xfrm>
          <a:off x="3486174" y="0"/>
          <a:ext cx="5229261" cy="15949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SA" sz="2000" kern="1200" dirty="0"/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kern="1200" dirty="0" smtClean="0"/>
            <a:t>ليس بالضرورة ان تتفق الايديولوجيا السائدة مع المجتمع مع أيديولوجيا النظام السياسي </a:t>
          </a:r>
          <a:endParaRPr lang="ar-SA" sz="2000" kern="1200" dirty="0"/>
        </a:p>
      </dsp:txBody>
      <dsp:txXfrm>
        <a:off x="3486174" y="199369"/>
        <a:ext cx="4631156" cy="1196211"/>
      </dsp:txXfrm>
    </dsp:sp>
    <dsp:sp modelId="{EE88EF63-6AF7-4A0E-9A68-4206725C503C}">
      <dsp:nvSpPr>
        <dsp:cNvPr id="0" name=""/>
        <dsp:cNvSpPr/>
      </dsp:nvSpPr>
      <dsp:spPr>
        <a:xfrm>
          <a:off x="0" y="0"/>
          <a:ext cx="3486174" cy="1594948"/>
        </a:xfrm>
        <a:prstGeom prst="roundRect">
          <a:avLst/>
        </a:prstGeom>
        <a:solidFill>
          <a:schemeClr val="accent2">
            <a:lumMod val="75000"/>
            <a:alpha val="9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700" kern="1200" dirty="0" smtClean="0"/>
            <a:t>الاختلاف مع السلطة السياسية </a:t>
          </a:r>
          <a:endParaRPr lang="ar-SA" sz="4700" kern="1200" dirty="0"/>
        </a:p>
      </dsp:txBody>
      <dsp:txXfrm>
        <a:off x="77859" y="77859"/>
        <a:ext cx="3330456" cy="1439230"/>
      </dsp:txXfrm>
    </dsp:sp>
    <dsp:sp modelId="{6146DB83-49FE-439F-B555-9F25DD4833EC}">
      <dsp:nvSpPr>
        <dsp:cNvPr id="0" name=""/>
        <dsp:cNvSpPr/>
      </dsp:nvSpPr>
      <dsp:spPr>
        <a:xfrm>
          <a:off x="3486174" y="1754442"/>
          <a:ext cx="5229261" cy="15949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SA" sz="2000" kern="1200" dirty="0"/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kern="1200" dirty="0" smtClean="0"/>
            <a:t>الايديولوجيا التي يحملها الفرد او جماعة او مجتمع </a:t>
          </a: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kern="1200" dirty="0" smtClean="0"/>
            <a:t>قد لا تتفق مع الايديولوجيا السائدة بالمجتمع </a:t>
          </a:r>
          <a:endParaRPr lang="ar-SA" sz="2000" kern="1200" dirty="0"/>
        </a:p>
      </dsp:txBody>
      <dsp:txXfrm>
        <a:off x="3486174" y="1953811"/>
        <a:ext cx="4631156" cy="1196211"/>
      </dsp:txXfrm>
    </dsp:sp>
    <dsp:sp modelId="{FBD8B85F-0CEC-4633-BAD4-7A2B5408128C}">
      <dsp:nvSpPr>
        <dsp:cNvPr id="0" name=""/>
        <dsp:cNvSpPr/>
      </dsp:nvSpPr>
      <dsp:spPr>
        <a:xfrm>
          <a:off x="0" y="1754442"/>
          <a:ext cx="3486174" cy="1594948"/>
        </a:xfrm>
        <a:prstGeom prst="roundRect">
          <a:avLst/>
        </a:prstGeom>
        <a:solidFill>
          <a:schemeClr val="accent2">
            <a:lumMod val="75000"/>
            <a:alpha val="7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700" kern="1200" dirty="0" smtClean="0"/>
            <a:t>الاختلاف مع المجتمع  </a:t>
          </a:r>
          <a:endParaRPr lang="ar-SA" sz="4700" kern="1200" dirty="0"/>
        </a:p>
      </dsp:txBody>
      <dsp:txXfrm>
        <a:off x="77859" y="1832301"/>
        <a:ext cx="3330456" cy="1439230"/>
      </dsp:txXfrm>
    </dsp:sp>
    <dsp:sp modelId="{8CF14CDB-F6E1-4C6E-AC9B-AA07800C064B}">
      <dsp:nvSpPr>
        <dsp:cNvPr id="0" name=""/>
        <dsp:cNvSpPr/>
      </dsp:nvSpPr>
      <dsp:spPr>
        <a:xfrm>
          <a:off x="3486174" y="3508885"/>
          <a:ext cx="5229261" cy="15949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r" defTabSz="8445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900" b="1" kern="1200" dirty="0" smtClean="0"/>
            <a:t>لا تشير إلى العامل الديني فقط </a:t>
          </a:r>
        </a:p>
        <a:p>
          <a:pPr marL="171450" lvl="1" indent="-171450" algn="r" defTabSz="8445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900" b="1" kern="1200" dirty="0" smtClean="0"/>
            <a:t>* السياسية </a:t>
          </a:r>
        </a:p>
        <a:p>
          <a:pPr marL="171450" lvl="1" indent="-171450" algn="r" defTabSz="8445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900" b="1" kern="1200" dirty="0" smtClean="0"/>
            <a:t>*الاجتماعية</a:t>
          </a:r>
          <a:endParaRPr lang="ar-SA" sz="1900" b="1" kern="1200" dirty="0"/>
        </a:p>
        <a:p>
          <a:pPr marL="171450" lvl="1" indent="-171450" algn="r" defTabSz="8445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900" b="1" kern="1200" dirty="0" smtClean="0"/>
            <a:t>* الدينية </a:t>
          </a:r>
          <a:endParaRPr lang="ar-SA" sz="1900" b="1" kern="1200" dirty="0"/>
        </a:p>
      </dsp:txBody>
      <dsp:txXfrm>
        <a:off x="3486174" y="3708254"/>
        <a:ext cx="4631156" cy="1196211"/>
      </dsp:txXfrm>
    </dsp:sp>
    <dsp:sp modelId="{AE22FC5B-AA8A-4ED8-AC5F-9B5BE8A73E89}">
      <dsp:nvSpPr>
        <dsp:cNvPr id="0" name=""/>
        <dsp:cNvSpPr/>
      </dsp:nvSpPr>
      <dsp:spPr>
        <a:xfrm>
          <a:off x="0" y="3508885"/>
          <a:ext cx="3486174" cy="1594948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700" kern="1200" dirty="0" smtClean="0"/>
            <a:t>أن الايديولوجيا </a:t>
          </a:r>
          <a:endParaRPr lang="ar-SA" sz="4700" kern="1200" dirty="0"/>
        </a:p>
      </dsp:txBody>
      <dsp:txXfrm>
        <a:off x="77859" y="3586744"/>
        <a:ext cx="3330456" cy="14392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A6E8F-C7FE-4E25-9B76-9B3F1F63648D}">
      <dsp:nvSpPr>
        <dsp:cNvPr id="0" name=""/>
        <dsp:cNvSpPr/>
      </dsp:nvSpPr>
      <dsp:spPr>
        <a:xfrm>
          <a:off x="263" y="1210369"/>
          <a:ext cx="1992336" cy="164326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/>
            <a:t>الرسالة الاتصالية </a:t>
          </a:r>
          <a:endParaRPr lang="ar-SA" sz="2600" kern="1200" dirty="0"/>
        </a:p>
      </dsp:txBody>
      <dsp:txXfrm>
        <a:off x="38079" y="1248185"/>
        <a:ext cx="1916704" cy="1215501"/>
      </dsp:txXfrm>
    </dsp:sp>
    <dsp:sp modelId="{C9AFB6AC-8B5C-43B8-B091-61AB4293062A}">
      <dsp:nvSpPr>
        <dsp:cNvPr id="0" name=""/>
        <dsp:cNvSpPr/>
      </dsp:nvSpPr>
      <dsp:spPr>
        <a:xfrm>
          <a:off x="1129388" y="1635806"/>
          <a:ext cx="2146856" cy="2146856"/>
        </a:xfrm>
        <a:prstGeom prst="leftCircularArrow">
          <a:avLst>
            <a:gd name="adj1" fmla="val 2922"/>
            <a:gd name="adj2" fmla="val 357578"/>
            <a:gd name="adj3" fmla="val 2133089"/>
            <a:gd name="adj4" fmla="val 9024489"/>
            <a:gd name="adj5" fmla="val 3409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A3178-C105-43BD-B10C-B8AE9A354328}">
      <dsp:nvSpPr>
        <dsp:cNvPr id="0" name=""/>
        <dsp:cNvSpPr/>
      </dsp:nvSpPr>
      <dsp:spPr>
        <a:xfrm>
          <a:off x="443004" y="2501503"/>
          <a:ext cx="1770965" cy="7042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/>
            <a:t>واضحة </a:t>
          </a:r>
          <a:endParaRPr lang="ar-SA" sz="4200" kern="1200" dirty="0"/>
        </a:p>
      </dsp:txBody>
      <dsp:txXfrm>
        <a:off x="463631" y="2522130"/>
        <a:ext cx="1729711" cy="663000"/>
      </dsp:txXfrm>
    </dsp:sp>
    <dsp:sp modelId="{11E82C4D-C867-4C87-A6C9-376092EACD54}">
      <dsp:nvSpPr>
        <dsp:cNvPr id="0" name=""/>
        <dsp:cNvSpPr/>
      </dsp:nvSpPr>
      <dsp:spPr>
        <a:xfrm>
          <a:off x="2512650" y="1210369"/>
          <a:ext cx="1992336" cy="164326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/>
            <a:t>أيديولوجيا </a:t>
          </a:r>
          <a:endParaRPr lang="ar-SA" sz="2600" kern="1200" dirty="0"/>
        </a:p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kern="1200" dirty="0" smtClean="0"/>
            <a:t>(ظاهرة او خفية ) </a:t>
          </a:r>
          <a:endParaRPr lang="ar-SA" sz="2600" kern="1200" dirty="0"/>
        </a:p>
      </dsp:txBody>
      <dsp:txXfrm>
        <a:off x="2550466" y="1600312"/>
        <a:ext cx="1916704" cy="1215501"/>
      </dsp:txXfrm>
    </dsp:sp>
    <dsp:sp modelId="{18D44002-C676-44AA-9BBF-2E89A69B0CC3}">
      <dsp:nvSpPr>
        <dsp:cNvPr id="0" name=""/>
        <dsp:cNvSpPr/>
      </dsp:nvSpPr>
      <dsp:spPr>
        <a:xfrm>
          <a:off x="3625172" y="216906"/>
          <a:ext cx="2401432" cy="2401432"/>
        </a:xfrm>
        <a:prstGeom prst="circularArrow">
          <a:avLst>
            <a:gd name="adj1" fmla="val 2612"/>
            <a:gd name="adj2" fmla="val 317367"/>
            <a:gd name="adj3" fmla="val 19507122"/>
            <a:gd name="adj4" fmla="val 12575511"/>
            <a:gd name="adj5" fmla="val 3047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BF0063-AC3C-4DC3-A97F-F77F71A434FE}">
      <dsp:nvSpPr>
        <dsp:cNvPr id="0" name=""/>
        <dsp:cNvSpPr/>
      </dsp:nvSpPr>
      <dsp:spPr>
        <a:xfrm>
          <a:off x="2955391" y="858242"/>
          <a:ext cx="1770965" cy="7042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/>
            <a:t>حتما </a:t>
          </a:r>
          <a:endParaRPr lang="ar-SA" sz="4200" kern="1200" dirty="0"/>
        </a:p>
      </dsp:txBody>
      <dsp:txXfrm>
        <a:off x="2976018" y="878869"/>
        <a:ext cx="1729711" cy="663000"/>
      </dsp:txXfrm>
    </dsp:sp>
    <dsp:sp modelId="{C688044D-79F9-4128-BCFF-0DB0A162827F}">
      <dsp:nvSpPr>
        <dsp:cNvPr id="0" name=""/>
        <dsp:cNvSpPr/>
      </dsp:nvSpPr>
      <dsp:spPr>
        <a:xfrm>
          <a:off x="5025037" y="1210369"/>
          <a:ext cx="1992336" cy="164326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410C54-FF8E-4AE2-983C-7B0D1A089D44}">
      <dsp:nvSpPr>
        <dsp:cNvPr id="0" name=""/>
        <dsp:cNvSpPr/>
      </dsp:nvSpPr>
      <dsp:spPr>
        <a:xfrm>
          <a:off x="5257423" y="1613381"/>
          <a:ext cx="1770965" cy="7042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200" kern="1200" dirty="0" smtClean="0"/>
            <a:t>اتصال </a:t>
          </a:r>
          <a:endParaRPr lang="ar-SA" sz="4200" kern="1200" dirty="0"/>
        </a:p>
      </dsp:txBody>
      <dsp:txXfrm>
        <a:off x="5278050" y="1634008"/>
        <a:ext cx="1729711" cy="663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5D6E6-3A6A-48B5-8999-F376950EE14F}">
      <dsp:nvSpPr>
        <dsp:cNvPr id="0" name=""/>
        <dsp:cNvSpPr/>
      </dsp:nvSpPr>
      <dsp:spPr>
        <a:xfrm>
          <a:off x="637584" y="0"/>
          <a:ext cx="7225953" cy="417514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123283D-EB37-4DA8-B721-84C5B0B8445D}">
      <dsp:nvSpPr>
        <dsp:cNvPr id="0" name=""/>
        <dsp:cNvSpPr/>
      </dsp:nvSpPr>
      <dsp:spPr>
        <a:xfrm>
          <a:off x="4254" y="1252542"/>
          <a:ext cx="2046412" cy="16700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القائم بالاتصال</a:t>
          </a:r>
          <a:endParaRPr lang="ar-SA" sz="2300" kern="1200" dirty="0"/>
        </a:p>
      </dsp:txBody>
      <dsp:txXfrm>
        <a:off x="85779" y="1334067"/>
        <a:ext cx="1883362" cy="1507006"/>
      </dsp:txXfrm>
    </dsp:sp>
    <dsp:sp modelId="{9F3CEA81-506D-4B3C-A2CB-9D834D830DA4}">
      <dsp:nvSpPr>
        <dsp:cNvPr id="0" name=""/>
        <dsp:cNvSpPr/>
      </dsp:nvSpPr>
      <dsp:spPr>
        <a:xfrm>
          <a:off x="2152988" y="1252542"/>
          <a:ext cx="2046412" cy="16700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الرسالة (نص – لغة – صورة) </a:t>
          </a:r>
          <a:endParaRPr lang="ar-SA" sz="2300" kern="1200" dirty="0"/>
        </a:p>
      </dsp:txBody>
      <dsp:txXfrm>
        <a:off x="2234513" y="1334067"/>
        <a:ext cx="1883362" cy="1507006"/>
      </dsp:txXfrm>
    </dsp:sp>
    <dsp:sp modelId="{6D4F4233-5A33-40F4-8177-7F5341273F24}">
      <dsp:nvSpPr>
        <dsp:cNvPr id="0" name=""/>
        <dsp:cNvSpPr/>
      </dsp:nvSpPr>
      <dsp:spPr>
        <a:xfrm>
          <a:off x="4301721" y="1252542"/>
          <a:ext cx="2046412" cy="16700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الوسيلة  الإعلامية ( المطبوعة – المسموعة – المرئية) </a:t>
          </a:r>
          <a:endParaRPr lang="ar-SA" sz="2300" kern="1200" dirty="0"/>
        </a:p>
      </dsp:txBody>
      <dsp:txXfrm>
        <a:off x="4383246" y="1334067"/>
        <a:ext cx="1883362" cy="1507006"/>
      </dsp:txXfrm>
    </dsp:sp>
    <dsp:sp modelId="{AE83DC4B-159D-4384-B633-905C87CBFFF7}">
      <dsp:nvSpPr>
        <dsp:cNvPr id="0" name=""/>
        <dsp:cNvSpPr/>
      </dsp:nvSpPr>
      <dsp:spPr>
        <a:xfrm>
          <a:off x="6450454" y="1252542"/>
          <a:ext cx="2046412" cy="16700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kern="1200" dirty="0" smtClean="0"/>
            <a:t>جمهور الوسيلة الإعلامية </a:t>
          </a:r>
          <a:endParaRPr lang="ar-SA" sz="2300" kern="1200" dirty="0"/>
        </a:p>
      </dsp:txBody>
      <dsp:txXfrm>
        <a:off x="6531979" y="1334067"/>
        <a:ext cx="1883362" cy="15070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1111EE-F42A-45A2-BE95-D61956CB13FF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D2A0B5-7A6F-4716-ABA5-32D687BA642E}">
      <dsp:nvSpPr>
        <dsp:cNvPr id="0" name=""/>
        <dsp:cNvSpPr/>
      </dsp:nvSpPr>
      <dsp:spPr>
        <a:xfrm>
          <a:off x="304800" y="6459"/>
          <a:ext cx="426720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kern="1200" dirty="0" smtClean="0"/>
            <a:t>1- الأيديولوجيا المهيمنة </a:t>
          </a:r>
          <a:endParaRPr lang="ar-SA" sz="3100" kern="1200" dirty="0"/>
        </a:p>
      </dsp:txBody>
      <dsp:txXfrm>
        <a:off x="349472" y="51131"/>
        <a:ext cx="4177856" cy="825776"/>
      </dsp:txXfrm>
    </dsp:sp>
    <dsp:sp modelId="{E92BE60B-0B30-4EED-A7C1-8BDC302D7BCE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8F707-0827-44AD-B6AF-86D6A0F3A1C1}">
      <dsp:nvSpPr>
        <dsp:cNvPr id="0" name=""/>
        <dsp:cNvSpPr/>
      </dsp:nvSpPr>
      <dsp:spPr>
        <a:xfrm>
          <a:off x="190478" y="1389055"/>
          <a:ext cx="426720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kern="1200" dirty="0" smtClean="0"/>
            <a:t>2- ايديولوجيا النخبة</a:t>
          </a:r>
          <a:endParaRPr lang="ar-SA" sz="3100" kern="1200" dirty="0"/>
        </a:p>
      </dsp:txBody>
      <dsp:txXfrm>
        <a:off x="235150" y="1433727"/>
        <a:ext cx="4177856" cy="825776"/>
      </dsp:txXfrm>
    </dsp:sp>
    <dsp:sp modelId="{61C92D0B-FE20-4F44-9721-B7F977779832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D7257-C3E8-466D-915F-20D707AC2B62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kern="1200" dirty="0" smtClean="0"/>
            <a:t>3- </a:t>
          </a:r>
          <a:r>
            <a:rPr lang="ar-SA" sz="3100" kern="1200" dirty="0" smtClean="0"/>
            <a:t>الأيديولوجيا </a:t>
          </a:r>
          <a:r>
            <a:rPr lang="ar-SA" sz="3100" kern="1200" dirty="0" smtClean="0"/>
            <a:t>الاعلامية </a:t>
          </a:r>
          <a:endParaRPr lang="ar-SA" sz="3100" kern="1200" dirty="0"/>
        </a:p>
      </dsp:txBody>
      <dsp:txXfrm>
        <a:off x="349472" y="2863452"/>
        <a:ext cx="4177856" cy="8257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EDDABC-AB79-4D7C-9F88-9F5B11A10413}">
      <dsp:nvSpPr>
        <dsp:cNvPr id="0" name=""/>
        <dsp:cNvSpPr/>
      </dsp:nvSpPr>
      <dsp:spPr>
        <a:xfrm>
          <a:off x="190500" y="0"/>
          <a:ext cx="5429300" cy="4064000"/>
        </a:xfrm>
        <a:prstGeom prst="ellipse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اتصال ( رموز- رسائل – صور ذهنية ) </a:t>
          </a:r>
          <a:endParaRPr lang="ar-SA" sz="2000" b="1" kern="1200" dirty="0"/>
        </a:p>
      </dsp:txBody>
      <dsp:txXfrm>
        <a:off x="1956380" y="203200"/>
        <a:ext cx="1897540" cy="609600"/>
      </dsp:txXfrm>
    </dsp:sp>
    <dsp:sp modelId="{94F07C9B-D272-4FB3-86B2-2C7A103D4EE1}">
      <dsp:nvSpPr>
        <dsp:cNvPr id="0" name=""/>
        <dsp:cNvSpPr/>
      </dsp:nvSpPr>
      <dsp:spPr>
        <a:xfrm>
          <a:off x="1524000" y="1015999"/>
          <a:ext cx="3048000" cy="3048000"/>
        </a:xfrm>
        <a:prstGeom prst="ellipse">
          <a:avLst/>
        </a:prstGeom>
        <a:solidFill>
          <a:schemeClr val="accent5">
            <a:shade val="80000"/>
            <a:hueOff val="11613"/>
            <a:satOff val="646"/>
            <a:lumOff val="10126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المنتج 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( اعضاء و سياسات ) </a:t>
          </a:r>
          <a:endParaRPr lang="ar-SA" sz="2000" b="1" kern="1200" dirty="0"/>
        </a:p>
      </dsp:txBody>
      <dsp:txXfrm>
        <a:off x="2337816" y="1206499"/>
        <a:ext cx="1420368" cy="571500"/>
      </dsp:txXfrm>
    </dsp:sp>
    <dsp:sp modelId="{13DEC45D-8833-4148-8854-6697BAA6F8F0}">
      <dsp:nvSpPr>
        <dsp:cNvPr id="0" name=""/>
        <dsp:cNvSpPr/>
      </dsp:nvSpPr>
      <dsp:spPr>
        <a:xfrm>
          <a:off x="2032000" y="2032000"/>
          <a:ext cx="2032000" cy="2032000"/>
        </a:xfrm>
        <a:prstGeom prst="ellipse">
          <a:avLst/>
        </a:prstGeom>
        <a:solidFill>
          <a:schemeClr val="accent5">
            <a:shade val="80000"/>
            <a:hueOff val="23225"/>
            <a:satOff val="1292"/>
            <a:lumOff val="20253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الايديولوجيا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 ( الافكار و القيم ) </a:t>
          </a:r>
          <a:endParaRPr lang="ar-SA" sz="2000" b="1" kern="1200" dirty="0"/>
        </a:p>
      </dsp:txBody>
      <dsp:txXfrm>
        <a:off x="2329579" y="2540000"/>
        <a:ext cx="1436840" cy="1016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1F8E97-135C-4F98-AE83-3A7C02981E2A}">
      <dsp:nvSpPr>
        <dsp:cNvPr id="0" name=""/>
        <dsp:cNvSpPr/>
      </dsp:nvSpPr>
      <dsp:spPr>
        <a:xfrm>
          <a:off x="0" y="2452839"/>
          <a:ext cx="6096000" cy="1609328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kern="1200" dirty="0" smtClean="0"/>
            <a:t>نظريات تخدم ايديولوجيا المجتمع </a:t>
          </a:r>
          <a:endParaRPr lang="ar-SA" sz="3100" kern="1200" dirty="0"/>
        </a:p>
      </dsp:txBody>
      <dsp:txXfrm>
        <a:off x="0" y="2452839"/>
        <a:ext cx="6096000" cy="869037"/>
      </dsp:txXfrm>
    </dsp:sp>
    <dsp:sp modelId="{1EEBFE8C-7D95-4A73-9AF4-64024D5C8A85}">
      <dsp:nvSpPr>
        <dsp:cNvPr id="0" name=""/>
        <dsp:cNvSpPr/>
      </dsp:nvSpPr>
      <dsp:spPr>
        <a:xfrm>
          <a:off x="0" y="3289689"/>
          <a:ext cx="6096000" cy="74029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48260" rIns="270256" bIns="4826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/>
            <a:t>حارس البوابة  الاعلامية </a:t>
          </a:r>
          <a:endParaRPr lang="ar-SA" sz="3800" kern="1200" dirty="0"/>
        </a:p>
      </dsp:txBody>
      <dsp:txXfrm>
        <a:off x="0" y="3289689"/>
        <a:ext cx="6096000" cy="740290"/>
      </dsp:txXfrm>
    </dsp:sp>
    <dsp:sp modelId="{6805269E-7437-4EB5-B439-9685C5DF2B7B}">
      <dsp:nvSpPr>
        <dsp:cNvPr id="0" name=""/>
        <dsp:cNvSpPr/>
      </dsp:nvSpPr>
      <dsp:spPr>
        <a:xfrm rot="10800000">
          <a:off x="0" y="1832"/>
          <a:ext cx="6096000" cy="2475146"/>
        </a:xfrm>
        <a:prstGeom prst="upArrowCallout">
          <a:avLst/>
        </a:prstGeom>
        <a:solidFill>
          <a:schemeClr val="accent3">
            <a:shade val="80000"/>
            <a:hueOff val="7685"/>
            <a:satOff val="1125"/>
            <a:lumOff val="20385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kern="1200" dirty="0" smtClean="0"/>
            <a:t>النظام الاجتماعي </a:t>
          </a:r>
          <a:endParaRPr lang="ar-SA" sz="3100" kern="1200" dirty="0"/>
        </a:p>
      </dsp:txBody>
      <dsp:txXfrm rot="-10800000">
        <a:off x="0" y="1832"/>
        <a:ext cx="6096000" cy="868776"/>
      </dsp:txXfrm>
    </dsp:sp>
    <dsp:sp modelId="{7252FAF3-AC28-46CB-B018-0957B3A129AA}">
      <dsp:nvSpPr>
        <dsp:cNvPr id="0" name=""/>
        <dsp:cNvSpPr/>
      </dsp:nvSpPr>
      <dsp:spPr>
        <a:xfrm>
          <a:off x="0" y="870609"/>
          <a:ext cx="3047999" cy="740068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48260" rIns="270256" bIns="4826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/>
            <a:t>القيم </a:t>
          </a:r>
          <a:endParaRPr lang="ar-SA" sz="3800" kern="1200" dirty="0"/>
        </a:p>
      </dsp:txBody>
      <dsp:txXfrm>
        <a:off x="0" y="870609"/>
        <a:ext cx="3047999" cy="740068"/>
      </dsp:txXfrm>
    </dsp:sp>
    <dsp:sp modelId="{551AE706-2CD0-40C7-B9B1-ADF3B94F08FB}">
      <dsp:nvSpPr>
        <dsp:cNvPr id="0" name=""/>
        <dsp:cNvSpPr/>
      </dsp:nvSpPr>
      <dsp:spPr>
        <a:xfrm>
          <a:off x="3048000" y="870609"/>
          <a:ext cx="3047999" cy="740068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48260" rIns="270256" bIns="4826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800" kern="1200" dirty="0" smtClean="0"/>
            <a:t>نسق من المبادئ</a:t>
          </a:r>
          <a:endParaRPr lang="ar-SA" sz="3800" kern="1200" dirty="0"/>
        </a:p>
      </dsp:txBody>
      <dsp:txXfrm>
        <a:off x="3048000" y="870609"/>
        <a:ext cx="3047999" cy="74006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47C5F-0BA0-44CC-B613-1CB9515445BD}">
      <dsp:nvSpPr>
        <dsp:cNvPr id="0" name=""/>
        <dsp:cNvSpPr/>
      </dsp:nvSpPr>
      <dsp:spPr>
        <a:xfrm>
          <a:off x="0" y="1264573"/>
          <a:ext cx="1604118" cy="1604118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280" tIns="25400" rIns="8828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اسير لإيديولوجيا الاعلام 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700" kern="1200" dirty="0"/>
        </a:p>
      </dsp:txBody>
      <dsp:txXfrm>
        <a:off x="234918" y="1499491"/>
        <a:ext cx="1134282" cy="1134282"/>
      </dsp:txXfrm>
    </dsp:sp>
    <dsp:sp modelId="{AFDD7E5E-80B7-455E-BF51-3E3F9DE24D98}">
      <dsp:nvSpPr>
        <dsp:cNvPr id="0" name=""/>
        <dsp:cNvSpPr/>
      </dsp:nvSpPr>
      <dsp:spPr>
        <a:xfrm>
          <a:off x="1284117" y="1229940"/>
          <a:ext cx="1604118" cy="1604118"/>
        </a:xfrm>
        <a:prstGeom prst="ellipse">
          <a:avLst/>
        </a:prstGeom>
        <a:solidFill>
          <a:schemeClr val="accent2">
            <a:shade val="80000"/>
            <a:alpha val="50000"/>
            <a:hueOff val="-75853"/>
            <a:satOff val="-12146"/>
            <a:lumOff val="9078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280" tIns="21590" rIns="88280" bIns="2159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* </a:t>
          </a:r>
          <a:r>
            <a:rPr lang="ar-SA" sz="2000" b="1" kern="1200" dirty="0" smtClean="0"/>
            <a:t>مضامين الرسالة الاعلامية </a:t>
          </a:r>
          <a:endParaRPr lang="ar-SA" sz="2000" b="1" kern="1200" dirty="0"/>
        </a:p>
      </dsp:txBody>
      <dsp:txXfrm>
        <a:off x="1519035" y="1464858"/>
        <a:ext cx="1134282" cy="1134282"/>
      </dsp:txXfrm>
    </dsp:sp>
    <dsp:sp modelId="{CE78B9F7-52DB-4431-A7E0-936F13935639}">
      <dsp:nvSpPr>
        <dsp:cNvPr id="0" name=""/>
        <dsp:cNvSpPr/>
      </dsp:nvSpPr>
      <dsp:spPr>
        <a:xfrm>
          <a:off x="2567411" y="1229940"/>
          <a:ext cx="1604118" cy="1604118"/>
        </a:xfrm>
        <a:prstGeom prst="ellipse">
          <a:avLst/>
        </a:prstGeom>
        <a:solidFill>
          <a:schemeClr val="accent2">
            <a:shade val="80000"/>
            <a:alpha val="50000"/>
            <a:hueOff val="-151706"/>
            <a:satOff val="-24292"/>
            <a:lumOff val="18155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280" tIns="21590" rIns="88280" bIns="2159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* </a:t>
          </a:r>
          <a:r>
            <a:rPr lang="ar-SA" sz="2000" b="1" kern="1200" dirty="0" smtClean="0"/>
            <a:t>غير واعي </a:t>
          </a:r>
          <a:endParaRPr lang="ar-SA" sz="2000" b="1" kern="1200" dirty="0"/>
        </a:p>
      </dsp:txBody>
      <dsp:txXfrm>
        <a:off x="2802329" y="1464858"/>
        <a:ext cx="1134282" cy="1134282"/>
      </dsp:txXfrm>
    </dsp:sp>
    <dsp:sp modelId="{54794215-DD53-46B6-8C96-79720FDF2FCD}">
      <dsp:nvSpPr>
        <dsp:cNvPr id="0" name=""/>
        <dsp:cNvSpPr/>
      </dsp:nvSpPr>
      <dsp:spPr>
        <a:xfrm>
          <a:off x="3850706" y="1229940"/>
          <a:ext cx="1604118" cy="1604118"/>
        </a:xfrm>
        <a:prstGeom prst="ellipse">
          <a:avLst/>
        </a:prstGeom>
        <a:solidFill>
          <a:schemeClr val="accent2">
            <a:shade val="80000"/>
            <a:alpha val="50000"/>
            <a:hueOff val="-227559"/>
            <a:satOff val="-36438"/>
            <a:lumOff val="27233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280" tIns="25400" rIns="8828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موجهة للجمهور </a:t>
          </a:r>
          <a:endParaRPr lang="ar-SA" sz="2000" b="1" kern="1200" dirty="0"/>
        </a:p>
      </dsp:txBody>
      <dsp:txXfrm>
        <a:off x="4085624" y="1464858"/>
        <a:ext cx="1134282" cy="1134282"/>
      </dsp:txXfrm>
    </dsp:sp>
    <dsp:sp modelId="{7AA5BC5B-957F-4079-ABE0-08E635A82178}">
      <dsp:nvSpPr>
        <dsp:cNvPr id="0" name=""/>
        <dsp:cNvSpPr/>
      </dsp:nvSpPr>
      <dsp:spPr>
        <a:xfrm>
          <a:off x="5134001" y="1229940"/>
          <a:ext cx="1604118" cy="1604118"/>
        </a:xfrm>
        <a:prstGeom prst="ellipse">
          <a:avLst/>
        </a:prstGeom>
        <a:solidFill>
          <a:schemeClr val="accent2">
            <a:shade val="80000"/>
            <a:alpha val="50000"/>
            <a:hueOff val="-303412"/>
            <a:satOff val="-48584"/>
            <a:lumOff val="36311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280" tIns="25400" rIns="8828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رسالة </a:t>
          </a:r>
          <a:endParaRPr lang="ar-SA" sz="2000" b="1" kern="1200" dirty="0"/>
        </a:p>
      </dsp:txBody>
      <dsp:txXfrm>
        <a:off x="5368919" y="1464858"/>
        <a:ext cx="1134282" cy="11342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A023D1B-7341-4D0E-92E1-7FD4D681327F}" type="datetimeFigureOut">
              <a:rPr lang="ar-SA" smtClean="0"/>
              <a:pPr/>
              <a:t>09/05/35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68B8C0-A89E-433D-BA20-F766F9E7545E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hyperlink" Target="http://www.youtube.com/watch?v=BysL0n-jJ54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4282" y="714356"/>
            <a:ext cx="8185805" cy="52014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المفهوم العام </a:t>
            </a:r>
            <a:r>
              <a:rPr lang="ar-SA" sz="2400" b="1" u="sng" dirty="0" smtClean="0">
                <a:solidFill>
                  <a:srgbClr val="FF0000"/>
                </a:solidFill>
              </a:rPr>
              <a:t>للايدلوجيا </a:t>
            </a:r>
            <a:r>
              <a:rPr lang="ar-SA" sz="2400" b="1" u="sng" dirty="0" smtClean="0">
                <a:solidFill>
                  <a:srgbClr val="FF0000"/>
                </a:solidFill>
              </a:rPr>
              <a:t>: </a:t>
            </a:r>
          </a:p>
          <a:p>
            <a:endParaRPr lang="ar-SA" sz="2000" dirty="0"/>
          </a:p>
          <a:p>
            <a:r>
              <a:rPr lang="ar-SA" sz="2000" dirty="0" smtClean="0"/>
              <a:t> عرف بيكر (</a:t>
            </a:r>
            <a:r>
              <a:rPr lang="en-US" sz="2000" dirty="0" smtClean="0"/>
              <a:t>Becker</a:t>
            </a:r>
            <a:r>
              <a:rPr lang="ar-SA" sz="2000" dirty="0" smtClean="0"/>
              <a:t>) الايدلوجيا بأنها</a:t>
            </a:r>
            <a:r>
              <a:rPr lang="ar-SA" sz="2000" dirty="0"/>
              <a:t>: </a:t>
            </a:r>
            <a:r>
              <a:rPr lang="ar-SA" sz="2000" b="1" dirty="0" smtClean="0"/>
              <a:t>مجموعة </a:t>
            </a:r>
            <a:r>
              <a:rPr lang="ar-SA" sz="2000" b="1" dirty="0"/>
              <a:t>من</a:t>
            </a:r>
          </a:p>
          <a:p>
            <a:r>
              <a:rPr lang="ar-SA" sz="2000" b="1" dirty="0"/>
              <a:t>المرجعيات، تتكون من محددات قِيميّة متداخلة </a:t>
            </a:r>
            <a:r>
              <a:rPr lang="ar-SA" sz="2000" b="1" dirty="0" smtClean="0"/>
              <a:t>تساعدنا </a:t>
            </a:r>
            <a:r>
              <a:rPr lang="ar-SA" sz="2000" b="1" dirty="0"/>
              <a:t>في </a:t>
            </a:r>
            <a:r>
              <a:rPr lang="ar-SA" sz="2000" b="1" dirty="0" smtClean="0"/>
              <a:t>تحديد  رؤيتنا إلى </a:t>
            </a:r>
            <a:r>
              <a:rPr lang="ar-SA" sz="2000" b="1" dirty="0"/>
              <a:t>العالم والتكيف </a:t>
            </a:r>
            <a:r>
              <a:rPr lang="ar-SA" sz="2000" b="1" dirty="0" smtClean="0"/>
              <a:t>معه.</a:t>
            </a:r>
          </a:p>
          <a:p>
            <a:endParaRPr lang="ar-SA" sz="2000" b="1" dirty="0"/>
          </a:p>
          <a:p>
            <a:endParaRPr lang="ar-SA" sz="2000" b="1" dirty="0"/>
          </a:p>
          <a:p>
            <a:r>
              <a:rPr lang="ar-SA" sz="2000" dirty="0" smtClean="0"/>
              <a:t>ويشرح </a:t>
            </a:r>
            <a:r>
              <a:rPr lang="ar-SA" sz="2000" dirty="0"/>
              <a:t>)هول </a:t>
            </a:r>
            <a:r>
              <a:rPr lang="en-US" sz="2000" dirty="0"/>
              <a:t>Hall </a:t>
            </a:r>
            <a:r>
              <a:rPr lang="en-US" sz="2000" dirty="0" smtClean="0"/>
              <a:t>)</a:t>
            </a:r>
            <a:r>
              <a:rPr lang="ar-SA" sz="2000" dirty="0" smtClean="0"/>
              <a:t>) مفردة المرجعيات</a:t>
            </a:r>
            <a:r>
              <a:rPr lang="ar-SA" sz="2000" dirty="0"/>
              <a:t>( في تعريفه الذي </a:t>
            </a:r>
            <a:r>
              <a:rPr lang="ar-SA" sz="2000" dirty="0" smtClean="0"/>
              <a:t>ينص على أن </a:t>
            </a:r>
            <a:r>
              <a:rPr lang="ar-SA" sz="2000" b="1" dirty="0" smtClean="0"/>
              <a:t>الأيديولوجيا </a:t>
            </a:r>
            <a:r>
              <a:rPr lang="ar-SA" sz="2000" b="1" dirty="0"/>
              <a:t>هي المرجعيات الذهنية، مثل: </a:t>
            </a:r>
            <a:r>
              <a:rPr lang="ar-SA" sz="2000" b="1" dirty="0" smtClean="0"/>
              <a:t>الأفكار، واللغة</a:t>
            </a:r>
            <a:r>
              <a:rPr lang="ar-SA" sz="2000" b="1" dirty="0"/>
              <a:t>، والمفاهيم، التي تعمل وفْقها جماعات معينة في </a:t>
            </a:r>
            <a:r>
              <a:rPr lang="ar-SA" sz="2000" b="1" dirty="0" smtClean="0"/>
              <a:t>المجتمع وتؤثر </a:t>
            </a:r>
            <a:r>
              <a:rPr lang="ar-SA" sz="2000" b="1" dirty="0"/>
              <a:t>في </a:t>
            </a:r>
            <a:r>
              <a:rPr lang="ar-SA" sz="2000" b="1" dirty="0" smtClean="0"/>
              <a:t>رؤية </a:t>
            </a:r>
            <a:r>
              <a:rPr lang="ar-SA" sz="2000" b="1" dirty="0"/>
              <a:t>هذه الجماعات </a:t>
            </a:r>
            <a:r>
              <a:rPr lang="ar-SA" sz="2000" b="1" dirty="0" smtClean="0"/>
              <a:t>أثناء </a:t>
            </a:r>
            <a:r>
              <a:rPr lang="ar-SA" sz="2000" b="1" dirty="0"/>
              <a:t>حراكها </a:t>
            </a:r>
            <a:r>
              <a:rPr lang="ar-SA" sz="2000" b="1" dirty="0" smtClean="0"/>
              <a:t>المجتمعي.</a:t>
            </a:r>
          </a:p>
          <a:p>
            <a:endParaRPr lang="ar-SA" sz="2000" b="1" dirty="0"/>
          </a:p>
          <a:p>
            <a:r>
              <a:rPr lang="ar-SA" sz="2000" dirty="0" smtClean="0"/>
              <a:t>ويؤكد </a:t>
            </a:r>
            <a:r>
              <a:rPr lang="ar-SA" sz="2000" dirty="0"/>
              <a:t> </a:t>
            </a:r>
            <a:r>
              <a:rPr lang="ar-SA" sz="2000" dirty="0" smtClean="0"/>
              <a:t>ليلكر</a:t>
            </a:r>
            <a:r>
              <a:rPr lang="ar-SA" sz="2000" dirty="0" smtClean="0"/>
              <a:t> (</a:t>
            </a:r>
            <a:r>
              <a:rPr lang="en-US" sz="2000" dirty="0" smtClean="0"/>
              <a:t>Lilleker</a:t>
            </a:r>
            <a:r>
              <a:rPr lang="en-US" sz="2000" dirty="0" smtClean="0"/>
              <a:t> </a:t>
            </a:r>
            <a:r>
              <a:rPr lang="ar-SA" sz="2000" dirty="0" smtClean="0"/>
              <a:t>) أن </a:t>
            </a:r>
            <a:r>
              <a:rPr lang="ar-SA" sz="2800" b="1" dirty="0" smtClean="0">
                <a:solidFill>
                  <a:srgbClr val="FF0000"/>
                </a:solidFill>
              </a:rPr>
              <a:t>عنصر </a:t>
            </a:r>
            <a:r>
              <a:rPr lang="ar-SA" sz="2800" b="1" dirty="0">
                <a:solidFill>
                  <a:srgbClr val="FF0000"/>
                </a:solidFill>
              </a:rPr>
              <a:t>الأفكار </a:t>
            </a:r>
            <a:r>
              <a:rPr lang="ar-SA" sz="2000" dirty="0"/>
              <a:t>في مفهوم </a:t>
            </a:r>
            <a:r>
              <a:rPr lang="ar-SA" sz="2000" dirty="0" smtClean="0"/>
              <a:t>المصطلح </a:t>
            </a:r>
            <a:r>
              <a:rPr lang="ar-SA" sz="2000" dirty="0"/>
              <a:t>هو</a:t>
            </a:r>
          </a:p>
          <a:p>
            <a:r>
              <a:rPr lang="ar-SA" sz="2000" dirty="0" smtClean="0"/>
              <a:t>العنصر الرئيسي والمؤثر </a:t>
            </a:r>
            <a:r>
              <a:rPr lang="ar-SA" sz="2000" dirty="0"/>
              <a:t>على </a:t>
            </a:r>
            <a:r>
              <a:rPr lang="ar-SA" sz="2000" dirty="0" smtClean="0"/>
              <a:t>السلوك </a:t>
            </a:r>
            <a:r>
              <a:rPr lang="ar-SA" sz="2000" dirty="0"/>
              <a:t>الذي هو نتيجة الفكرة </a:t>
            </a:r>
            <a:r>
              <a:rPr lang="ar-SA" sz="2000" dirty="0" smtClean="0"/>
              <a:t>أو </a:t>
            </a:r>
            <a:r>
              <a:rPr lang="ar-SA" sz="2000" dirty="0"/>
              <a:t>المعتقد.</a:t>
            </a:r>
          </a:p>
          <a:p>
            <a:r>
              <a:rPr lang="ar-SA" sz="2000" dirty="0"/>
              <a:t>فيقول في تعريفه</a:t>
            </a:r>
            <a:r>
              <a:rPr lang="ar-SA" sz="2000" dirty="0" smtClean="0"/>
              <a:t>:</a:t>
            </a:r>
          </a:p>
          <a:p>
            <a:endParaRPr lang="ar-SA" sz="2000" dirty="0"/>
          </a:p>
          <a:p>
            <a:r>
              <a:rPr lang="ar-SA" sz="2000" b="1" dirty="0" smtClean="0"/>
              <a:t>( الأيديولوجيا </a:t>
            </a:r>
            <a:r>
              <a:rPr lang="ar-SA" sz="2000" b="1" dirty="0"/>
              <a:t>هي مجموعة من </a:t>
            </a:r>
            <a:r>
              <a:rPr lang="ar-SA" sz="2000" b="1" dirty="0" smtClean="0"/>
              <a:t>الأفكار </a:t>
            </a:r>
            <a:r>
              <a:rPr lang="ar-SA" sz="2000" b="1" dirty="0"/>
              <a:t>والمعتقدات التي </a:t>
            </a:r>
            <a:r>
              <a:rPr lang="ar-SA" sz="2000" b="1" dirty="0" smtClean="0"/>
              <a:t>تعمل بوصفها مرشدة للسلوك أو ضابطاً له).</a:t>
            </a:r>
            <a:endParaRPr lang="ar-SA" sz="2000" dirty="0"/>
          </a:p>
        </p:txBody>
      </p:sp>
      <p:pic>
        <p:nvPicPr>
          <p:cNvPr id="3" name="صورة 2" descr="تنزيل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643042" cy="14962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85720" y="214290"/>
            <a:ext cx="835821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endParaRPr lang="ar-SA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خلاصة ما كتبه الماركسي </a:t>
            </a:r>
            <a:r>
              <a:rPr lang="ar-SA" sz="2400" dirty="0" smtClean="0"/>
              <a:t>غرامشي</a:t>
            </a:r>
            <a:r>
              <a:rPr lang="ar-SA" sz="2400" dirty="0" smtClean="0"/>
              <a:t> يشير </a:t>
            </a:r>
            <a:r>
              <a:rPr lang="ar-SA" sz="2400" dirty="0" smtClean="0"/>
              <a:t>الى </a:t>
            </a:r>
            <a:r>
              <a:rPr lang="ar-SA" sz="2400" dirty="0" smtClean="0"/>
              <a:t>ان مفهوم  ايديولوجيا النخبة يرتبط بتساؤلات حول الثقافة والقوة والأيديولوجيا،</a:t>
            </a:r>
          </a:p>
          <a:p>
            <a:r>
              <a:rPr lang="ar-SA" sz="2400" dirty="0" smtClean="0"/>
              <a:t>و أن المجموعات الحاكمة يمكن ن تحافظ على سلطتها من خلال القوة أو القبول، أو كليهما. فالحكم بالقوة يتطلب استخدام مؤسسات مثل</a:t>
            </a:r>
          </a:p>
          <a:p>
            <a:r>
              <a:rPr lang="ar-SA" sz="2400" dirty="0" smtClean="0"/>
              <a:t>الجيش والشرطة التي تضمن طاعة الشعب لتوجهات الحكومة. و أما قبول هذه التوجهات فيتم عن طريق الترويج للأيديولوجيا من خلال الو سائل الثقافية في المجتمع و أبرزها المؤسسات التربوية ووسائل الإعلام.</a:t>
            </a:r>
          </a:p>
          <a:p>
            <a:endParaRPr lang="ar-SA" sz="2400" dirty="0" smtClean="0"/>
          </a:p>
          <a:p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أمثلة عن صور التسلط و التجبر البشري للنخب الحاكمة عبر تاريخ </a:t>
            </a:r>
            <a:r>
              <a:rPr lang="ar-SA" sz="2400" dirty="0" smtClean="0"/>
              <a:t>الأمم </a:t>
            </a:r>
            <a:r>
              <a:rPr lang="ar-SA" sz="2400" dirty="0" smtClean="0"/>
              <a:t>و الحضارات السابقة </a:t>
            </a:r>
          </a:p>
          <a:p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دعوة الرسل  ( الانبياء ) </a:t>
            </a:r>
          </a:p>
          <a:p>
            <a:pPr>
              <a:buFont typeface="Arial" pitchFamily="34" charset="0"/>
              <a:buChar char="•"/>
            </a:pPr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كل سلطة تفرض توجهاتها على الناس اما بالإكراه او بالترغيب و التأثير 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12118" y="571480"/>
            <a:ext cx="8630954" cy="58169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u="sng" dirty="0" smtClean="0">
                <a:solidFill>
                  <a:srgbClr val="FF0000"/>
                </a:solidFill>
              </a:rPr>
              <a:t>2- </a:t>
            </a:r>
            <a:r>
              <a:rPr lang="ar-SA" sz="2400" b="1" u="sng" dirty="0" smtClean="0">
                <a:solidFill>
                  <a:srgbClr val="FF0000"/>
                </a:solidFill>
              </a:rPr>
              <a:t>الاحزاب السياسية : </a:t>
            </a:r>
          </a:p>
          <a:p>
            <a:r>
              <a:rPr lang="ar-SA" sz="2400" dirty="0" smtClean="0"/>
              <a:t>الأحزاب السياسية هي فئة ثانية من النخب تسعى الى الترويج لقيم معينة قد تتفق</a:t>
            </a:r>
          </a:p>
          <a:p>
            <a:endParaRPr lang="ar-SA" sz="2400" dirty="0" smtClean="0"/>
          </a:p>
          <a:p>
            <a:r>
              <a:rPr lang="ar-SA" sz="2400" dirty="0" smtClean="0"/>
              <a:t> مع القيم السائدة في المجتمع او تختلف عنها .</a:t>
            </a:r>
          </a:p>
          <a:p>
            <a:endParaRPr lang="ar-SA" sz="2400" dirty="0" smtClean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الحزب السياسي : </a:t>
            </a:r>
          </a:p>
          <a:p>
            <a:endParaRPr lang="ar-SA" sz="2400" dirty="0" smtClean="0"/>
          </a:p>
          <a:p>
            <a:r>
              <a:rPr lang="ar-SA" sz="2400" dirty="0" smtClean="0"/>
              <a:t>مجموعة من الأفكار يسعى أتباعها إلى ترسيخها في المجتمع الذي ينشط فيه على الرغم </a:t>
            </a:r>
          </a:p>
          <a:p>
            <a:endParaRPr lang="ar-SA" sz="2400" dirty="0" smtClean="0"/>
          </a:p>
          <a:p>
            <a:r>
              <a:rPr lang="ar-SA" sz="2400" dirty="0" smtClean="0"/>
              <a:t>من ان غاية الحزب السياسي هي الوصول الى السلطة </a:t>
            </a:r>
          </a:p>
          <a:p>
            <a:endParaRPr lang="ar-SA" sz="2400" dirty="0" smtClean="0"/>
          </a:p>
          <a:p>
            <a:r>
              <a:rPr lang="ar-SA" sz="2400" dirty="0" smtClean="0"/>
              <a:t>ولكن لديها وظائف أخرى منها نشر أفكار الحزب حتى تبني لها قاعدة شعبية و لكسب</a:t>
            </a:r>
          </a:p>
          <a:p>
            <a:endParaRPr lang="ar-SA" sz="2400" dirty="0" smtClean="0"/>
          </a:p>
          <a:p>
            <a:r>
              <a:rPr lang="ar-SA" sz="2400" dirty="0" smtClean="0"/>
              <a:t> انتماء الأفراد  . يقول </a:t>
            </a:r>
            <a:r>
              <a:rPr lang="ar-SA" sz="2400" dirty="0" smtClean="0"/>
              <a:t>ليلكر</a:t>
            </a:r>
            <a:r>
              <a:rPr lang="ar-SA" sz="2400" dirty="0" smtClean="0"/>
              <a:t> ان الايديولوجيا هي جوهر عمل الأحزاب السياسية ونشاطها </a:t>
            </a:r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6613520" y="428604"/>
            <a:ext cx="200086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الحزب السياسي 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071934" y="54292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7"/>
              </a:rPr>
              <a:t>http://www.youtube.com/watch?v=BysL0n-jJ54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5896" y="500042"/>
            <a:ext cx="8661410" cy="489364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3- </a:t>
            </a:r>
            <a:r>
              <a:rPr lang="ar-SA" sz="2000" b="1" u="sng" dirty="0" smtClean="0">
                <a:solidFill>
                  <a:srgbClr val="FF0000"/>
                </a:solidFill>
              </a:rPr>
              <a:t>الأيديولوجيا </a:t>
            </a:r>
            <a:r>
              <a:rPr lang="ar-SA" sz="2000" b="1" u="sng" dirty="0" smtClean="0">
                <a:solidFill>
                  <a:srgbClr val="FF0000"/>
                </a:solidFill>
              </a:rPr>
              <a:t>الاعلامية : </a:t>
            </a:r>
          </a:p>
          <a:p>
            <a:endParaRPr lang="ar-SA" sz="2000" dirty="0" smtClean="0"/>
          </a:p>
          <a:p>
            <a:r>
              <a:rPr lang="ar-SA" sz="2000" dirty="0" smtClean="0"/>
              <a:t>مصطلح يتم استخدامه لدى ( المفكرون – و المثقفين – والقائمون بالاتصال في مؤسسات الإعلام العربي ) </a:t>
            </a:r>
          </a:p>
          <a:p>
            <a:endParaRPr lang="ar-SA" sz="2000" dirty="0" smtClean="0"/>
          </a:p>
          <a:p>
            <a:r>
              <a:rPr lang="ar-SA" sz="2000" b="1" dirty="0" smtClean="0"/>
              <a:t>(المعتقد الديني أو الثقافي الذي يؤمن به الفرد ويترجمه سلوكاً في الواقع المعيش)</a:t>
            </a:r>
          </a:p>
          <a:p>
            <a:endParaRPr lang="ar-SA" sz="2000" b="1" dirty="0" smtClean="0"/>
          </a:p>
          <a:p>
            <a:pPr>
              <a:buFont typeface="Arial" pitchFamily="34" charset="0"/>
              <a:buChar char="•"/>
            </a:pPr>
            <a:r>
              <a:rPr lang="ar-SA" sz="2400" b="1" dirty="0" smtClean="0"/>
              <a:t>الإعلام   </a:t>
            </a:r>
          </a:p>
          <a:p>
            <a:pPr>
              <a:buFont typeface="Arial" pitchFamily="34" charset="0"/>
              <a:buChar char="•"/>
            </a:pPr>
            <a:r>
              <a:rPr lang="ar-SA" sz="2400" b="1" dirty="0" smtClean="0"/>
              <a:t>رسالة </a:t>
            </a:r>
          </a:p>
          <a:p>
            <a:pPr>
              <a:buFont typeface="Arial" pitchFamily="34" charset="0"/>
              <a:buChar char="•"/>
            </a:pPr>
            <a:r>
              <a:rPr lang="ar-SA" sz="2400" b="1" dirty="0" smtClean="0"/>
              <a:t>رؤية </a:t>
            </a:r>
          </a:p>
          <a:p>
            <a:pPr>
              <a:buFont typeface="Arial" pitchFamily="34" charset="0"/>
              <a:buChar char="•"/>
            </a:pPr>
            <a:r>
              <a:rPr lang="ar-SA" sz="2400" b="1" dirty="0" smtClean="0"/>
              <a:t>الرؤية = أفكار تسبق السلوك الاتصالي ومن ثم فالممارسة الاعلامية هي نتاج رؤية </a:t>
            </a:r>
          </a:p>
          <a:p>
            <a:pPr>
              <a:buFont typeface="Arial" pitchFamily="34" charset="0"/>
              <a:buChar char="•"/>
            </a:pPr>
            <a:endParaRPr lang="ar-SA" sz="2400" b="1" dirty="0" smtClean="0"/>
          </a:p>
          <a:p>
            <a:r>
              <a:rPr lang="ar-SA" sz="2400" b="1" dirty="0" smtClean="0"/>
              <a:t>ايديولوجية بالمعنى الاصطلاحي لا اللغوي – تتجسد صورها في المنتج الاعلامي 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عبر وسائل الاعلام المختلفة.</a:t>
            </a:r>
            <a:endParaRPr lang="ar-SA" sz="24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1152128" cy="7980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24356" y="285728"/>
            <a:ext cx="8376075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 smtClean="0"/>
              <a:t>يعد انظام الاجتماعي الذي تعمل في اطاره وسائل الاعلام من اقوى الاساس التي تؤثر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 على عمل القائم  بالاتصال وذلك لان أي نظام اجتماعي يقوم على : </a:t>
            </a:r>
            <a:endParaRPr lang="ar-SA" sz="2400" b="1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785786" y="21431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/>
        </p:nvGraphicFramePr>
        <p:xfrm>
          <a:off x="642910" y="1428736"/>
          <a:ext cx="673894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5977832" y="785794"/>
            <a:ext cx="256512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الايديولوجيا الاعلامية 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0" y="285728"/>
            <a:ext cx="8948347" cy="169277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تعريف الايدلوجيا </a:t>
            </a:r>
          </a:p>
          <a:p>
            <a:endParaRPr lang="ar-SA" sz="2000" dirty="0"/>
          </a:p>
          <a:p>
            <a:r>
              <a:rPr lang="ar-SA" sz="2000" dirty="0" smtClean="0"/>
              <a:t>هي مرجعيات ذهنية تتكون من مجموعة أفكار و مفاهيم يؤمن بها الفرد ويترجمها السلوك في واقعه الاجتماعي </a:t>
            </a:r>
          </a:p>
          <a:p>
            <a:endParaRPr lang="ar-SA" sz="2000" dirty="0"/>
          </a:p>
          <a:p>
            <a:endParaRPr lang="ar-SA" sz="2000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3714744" y="1785926"/>
          <a:ext cx="51435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سهم إلى اليسار 3"/>
          <p:cNvSpPr/>
          <p:nvPr/>
        </p:nvSpPr>
        <p:spPr>
          <a:xfrm>
            <a:off x="2714612" y="3214686"/>
            <a:ext cx="1357322" cy="571504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تؤثر</a:t>
            </a:r>
            <a:endParaRPr lang="ar-SA" sz="24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427229" y="3143248"/>
            <a:ext cx="1972078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dirty="0" smtClean="0"/>
              <a:t>في طبيعة سلوكه أثناء </a:t>
            </a:r>
          </a:p>
          <a:p>
            <a:endParaRPr lang="ar-SA" sz="2000" dirty="0"/>
          </a:p>
          <a:p>
            <a:r>
              <a:rPr lang="ar-SA" sz="2000" dirty="0" smtClean="0"/>
              <a:t>حراكه داخل المجتمع </a:t>
            </a:r>
            <a:endParaRPr lang="ar-S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/>
          <p:cNvGraphicFramePr/>
          <p:nvPr/>
        </p:nvGraphicFramePr>
        <p:xfrm>
          <a:off x="214282" y="1285860"/>
          <a:ext cx="8715436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375565" y="571480"/>
            <a:ext cx="831028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ثلاثة </a:t>
            </a:r>
            <a:r>
              <a:rPr lang="ar-SA" sz="2400" b="1" u="sng" dirty="0">
                <a:solidFill>
                  <a:srgbClr val="FF0000"/>
                </a:solidFill>
              </a:rPr>
              <a:t> </a:t>
            </a:r>
            <a:r>
              <a:rPr lang="ar-SA" sz="2400" b="1" u="sng" dirty="0" smtClean="0">
                <a:solidFill>
                  <a:srgbClr val="FF0000"/>
                </a:solidFill>
              </a:rPr>
              <a:t>نقاط ذات علاقة بمفهوم الايديولوجيا وعلاقتها بالفرد والجماعات والمجتمع 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647276" y="428604"/>
            <a:ext cx="3252878" cy="156966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مفهوم الايدولوجيا  الإعلامية : 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 </a:t>
            </a:r>
            <a:endParaRPr lang="ar-SA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714348" y="1000108"/>
          <a:ext cx="72390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-34383" y="5500702"/>
            <a:ext cx="900599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 smtClean="0"/>
              <a:t>في سياق ثقافي و اجتماعي مبني في شكله و معناه على تمثل محددات للذات و تصورات معينة للكون والحياة </a:t>
            </a:r>
            <a:endParaRPr lang="ar-SA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98781" y="571480"/>
            <a:ext cx="8927509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فأيديولوجيا الاعلام : هي نظام من الافكار يعبر عنه من خلال العملية الاتصالية التي تشمل 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357158" y="1285860"/>
          <a:ext cx="8501122" cy="4175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629066" y="500042"/>
            <a:ext cx="219964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أنواع الايديولوجيا 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val="225397507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5606" y="642918"/>
            <a:ext cx="8480270" cy="477053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1- الايديولوجيا المهيمنة : </a:t>
            </a:r>
          </a:p>
          <a:p>
            <a:endParaRPr lang="ar-SA" sz="2000" dirty="0"/>
          </a:p>
          <a:p>
            <a:r>
              <a:rPr lang="ar-SA" sz="2000" dirty="0" smtClean="0"/>
              <a:t>تشير الى الافكار و الرؤى التي تمثل قاسما مشتركا بين الاكثرية في مجتمع معين مثل الاسلام , الليبرالية </a:t>
            </a:r>
          </a:p>
          <a:p>
            <a:endParaRPr lang="ar-SA" sz="2000" dirty="0"/>
          </a:p>
          <a:p>
            <a:r>
              <a:rPr lang="ar-SA" sz="2000" dirty="0" smtClean="0"/>
              <a:t>و الاشتراكية والمادية و الإلحادية</a:t>
            </a:r>
          </a:p>
          <a:p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المعتقدات الدينية او نوع الفكر السائد في المجتمع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المجتمعات العلمانية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المجتمعات الغربية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المجتمعات الاسلامية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الايديولوجيا التي يؤمن بها افراد الشعب و السائدة في المجتمع حتى وان اختلفت عن ايديولوجيا النخبة  </a:t>
            </a:r>
            <a:endParaRPr lang="ar-SA" sz="2000" dirty="0"/>
          </a:p>
        </p:txBody>
      </p:sp>
      <p:pic>
        <p:nvPicPr>
          <p:cNvPr id="3" name="صورة 2" descr="تنزيل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928802"/>
            <a:ext cx="2695575" cy="1695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83382" y="571480"/>
            <a:ext cx="8645380" cy="550920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2- أيديولوجيا النخبة : 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هي </a:t>
            </a:r>
            <a:r>
              <a:rPr lang="ar-SA" sz="2000" b="1" dirty="0" smtClean="0"/>
              <a:t>سيطرة افكار معينة على الافكار  السائدة في المجتمع لنخبة في المجتمع  هي التي تقرر نوعية الأفكار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 التي ينبغي ان تسيطر في الحياة العامة </a:t>
            </a:r>
          </a:p>
          <a:p>
            <a:endParaRPr lang="ar-SA" sz="2000" dirty="0" smtClean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جذور </a:t>
            </a:r>
            <a:r>
              <a:rPr lang="ar-SA" sz="2400" b="1" u="sng" dirty="0" smtClean="0">
                <a:solidFill>
                  <a:srgbClr val="FF0000"/>
                </a:solidFill>
              </a:rPr>
              <a:t>ايدلوجيا </a:t>
            </a:r>
            <a:r>
              <a:rPr lang="ar-SA" sz="2400" b="1" u="sng" dirty="0" smtClean="0">
                <a:solidFill>
                  <a:srgbClr val="FF0000"/>
                </a:solidFill>
              </a:rPr>
              <a:t>النخبة:</a:t>
            </a:r>
          </a:p>
          <a:p>
            <a:endParaRPr lang="ar-SA" sz="2000" dirty="0" smtClean="0"/>
          </a:p>
          <a:p>
            <a:r>
              <a:rPr lang="ar-SA" sz="2000" b="1" dirty="0" smtClean="0"/>
              <a:t>تعود الى الفكر الماركسي  (</a:t>
            </a:r>
            <a:r>
              <a:rPr lang="en-US" sz="2000" b="1" dirty="0" smtClean="0"/>
              <a:t>Gramsci</a:t>
            </a:r>
            <a:r>
              <a:rPr lang="ar-SA" sz="2000" b="1" dirty="0" smtClean="0"/>
              <a:t>) 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ان النخب الاجتماعية بما في ذلك الكنيسة تمارس نوعا من القيادة الاجتماعية و الثقافية من خلال تعليم 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الناس كيف يعيشون بهدف السيطرة على المجالات السياسية و الاقتصادية و الثقافية في المجتمع </a:t>
            </a:r>
          </a:p>
          <a:p>
            <a:endParaRPr lang="ar-SA" sz="2000" b="1" dirty="0" smtClean="0"/>
          </a:p>
          <a:p>
            <a:r>
              <a:rPr lang="ar-SA" sz="2800" b="1" dirty="0" smtClean="0">
                <a:solidFill>
                  <a:srgbClr val="FF0000"/>
                </a:solidFill>
              </a:rPr>
              <a:t>من يؤثر على أيديولوجيا </a:t>
            </a:r>
            <a:r>
              <a:rPr lang="ar-SA" sz="2800" b="1" dirty="0" smtClean="0">
                <a:solidFill>
                  <a:srgbClr val="FF0000"/>
                </a:solidFill>
              </a:rPr>
              <a:t>النخبة </a:t>
            </a:r>
            <a:r>
              <a:rPr lang="ar-SA" sz="2800" b="1" dirty="0" smtClean="0">
                <a:solidFill>
                  <a:srgbClr val="FF0000"/>
                </a:solidFill>
              </a:rPr>
              <a:t>؟؟</a:t>
            </a:r>
          </a:p>
          <a:p>
            <a:endParaRPr lang="ar-SA" b="1" dirty="0"/>
          </a:p>
          <a:p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17914" y="571480"/>
            <a:ext cx="8775223" cy="526297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1- النخب الحاكمة : </a:t>
            </a:r>
          </a:p>
          <a:p>
            <a:endParaRPr lang="ar-SA" sz="2400" dirty="0" smtClean="0"/>
          </a:p>
          <a:p>
            <a:r>
              <a:rPr lang="ar-SA" sz="2400" dirty="0" smtClean="0"/>
              <a:t>سيطرت الحكومة على الحياة المدنية </a:t>
            </a:r>
          </a:p>
          <a:p>
            <a:endParaRPr lang="ar-SA" sz="2400" dirty="0" smtClean="0"/>
          </a:p>
          <a:p>
            <a:r>
              <a:rPr lang="ar-SA" sz="2400" dirty="0" smtClean="0"/>
              <a:t>( أشكال رسمية – غير رسمية ) </a:t>
            </a:r>
          </a:p>
          <a:p>
            <a:endParaRPr lang="ar-SA" sz="2400" dirty="0" smtClean="0"/>
          </a:p>
          <a:p>
            <a:r>
              <a:rPr lang="ar-SA" sz="2400" dirty="0" smtClean="0"/>
              <a:t>يتم وضع المعايير الاجتماعية اما : </a:t>
            </a:r>
          </a:p>
          <a:p>
            <a:endParaRPr lang="ar-SA" sz="2400" dirty="0" smtClean="0"/>
          </a:p>
          <a:p>
            <a:r>
              <a:rPr lang="ar-SA" sz="2400" dirty="0" smtClean="0"/>
              <a:t>1- الاكراه المباشر ( الامتثال – الاذعان ) </a:t>
            </a:r>
          </a:p>
          <a:p>
            <a:endParaRPr lang="ar-SA" sz="2400" dirty="0" smtClean="0"/>
          </a:p>
          <a:p>
            <a:r>
              <a:rPr lang="ar-SA" sz="2400" dirty="0" smtClean="0"/>
              <a:t>2- بطريقة غير مباشرة عن طريق استخدام سلطة غير مسيسة ( جهات مسؤولة عن تطبيق</a:t>
            </a:r>
          </a:p>
          <a:p>
            <a:endParaRPr lang="ar-SA" sz="2400" dirty="0" smtClean="0"/>
          </a:p>
          <a:p>
            <a:r>
              <a:rPr lang="ar-SA" sz="2400" dirty="0" smtClean="0"/>
              <a:t> القانون – قادة الراي - الاعلام ) </a:t>
            </a:r>
          </a:p>
          <a:p>
            <a:endParaRPr lang="ar-S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مدني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312</TotalTime>
  <Words>831</Words>
  <Application>Microsoft Office PowerPoint</Application>
  <PresentationFormat>عرض على الشاشة (3:4)‏</PresentationFormat>
  <Paragraphs>159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مدني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aljawhara</cp:lastModifiedBy>
  <cp:revision>62</cp:revision>
  <dcterms:created xsi:type="dcterms:W3CDTF">2014-03-09T17:19:11Z</dcterms:created>
  <dcterms:modified xsi:type="dcterms:W3CDTF">2014-03-10T09:34:03Z</dcterms:modified>
</cp:coreProperties>
</file>