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>
        <p:scale>
          <a:sx n="66" d="100"/>
          <a:sy n="66" d="100"/>
        </p:scale>
        <p:origin x="-318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9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8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63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9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5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3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5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4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4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9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80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487835-F69C-4AE4-9A7C-55DFDE6940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3D8887-540C-4BC5-8B84-8CC6DB0D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ALDRIIS@KSU.EDU.S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تاريخ القانون</a:t>
            </a:r>
            <a:br>
              <a:rPr lang="ar-SA" dirty="0" smtClean="0"/>
            </a:br>
            <a:r>
              <a:rPr lang="ar-SA" dirty="0" smtClean="0"/>
              <a:t> </a:t>
            </a:r>
            <a:r>
              <a:rPr lang="en-US" dirty="0" smtClean="0"/>
              <a:t> </a:t>
            </a:r>
            <a:r>
              <a:rPr lang="ar-SA" dirty="0"/>
              <a:t>1</a:t>
            </a:r>
            <a:r>
              <a:rPr lang="ar-SA" dirty="0" smtClean="0"/>
              <a:t>12</a:t>
            </a:r>
            <a:r>
              <a:rPr lang="en-US" dirty="0" smtClean="0"/>
              <a:t> </a:t>
            </a:r>
            <a:r>
              <a:rPr lang="ar-SA" dirty="0" smtClean="0"/>
              <a:t>حقق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sz="2800" dirty="0" smtClean="0"/>
              <a:t>)</a:t>
            </a:r>
            <a:r>
              <a:rPr lang="en-US" sz="2800" dirty="0"/>
              <a:t> 40541 </a:t>
            </a:r>
            <a:r>
              <a:rPr lang="en-US" sz="2800" dirty="0" smtClean="0"/>
              <a:t>- 45806 </a:t>
            </a:r>
            <a:r>
              <a:rPr lang="ar-SA" sz="2800" dirty="0" smtClean="0"/>
              <a:t>(</a:t>
            </a:r>
          </a:p>
          <a:p>
            <a:r>
              <a:rPr lang="ar-SA" sz="2800" dirty="0" smtClean="0"/>
              <a:t>أ. أروى الدريس 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r>
              <a:rPr lang="ar-SA" sz="2800" dirty="0"/>
              <a:t>1439-1440</a:t>
            </a:r>
            <a:endParaRPr lang="en-US" sz="2800" dirty="0"/>
          </a:p>
          <a:p>
            <a:endParaRPr lang="ar-SA" sz="2800" dirty="0" smtClean="0"/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0066" y="1082112"/>
            <a:ext cx="9601200" cy="4341813"/>
          </a:xfrm>
        </p:spPr>
        <p:txBody>
          <a:bodyPr>
            <a:noAutofit/>
          </a:bodyPr>
          <a:lstStyle/>
          <a:p>
            <a:pPr lvl="1" algn="r" rtl="1"/>
            <a:r>
              <a:rPr lang="ar-SA" sz="2800" b="1" dirty="0" smtClean="0"/>
              <a:t>البريد الالكتروني</a:t>
            </a:r>
            <a:endParaRPr lang="en-US" sz="2800" b="1" dirty="0" smtClean="0"/>
          </a:p>
          <a:p>
            <a:pPr marL="457200" lvl="1" indent="0" algn="r" rtl="1">
              <a:buNone/>
            </a:pPr>
            <a:r>
              <a:rPr lang="en-US" sz="2800" dirty="0" smtClean="0">
                <a:solidFill>
                  <a:schemeClr val="tx2"/>
                </a:solidFill>
                <a:hlinkClick r:id="rId2"/>
              </a:rPr>
              <a:t>AALDRIIS@KSU.EDU.SA</a:t>
            </a:r>
            <a:r>
              <a:rPr lang="ar-SA" sz="2800" dirty="0" smtClean="0">
                <a:solidFill>
                  <a:schemeClr val="tx2"/>
                </a:solidFill>
              </a:rPr>
              <a:t> </a:t>
            </a:r>
            <a:endParaRPr lang="ar-SA" sz="2800" dirty="0" smtClean="0"/>
          </a:p>
          <a:p>
            <a:pPr lvl="1" algn="r" rtl="1"/>
            <a:r>
              <a:rPr lang="ar-SA" sz="2800" b="1" dirty="0" smtClean="0"/>
              <a:t>الساعات المكتبية</a:t>
            </a:r>
          </a:p>
          <a:p>
            <a:pPr marL="457200" lvl="1" indent="0" algn="r" rtl="1">
              <a:buNone/>
            </a:pPr>
            <a:r>
              <a:rPr lang="ar-SA" sz="2800" dirty="0" smtClean="0"/>
              <a:t>الاحد 12-2</a:t>
            </a:r>
          </a:p>
          <a:p>
            <a:pPr marL="457200" lvl="1" indent="0" algn="r" rtl="1">
              <a:buNone/>
            </a:pPr>
            <a:r>
              <a:rPr lang="ar-SA" sz="2800" dirty="0" smtClean="0"/>
              <a:t>الثلاثاء 1-2</a:t>
            </a:r>
          </a:p>
          <a:p>
            <a:pPr lvl="1" algn="r" rtl="1"/>
            <a:r>
              <a:rPr lang="ar-SA" sz="2800" b="1" dirty="0" smtClean="0"/>
              <a:t>مكتب رقم </a:t>
            </a:r>
            <a:r>
              <a:rPr lang="ar-SA" sz="2800" dirty="0" smtClean="0"/>
              <a:t>88 </a:t>
            </a:r>
          </a:p>
          <a:p>
            <a:pPr lvl="1" algn="r" rtl="1"/>
            <a:r>
              <a:rPr lang="ar-SA" sz="2800" dirty="0"/>
              <a:t>تنبيه بخصوص الغياب+ الزي</a:t>
            </a:r>
          </a:p>
          <a:p>
            <a:pPr lvl="1" algn="r" rtl="1"/>
            <a:endParaRPr lang="ar-SA" sz="2800" dirty="0" smtClean="0"/>
          </a:p>
        </p:txBody>
      </p:sp>
    </p:spTree>
    <p:extLst>
      <p:ext uri="{BB962C8B-B14F-4D97-AF65-F5344CB8AC3E}">
        <p14:creationId xmlns:p14="http://schemas.microsoft.com/office/powerpoint/2010/main" val="40833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الكتاب المقرر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b="1" dirty="0"/>
              <a:t>الوجيز في </a:t>
            </a:r>
            <a:r>
              <a:rPr lang="ar-SA" sz="3200" b="1" dirty="0" smtClean="0"/>
              <a:t>تاريخ القانون، </a:t>
            </a:r>
            <a:r>
              <a:rPr lang="ar-SA" sz="3200" b="1" dirty="0"/>
              <a:t>للدكتور/ متولي عبد المؤمن محمد المرسي</a:t>
            </a:r>
            <a:r>
              <a:rPr lang="ar-SA" sz="3200" b="1" dirty="0" smtClean="0"/>
              <a:t>.</a:t>
            </a:r>
          </a:p>
          <a:p>
            <a:pPr marL="0" indent="0" algn="r">
              <a:buNone/>
            </a:pPr>
            <a:r>
              <a:rPr lang="ar-SA" sz="3200" b="1" dirty="0" smtClean="0">
                <a:solidFill>
                  <a:srgbClr val="FF0000"/>
                </a:solidFill>
              </a:rPr>
              <a:t>الطبعة الثانية 1438_1439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517741" cy="1303867"/>
          </a:xfrm>
        </p:spPr>
        <p:txBody>
          <a:bodyPr>
            <a:normAutofit/>
          </a:bodyPr>
          <a:lstStyle/>
          <a:p>
            <a:r>
              <a:rPr lang="ar-SA" sz="3600" dirty="0" smtClean="0"/>
              <a:t>توزيع الدرجات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 smtClean="0"/>
              <a:t>25 درجة الاختبار الشهري الاول.</a:t>
            </a:r>
          </a:p>
          <a:p>
            <a:pPr algn="r" rtl="1"/>
            <a:r>
              <a:rPr lang="ar-SA" sz="3600" dirty="0" smtClean="0"/>
              <a:t>30 درجة الاختبار الشهري الثاني.</a:t>
            </a:r>
          </a:p>
          <a:p>
            <a:pPr algn="r" rtl="1"/>
            <a:r>
              <a:rPr lang="ar-SA" sz="3600" dirty="0" smtClean="0"/>
              <a:t>5 درجات تكاليف.</a:t>
            </a:r>
          </a:p>
          <a:p>
            <a:pPr algn="r" rtl="1"/>
            <a:r>
              <a:rPr lang="ar-SA" sz="3600" dirty="0" smtClean="0"/>
              <a:t>40 درجة الاختبار النهائي.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96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7257" y="982663"/>
            <a:ext cx="9260113" cy="1035050"/>
          </a:xfrm>
        </p:spPr>
        <p:txBody>
          <a:bodyPr>
            <a:normAutofit/>
          </a:bodyPr>
          <a:lstStyle/>
          <a:p>
            <a:r>
              <a:rPr lang="ar-SA" sz="3200" dirty="0" smtClean="0"/>
              <a:t>مواعيد الاختبارات الفصلية</a:t>
            </a:r>
            <a:r>
              <a:rPr lang="ar-SA" sz="3200" dirty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0456" y="2017486"/>
            <a:ext cx="9390743" cy="385785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شعبة تاريخ القانون رقم 40541: ( من9-9:50)</a:t>
            </a:r>
          </a:p>
          <a:p>
            <a:pPr marL="0" indent="0" algn="r" rtl="1">
              <a:buNone/>
            </a:pPr>
            <a:r>
              <a:rPr lang="ar-SA" dirty="0" smtClean="0"/>
              <a:t>الفصلي الاول</a:t>
            </a:r>
            <a:r>
              <a:rPr lang="ar-SA" dirty="0"/>
              <a:t>: الثلاثاء </a:t>
            </a:r>
            <a:r>
              <a:rPr lang="ar-SA" dirty="0" smtClean="0"/>
              <a:t> 7</a:t>
            </a:r>
            <a:r>
              <a:rPr lang="en-US" dirty="0" smtClean="0"/>
              <a:t>/</a:t>
            </a:r>
            <a:r>
              <a:rPr lang="ar-SA" dirty="0" smtClean="0"/>
              <a:t>11</a:t>
            </a:r>
            <a:r>
              <a:rPr lang="en-US" dirty="0" smtClean="0"/>
              <a:t>/</a:t>
            </a:r>
            <a:r>
              <a:rPr lang="ar-SA" dirty="0" smtClean="0"/>
              <a:t>2017</a:t>
            </a:r>
          </a:p>
          <a:p>
            <a:pPr marL="0" indent="0" algn="r" rtl="1">
              <a:buNone/>
            </a:pPr>
            <a:r>
              <a:rPr lang="ar-SA" dirty="0" smtClean="0"/>
              <a:t>الفصلي الثاني: الثلاثاء</a:t>
            </a:r>
            <a:r>
              <a:rPr lang="ar-SA" dirty="0"/>
              <a:t> </a:t>
            </a:r>
            <a:r>
              <a:rPr lang="ar-SA" dirty="0" smtClean="0"/>
              <a:t>5</a:t>
            </a:r>
            <a:r>
              <a:rPr lang="en-US" dirty="0" smtClean="0"/>
              <a:t>/</a:t>
            </a:r>
            <a:r>
              <a:rPr lang="ar-SA" dirty="0" smtClean="0"/>
              <a:t>12</a:t>
            </a:r>
            <a:r>
              <a:rPr lang="en-US" dirty="0" smtClean="0"/>
              <a:t>/</a:t>
            </a:r>
            <a:r>
              <a:rPr lang="ar-SA" dirty="0" smtClean="0"/>
              <a:t>2017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smtClean="0"/>
              <a:t>شعبة تاريخ القانون رقم 45806: (من 10-10:50)</a:t>
            </a:r>
          </a:p>
          <a:p>
            <a:pPr marL="0" indent="0" algn="r" rtl="1">
              <a:buNone/>
            </a:pPr>
            <a:r>
              <a:rPr lang="ar-SA" dirty="0" smtClean="0"/>
              <a:t>الفصلي الاول: الاحد 5</a:t>
            </a:r>
            <a:r>
              <a:rPr lang="en-US" dirty="0" smtClean="0"/>
              <a:t>/</a:t>
            </a:r>
            <a:r>
              <a:rPr lang="ar-SA" dirty="0" smtClean="0"/>
              <a:t>11</a:t>
            </a:r>
            <a:r>
              <a:rPr lang="en-US" dirty="0" smtClean="0"/>
              <a:t>/</a:t>
            </a:r>
            <a:r>
              <a:rPr lang="ar-SA" dirty="0" smtClean="0"/>
              <a:t>2017</a:t>
            </a:r>
          </a:p>
          <a:p>
            <a:pPr marL="0" indent="0" algn="r" rtl="1">
              <a:buNone/>
            </a:pPr>
            <a:r>
              <a:rPr lang="ar-SA" dirty="0" smtClean="0"/>
              <a:t>الفصلي الثاني: 10</a:t>
            </a:r>
            <a:r>
              <a:rPr lang="en-US" dirty="0" smtClean="0"/>
              <a:t>/</a:t>
            </a:r>
            <a:r>
              <a:rPr lang="ar-SA" dirty="0" smtClean="0"/>
              <a:t>12</a:t>
            </a:r>
            <a:r>
              <a:rPr lang="en-US" dirty="0" smtClean="0"/>
              <a:t>/</a:t>
            </a:r>
            <a:r>
              <a:rPr lang="ar-SA" dirty="0" smtClean="0"/>
              <a:t>2017</a:t>
            </a:r>
          </a:p>
          <a:p>
            <a:pPr marL="0" indent="0" algn="r" rtl="1">
              <a:buNone/>
            </a:pPr>
            <a:r>
              <a:rPr lang="ar-SA" b="1" dirty="0" smtClean="0"/>
              <a:t>البديل</a:t>
            </a:r>
            <a:r>
              <a:rPr lang="en-US" dirty="0" smtClean="0"/>
              <a:t> </a:t>
            </a:r>
            <a:r>
              <a:rPr lang="ar-SA" dirty="0" smtClean="0"/>
              <a:t>: في </a:t>
            </a:r>
            <a:r>
              <a:rPr lang="ar-SA" u="sng" dirty="0" smtClean="0">
                <a:solidFill>
                  <a:srgbClr val="FF0000"/>
                </a:solidFill>
              </a:rPr>
              <a:t>كل</a:t>
            </a:r>
            <a:r>
              <a:rPr lang="ar-SA" dirty="0" smtClean="0"/>
              <a:t> المنهج اما 19 او 20 او 31 ديسمبر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1204" y="914930"/>
            <a:ext cx="10020322" cy="4960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 smtClean="0"/>
              <a:t>توصيف المقرر</a:t>
            </a:r>
          </a:p>
          <a:p>
            <a:pPr marL="0" indent="0" algn="ctr">
              <a:buNone/>
            </a:pPr>
            <a:endParaRPr lang="ar-SA" sz="4000" dirty="0" smtClean="0"/>
          </a:p>
          <a:p>
            <a:pPr marL="0" indent="0" algn="ctr">
              <a:buNone/>
            </a:pPr>
            <a:endParaRPr lang="ar-SA" sz="4000" dirty="0" smtClean="0"/>
          </a:p>
          <a:p>
            <a:pPr marL="0" indent="0" algn="ctr">
              <a:buNone/>
            </a:pPr>
            <a:endParaRPr lang="ar-SA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2500132"/>
            <a:ext cx="4983865" cy="3375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مقدمة عن تطور مفهوم القانون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عصر القوة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عصر التقاليد الدينية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عصر التقاليد العرفية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عصر التشريع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العلاقة بين القواعد الدينية والتشريع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8654" y="2500132"/>
            <a:ext cx="4983865" cy="3375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 startAt="7"/>
            </a:pPr>
            <a:r>
              <a:rPr lang="ar-SA" b="1" dirty="0" smtClean="0"/>
              <a:t>تحديد النظم في الشرق الأدنى القديم</a:t>
            </a:r>
          </a:p>
          <a:p>
            <a:pPr marL="457200" indent="-457200" algn="r" rtl="1">
              <a:buFont typeface="+mj-lt"/>
              <a:buAutoNum type="arabicPeriod" startAt="7"/>
            </a:pPr>
            <a:r>
              <a:rPr lang="ar-SA" b="1" dirty="0" smtClean="0"/>
              <a:t>شرائع بلاد ما بين النهرين</a:t>
            </a:r>
          </a:p>
          <a:p>
            <a:pPr marL="457200" indent="-457200" algn="r" rtl="1">
              <a:buFont typeface="+mj-lt"/>
              <a:buAutoNum type="arabicPeriod" startAt="7"/>
            </a:pPr>
            <a:r>
              <a:rPr lang="ar-SA" b="1" dirty="0" smtClean="0"/>
              <a:t>الشريعة اليهودية</a:t>
            </a:r>
          </a:p>
          <a:p>
            <a:pPr marL="457200" indent="-457200" algn="r" rtl="1">
              <a:buFont typeface="+mj-lt"/>
              <a:buAutoNum type="arabicPeriod" startAt="7"/>
            </a:pPr>
            <a:r>
              <a:rPr lang="ar-SA" b="1" dirty="0" smtClean="0"/>
              <a:t>نظم العرب قبل الإسلام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180</Words>
  <Application>Microsoft Office PowerPoint</Application>
  <PresentationFormat>مخصص</PresentationFormat>
  <Paragraphs>41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Organic</vt:lpstr>
      <vt:lpstr>تاريخ القانون   112 حقق</vt:lpstr>
      <vt:lpstr>عرض تقديمي في PowerPoint</vt:lpstr>
      <vt:lpstr>الكتاب المقرر</vt:lpstr>
      <vt:lpstr>توزيع الدرجات</vt:lpstr>
      <vt:lpstr>مواعيد الاختبارات الفصلية: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تاريخ القانون   112 حقق</dc:title>
  <dc:creator>arwa aldrees</dc:creator>
  <cp:lastModifiedBy>Arwa Aldriis</cp:lastModifiedBy>
  <cp:revision>20</cp:revision>
  <dcterms:created xsi:type="dcterms:W3CDTF">2017-09-25T19:51:30Z</dcterms:created>
  <dcterms:modified xsi:type="dcterms:W3CDTF">2017-09-26T11:52:12Z</dcterms:modified>
</cp:coreProperties>
</file>