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86" r:id="rId6"/>
    <p:sldId id="278" r:id="rId7"/>
    <p:sldId id="279" r:id="rId8"/>
    <p:sldId id="280" r:id="rId9"/>
    <p:sldId id="281" r:id="rId10"/>
    <p:sldId id="283" r:id="rId11"/>
    <p:sldId id="282" r:id="rId12"/>
    <p:sldId id="293" r:id="rId13"/>
  </p:sldIdLst>
  <p:sldSz cx="12188825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النمط المتوسط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0" autoAdjust="0"/>
    <p:restoredTop sz="95274" autoAdjust="0"/>
  </p:normalViewPr>
  <p:slideViewPr>
    <p:cSldViewPr>
      <p:cViewPr>
        <p:scale>
          <a:sx n="75" d="100"/>
          <a:sy n="75" d="100"/>
        </p:scale>
        <p:origin x="-642" y="-4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ar-SA" sz="1200"/>
            </a:lvl1pPr>
          </a:lstStyle>
          <a:p>
            <a:pPr algn="r" rtl="1"/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ar-SA" sz="1200"/>
            </a:lvl1pPr>
          </a:lstStyle>
          <a:p>
            <a:pPr algn="r" rtl="1"/>
            <a:fld id="{784AA43A-3F76-4A13-9CD6-36134EB429E3}" type="datetimeFigureOut">
              <a:rPr lang="ar-SA"/>
              <a:pPr algn="r" rtl="1"/>
              <a:t>24/07/1436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ar-SA" sz="1200"/>
            </a:lvl1pPr>
          </a:lstStyle>
          <a:p>
            <a:pPr algn="r" rtl="1"/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ar-SA" sz="1200"/>
            </a:lvl1pPr>
          </a:lstStyle>
          <a:p>
            <a:pPr algn="r" rtl="1"/>
            <a:fld id="{A850423A-8BCE-448E-A97B-03A88B2B12C1}" type="slidenum">
              <a:rPr lang="ar-SA"/>
              <a:pPr algn="r" rtl="1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ar-SA" sz="1200"/>
            </a:lvl1pPr>
          </a:lstStyle>
          <a:p>
            <a:pPr algn="r" rtl="1"/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ar-SA" sz="1200"/>
            </a:lvl1pPr>
          </a:lstStyle>
          <a:p>
            <a:pPr algn="r" rtl="1"/>
            <a:fld id="{5F674A4F-2B7A-4ECB-A400-260B2FFC03C1}" type="datetimeFigureOut">
              <a:rPr lang="en-US"/>
              <a:pPr algn="r" rtl="1"/>
              <a:t>12/5/2015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algn="r" rtl="1"/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ar-SA" sz="1200"/>
            </a:lvl1pPr>
          </a:lstStyle>
          <a:p>
            <a:pPr algn="r" rtl="1"/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ar-SA" sz="1200"/>
            </a:lvl1pPr>
          </a:lstStyle>
          <a:p>
            <a:pPr algn="r" rtl="1"/>
            <a:fld id="{01F2A70B-78F2-4DCF-B53B-C990D2FAFB8A}" type="slidenum">
              <a:rPr/>
              <a:pPr algn="r" rtl="1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0" eaLnBrk="1" latinLnBrk="0" hangingPunct="1">
      <a:defRPr lang="ar-S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r" latinLnBrk="0">
              <a:defRPr lang="ar-SA" sz="5400"/>
            </a:lvl1pPr>
          </a:lstStyle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r" latinLnBrk="0">
              <a:spcBef>
                <a:spcPts val="0"/>
              </a:spcBef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latinLnBrk="0">
              <a:buNone/>
              <a:defRPr lang="ar-S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rtl="1"/>
            <a:r>
              <a:rPr lang="ar-SA"/>
              <a:t>انقر لتحرير نمط العنوان الفرعي الرئيسي</a:t>
            </a:r>
          </a:p>
        </p:txBody>
      </p:sp>
      <p:grpSp>
        <p:nvGrpSpPr>
          <p:cNvPr id="256" name="خط رسم"/>
          <p:cNvGrpSpPr/>
          <p:nvPr/>
        </p:nvGrpSpPr>
        <p:grpSpPr bwMode="invGray">
          <a:xfrm>
            <a:off x="203447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شكل حر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58" name="شكل حر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59" name="شكل حر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0" name="شكل حر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1" name="شكل حر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2" name="شكل حر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3" name="شكل حر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4" name="شكل حر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5" name="شكل حر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6" name="شكل حر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7" name="شكل حر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8" name="شكل حر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9" name="شكل حر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0" name="شكل حر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1" name="شكل حر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2" name="شكل حر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3" name="شكل حر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4" name="شكل حر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5" name="شكل حر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6" name="شكل حر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7" name="شكل حر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8" name="شكل حر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9" name="شكل حر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0" name="شكل حر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1" name="شكل حر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2" name="شكل حر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3" name="شكل حر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4" name="شكل حر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5" name="شكل حر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6" name="شكل حر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7" name="شكل حر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8" name="شكل حر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9" name="شكل حر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0" name="شكل حر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1" name="شكل حر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2" name="شكل حر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3" name="شكل حر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4" name="شكل حر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5" name="شكل حر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6" name="شكل حر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7" name="شكل حر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8" name="شكل حر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9" name="شكل حر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0" name="شكل حر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1" name="شكل حر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2" name="شكل حر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3" name="شكل حر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4" name="شكل حر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5" name="شكل حر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6" name="شكل حر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7" name="شكل حر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8" name="شكل حر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9" name="شكل حر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0" name="شكل حر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1" name="شكل حر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2" name="شكل حر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3" name="شكل حر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4" name="شكل حر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5" name="شكل حر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6" name="شكل حر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7" name="شكل حر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8" name="شكل حر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9" name="شكل حر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0" name="شكل حر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1" name="شكل حر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2" name="شكل حر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3" name="شكل حر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4" name="شكل حر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5" name="شكل حر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6" name="شكل حر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7" name="شكل حر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8" name="شكل حر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9" name="شكل حر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0" name="شكل حر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1" name="شكل حر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2" name="شكل حر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3" name="شكل حر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4" name="شكل حر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5" name="شكل حر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6" name="شكل حر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7" name="شكل حر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8" name="شكل حر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9" name="شكل حر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0" name="شكل حر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1" name="شكل حر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2" name="شكل حر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3" name="شكل حر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4" name="شكل حر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5" name="شكل حر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6" name="شكل حر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7" name="شكل حر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8" name="شكل حر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9" name="شكل حر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0" name="شكل حر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1" name="شكل حر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2" name="شكل حر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3" name="شكل حر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4" name="شكل حر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5" name="شكل حر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6" name="شكل حر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7" name="شكل حر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8" name="شكل حر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9" name="شكل حر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0" name="شكل حر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1" name="شكل حر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2" name="شكل حر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3" name="شكل حر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4" name="شكل حر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5" name="شكل حر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6" name="شكل حر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7" name="شكل حر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8" name="شكل حر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9" name="شكل حر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0" name="شكل حر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1" name="شكل حر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2" name="شكل حر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3" name="شكل حر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4" name="شكل حر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5" name="شكل حر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6" name="شكل حر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7" name="شكل حر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8" name="شكل حر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9" name="شكل حر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خط رسم"/>
          <p:cNvGrpSpPr/>
          <p:nvPr/>
        </p:nvGrpSpPr>
        <p:grpSpPr bwMode="invGray">
          <a:xfrm flipH="1">
            <a:off x="96837" y="1514475"/>
            <a:ext cx="10569575" cy="64008"/>
            <a:chOff x="1522413" y="1514475"/>
            <a:chExt cx="10569575" cy="64008"/>
          </a:xfrm>
        </p:grpSpPr>
        <p:sp>
          <p:nvSpPr>
            <p:cNvPr id="8" name="شكل حر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" name="شكل حر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" name="شكل حر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1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2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3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4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5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6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7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8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9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0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1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2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3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4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5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6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7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8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9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0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1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2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3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4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5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6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7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8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9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0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1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2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3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4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5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6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7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8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9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0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1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2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3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4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5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6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7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8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9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0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1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العمودي 2"/>
          <p:cNvSpPr>
            <a:spLocks noGrp="1"/>
          </p:cNvSpPr>
          <p:nvPr>
            <p:ph type="body" orient="vert" idx="1"/>
          </p:nvPr>
        </p:nvSpPr>
        <p:spPr>
          <a:xfrm flipV="1">
            <a:off x="1522414" y="1905000"/>
            <a:ext cx="9144000" cy="4267200"/>
          </a:xfrm>
        </p:spPr>
        <p:txBody>
          <a:bodyPr vert="eaVert"/>
          <a:lstStyle>
            <a:lvl5pPr algn="r" latinLnBrk="0">
              <a:defRPr lang="ar-SA"/>
            </a:lvl5pPr>
            <a:lvl6pPr marL="1956816" algn="r" latinLnBrk="0">
              <a:defRPr lang="ar-SA"/>
            </a:lvl6pPr>
            <a:lvl7pPr marL="1956816" algn="r" latinLnBrk="0">
              <a:defRPr lang="ar-SA"/>
            </a:lvl7pPr>
            <a:lvl8pPr marL="1956816" algn="r" latinLnBrk="0">
              <a:defRPr lang="ar-SA"/>
            </a:lvl8pPr>
            <a:lvl9pPr marL="1956816" algn="r" latinLnBrk="0">
              <a:defRPr lang="ar-SA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خط رسم"/>
          <p:cNvGrpSpPr/>
          <p:nvPr/>
        </p:nvGrpSpPr>
        <p:grpSpPr bwMode="invGray">
          <a:xfrm rot="5400000">
            <a:off x="-955303" y="3472598"/>
            <a:ext cx="6492240" cy="64008"/>
            <a:chOff x="1522413" y="1514475"/>
            <a:chExt cx="10569575" cy="64008"/>
          </a:xfrm>
        </p:grpSpPr>
        <p:sp>
          <p:nvSpPr>
            <p:cNvPr id="8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1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2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3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4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5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6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7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8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9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0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1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2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3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4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5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6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7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8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49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0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1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2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3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4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5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6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7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8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59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0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1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2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3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4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5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6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7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8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69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0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1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2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3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4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5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6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7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8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79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0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1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 flipV="1">
            <a:off x="548928" y="274639"/>
            <a:ext cx="1371600" cy="5901747"/>
          </a:xfrm>
        </p:spPr>
        <p:txBody>
          <a:bodyPr vert="eaVert"/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العمودي 2"/>
          <p:cNvSpPr>
            <a:spLocks noGrp="1"/>
          </p:cNvSpPr>
          <p:nvPr>
            <p:ph type="body" orient="vert" idx="1"/>
          </p:nvPr>
        </p:nvSpPr>
        <p:spPr>
          <a:xfrm flipV="1">
            <a:off x="2661106" y="277813"/>
            <a:ext cx="9144001" cy="5898573"/>
          </a:xfrm>
        </p:spPr>
        <p:txBody>
          <a:bodyPr vert="eaVert"/>
          <a:lstStyle>
            <a:lvl5pPr algn="r" latinLnBrk="0">
              <a:defRPr lang="ar-SA"/>
            </a:lvl5pPr>
            <a:lvl6pPr algn="r" latinLnBrk="0">
              <a:defRPr lang="ar-SA"/>
            </a:lvl6pPr>
            <a:lvl7pPr algn="r" latinLnBrk="0">
              <a:defRPr lang="ar-SA"/>
            </a:lvl7pPr>
            <a:lvl8pPr algn="r" latinLnBrk="0">
              <a:defRPr lang="ar-SA" baseline="0"/>
            </a:lvl8pPr>
            <a:lvl9pPr algn="r" latinLnBrk="0">
              <a:defRPr lang="ar-SA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 algn="r" latinLnBrk="0">
              <a:defRPr lang="ar-SA"/>
            </a:lvl2pPr>
            <a:lvl3pPr marL="777240" algn="r" latinLnBrk="0">
              <a:defRPr lang="ar-SA"/>
            </a:lvl3pPr>
            <a:lvl4pPr marL="1005840" algn="r" latinLnBrk="0">
              <a:defRPr lang="ar-SA"/>
            </a:lvl4pPr>
            <a:lvl5pPr marL="1234440" algn="r" latinLnBrk="0">
              <a:defRPr lang="ar-SA"/>
            </a:lvl5pPr>
            <a:lvl6pPr marL="1463040" algn="r" latinLnBrk="0">
              <a:defRPr lang="ar-SA" baseline="0"/>
            </a:lvl6pPr>
            <a:lvl7pPr marL="1691640" algn="r" latinLnBrk="0">
              <a:defRPr lang="ar-SA" baseline="0"/>
            </a:lvl7pPr>
            <a:lvl8pPr marL="1920240" algn="r" latinLnBrk="0">
              <a:defRPr lang="ar-SA" baseline="0"/>
            </a:lvl8pPr>
            <a:lvl9pPr marL="2148840" algn="r" latinLnBrk="0">
              <a:defRPr lang="ar-SA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82" name="خط رسم"/>
          <p:cNvGrpSpPr/>
          <p:nvPr userDrawn="1"/>
        </p:nvGrpSpPr>
        <p:grpSpPr bwMode="invGray">
          <a:xfrm flipH="1">
            <a:off x="76199" y="1514475"/>
            <a:ext cx="10569575" cy="64008"/>
            <a:chOff x="1522413" y="1514475"/>
            <a:chExt cx="10569575" cy="64008"/>
          </a:xfrm>
        </p:grpSpPr>
        <p:sp>
          <p:nvSpPr>
            <p:cNvPr id="83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4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5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6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7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8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9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0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1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2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3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4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5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6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7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8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9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0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1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2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3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4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5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6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7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8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9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0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1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2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3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4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5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6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7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8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9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0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1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2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3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4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5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6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7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8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9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0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1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2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3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4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5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6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7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8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9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0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1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2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3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4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5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6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7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8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9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0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1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2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3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4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5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6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خط رسم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شكل حر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57" name="شكل حر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58" name="شكل حر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59" name="شكل حر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0" name="شكل حر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1" name="شكل حر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2" name="شكل حر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3" name="شكل حر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4" name="شكل حر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5" name="شكل حر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6" name="شكل حر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7" name="شكل حر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8" name="شكل حر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69" name="شكل حر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0" name="شكل حر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1" name="شكل حر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2" name="شكل حر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3" name="شكل حر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4" name="شكل حر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5" name="شكل حر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6" name="شكل حر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7" name="شكل حر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8" name="شكل حر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79" name="شكل حر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0" name="شكل حر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1" name="شكل حر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2" name="شكل حر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3" name="شكل حر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4" name="شكل حر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5" name="شكل حر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6" name="شكل حر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7" name="شكل حر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8" name="شكل حر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89" name="شكل حر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0" name="شكل حر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1" name="شكل حر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2" name="شكل حر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3" name="شكل حر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4" name="شكل حر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5" name="شكل حر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6" name="شكل حر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7" name="شكل حر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8" name="شكل حر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299" name="شكل حر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0" name="شكل حر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1" name="شكل حر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2" name="شكل حر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3" name="شكل حر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4" name="شكل حر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5" name="شكل حر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6" name="شكل حر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7" name="شكل حر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8" name="شكل حر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09" name="شكل حر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0" name="شكل حر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1" name="شكل حر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2" name="شكل حر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3" name="شكل حر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4" name="شكل حر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5" name="شكل حر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6" name="شكل حر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7" name="شكل حر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8" name="شكل حر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19" name="شكل حر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0" name="شكل حر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1" name="شكل حر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2" name="شكل حر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3" name="شكل حر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4" name="شكل حر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5" name="شكل حر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6" name="شكل حر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7" name="شكل حر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8" name="شكل حر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29" name="شكل حر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0" name="شكل حر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1" name="شكل حر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2" name="شكل حر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3" name="شكل حر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4" name="شكل حر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5" name="شكل حر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6" name="شكل حر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7" name="شكل حر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8" name="شكل حر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39" name="شكل حر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0" name="شكل حر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1" name="شكل حر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2" name="شكل حر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3" name="شكل حر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4" name="شكل حر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5" name="شكل حر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6" name="شكل حر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7" name="شكل حر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8" name="شكل حر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49" name="شكل حر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0" name="شكل حر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1" name="شكل حر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2" name="شكل حر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3" name="شكل حر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4" name="شكل حر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5" name="شكل حر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6" name="شكل حر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7" name="شكل حر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8" name="شكل حر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59" name="شكل حر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0" name="شكل حر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1" name="شكل حر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2" name="شكل حر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3" name="شكل حر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4" name="شكل حر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5" name="شكل حر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6" name="شكل حر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7" name="شكل حر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8" name="شكل حر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69" name="شكل حر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0" name="شكل حر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1" name="شكل حر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2" name="شكل حر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3" name="شكل حر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4" name="شكل حر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5" name="شكل حر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6" name="شكل حر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7" name="شكل حر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  <p:sp>
          <p:nvSpPr>
            <p:cNvPr id="378" name="شكل حر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/>
            </a:p>
          </p:txBody>
        </p: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r" latinLnBrk="0">
              <a:defRPr lang="ar-SA" sz="4400" b="0" cap="none" baseline="0"/>
            </a:lvl1pPr>
          </a:lstStyle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ar-SA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 latinLnBrk="0">
              <a:buNone/>
              <a:defRPr lang="ar-SA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latinLnBrk="0">
              <a:buNone/>
              <a:defRPr lang="ar-SA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latinLnBrk="0">
              <a:buNone/>
              <a:defRPr lang="ar-SA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خط رسم"/>
          <p:cNvGrpSpPr/>
          <p:nvPr/>
        </p:nvGrpSpPr>
        <p:grpSpPr bwMode="invGray">
          <a:xfrm flipH="1">
            <a:off x="76199" y="1514475"/>
            <a:ext cx="10569575" cy="64008"/>
            <a:chOff x="1522413" y="1514475"/>
            <a:chExt cx="10569575" cy="64008"/>
          </a:xfrm>
        </p:grpSpPr>
        <p:sp>
          <p:nvSpPr>
            <p:cNvPr id="159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0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1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2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3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4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5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6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7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8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9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0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1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2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3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4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5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6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7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8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9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0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1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2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3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4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5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6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7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8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9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0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1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2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3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4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5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6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7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8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9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0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1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2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3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4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5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6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7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8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9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0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1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2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3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4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5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6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7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8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9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0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1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2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3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4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5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6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7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8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9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0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1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2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algn="r" latinLnBrk="0">
              <a:defRPr lang="ar-SA" sz="2400"/>
            </a:lvl1pPr>
            <a:lvl2pPr algn="r" latinLnBrk="0">
              <a:defRPr lang="ar-SA" sz="2000"/>
            </a:lvl2pPr>
            <a:lvl3pPr algn="r" latinLnBrk="0">
              <a:defRPr lang="ar-SA" sz="1800"/>
            </a:lvl3pPr>
            <a:lvl4pPr algn="r" latinLnBrk="0">
              <a:defRPr lang="ar-SA" sz="1600"/>
            </a:lvl4pPr>
            <a:lvl5pPr algn="r" latinLnBrk="0">
              <a:defRPr lang="ar-SA" sz="1600"/>
            </a:lvl5pPr>
            <a:lvl6pPr marL="1956816" algn="r" latinLnBrk="0">
              <a:defRPr lang="ar-SA" sz="1600"/>
            </a:lvl6pPr>
            <a:lvl7pPr marL="1956816" algn="r" latinLnBrk="0">
              <a:defRPr lang="ar-SA" sz="1600" baseline="0"/>
            </a:lvl7pPr>
            <a:lvl8pPr marL="1956816" algn="r" latinLnBrk="0">
              <a:defRPr lang="ar-SA" sz="1600" baseline="0"/>
            </a:lvl8pPr>
            <a:lvl9pPr marL="1956816" algn="r" latinLnBrk="0">
              <a:defRPr lang="ar-SA" sz="1600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algn="r" latinLnBrk="0">
              <a:defRPr lang="ar-SA" sz="2400"/>
            </a:lvl1pPr>
            <a:lvl2pPr algn="r" latinLnBrk="0">
              <a:defRPr lang="ar-SA" sz="2000"/>
            </a:lvl2pPr>
            <a:lvl3pPr algn="r" latinLnBrk="0">
              <a:defRPr lang="ar-SA" sz="1800"/>
            </a:lvl3pPr>
            <a:lvl4pPr algn="r" latinLnBrk="0">
              <a:defRPr lang="ar-SA" sz="1600"/>
            </a:lvl4pPr>
            <a:lvl5pPr algn="r" latinLnBrk="0">
              <a:defRPr lang="ar-SA" sz="1600"/>
            </a:lvl5pPr>
            <a:lvl6pPr marL="1956816" algn="r" latinLnBrk="0">
              <a:defRPr lang="ar-SA" sz="1600"/>
            </a:lvl6pPr>
            <a:lvl7pPr marL="1956816" algn="r" latinLnBrk="0">
              <a:defRPr lang="ar-SA" sz="1600"/>
            </a:lvl7pPr>
            <a:lvl8pPr marL="1956816" algn="r" latinLnBrk="0">
              <a:defRPr lang="ar-SA" sz="1600" baseline="0"/>
            </a:lvl8pPr>
            <a:lvl9pPr marL="1956816" algn="r" latinLnBrk="0">
              <a:defRPr lang="ar-SA" sz="1600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ال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algn="r" latinLnBrk="0">
              <a:defRPr lang="ar-SA"/>
            </a:lvl1pPr>
          </a:lstStyle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algn="r" latinLnBrk="0">
              <a:spcBef>
                <a:spcPts val="0"/>
              </a:spcBef>
              <a:buNone/>
              <a:defRPr lang="ar-SA" sz="2400" b="0"/>
            </a:lvl1pPr>
            <a:lvl2pPr marL="457200" indent="0" algn="r" latinLnBrk="0">
              <a:buNone/>
              <a:defRPr lang="ar-SA" sz="2000" b="1"/>
            </a:lvl2pPr>
            <a:lvl3pPr marL="914400" indent="0" algn="r" latinLnBrk="0">
              <a:buNone/>
              <a:defRPr lang="ar-SA" sz="1800" b="1"/>
            </a:lvl3pPr>
            <a:lvl4pPr marL="1371600" indent="0" algn="r" latinLnBrk="0">
              <a:buNone/>
              <a:defRPr lang="ar-SA" sz="1600" b="1"/>
            </a:lvl4pPr>
            <a:lvl5pPr marL="1828800" indent="0" algn="r" latinLnBrk="0">
              <a:buNone/>
              <a:defRPr lang="ar-SA" sz="1600" b="1"/>
            </a:lvl5pPr>
            <a:lvl6pPr marL="2286000" indent="0" algn="r" latinLnBrk="0">
              <a:buNone/>
              <a:defRPr lang="ar-SA" sz="1600" b="1"/>
            </a:lvl6pPr>
            <a:lvl7pPr marL="2743200" indent="0" algn="r" latinLnBrk="0">
              <a:buNone/>
              <a:defRPr lang="ar-SA" sz="1600" b="1"/>
            </a:lvl7pPr>
            <a:lvl8pPr marL="3200400" indent="0" algn="r" latinLnBrk="0">
              <a:buNone/>
              <a:defRPr lang="ar-SA" sz="1600" b="1"/>
            </a:lvl8pPr>
            <a:lvl9pPr marL="3657600" indent="0" algn="r" latinLnBrk="0">
              <a:buNone/>
              <a:defRPr lang="ar-SA" sz="1600" b="1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algn="r" latinLnBrk="0">
              <a:defRPr lang="ar-SA" sz="2400"/>
            </a:lvl1pPr>
            <a:lvl2pPr algn="r" latinLnBrk="0">
              <a:defRPr lang="ar-SA" sz="2000"/>
            </a:lvl2pPr>
            <a:lvl3pPr algn="r" latinLnBrk="0">
              <a:defRPr lang="ar-SA" sz="1800"/>
            </a:lvl3pPr>
            <a:lvl4pPr algn="r" latinLnBrk="0">
              <a:defRPr lang="ar-SA" sz="1600"/>
            </a:lvl4pPr>
            <a:lvl5pPr algn="r" latinLnBrk="0">
              <a:defRPr lang="ar-SA" sz="1600"/>
            </a:lvl5pPr>
            <a:lvl6pPr marL="1956816" algn="r" latinLnBrk="0">
              <a:defRPr lang="ar-SA" sz="1600"/>
            </a:lvl6pPr>
            <a:lvl7pPr marL="1956816" algn="r" latinLnBrk="0">
              <a:defRPr lang="ar-SA" sz="1600" baseline="0"/>
            </a:lvl7pPr>
            <a:lvl8pPr marL="1956816" algn="r" latinLnBrk="0">
              <a:defRPr lang="ar-SA" sz="1600" baseline="0"/>
            </a:lvl8pPr>
            <a:lvl9pPr marL="1956816" algn="r" latinLnBrk="0">
              <a:defRPr lang="ar-SA" sz="1600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algn="r" latinLnBrk="0">
              <a:spcBef>
                <a:spcPts val="0"/>
              </a:spcBef>
              <a:buNone/>
              <a:defRPr lang="ar-SA" sz="2400" b="0"/>
            </a:lvl1pPr>
            <a:lvl2pPr marL="457200" indent="0" algn="r" latinLnBrk="0">
              <a:buNone/>
              <a:defRPr lang="ar-SA" sz="2000" b="1"/>
            </a:lvl2pPr>
            <a:lvl3pPr marL="914400" indent="0" algn="r" latinLnBrk="0">
              <a:buNone/>
              <a:defRPr lang="ar-SA" sz="1800" b="1"/>
            </a:lvl3pPr>
            <a:lvl4pPr marL="1371600" indent="0" algn="r" latinLnBrk="0">
              <a:buNone/>
              <a:defRPr lang="ar-SA" sz="1600" b="1"/>
            </a:lvl4pPr>
            <a:lvl5pPr marL="1828800" indent="0" algn="r" latinLnBrk="0">
              <a:buNone/>
              <a:defRPr lang="ar-SA" sz="1600" b="1"/>
            </a:lvl5pPr>
            <a:lvl6pPr marL="2286000" indent="0" algn="r" latinLnBrk="0">
              <a:buNone/>
              <a:defRPr lang="ar-SA" sz="1600" b="1"/>
            </a:lvl6pPr>
            <a:lvl7pPr marL="2743200" indent="0" algn="r" latinLnBrk="0">
              <a:buNone/>
              <a:defRPr lang="ar-SA" sz="1600" b="1"/>
            </a:lvl7pPr>
            <a:lvl8pPr marL="3200400" indent="0" algn="r" latinLnBrk="0">
              <a:buNone/>
              <a:defRPr lang="ar-SA" sz="1600" b="1"/>
            </a:lvl8pPr>
            <a:lvl9pPr marL="3657600" indent="0" algn="r" latinLnBrk="0">
              <a:buNone/>
              <a:defRPr lang="ar-SA" sz="1600" b="1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algn="r" latinLnBrk="0">
              <a:defRPr lang="ar-SA" sz="2400"/>
            </a:lvl1pPr>
            <a:lvl2pPr algn="r" latinLnBrk="0">
              <a:defRPr lang="ar-SA" sz="2000"/>
            </a:lvl2pPr>
            <a:lvl3pPr algn="r" latinLnBrk="0">
              <a:defRPr lang="ar-SA" sz="1800"/>
            </a:lvl3pPr>
            <a:lvl4pPr algn="r" latinLnBrk="0">
              <a:defRPr lang="ar-SA" sz="1600"/>
            </a:lvl4pPr>
            <a:lvl5pPr marL="1956816" algn="r" latinLnBrk="0">
              <a:defRPr lang="ar-SA" sz="1600"/>
            </a:lvl5pPr>
            <a:lvl6pPr marL="1956816" algn="r" latinLnBrk="0">
              <a:defRPr lang="ar-SA" sz="1600"/>
            </a:lvl6pPr>
            <a:lvl7pPr marL="1956816" algn="r" latinLnBrk="0">
              <a:defRPr lang="ar-SA" sz="1600"/>
            </a:lvl7pPr>
            <a:lvl8pPr marL="1956816" algn="r" latinLnBrk="0">
              <a:defRPr lang="ar-SA" sz="1600"/>
            </a:lvl8pPr>
            <a:lvl9pPr marL="1956816" algn="r" latinLnBrk="0">
              <a:defRPr lang="ar-SA" sz="160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85" name="خط رسم"/>
          <p:cNvGrpSpPr/>
          <p:nvPr userDrawn="1"/>
        </p:nvGrpSpPr>
        <p:grpSpPr bwMode="invGray">
          <a:xfrm flipH="1">
            <a:off x="76199" y="1514475"/>
            <a:ext cx="10569575" cy="64008"/>
            <a:chOff x="1522413" y="1514475"/>
            <a:chExt cx="10569575" cy="64008"/>
          </a:xfrm>
        </p:grpSpPr>
        <p:sp>
          <p:nvSpPr>
            <p:cNvPr id="86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7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8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89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0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1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2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3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4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5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6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7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8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99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0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1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2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3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4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5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6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7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8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09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0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1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2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3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4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5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6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7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8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19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0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1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2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3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4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5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6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7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8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29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0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1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2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3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4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5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6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7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8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39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0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1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2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3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4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5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6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7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8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49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0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1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2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3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4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5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6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7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8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9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خط رسم"/>
          <p:cNvGrpSpPr/>
          <p:nvPr/>
        </p:nvGrpSpPr>
        <p:grpSpPr bwMode="invGray">
          <a:xfrm>
            <a:off x="1522413" y="1516937"/>
            <a:ext cx="10569575" cy="60316"/>
            <a:chOff x="1522413" y="1516937"/>
            <a:chExt cx="10569575" cy="60316"/>
          </a:xfrm>
        </p:grpSpPr>
        <p:sp>
          <p:nvSpPr>
            <p:cNvPr id="157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8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59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0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1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2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3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4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5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6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7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8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69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0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1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2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3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4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5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6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7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8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79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0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1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2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3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4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5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6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7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8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89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0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1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2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3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4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5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6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7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8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199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0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1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2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3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4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5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6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8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09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0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1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2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3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4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5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6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7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8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19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0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1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2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3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4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5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6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7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8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29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0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31" name="خط رسم"/>
          <p:cNvGrpSpPr/>
          <p:nvPr userDrawn="1"/>
        </p:nvGrpSpPr>
        <p:grpSpPr bwMode="invGray">
          <a:xfrm flipH="1">
            <a:off x="76199" y="1514475"/>
            <a:ext cx="10569575" cy="64008"/>
            <a:chOff x="1522413" y="1514475"/>
            <a:chExt cx="10569575" cy="64008"/>
          </a:xfrm>
        </p:grpSpPr>
        <p:sp>
          <p:nvSpPr>
            <p:cNvPr id="232" name="شكل حر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3" name="شكل حر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4" name="شكل حر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5" name="شكل حر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6" name="شكل حر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7" name="شكل حر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8" name="شكل حر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39" name="شكل حر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0" name="شكل حر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1" name="شكل حر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2" name="شكل حر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3" name="شكل حر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4" name="شكل حر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5" name="شكل حر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6" name="شكل حر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7" name="شكل حر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8" name="شكل حر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49" name="شكل حر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0" name="شكل حر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1" name="شكل حر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2" name="شكل حر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3" name="شكل حر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4" name="شكل حر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5" name="شكل حر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6" name="شكل حر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7" name="شكل حر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8" name="شكل حر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59" name="شكل حر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0" name="شكل حر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1" name="شكل حر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2" name="شكل حر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3" name="شكل حر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4" name="شكل حر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5" name="شكل حر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6" name="شكل حر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7" name="شكل حر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8" name="شكل حر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69" name="شكل حر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0" name="شكل حر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1" name="شكل حر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2" name="شكل حر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3" name="شكل حر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4" name="شكل حر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5" name="شكل حر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6" name="شكل حر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7" name="شكل حر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8" name="شكل حر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79" name="شكل حر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0" name="شكل حر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1" name="شكل حر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2" name="شكل حر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3" name="شكل حر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4" name="شكل حر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5" name="شكل حر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6" name="شكل حر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7" name="شكل حر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8" name="شكل حر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89" name="شكل حر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0" name="شكل حر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1" name="شكل حر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2" name="شكل حر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3" name="شكل حر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4" name="شكل حر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5" name="شكل حر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6" name="شكل حر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7" name="شكل حر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8" name="شكل حر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299" name="شكل حر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0" name="شكل حر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1" name="شكل حر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2" name="شكل حر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3" name="شكل حر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4" name="شكل حر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  <p:sp>
          <p:nvSpPr>
            <p:cNvPr id="305" name="شكل حر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ar-SA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إطار"/>
          <p:cNvGrpSpPr/>
          <p:nvPr/>
        </p:nvGrpSpPr>
        <p:grpSpPr bwMode="invGray">
          <a:xfrm flipH="1">
            <a:off x="1458829" y="1630821"/>
            <a:ext cx="6291028" cy="4575885"/>
            <a:chOff x="4417839" y="1630821"/>
            <a:chExt cx="6291028" cy="4575885"/>
          </a:xfrm>
        </p:grpSpPr>
        <p:grpSp>
          <p:nvGrpSpPr>
            <p:cNvPr id="616" name="مجموعة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مجموعة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شكل حر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5" name="شكل حر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6" name="شكل حر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7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8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9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0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1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2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3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4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5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6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7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8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9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0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1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2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3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4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5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6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7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8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9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0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1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2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3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4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5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6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7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8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9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0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1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2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3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4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5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6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7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8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9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0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1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2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3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4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5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6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7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8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9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0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1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2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3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4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5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6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7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8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9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0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1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2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3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4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5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6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7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مجموعة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شكل حر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1" name="شكل حر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2" name="شكل حر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3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4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5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6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7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8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9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0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1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2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3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4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5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6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7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8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9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0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1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2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3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4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5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6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7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8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9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0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1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2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3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4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5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6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7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8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9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0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1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2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3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4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5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6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7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8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9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0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1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2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3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4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5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6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7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8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9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0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1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2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3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4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5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6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7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8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9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0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1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2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3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مجموعة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مجموعة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شكل حر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5" name="شكل حر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6" name="شكل حر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7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8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9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0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1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2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3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4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5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6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7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8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9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0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1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2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3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4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5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6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7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8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9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0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1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2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3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4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5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6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7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8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9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0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1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2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3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4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5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6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7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8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9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0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1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2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3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4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5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6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7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8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9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0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1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2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3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4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5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6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7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8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9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0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1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2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3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4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5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6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7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مجموعة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شكل حر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1" name="شكل حر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2" name="شكل حر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3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4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5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6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7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8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9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0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1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2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3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4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5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6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7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8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9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0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1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2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3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4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5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6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7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8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9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0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1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2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3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4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5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6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7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8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9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0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1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2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3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4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5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6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7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8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9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0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1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2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3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4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5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6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7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8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9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0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1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2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3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4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5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6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7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8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9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0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1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2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3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r" latinLnBrk="0">
              <a:defRPr lang="ar-SA" sz="3200" b="0"/>
            </a:lvl1pPr>
          </a:lstStyle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51012" y="1905000"/>
            <a:ext cx="5669280" cy="4038600"/>
          </a:xfrm>
        </p:spPr>
        <p:txBody>
          <a:bodyPr>
            <a:normAutofit/>
          </a:bodyPr>
          <a:lstStyle>
            <a:lvl1pPr algn="r" latinLnBrk="0">
              <a:defRPr lang="ar-SA" sz="2400"/>
            </a:lvl1pPr>
            <a:lvl2pPr algn="r" latinLnBrk="0">
              <a:defRPr lang="ar-SA" sz="2000"/>
            </a:lvl2pPr>
            <a:lvl3pPr algn="r" latinLnBrk="0">
              <a:defRPr lang="ar-SA" sz="1800"/>
            </a:lvl3pPr>
            <a:lvl4pPr algn="r" latinLnBrk="0">
              <a:defRPr lang="ar-SA" sz="1600"/>
            </a:lvl4pPr>
            <a:lvl5pPr algn="r" latinLnBrk="0">
              <a:defRPr lang="ar-SA" sz="1600"/>
            </a:lvl5pPr>
            <a:lvl6pPr algn="r" latinLnBrk="0">
              <a:defRPr lang="ar-SA" sz="1600"/>
            </a:lvl6pPr>
            <a:lvl7pPr algn="r" latinLnBrk="0">
              <a:defRPr lang="ar-SA" sz="1600" baseline="0"/>
            </a:lvl7pPr>
            <a:lvl8pPr algn="r" latinLnBrk="0">
              <a:defRPr lang="ar-SA" sz="1600" baseline="0"/>
            </a:lvl8pPr>
            <a:lvl9pPr algn="r" latinLnBrk="0">
              <a:defRPr lang="ar-SA" sz="1600" baseline="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891312" y="3429000"/>
            <a:ext cx="2743200" cy="2743200"/>
          </a:xfrm>
        </p:spPr>
        <p:txBody>
          <a:bodyPr anchor="b">
            <a:normAutofit/>
          </a:bodyPr>
          <a:lstStyle>
            <a:lvl1pPr marL="0" indent="0" algn="r" latinLnBrk="0">
              <a:spcBef>
                <a:spcPts val="1200"/>
              </a:spcBef>
              <a:buNone/>
              <a:defRPr lang="ar-SA" sz="1600"/>
            </a:lvl1pPr>
            <a:lvl2pPr marL="457200" indent="0" algn="r" latinLnBrk="0">
              <a:buNone/>
              <a:defRPr lang="ar-SA" sz="1200"/>
            </a:lvl2pPr>
            <a:lvl3pPr marL="914400" indent="0" algn="r" latinLnBrk="0">
              <a:buNone/>
              <a:defRPr lang="ar-SA" sz="1000"/>
            </a:lvl3pPr>
            <a:lvl4pPr marL="1371600" indent="0" algn="r" latinLnBrk="0">
              <a:buNone/>
              <a:defRPr lang="ar-SA" sz="900"/>
            </a:lvl4pPr>
            <a:lvl5pPr marL="1828800" indent="0" algn="r" latinLnBrk="0">
              <a:buNone/>
              <a:defRPr lang="ar-SA" sz="900"/>
            </a:lvl5pPr>
            <a:lvl6pPr marL="2286000" indent="0" algn="r" latinLnBrk="0">
              <a:buNone/>
              <a:defRPr lang="ar-SA" sz="900"/>
            </a:lvl6pPr>
            <a:lvl7pPr marL="2743200" indent="0" algn="r" latinLnBrk="0">
              <a:buNone/>
              <a:defRPr lang="ar-SA" sz="900"/>
            </a:lvl7pPr>
            <a:lvl8pPr marL="3200400" indent="0" algn="r" latinLnBrk="0">
              <a:buNone/>
              <a:defRPr lang="ar-SA" sz="900"/>
            </a:lvl8pPr>
            <a:lvl9pPr marL="3657600" indent="0" algn="r" latinLnBrk="0">
              <a:buNone/>
              <a:defRPr lang="ar-SA" sz="90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إطار"/>
          <p:cNvGrpSpPr/>
          <p:nvPr/>
        </p:nvGrpSpPr>
        <p:grpSpPr bwMode="invGray">
          <a:xfrm>
            <a:off x="4375384" y="1630821"/>
            <a:ext cx="6291028" cy="4575885"/>
            <a:chOff x="4417839" y="1630821"/>
            <a:chExt cx="6291028" cy="4575885"/>
          </a:xfrm>
        </p:grpSpPr>
        <p:grpSp>
          <p:nvGrpSpPr>
            <p:cNvPr id="615" name="مجموعة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مجموعة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شكل حر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4" name="شكل حر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5" name="شكل حر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6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7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8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9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0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1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2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3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4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5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6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7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8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59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0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1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2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3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4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5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6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7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8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69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0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1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2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3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4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5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6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7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8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79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0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1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2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3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4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5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6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7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8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89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0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1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2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3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4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5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6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7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8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99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0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1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2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3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4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5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6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7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8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09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0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1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2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3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4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5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916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مجموعة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شكل حر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0" name="شكل حر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1" name="شكل حر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2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3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4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5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6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7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8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79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0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1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2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3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4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5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6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7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8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89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0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1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2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3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4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5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6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7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8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99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0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1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2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3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4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5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6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7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8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09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0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1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2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3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4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5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6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7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8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19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0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1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2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3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4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5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6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7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8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29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0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1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2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3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4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5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6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7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8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39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0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1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842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مجموعة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مجموعة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شكل حر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4" name="شكل حر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5" name="شكل حر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6" name="شكل حر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7" name="شكل حر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8" name="شكل حر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9" name="شكل حر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0" name="شكل حر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1" name="شكل حر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2" name="شكل حر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3" name="شكل حر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4" name="شكل حر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5" name="شكل حر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6" name="شكل حر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7" name="شكل حر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8" name="شكل حر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09" name="شكل حر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0" name="شكل حر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1" name="شكل حر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2" name="شكل حر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3" name="شكل حر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4" name="شكل حر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5" name="شكل حر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6" name="شكل حر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7" name="شكل حر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8" name="شكل حر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19" name="شكل حر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0" name="شكل حر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1" name="شكل حر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2" name="شكل حر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3" name="شكل حر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4" name="شكل حر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5" name="شكل حر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6" name="شكل حر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7" name="شكل حر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8" name="شكل حر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29" name="شكل حر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0" name="شكل حر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1" name="شكل حر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2" name="شكل حر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3" name="شكل حر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4" name="شكل حر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5" name="شكل حر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6" name="شكل حر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7" name="شكل حر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8" name="شكل حر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39" name="شكل حر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0" name="شكل حر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1" name="شكل حر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2" name="شكل حر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3" name="شكل حر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4" name="شكل حر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5" name="شكل حر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6" name="شكل حر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7" name="شكل حر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8" name="شكل حر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49" name="شكل حر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0" name="شكل حر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1" name="شكل حر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2" name="شكل حر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3" name="شكل حر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4" name="شكل حر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5" name="شكل حر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6" name="شكل حر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7" name="شكل حر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8" name="شكل حر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59" name="شكل حر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0" name="شكل حر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1" name="شكل حر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2" name="شكل حر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3" name="شكل حر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4" name="شكل حر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5" name="شكل حر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766" name="شكل حر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مجموعة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شكل حر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0" name="شكل حر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1" name="شكل حر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2" name="شكل حر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3" name="شكل حر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4" name="شكل حر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5" name="شكل حر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6" name="شكل حر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7" name="شكل حر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8" name="شكل حر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29" name="شكل حر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0" name="شكل حر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1" name="شكل حر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2" name="شكل حر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3" name="شكل حر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4" name="شكل حر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5" name="شكل حر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6" name="شكل حر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7" name="شكل حر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8" name="شكل حر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39" name="شكل حر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0" name="شكل حر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1" name="شكل حر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2" name="شكل حر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3" name="شكل حر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4" name="شكل حر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5" name="شكل حر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6" name="شكل حر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7" name="شكل حر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8" name="شكل حر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49" name="شكل حر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0" name="شكل حر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1" name="شكل حر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2" name="شكل حر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3" name="شكل حر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4" name="شكل حر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5" name="شكل حر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6" name="شكل حر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7" name="شكل حر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8" name="شكل حر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59" name="شكل حر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0" name="شكل حر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1" name="شكل حر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2" name="شكل حر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3" name="شكل حر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4" name="شكل حر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5" name="شكل حر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6" name="شكل حر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7" name="شكل حر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8" name="شكل حر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69" name="شكل حر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0" name="شكل حر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1" name="شكل حر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2" name="شكل حر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3" name="شكل حر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4" name="شكل حر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5" name="شكل حر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6" name="شكل حر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7" name="شكل حر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8" name="شكل حر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79" name="شكل حر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0" name="شكل حر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1" name="شكل حر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2" name="شكل حر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3" name="شكل حر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4" name="شكل حر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5" name="شكل حر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6" name="شكل حر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7" name="شكل حر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8" name="شكل حر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89" name="شكل حر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0" name="شكل حر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1" name="شكل حر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  <p:sp>
              <p:nvSpPr>
                <p:cNvPr id="692" name="شكل حر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ar-SA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r" latinLnBrk="0">
              <a:defRPr lang="ar-SA" sz="3200" b="0"/>
            </a:lvl1pPr>
          </a:lstStyle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673722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r" latinLnBrk="0">
              <a:buNone/>
              <a:defRPr lang="ar-SA" sz="2400"/>
            </a:lvl1pPr>
            <a:lvl2pPr marL="457200" indent="0" algn="r" latinLnBrk="0">
              <a:buNone/>
              <a:defRPr lang="ar-SA" sz="2800"/>
            </a:lvl2pPr>
            <a:lvl3pPr marL="914400" indent="0" algn="r" latinLnBrk="0">
              <a:buNone/>
              <a:defRPr lang="ar-SA" sz="2400"/>
            </a:lvl3pPr>
            <a:lvl4pPr marL="1371600" indent="0" algn="r" latinLnBrk="0">
              <a:buNone/>
              <a:defRPr lang="ar-SA" sz="2000"/>
            </a:lvl4pPr>
            <a:lvl5pPr marL="1828800" indent="0" algn="r" latinLnBrk="0">
              <a:buNone/>
              <a:defRPr lang="ar-SA" sz="2000"/>
            </a:lvl5pPr>
            <a:lvl6pPr marL="2286000" indent="0" algn="r" latinLnBrk="0">
              <a:buNone/>
              <a:defRPr lang="ar-SA" sz="2000"/>
            </a:lvl6pPr>
            <a:lvl7pPr marL="2743200" indent="0" algn="r" latinLnBrk="0">
              <a:buNone/>
              <a:defRPr lang="ar-SA" sz="2000"/>
            </a:lvl7pPr>
            <a:lvl8pPr marL="3200400" indent="0" algn="r" latinLnBrk="0">
              <a:buNone/>
              <a:defRPr lang="ar-SA" sz="2000"/>
            </a:lvl8pPr>
            <a:lvl9pPr marL="3657600" indent="0" algn="r" latinLnBrk="0">
              <a:buNone/>
              <a:defRPr lang="ar-SA" sz="2000"/>
            </a:lvl9pPr>
          </a:lstStyle>
          <a:p>
            <a:pPr algn="r" rtl="1"/>
            <a:r>
              <a:rPr lang="ar-SA"/>
              <a:t>انقر فوق الأيقونة لإضافة صورة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528913" y="3411748"/>
            <a:ext cx="2743200" cy="2743200"/>
          </a:xfrm>
        </p:spPr>
        <p:txBody>
          <a:bodyPr anchor="b">
            <a:normAutofit/>
          </a:bodyPr>
          <a:lstStyle>
            <a:lvl1pPr marL="0" indent="0" algn="r" latinLnBrk="0">
              <a:spcBef>
                <a:spcPts val="1200"/>
              </a:spcBef>
              <a:buNone/>
              <a:defRPr lang="ar-SA" sz="1600"/>
            </a:lvl1pPr>
            <a:lvl2pPr marL="457200" indent="0" algn="r" latinLnBrk="0">
              <a:buNone/>
              <a:defRPr lang="ar-SA" sz="1200"/>
            </a:lvl2pPr>
            <a:lvl3pPr marL="914400" indent="0" algn="r" latinLnBrk="0">
              <a:buNone/>
              <a:defRPr lang="ar-SA" sz="1000"/>
            </a:lvl3pPr>
            <a:lvl4pPr marL="1371600" indent="0" algn="r" latinLnBrk="0">
              <a:buNone/>
              <a:defRPr lang="ar-SA" sz="900"/>
            </a:lvl4pPr>
            <a:lvl5pPr marL="1828800" indent="0" algn="r" latinLnBrk="0">
              <a:buNone/>
              <a:defRPr lang="ar-SA" sz="900"/>
            </a:lvl5pPr>
            <a:lvl6pPr marL="2286000" indent="0" algn="r" latinLnBrk="0">
              <a:buNone/>
              <a:defRPr lang="ar-SA" sz="900"/>
            </a:lvl6pPr>
            <a:lvl7pPr marL="2743200" indent="0" algn="r" latinLnBrk="0">
              <a:buNone/>
              <a:defRPr lang="ar-SA" sz="900"/>
            </a:lvl7pPr>
            <a:lvl8pPr marL="3200400" indent="0" algn="r" latinLnBrk="0">
              <a:buNone/>
              <a:defRPr lang="ar-SA" sz="900"/>
            </a:lvl8pPr>
            <a:lvl9pPr marL="3657600" indent="0" algn="r" latinLnBrk="0">
              <a:buNone/>
              <a:defRPr lang="ar-SA" sz="900"/>
            </a:lvl9pPr>
          </a:lstStyle>
          <a:p>
            <a:pPr lvl="0" algn="r" rtl="1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algn="r" rtl="1"/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algn="r" rtl="1"/>
            <a:r>
              <a:rPr lang="ar-SA"/>
              <a:t>انقر لتحرير أنماط النص الرئيسي</a:t>
            </a:r>
          </a:p>
          <a:p>
            <a:pPr lvl="1" algn="r" rtl="1"/>
            <a:r>
              <a:rPr lang="ar-SA"/>
              <a:t>المستوى الثاني</a:t>
            </a:r>
          </a:p>
          <a:p>
            <a:pPr lvl="2" algn="r" rtl="1"/>
            <a:r>
              <a:rPr lang="ar-SA"/>
              <a:t>المستوى الثالث</a:t>
            </a:r>
          </a:p>
          <a:p>
            <a:pPr lvl="3" algn="r" rtl="1"/>
            <a:r>
              <a:rPr lang="ar-SA"/>
              <a:t>المستوى الرابع</a:t>
            </a:r>
          </a:p>
          <a:p>
            <a:pPr lvl="4" algn="r" rtl="1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2879530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latinLnBrk="0">
              <a:defRPr lang="ar-SA" sz="10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fld id="{9AFE8FB1-0A7A-443E-AAF7-31D4FA1AA312}" type="datetimeFigureOut">
              <a:rPr lang="ar-SA" smtClean="0"/>
              <a:pPr/>
              <a:t>24/07/1436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418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latinLnBrk="0">
              <a:defRPr lang="ar-SA" sz="10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algn="r"/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518104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latinLnBrk="0">
              <a:defRPr lang="ar-SA" sz="10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fld id="{25BA54BD-C84D-46CE-8B72-31BFB26ABA4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ar-SA" sz="3200" kern="1200">
          <a:solidFill>
            <a:schemeClr val="tx1"/>
          </a:solidFill>
          <a:latin typeface="+mj-lt"/>
          <a:ea typeface="+mj-ea"/>
          <a:cs typeface="+mn-cs"/>
        </a:defRPr>
      </a:lvl1pPr>
    </p:titleStyle>
    <p:bodyStyle>
      <a:lvl1pPr marL="274320" indent="-274320" algn="l" defTabSz="914400" rtl="1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ar-SA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1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ar-SA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1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1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1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r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r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r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r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ar-SA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0" eaLnBrk="1" latinLnBrk="0" hangingPunct="1">
        <a:defRPr lang="ar-S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وان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sz="44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r>
              <a:rPr sz="44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تعريف</a:t>
            </a:r>
            <a:r>
              <a:rPr lang="ar-SA" sz="44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ات</a:t>
            </a:r>
            <a:r>
              <a:rPr sz="44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أنواع </a:t>
            </a:r>
            <a:r>
              <a:rPr sz="44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الفعاليات</a:t>
            </a:r>
            <a:r>
              <a:rPr sz="44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</a:t>
            </a:r>
            <a:endParaRPr lang="ar-SA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1- 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الفعالية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2- 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المؤتمرات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3-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الا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ج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تماعات </a:t>
            </a:r>
          </a:p>
          <a:p>
            <a:pPr algn="r">
              <a:buNone/>
            </a:pPr>
            <a:endParaRPr sz="3200" b="1" u="sng" spc="-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4- 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الندوة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5- 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حلقة النقاش 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6-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ورشة العمل</a:t>
            </a: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r">
              <a:buNone/>
            </a:pPr>
            <a:r>
              <a:rPr sz="3200" b="1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7- </a:t>
            </a:r>
            <a:r>
              <a:rPr sz="3200" b="1" u="sng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المعرض</a:t>
            </a:r>
            <a:endParaRPr sz="3200" b="1" spc="-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ar-SA" sz="32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2380" y="142852"/>
            <a:ext cx="9143998" cy="1020762"/>
          </a:xfrm>
        </p:spPr>
        <p:txBody>
          <a:bodyPr>
            <a:norm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{ الفعالية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Event</a:t>
            </a:r>
            <a:endParaRPr lang="ar-S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sz="3200" smtClean="0">
                <a:latin typeface="Arial" pitchFamily="34" charset="0"/>
                <a:cs typeface="Arial" pitchFamily="34" charset="0"/>
              </a:rPr>
              <a:t>حدث يقام في زمن معين و مكان معين لأجل تحقيق هدف معين </a:t>
            </a:r>
          </a:p>
          <a:p>
            <a:pPr algn="r">
              <a:buNone/>
            </a:pPr>
            <a:r>
              <a:rPr sz="3200" smtClean="0">
                <a:latin typeface="Arial" pitchFamily="34" charset="0"/>
                <a:cs typeface="Arial" pitchFamily="34" charset="0"/>
              </a:rPr>
              <a:t> سواءً كان ثقافي اجتماعي سياسي ديني اقتصادي .</a:t>
            </a:r>
            <a:endParaRPr lang="ar-SA" sz="32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{ المؤتمرات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Conferences</a:t>
            </a:r>
            <a:endParaRPr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93686" y="1857364"/>
            <a:ext cx="10287072" cy="4738710"/>
          </a:xfrm>
        </p:spPr>
        <p:txBody>
          <a:bodyPr>
            <a:noAutofit/>
          </a:bodyPr>
          <a:lstStyle/>
          <a:p>
            <a:pPr marL="0" indent="0" algn="r">
              <a:lnSpc>
                <a:spcPts val="2800"/>
              </a:lnSpc>
              <a:spcBef>
                <a:spcPct val="20000"/>
              </a:spcBef>
              <a:buSzTx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 المؤتمر يعني الحدث الأكبر عادة, ربما لمئات بل لآلاف الأشخاص . وتستمر المؤتمرات أحياناً لعدة أيام وقد تتضمن برامج اجتماعية متشعبة ومعارض . ويشمل الكثير من المؤتمرات الكبرى أعضاء من مختلف أنحاء العالم, ويتم فيها بحث القضايا ذات الاهتمام المحلي والعالمي .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endParaRPr sz="280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/>
            </a:endParaRP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وهذا التعريف يستند إلى عدة عناصر محددة :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* حدث أكبر .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* يحضره مئات بل آلاف الأشخاص .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* مدته الزمنية تصل لعدة أيام . 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* يتضمن برامج اجتماعية ومعارض .</a:t>
            </a:r>
          </a:p>
          <a:p>
            <a:pPr marL="0" lvl="0" indent="0" algn="r">
              <a:lnSpc>
                <a:spcPts val="2800"/>
              </a:lnSpc>
              <a:spcBef>
                <a:spcPct val="20000"/>
              </a:spcBef>
              <a:buSzTx/>
              <a:buNone/>
            </a:pPr>
            <a:r>
              <a:rPr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/>
              </a:rPr>
              <a:t>* يبحث قضايا سواء محلية أو دولية .</a:t>
            </a:r>
          </a:p>
          <a:p>
            <a:pPr algn="ctr"/>
            <a:endParaRPr lang="ar-SA" sz="28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0942" y="214290"/>
            <a:ext cx="9143998" cy="1500198"/>
          </a:xfrm>
        </p:spPr>
        <p:txBody>
          <a:bodyPr>
            <a:no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{ الاجتماع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Meeting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SA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تعني عادة حدثاً أصغر بكثير , ويضم غالباً عدداً محدوداً من المديرين .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يناقشون شؤون العمل في غرفة اجتماعات . غير أن كلمة (( اجتماع ))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قد تستخدم في سياق أشمل لوصف المؤتمرات والاجتماعات والندوات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جميعاً</a:t>
            </a:r>
          </a:p>
          <a:p>
            <a:pPr algn="r"/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79570" y="214290"/>
            <a:ext cx="8786840" cy="1428736"/>
          </a:xfrm>
        </p:spPr>
        <p:txBody>
          <a:bodyPr>
            <a:no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{ الندوة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Symposium</a:t>
            </a:r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SA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6628" y="1905000"/>
            <a:ext cx="9429786" cy="4267200"/>
          </a:xfrm>
        </p:spPr>
        <p:txBody>
          <a:bodyPr>
            <a:noAutofit/>
          </a:bodyPr>
          <a:lstStyle/>
          <a:p>
            <a:pPr algn="r"/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يستخدم هذا المصطلح لوصف تجمعات يتراوح حجمها من صغير إلى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متوسط ويتراوح عدد الحضور فيها من(12) إلى حوالي(150)شخصاً,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وتتميز بعدد محدود من المشاركين وطابع غير رسمي للانعقاد .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وتنعقد الندوات عادة لفترة يوم واحد أو يومين بهدف تثقيف الحضور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وتزويدهم بالمعلومات.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وبعض الندوات تنشر البحوث والدراسات التي نوقشت في الندوة . </a:t>
            </a:r>
          </a:p>
          <a:p>
            <a:pPr algn="r"/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{ حلقة النقاش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Colloquium</a:t>
            </a:r>
            <a:endParaRPr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93752" y="1905000"/>
            <a:ext cx="9572662" cy="4267200"/>
          </a:xfrm>
        </p:spPr>
        <p:txBody>
          <a:bodyPr>
            <a:noAutofit/>
          </a:bodyPr>
          <a:lstStyle/>
          <a:p>
            <a:pPr algn="r"/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تقترب في معناها من الندوة إلا أن حلقة النقاش أقل ميلاً نحو الرسميات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لأن تدفق المعلومات فيها يأخذ اتجاهين . أي أنها تجمع لكن النقاش 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بها أساسي وحتمي بين الحضور .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وعلى كل فإن التعريف الوارد بقاموس أكسفورد الإنجليزي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بأن حلقة النقاش هي عبارة عن (( حفلة عقب العشاء تتخللها المشروبات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والنقاش )) وهو لا يعد تعريفاً دقيقاً .</a:t>
            </a:r>
          </a:p>
          <a:p>
            <a:pPr algn="r"/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{ ورشة العمل }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Work Shop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ar-SA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08000" y="1905000"/>
            <a:ext cx="9858414" cy="4267200"/>
          </a:xfrm>
        </p:spPr>
        <p:txBody>
          <a:bodyPr>
            <a:noAutofit/>
          </a:bodyPr>
          <a:lstStyle/>
          <a:p>
            <a:pPr algn="r"/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هي تجمع يتميز بالعدد القليل من الحضور ,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لمناقشة موضوعات محددة وتبادل الآراء أو حل معضلات بعينها.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تتدفق المعلومات بين كل المشاركين .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وتتسم الورشة بالحميمية والحوار والمناقشات المركزة لقلة عدد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المشاركين الذي قد لا يتجاوز عددهم عشرة أفراد وقد يصدر عن ورشة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العمل إنتاج إعلامي معبر عن سير المناقشة .</a:t>
            </a:r>
          </a:p>
          <a:p>
            <a:pPr algn="r"/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{ المعرض }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Exhibition</a:t>
            </a:r>
            <a:endParaRPr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93686" y="1714488"/>
            <a:ext cx="10072728" cy="4457712"/>
          </a:xfrm>
        </p:spPr>
        <p:txBody>
          <a:bodyPr>
            <a:noAutofit/>
          </a:bodyPr>
          <a:lstStyle/>
          <a:p>
            <a:pPr algn="r"/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المعرض هو تجمع كبير من شركات أو هيئات في مكان واحد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من مختلف العالم لعرض أفضل وآخر منتجاتها .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إن زيارة المعرض يسهل للمستثمر أو التاجر وللمسوق أو المصنع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أو الباحث أن يجد المطلوب في سرعة  وأن يطلع على احدث ما هو في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الأسواق و التعرف على متطلبات السوق والنتيجة هي فائدة للجميع.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المعرض بمختصر هو وسيلة تسهيل مقابلة بكَمْ لايُستهان  به من شركات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وهيئات في موقع واحد بدلاً من أتعاب السفر الطويل لزيارة تلك </a:t>
            </a:r>
          </a:p>
          <a:p>
            <a:pPr algn="r">
              <a:buNone/>
            </a:pPr>
            <a:r>
              <a:rPr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المصانع أو الأشخاص. </a:t>
            </a:r>
          </a:p>
          <a:p>
            <a:pPr algn="r"/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736562" y="2071678"/>
          <a:ext cx="10572821" cy="3754120"/>
        </p:xfrm>
        <a:graphic>
          <a:graphicData uri="http://schemas.openxmlformats.org/drawingml/2006/table">
            <a:tbl>
              <a:tblPr rtl="1" firstRow="1" bandRow="1">
                <a:tableStyleId>{6E25E649-3F16-4E02-A733-19D2CDBF48F0}</a:tableStyleId>
              </a:tblPr>
              <a:tblGrid>
                <a:gridCol w="1510403"/>
                <a:gridCol w="1510403"/>
                <a:gridCol w="1510403"/>
                <a:gridCol w="1510403"/>
                <a:gridCol w="1510403"/>
                <a:gridCol w="1510403"/>
                <a:gridCol w="151040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المؤتمرات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الاجتماع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الندوة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حلقة النقاش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ورشة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عمل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المعرض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حجم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الحدث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حدث كبير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حدث صغير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حدث صغير إلى متوسط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حدث صغير إلى متوسط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حدث صغير 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حدث كبير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عدد الحضور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مئات بل لآلاف الأشخاص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عدد محدود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من المديرين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من (12) إلى (150) شخص</a:t>
                      </a:r>
                      <a:endParaRPr lang="ar-SA" baseline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من (12)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إلى (150) شخص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لا يتجاوز 10 </a:t>
                      </a:r>
                      <a:r>
                        <a:rPr lang="ar-SA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اشخاص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عدد غير محدد من الزوار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الغرض من الحدث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بحث القضايا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ذات الاهتمام المحلي والعالمي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مناقشة شؤون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العمل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تثقيف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الحضور وتزويدهم بالمعلومات 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نقاش عام بين الحضور 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مناقشة وتبادل الآراء في موضوعات محددة أوحل معضلات بعينها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عرض أفضل وأحدث المنتجات من الشركات الموجودة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في المعرض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مدة الحدث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atin typeface="Arial" pitchFamily="34" charset="0"/>
                          <a:cs typeface="Arial" pitchFamily="34" charset="0"/>
                        </a:rPr>
                        <a:t>تستمر</a:t>
                      </a:r>
                      <a:r>
                        <a:rPr lang="ar-SA" baseline="0" dirty="0" smtClean="0">
                          <a:latin typeface="Arial" pitchFamily="34" charset="0"/>
                          <a:cs typeface="Arial" pitchFamily="34" charset="0"/>
                        </a:rPr>
                        <a:t> أحياناً لعدة أيام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تستمر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أحياناً لعدة ساعات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عادتاً يوم أو يومين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ساعات محددة 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ساعات محددة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يستمر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لعدة أيام</a:t>
                      </a:r>
                      <a:endParaRPr lang="ar-SA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لوح طباشير ‎16x9‎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تشير هذه القيمة إلى عدد مرات الحفظ أو المراجعات. يعد التطبيق مسؤولاً عن تحديث هذه القيمة بعد كل مراجعة.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1CC889-B55A-4246-8D72-AEC912BCD2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5DBF61-A50A-4EA0-945F-5445B1740A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F4CB80-51E5-47C8-B45D-3834AA25DD5F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571</Words>
  <Application>Microsoft Office PowerPoint</Application>
  <PresentationFormat>Custom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لوح طباشير ‎16x9‎</vt:lpstr>
      <vt:lpstr>” تعريفات أنواع الفعاليات“</vt:lpstr>
      <vt:lpstr>{ الفعالية } Event</vt:lpstr>
      <vt:lpstr> { المؤتمرات } Conferences</vt:lpstr>
      <vt:lpstr> { الاجتماع } Meeting </vt:lpstr>
      <vt:lpstr> { الندوة } Symposium </vt:lpstr>
      <vt:lpstr> { حلقة النقاش } Colloquium</vt:lpstr>
      <vt:lpstr> { ورشة العمل }Work Shop </vt:lpstr>
      <vt:lpstr>{ المعرض } Exhibition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تخطيط العنوان</dc:title>
  <dc:creator>Summer</dc:creator>
  <cp:lastModifiedBy>User</cp:lastModifiedBy>
  <cp:revision>35</cp:revision>
  <dcterms:created xsi:type="dcterms:W3CDTF">2013-04-05T19:59:21Z</dcterms:created>
  <dcterms:modified xsi:type="dcterms:W3CDTF">2015-05-12T09:51:39Z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ArticulateGUID">
    <vt:lpwstr>FB747171-2F70-48CE-A2DB-B73264600B22</vt:lpwstr>
  </property>
  <property fmtid="{D5CDD505-2E9C-101B-9397-08002B2CF9AE}" pid="4" name="ArticulatePath">
    <vt:lpwstr>تعريفات عناصر الفعاليات</vt:lpwstr>
  </property>
</Properties>
</file>