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1A3C60-3366-465C-9B1F-4ED3E36E8A22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D4BD7EAF-B311-401E-AA11-82FD4671DE27}">
      <dgm:prSet phldrT="[نص]"/>
      <dgm:spPr/>
      <dgm:t>
        <a:bodyPr/>
        <a:lstStyle/>
        <a:p>
          <a:pPr rtl="1"/>
          <a:r>
            <a:rPr lang="ar-SA" dirty="0">
              <a:latin typeface="AAA GoldenLotus" panose="02000000000000000000" pitchFamily="2" charset="-78"/>
              <a:cs typeface="AAA GoldenLotus" panose="02000000000000000000" pitchFamily="2" charset="-78"/>
            </a:rPr>
            <a:t>العلم</a:t>
          </a:r>
        </a:p>
      </dgm:t>
    </dgm:pt>
    <dgm:pt modelId="{51BD6F60-6F50-4E21-92B4-C07548B0511B}" type="parTrans" cxnId="{EEF0DAC5-35B1-4026-BDBD-9FA24EF2EBC5}">
      <dgm:prSet/>
      <dgm:spPr/>
      <dgm:t>
        <a:bodyPr/>
        <a:lstStyle/>
        <a:p>
          <a:pPr rtl="1"/>
          <a:endParaRPr lang="ar-SA"/>
        </a:p>
      </dgm:t>
    </dgm:pt>
    <dgm:pt modelId="{BC19009B-252B-4F5E-BE46-D83E50034994}" type="sibTrans" cxnId="{EEF0DAC5-35B1-4026-BDBD-9FA24EF2EBC5}">
      <dgm:prSet/>
      <dgm:spPr/>
      <dgm:t>
        <a:bodyPr/>
        <a:lstStyle/>
        <a:p>
          <a:pPr rtl="1"/>
          <a:endParaRPr lang="ar-SA"/>
        </a:p>
      </dgm:t>
    </dgm:pt>
    <dgm:pt modelId="{BD3D1B7E-9E23-44AB-92DD-35FE2A8C5DA9}">
      <dgm:prSet phldrT="[نص]"/>
      <dgm:spPr/>
      <dgm:t>
        <a:bodyPr/>
        <a:lstStyle/>
        <a:p>
          <a:pPr rtl="1"/>
          <a:r>
            <a:rPr lang="ar-SA" dirty="0">
              <a:latin typeface="AAA GoldenLotus" panose="02000000000000000000" pitchFamily="2" charset="-78"/>
              <a:cs typeface="AAA GoldenLotus" panose="02000000000000000000" pitchFamily="2" charset="-78"/>
            </a:rPr>
            <a:t>الحضارة</a:t>
          </a:r>
        </a:p>
      </dgm:t>
    </dgm:pt>
    <dgm:pt modelId="{475A91DB-D28B-4C22-8C2B-6D3BC89540A9}" type="parTrans" cxnId="{96CD5593-BC76-4074-BBD3-690E8FF4713E}">
      <dgm:prSet/>
      <dgm:spPr/>
      <dgm:t>
        <a:bodyPr/>
        <a:lstStyle/>
        <a:p>
          <a:pPr rtl="1"/>
          <a:endParaRPr lang="ar-SA"/>
        </a:p>
      </dgm:t>
    </dgm:pt>
    <dgm:pt modelId="{69819BA6-D4EC-4667-821B-13AEFB1D6685}" type="sibTrans" cxnId="{96CD5593-BC76-4074-BBD3-690E8FF4713E}">
      <dgm:prSet/>
      <dgm:spPr/>
      <dgm:t>
        <a:bodyPr/>
        <a:lstStyle/>
        <a:p>
          <a:pPr rtl="1"/>
          <a:endParaRPr lang="ar-SA"/>
        </a:p>
      </dgm:t>
    </dgm:pt>
    <dgm:pt modelId="{5767DCB4-6353-462E-B66C-DAB443A86B38}" type="pres">
      <dgm:prSet presAssocID="{A11A3C60-3366-465C-9B1F-4ED3E36E8A22}" presName="cycle" presStyleCnt="0">
        <dgm:presLayoutVars>
          <dgm:dir/>
          <dgm:resizeHandles val="exact"/>
        </dgm:presLayoutVars>
      </dgm:prSet>
      <dgm:spPr/>
    </dgm:pt>
    <dgm:pt modelId="{2DC22D7F-BEDA-4049-B320-E623A4C0AFBA}" type="pres">
      <dgm:prSet presAssocID="{D4BD7EAF-B311-401E-AA11-82FD4671DE27}" presName="arrow" presStyleLbl="node1" presStyleIdx="0" presStyleCnt="2">
        <dgm:presLayoutVars>
          <dgm:bulletEnabled val="1"/>
        </dgm:presLayoutVars>
      </dgm:prSet>
      <dgm:spPr/>
    </dgm:pt>
    <dgm:pt modelId="{844C4A4A-E3F4-48A6-BF7B-F1290AF2D716}" type="pres">
      <dgm:prSet presAssocID="{BD3D1B7E-9E23-44AB-92DD-35FE2A8C5DA9}" presName="arrow" presStyleLbl="node1" presStyleIdx="1" presStyleCnt="2">
        <dgm:presLayoutVars>
          <dgm:bulletEnabled val="1"/>
        </dgm:presLayoutVars>
      </dgm:prSet>
      <dgm:spPr/>
    </dgm:pt>
  </dgm:ptLst>
  <dgm:cxnLst>
    <dgm:cxn modelId="{600B655B-315F-41AE-ABE2-4F4ACDA43FAF}" type="presOf" srcId="{BD3D1B7E-9E23-44AB-92DD-35FE2A8C5DA9}" destId="{844C4A4A-E3F4-48A6-BF7B-F1290AF2D716}" srcOrd="0" destOrd="0" presId="urn:microsoft.com/office/officeart/2005/8/layout/arrow1"/>
    <dgm:cxn modelId="{CBFB346C-35B8-44C3-BA95-19E8CFD06968}" type="presOf" srcId="{D4BD7EAF-B311-401E-AA11-82FD4671DE27}" destId="{2DC22D7F-BEDA-4049-B320-E623A4C0AFBA}" srcOrd="0" destOrd="0" presId="urn:microsoft.com/office/officeart/2005/8/layout/arrow1"/>
    <dgm:cxn modelId="{6D20818A-F2B3-4D43-B43C-7D67C7E85CB0}" type="presOf" srcId="{A11A3C60-3366-465C-9B1F-4ED3E36E8A22}" destId="{5767DCB4-6353-462E-B66C-DAB443A86B38}" srcOrd="0" destOrd="0" presId="urn:microsoft.com/office/officeart/2005/8/layout/arrow1"/>
    <dgm:cxn modelId="{96CD5593-BC76-4074-BBD3-690E8FF4713E}" srcId="{A11A3C60-3366-465C-9B1F-4ED3E36E8A22}" destId="{BD3D1B7E-9E23-44AB-92DD-35FE2A8C5DA9}" srcOrd="1" destOrd="0" parTransId="{475A91DB-D28B-4C22-8C2B-6D3BC89540A9}" sibTransId="{69819BA6-D4EC-4667-821B-13AEFB1D6685}"/>
    <dgm:cxn modelId="{EEF0DAC5-35B1-4026-BDBD-9FA24EF2EBC5}" srcId="{A11A3C60-3366-465C-9B1F-4ED3E36E8A22}" destId="{D4BD7EAF-B311-401E-AA11-82FD4671DE27}" srcOrd="0" destOrd="0" parTransId="{51BD6F60-6F50-4E21-92B4-C07548B0511B}" sibTransId="{BC19009B-252B-4F5E-BE46-D83E50034994}"/>
    <dgm:cxn modelId="{D8FA5B88-BB35-4E3D-893C-A435E55062E4}" type="presParOf" srcId="{5767DCB4-6353-462E-B66C-DAB443A86B38}" destId="{2DC22D7F-BEDA-4049-B320-E623A4C0AFBA}" srcOrd="0" destOrd="0" presId="urn:microsoft.com/office/officeart/2005/8/layout/arrow1"/>
    <dgm:cxn modelId="{82E8FDDA-5CF2-4305-8F62-75F8E429D0DC}" type="presParOf" srcId="{5767DCB4-6353-462E-B66C-DAB443A86B38}" destId="{844C4A4A-E3F4-48A6-BF7B-F1290AF2D716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9CC8D1-D05C-4968-8A62-1B09A9AA535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73130669-F96E-4FFF-AEEB-F388711D7354}">
      <dgm:prSet phldrT="[نص]" custT="1"/>
      <dgm:spPr/>
      <dgm:t>
        <a:bodyPr/>
        <a:lstStyle/>
        <a:p>
          <a:pPr rtl="1"/>
          <a:r>
            <a:rPr lang="ar-SA" sz="2400" b="1" dirty="0">
              <a:latin typeface="AAA GoldenLotus" panose="02000000000000000000" pitchFamily="2" charset="-78"/>
              <a:cs typeface="AAA GoldenLotus" panose="02000000000000000000" pitchFamily="2" charset="-78"/>
            </a:rPr>
            <a:t>اللغة</a:t>
          </a:r>
        </a:p>
      </dgm:t>
    </dgm:pt>
    <dgm:pt modelId="{B38637A8-3432-4957-80FA-181E90F201EE}" type="parTrans" cxnId="{B12DF4EA-4CE6-4146-A61A-5CCD2A127BE9}">
      <dgm:prSet/>
      <dgm:spPr/>
      <dgm:t>
        <a:bodyPr/>
        <a:lstStyle/>
        <a:p>
          <a:pPr rtl="1"/>
          <a:endParaRPr lang="ar-SA"/>
        </a:p>
      </dgm:t>
    </dgm:pt>
    <dgm:pt modelId="{96A923FA-D9FA-486D-BF03-17B458125D07}" type="sibTrans" cxnId="{B12DF4EA-4CE6-4146-A61A-5CCD2A127BE9}">
      <dgm:prSet/>
      <dgm:spPr/>
      <dgm:t>
        <a:bodyPr/>
        <a:lstStyle/>
        <a:p>
          <a:pPr rtl="1"/>
          <a:endParaRPr lang="ar-SA"/>
        </a:p>
      </dgm:t>
    </dgm:pt>
    <dgm:pt modelId="{FFA44D90-E35A-4E66-9891-413501349DEF}">
      <dgm:prSet phldrT="[نص]"/>
      <dgm:spPr/>
      <dgm:t>
        <a:bodyPr/>
        <a:lstStyle/>
        <a:p>
          <a:pPr rtl="1"/>
          <a:r>
            <a:rPr lang="ar-SA" dirty="0">
              <a:latin typeface="AAA GoldenLotus" panose="02000000000000000000" pitchFamily="2" charset="-78"/>
              <a:cs typeface="AAA GoldenLotus" panose="02000000000000000000" pitchFamily="2" charset="-78"/>
            </a:rPr>
            <a:t>الإقامة في الحضر</a:t>
          </a:r>
        </a:p>
      </dgm:t>
    </dgm:pt>
    <dgm:pt modelId="{6A8F74EF-7B7B-4A80-8552-C9D3DBEF66C5}" type="parTrans" cxnId="{9C3E7B03-22F1-48DB-938D-860F8C15E18A}">
      <dgm:prSet/>
      <dgm:spPr/>
      <dgm:t>
        <a:bodyPr/>
        <a:lstStyle/>
        <a:p>
          <a:pPr rtl="1"/>
          <a:endParaRPr lang="ar-SA"/>
        </a:p>
      </dgm:t>
    </dgm:pt>
    <dgm:pt modelId="{14902240-5E14-4571-9A6A-0265202AA1F6}" type="sibTrans" cxnId="{9C3E7B03-22F1-48DB-938D-860F8C15E18A}">
      <dgm:prSet/>
      <dgm:spPr/>
      <dgm:t>
        <a:bodyPr/>
        <a:lstStyle/>
        <a:p>
          <a:pPr rtl="1"/>
          <a:endParaRPr lang="ar-SA"/>
        </a:p>
      </dgm:t>
    </dgm:pt>
    <dgm:pt modelId="{1076D0AB-6246-44AF-85BA-209E018525B5}">
      <dgm:prSet phldrT="[نص]" custT="1"/>
      <dgm:spPr/>
      <dgm:t>
        <a:bodyPr/>
        <a:lstStyle/>
        <a:p>
          <a:pPr rtl="1"/>
          <a:r>
            <a:rPr lang="ar-SA" sz="2400" b="1" dirty="0">
              <a:latin typeface="AAA GoldenLotus" panose="02000000000000000000" pitchFamily="2" charset="-78"/>
              <a:cs typeface="AAA GoldenLotus" panose="02000000000000000000" pitchFamily="2" charset="-78"/>
            </a:rPr>
            <a:t>مفهومها في اللغة</a:t>
          </a:r>
        </a:p>
      </dgm:t>
    </dgm:pt>
    <dgm:pt modelId="{A384E53E-38C9-412A-B5CD-F61BB9223CC2}" type="parTrans" cxnId="{DC426743-5AF9-4093-B90B-8FE37D4463C9}">
      <dgm:prSet/>
      <dgm:spPr/>
      <dgm:t>
        <a:bodyPr/>
        <a:lstStyle/>
        <a:p>
          <a:pPr rtl="1"/>
          <a:endParaRPr lang="ar-SA"/>
        </a:p>
      </dgm:t>
    </dgm:pt>
    <dgm:pt modelId="{8A75A086-8E63-4F8C-B58B-030792447285}" type="sibTrans" cxnId="{DC426743-5AF9-4093-B90B-8FE37D4463C9}">
      <dgm:prSet/>
      <dgm:spPr/>
      <dgm:t>
        <a:bodyPr/>
        <a:lstStyle/>
        <a:p>
          <a:pPr rtl="1"/>
          <a:endParaRPr lang="ar-SA"/>
        </a:p>
      </dgm:t>
    </dgm:pt>
    <dgm:pt modelId="{06D2F856-219E-4BAF-8A4A-FDCEA84E27D4}">
      <dgm:prSet phldrT="[نص]"/>
      <dgm:spPr/>
      <dgm:t>
        <a:bodyPr/>
        <a:lstStyle/>
        <a:p>
          <a:pPr rtl="1"/>
          <a:r>
            <a:rPr lang="ar-SA" dirty="0">
              <a:latin typeface="AAA GoldenLotus" panose="02000000000000000000" pitchFamily="2" charset="-78"/>
              <a:cs typeface="AAA GoldenLotus" panose="02000000000000000000" pitchFamily="2" charset="-78"/>
            </a:rPr>
            <a:t>الإقامة الثابتة في المدن والقرى.</a:t>
          </a:r>
        </a:p>
      </dgm:t>
    </dgm:pt>
    <dgm:pt modelId="{99D67CB5-A579-4084-844B-9C9F26E7F634}" type="parTrans" cxnId="{8A635E23-1367-4AF4-84BC-FBB0729ABE08}">
      <dgm:prSet/>
      <dgm:spPr/>
      <dgm:t>
        <a:bodyPr/>
        <a:lstStyle/>
        <a:p>
          <a:pPr rtl="1"/>
          <a:endParaRPr lang="ar-SA"/>
        </a:p>
      </dgm:t>
    </dgm:pt>
    <dgm:pt modelId="{8EDA4C54-2F56-4E62-AB47-49BFBC18356F}" type="sibTrans" cxnId="{8A635E23-1367-4AF4-84BC-FBB0729ABE08}">
      <dgm:prSet/>
      <dgm:spPr/>
      <dgm:t>
        <a:bodyPr/>
        <a:lstStyle/>
        <a:p>
          <a:pPr rtl="1"/>
          <a:endParaRPr lang="ar-SA"/>
        </a:p>
      </dgm:t>
    </dgm:pt>
    <dgm:pt modelId="{E320583C-1811-47FE-BCBA-AE71779C7C24}">
      <dgm:prSet phldrT="[نص]" custT="1"/>
      <dgm:spPr/>
      <dgm:t>
        <a:bodyPr/>
        <a:lstStyle/>
        <a:p>
          <a:pPr rtl="1"/>
          <a:r>
            <a:rPr lang="ar-SA" sz="2400" b="1" dirty="0">
              <a:latin typeface="AAA GoldenLotus" panose="02000000000000000000" pitchFamily="2" charset="-78"/>
              <a:cs typeface="AAA GoldenLotus" panose="02000000000000000000" pitchFamily="2" charset="-78"/>
            </a:rPr>
            <a:t>اصطلاحاً لها اتجاهان</a:t>
          </a:r>
        </a:p>
      </dgm:t>
    </dgm:pt>
    <dgm:pt modelId="{75D9B6E0-FDE0-4F83-88E9-CA941190410E}" type="parTrans" cxnId="{B6BB1A14-2BA8-4309-866B-506DA03A4C22}">
      <dgm:prSet/>
      <dgm:spPr/>
      <dgm:t>
        <a:bodyPr/>
        <a:lstStyle/>
        <a:p>
          <a:pPr rtl="1"/>
          <a:endParaRPr lang="ar-SA"/>
        </a:p>
      </dgm:t>
    </dgm:pt>
    <dgm:pt modelId="{F920CAD4-6975-486F-9A96-D73073E3536F}" type="sibTrans" cxnId="{B6BB1A14-2BA8-4309-866B-506DA03A4C22}">
      <dgm:prSet/>
      <dgm:spPr/>
      <dgm:t>
        <a:bodyPr/>
        <a:lstStyle/>
        <a:p>
          <a:pPr rtl="1"/>
          <a:endParaRPr lang="ar-SA"/>
        </a:p>
      </dgm:t>
    </dgm:pt>
    <dgm:pt modelId="{231E629A-AB12-4DF8-B3ED-8A20EBCEEFBD}">
      <dgm:prSet phldrT="[نص]"/>
      <dgm:spPr/>
      <dgm:t>
        <a:bodyPr/>
        <a:lstStyle/>
        <a:p>
          <a:pPr rtl="1"/>
          <a:r>
            <a:rPr lang="ar-SA" dirty="0">
              <a:latin typeface="AAA GoldenLotus" panose="02000000000000000000" pitchFamily="2" charset="-78"/>
              <a:cs typeface="AAA GoldenLotus" panose="02000000000000000000" pitchFamily="2" charset="-78"/>
            </a:rPr>
            <a:t>الاتجاه الأول:(مظاهر الرقي العلمي والفني والأدبي والاجتماعي في الحضر)</a:t>
          </a:r>
        </a:p>
      </dgm:t>
    </dgm:pt>
    <dgm:pt modelId="{14DF6FD9-9456-47B7-8A2A-E5E89648623D}" type="parTrans" cxnId="{D41D994D-34E3-4D14-84C2-0C61D905D6B7}">
      <dgm:prSet/>
      <dgm:spPr/>
      <dgm:t>
        <a:bodyPr/>
        <a:lstStyle/>
        <a:p>
          <a:pPr rtl="1"/>
          <a:endParaRPr lang="ar-SA"/>
        </a:p>
      </dgm:t>
    </dgm:pt>
    <dgm:pt modelId="{8183AE70-3553-49C8-828F-F92AE1F19C47}" type="sibTrans" cxnId="{D41D994D-34E3-4D14-84C2-0C61D905D6B7}">
      <dgm:prSet/>
      <dgm:spPr/>
      <dgm:t>
        <a:bodyPr/>
        <a:lstStyle/>
        <a:p>
          <a:pPr rtl="1"/>
          <a:endParaRPr lang="ar-SA"/>
        </a:p>
      </dgm:t>
    </dgm:pt>
    <dgm:pt modelId="{B414B0CA-36DE-44D4-88E9-457A91F10D00}">
      <dgm:prSet phldrT="[نص]"/>
      <dgm:spPr/>
      <dgm:t>
        <a:bodyPr/>
        <a:lstStyle/>
        <a:p>
          <a:pPr rtl="1"/>
          <a:r>
            <a:rPr lang="ar-SA" dirty="0">
              <a:latin typeface="AAA GoldenLotus" panose="02000000000000000000" pitchFamily="2" charset="-78"/>
              <a:cs typeface="AAA GoldenLotus" panose="02000000000000000000" pitchFamily="2" charset="-78"/>
            </a:rPr>
            <a:t>الاتجاه الثاني:(الحصيلة الشاملة للمدنية وللثقافة؛ فهي مجموع الحياة في صورها وأنماطها المادية والمعنوية)</a:t>
          </a:r>
        </a:p>
      </dgm:t>
    </dgm:pt>
    <dgm:pt modelId="{7E887A5B-B98B-46D7-8058-FDB836408B65}" type="parTrans" cxnId="{F5D4641F-44A8-47F1-AD4E-51D340B0727D}">
      <dgm:prSet/>
      <dgm:spPr/>
      <dgm:t>
        <a:bodyPr/>
        <a:lstStyle/>
        <a:p>
          <a:pPr rtl="1"/>
          <a:endParaRPr lang="ar-SA"/>
        </a:p>
      </dgm:t>
    </dgm:pt>
    <dgm:pt modelId="{203FF61F-8436-4A74-A295-40DE32F56B6A}" type="sibTrans" cxnId="{F5D4641F-44A8-47F1-AD4E-51D340B0727D}">
      <dgm:prSet/>
      <dgm:spPr/>
      <dgm:t>
        <a:bodyPr/>
        <a:lstStyle/>
        <a:p>
          <a:pPr rtl="1"/>
          <a:endParaRPr lang="ar-SA"/>
        </a:p>
      </dgm:t>
    </dgm:pt>
    <dgm:pt modelId="{709F0AC7-3980-44F4-96BF-86351E0E1892}" type="pres">
      <dgm:prSet presAssocID="{399CC8D1-D05C-4968-8A62-1B09A9AA5359}" presName="linearFlow" presStyleCnt="0">
        <dgm:presLayoutVars>
          <dgm:dir val="rev"/>
          <dgm:animLvl val="lvl"/>
          <dgm:resizeHandles val="exact"/>
        </dgm:presLayoutVars>
      </dgm:prSet>
      <dgm:spPr/>
    </dgm:pt>
    <dgm:pt modelId="{2A9803CF-4DDA-4A3A-9087-8BDCBDACF600}" type="pres">
      <dgm:prSet presAssocID="{73130669-F96E-4FFF-AEEB-F388711D7354}" presName="composite" presStyleCnt="0"/>
      <dgm:spPr/>
    </dgm:pt>
    <dgm:pt modelId="{5AB2F10D-C317-41AE-94B8-6C620069F8CE}" type="pres">
      <dgm:prSet presAssocID="{73130669-F96E-4FFF-AEEB-F388711D7354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240400FF-CB44-4137-9FB3-B83A8555984D}" type="pres">
      <dgm:prSet presAssocID="{73130669-F96E-4FFF-AEEB-F388711D7354}" presName="descendantText" presStyleLbl="alignAcc1" presStyleIdx="0" presStyleCnt="3">
        <dgm:presLayoutVars>
          <dgm:bulletEnabled val="1"/>
        </dgm:presLayoutVars>
      </dgm:prSet>
      <dgm:spPr/>
    </dgm:pt>
    <dgm:pt modelId="{10A6714F-4211-467F-81A8-36A5A1F26DD1}" type="pres">
      <dgm:prSet presAssocID="{96A923FA-D9FA-486D-BF03-17B458125D07}" presName="sp" presStyleCnt="0"/>
      <dgm:spPr/>
    </dgm:pt>
    <dgm:pt modelId="{914E407C-0031-4688-92BE-8C8FFA84B925}" type="pres">
      <dgm:prSet presAssocID="{1076D0AB-6246-44AF-85BA-209E018525B5}" presName="composite" presStyleCnt="0"/>
      <dgm:spPr/>
    </dgm:pt>
    <dgm:pt modelId="{B81C8D70-4BCF-46BE-B94D-93F44BAEA166}" type="pres">
      <dgm:prSet presAssocID="{1076D0AB-6246-44AF-85BA-209E018525B5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84CAC882-C455-4F3E-9F92-A71A71600373}" type="pres">
      <dgm:prSet presAssocID="{1076D0AB-6246-44AF-85BA-209E018525B5}" presName="descendantText" presStyleLbl="alignAcc1" presStyleIdx="1" presStyleCnt="3">
        <dgm:presLayoutVars>
          <dgm:bulletEnabled val="1"/>
        </dgm:presLayoutVars>
      </dgm:prSet>
      <dgm:spPr/>
    </dgm:pt>
    <dgm:pt modelId="{7816365B-ACD6-4DC1-901E-0B06CE3A90CB}" type="pres">
      <dgm:prSet presAssocID="{8A75A086-8E63-4F8C-B58B-030792447285}" presName="sp" presStyleCnt="0"/>
      <dgm:spPr/>
    </dgm:pt>
    <dgm:pt modelId="{66469B3D-4B89-499A-B95D-827B47377CFD}" type="pres">
      <dgm:prSet presAssocID="{E320583C-1811-47FE-BCBA-AE71779C7C24}" presName="composite" presStyleCnt="0"/>
      <dgm:spPr/>
    </dgm:pt>
    <dgm:pt modelId="{BEB17909-AF40-4AD8-BA1D-F879428822D4}" type="pres">
      <dgm:prSet presAssocID="{E320583C-1811-47FE-BCBA-AE71779C7C24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EB57611D-262F-4B33-88BE-92245762442E}" type="pres">
      <dgm:prSet presAssocID="{E320583C-1811-47FE-BCBA-AE71779C7C24}" presName="descendantText" presStyleLbl="alignAcc1" presStyleIdx="2" presStyleCnt="3" custLinFactNeighborX="0" custLinFactNeighborY="-1714">
        <dgm:presLayoutVars>
          <dgm:bulletEnabled val="1"/>
        </dgm:presLayoutVars>
      </dgm:prSet>
      <dgm:spPr/>
    </dgm:pt>
  </dgm:ptLst>
  <dgm:cxnLst>
    <dgm:cxn modelId="{9C3E7B03-22F1-48DB-938D-860F8C15E18A}" srcId="{73130669-F96E-4FFF-AEEB-F388711D7354}" destId="{FFA44D90-E35A-4E66-9891-413501349DEF}" srcOrd="0" destOrd="0" parTransId="{6A8F74EF-7B7B-4A80-8552-C9D3DBEF66C5}" sibTransId="{14902240-5E14-4571-9A6A-0265202AA1F6}"/>
    <dgm:cxn modelId="{34F0B105-FB16-4EF4-87B0-3158B88E409A}" type="presOf" srcId="{B414B0CA-36DE-44D4-88E9-457A91F10D00}" destId="{EB57611D-262F-4B33-88BE-92245762442E}" srcOrd="0" destOrd="1" presId="urn:microsoft.com/office/officeart/2005/8/layout/chevron2"/>
    <dgm:cxn modelId="{B6BB1A14-2BA8-4309-866B-506DA03A4C22}" srcId="{399CC8D1-D05C-4968-8A62-1B09A9AA5359}" destId="{E320583C-1811-47FE-BCBA-AE71779C7C24}" srcOrd="2" destOrd="0" parTransId="{75D9B6E0-FDE0-4F83-88E9-CA941190410E}" sibTransId="{F920CAD4-6975-486F-9A96-D73073E3536F}"/>
    <dgm:cxn modelId="{7B63FA14-E3DA-4854-B4CF-4DB00C4432BE}" type="presOf" srcId="{1076D0AB-6246-44AF-85BA-209E018525B5}" destId="{B81C8D70-4BCF-46BE-B94D-93F44BAEA166}" srcOrd="0" destOrd="0" presId="urn:microsoft.com/office/officeart/2005/8/layout/chevron2"/>
    <dgm:cxn modelId="{F5D4641F-44A8-47F1-AD4E-51D340B0727D}" srcId="{E320583C-1811-47FE-BCBA-AE71779C7C24}" destId="{B414B0CA-36DE-44D4-88E9-457A91F10D00}" srcOrd="1" destOrd="0" parTransId="{7E887A5B-B98B-46D7-8058-FDB836408B65}" sibTransId="{203FF61F-8436-4A74-A295-40DE32F56B6A}"/>
    <dgm:cxn modelId="{8A635E23-1367-4AF4-84BC-FBB0729ABE08}" srcId="{1076D0AB-6246-44AF-85BA-209E018525B5}" destId="{06D2F856-219E-4BAF-8A4A-FDCEA84E27D4}" srcOrd="0" destOrd="0" parTransId="{99D67CB5-A579-4084-844B-9C9F26E7F634}" sibTransId="{8EDA4C54-2F56-4E62-AB47-49BFBC18356F}"/>
    <dgm:cxn modelId="{76EBFC3B-920D-41BA-8F46-B55F725A58D9}" type="presOf" srcId="{231E629A-AB12-4DF8-B3ED-8A20EBCEEFBD}" destId="{EB57611D-262F-4B33-88BE-92245762442E}" srcOrd="0" destOrd="0" presId="urn:microsoft.com/office/officeart/2005/8/layout/chevron2"/>
    <dgm:cxn modelId="{DC426743-5AF9-4093-B90B-8FE37D4463C9}" srcId="{399CC8D1-D05C-4968-8A62-1B09A9AA5359}" destId="{1076D0AB-6246-44AF-85BA-209E018525B5}" srcOrd="1" destOrd="0" parTransId="{A384E53E-38C9-412A-B5CD-F61BB9223CC2}" sibTransId="{8A75A086-8E63-4F8C-B58B-030792447285}"/>
    <dgm:cxn modelId="{D41D994D-34E3-4D14-84C2-0C61D905D6B7}" srcId="{E320583C-1811-47FE-BCBA-AE71779C7C24}" destId="{231E629A-AB12-4DF8-B3ED-8A20EBCEEFBD}" srcOrd="0" destOrd="0" parTransId="{14DF6FD9-9456-47B7-8A2A-E5E89648623D}" sibTransId="{8183AE70-3553-49C8-828F-F92AE1F19C47}"/>
    <dgm:cxn modelId="{22B8F34D-AED4-4A63-A911-1593C2827D28}" type="presOf" srcId="{06D2F856-219E-4BAF-8A4A-FDCEA84E27D4}" destId="{84CAC882-C455-4F3E-9F92-A71A71600373}" srcOrd="0" destOrd="0" presId="urn:microsoft.com/office/officeart/2005/8/layout/chevron2"/>
    <dgm:cxn modelId="{326FB278-84F0-45B5-93D9-2130443A7E5A}" type="presOf" srcId="{E320583C-1811-47FE-BCBA-AE71779C7C24}" destId="{BEB17909-AF40-4AD8-BA1D-F879428822D4}" srcOrd="0" destOrd="0" presId="urn:microsoft.com/office/officeart/2005/8/layout/chevron2"/>
    <dgm:cxn modelId="{9A7E499C-A83E-4519-BA1C-8C69500AA569}" type="presOf" srcId="{FFA44D90-E35A-4E66-9891-413501349DEF}" destId="{240400FF-CB44-4137-9FB3-B83A8555984D}" srcOrd="0" destOrd="0" presId="urn:microsoft.com/office/officeart/2005/8/layout/chevron2"/>
    <dgm:cxn modelId="{09A25BE0-383D-4F20-9CC6-82623471D1E2}" type="presOf" srcId="{73130669-F96E-4FFF-AEEB-F388711D7354}" destId="{5AB2F10D-C317-41AE-94B8-6C620069F8CE}" srcOrd="0" destOrd="0" presId="urn:microsoft.com/office/officeart/2005/8/layout/chevron2"/>
    <dgm:cxn modelId="{C044D3E7-75E6-4A74-81B5-08785BE7505B}" type="presOf" srcId="{399CC8D1-D05C-4968-8A62-1B09A9AA5359}" destId="{709F0AC7-3980-44F4-96BF-86351E0E1892}" srcOrd="0" destOrd="0" presId="urn:microsoft.com/office/officeart/2005/8/layout/chevron2"/>
    <dgm:cxn modelId="{B12DF4EA-4CE6-4146-A61A-5CCD2A127BE9}" srcId="{399CC8D1-D05C-4968-8A62-1B09A9AA5359}" destId="{73130669-F96E-4FFF-AEEB-F388711D7354}" srcOrd="0" destOrd="0" parTransId="{B38637A8-3432-4957-80FA-181E90F201EE}" sibTransId="{96A923FA-D9FA-486D-BF03-17B458125D07}"/>
    <dgm:cxn modelId="{DCCB0C4F-CEF4-435D-8174-3A4BCDFBFEB0}" type="presParOf" srcId="{709F0AC7-3980-44F4-96BF-86351E0E1892}" destId="{2A9803CF-4DDA-4A3A-9087-8BDCBDACF600}" srcOrd="0" destOrd="0" presId="urn:microsoft.com/office/officeart/2005/8/layout/chevron2"/>
    <dgm:cxn modelId="{4B4372AD-DEE7-4BF0-A63B-F032D8557F6C}" type="presParOf" srcId="{2A9803CF-4DDA-4A3A-9087-8BDCBDACF600}" destId="{5AB2F10D-C317-41AE-94B8-6C620069F8CE}" srcOrd="0" destOrd="0" presId="urn:microsoft.com/office/officeart/2005/8/layout/chevron2"/>
    <dgm:cxn modelId="{7F45CE3D-558E-4E86-9174-8972AF89E2C6}" type="presParOf" srcId="{2A9803CF-4DDA-4A3A-9087-8BDCBDACF600}" destId="{240400FF-CB44-4137-9FB3-B83A8555984D}" srcOrd="1" destOrd="0" presId="urn:microsoft.com/office/officeart/2005/8/layout/chevron2"/>
    <dgm:cxn modelId="{8825199E-C5EF-410F-9A8E-F1A9A64FEB55}" type="presParOf" srcId="{709F0AC7-3980-44F4-96BF-86351E0E1892}" destId="{10A6714F-4211-467F-81A8-36A5A1F26DD1}" srcOrd="1" destOrd="0" presId="urn:microsoft.com/office/officeart/2005/8/layout/chevron2"/>
    <dgm:cxn modelId="{BD5F591E-F49D-4977-B138-D28963EF25DA}" type="presParOf" srcId="{709F0AC7-3980-44F4-96BF-86351E0E1892}" destId="{914E407C-0031-4688-92BE-8C8FFA84B925}" srcOrd="2" destOrd="0" presId="urn:microsoft.com/office/officeart/2005/8/layout/chevron2"/>
    <dgm:cxn modelId="{24D0CC11-991E-4E7F-9FE7-EBD3505D0424}" type="presParOf" srcId="{914E407C-0031-4688-92BE-8C8FFA84B925}" destId="{B81C8D70-4BCF-46BE-B94D-93F44BAEA166}" srcOrd="0" destOrd="0" presId="urn:microsoft.com/office/officeart/2005/8/layout/chevron2"/>
    <dgm:cxn modelId="{29805A8B-2C82-4429-AE65-B12ED055049A}" type="presParOf" srcId="{914E407C-0031-4688-92BE-8C8FFA84B925}" destId="{84CAC882-C455-4F3E-9F92-A71A71600373}" srcOrd="1" destOrd="0" presId="urn:microsoft.com/office/officeart/2005/8/layout/chevron2"/>
    <dgm:cxn modelId="{ABBBDFB5-FAB6-4B98-B5EB-4FC2E286D575}" type="presParOf" srcId="{709F0AC7-3980-44F4-96BF-86351E0E1892}" destId="{7816365B-ACD6-4DC1-901E-0B06CE3A90CB}" srcOrd="3" destOrd="0" presId="urn:microsoft.com/office/officeart/2005/8/layout/chevron2"/>
    <dgm:cxn modelId="{C7C6F6AC-CDAA-4DAC-8696-FFD40F291194}" type="presParOf" srcId="{709F0AC7-3980-44F4-96BF-86351E0E1892}" destId="{66469B3D-4B89-499A-B95D-827B47377CFD}" srcOrd="4" destOrd="0" presId="urn:microsoft.com/office/officeart/2005/8/layout/chevron2"/>
    <dgm:cxn modelId="{B3F7EEC3-B531-40A0-B4B9-5B39D517A607}" type="presParOf" srcId="{66469B3D-4B89-499A-B95D-827B47377CFD}" destId="{BEB17909-AF40-4AD8-BA1D-F879428822D4}" srcOrd="0" destOrd="0" presId="urn:microsoft.com/office/officeart/2005/8/layout/chevron2"/>
    <dgm:cxn modelId="{BEF483CC-AEC4-41B8-B7DA-B58CA943B8F3}" type="presParOf" srcId="{66469B3D-4B89-499A-B95D-827B47377CFD}" destId="{EB57611D-262F-4B33-88BE-92245762442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5C0DCDF-2264-40CC-B4AD-40080959494D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4B279177-5007-4405-A2CB-17EEA44082EE}">
      <dgm:prSet phldrT="[نص]"/>
      <dgm:spPr/>
      <dgm:t>
        <a:bodyPr/>
        <a:lstStyle/>
        <a:p>
          <a:pPr rtl="1"/>
          <a:r>
            <a:rPr lang="ar-SA" dirty="0">
              <a:latin typeface="AAA GoldenLotus" panose="02000000000000000000" pitchFamily="2" charset="-78"/>
              <a:cs typeface="AAA GoldenLotus" panose="02000000000000000000" pitchFamily="2" charset="-78"/>
            </a:rPr>
            <a:t>علم شرعي</a:t>
          </a:r>
        </a:p>
      </dgm:t>
    </dgm:pt>
    <dgm:pt modelId="{B783A5B9-032A-4868-BEA3-7CB99A1E4ADC}" type="parTrans" cxnId="{8D1E7429-5695-493E-BCBA-2D9A223141DC}">
      <dgm:prSet/>
      <dgm:spPr/>
      <dgm:t>
        <a:bodyPr/>
        <a:lstStyle/>
        <a:p>
          <a:pPr rtl="1"/>
          <a:endParaRPr lang="ar-SA"/>
        </a:p>
      </dgm:t>
    </dgm:pt>
    <dgm:pt modelId="{13EA9BAA-8838-419C-B857-31D76F739DDA}" type="sibTrans" cxnId="{8D1E7429-5695-493E-BCBA-2D9A223141DC}">
      <dgm:prSet/>
      <dgm:spPr/>
      <dgm:t>
        <a:bodyPr/>
        <a:lstStyle/>
        <a:p>
          <a:pPr rtl="1"/>
          <a:endParaRPr lang="ar-SA"/>
        </a:p>
      </dgm:t>
    </dgm:pt>
    <dgm:pt modelId="{0F185537-DAB5-4ABB-9925-63D5B01EDAD6}">
      <dgm:prSet phldrT="[نص]"/>
      <dgm:spPr/>
      <dgm:t>
        <a:bodyPr/>
        <a:lstStyle/>
        <a:p>
          <a:pPr rtl="1"/>
          <a:r>
            <a:rPr lang="ar-SA" dirty="0">
              <a:latin typeface="AAA GoldenLotus" panose="02000000000000000000" pitchFamily="2" charset="-78"/>
              <a:cs typeface="AAA GoldenLotus" panose="02000000000000000000" pitchFamily="2" charset="-78"/>
            </a:rPr>
            <a:t>وهو العلم الواقع عن الكتاب والسنة والإجماع والقياس على أحد هذه الأصول.</a:t>
          </a:r>
        </a:p>
      </dgm:t>
    </dgm:pt>
    <dgm:pt modelId="{42FE66BA-8A1E-4FFE-9A98-AA2D14EE3260}" type="parTrans" cxnId="{5EC628CC-0B2A-4C61-B6CC-5EAB75647BDC}">
      <dgm:prSet/>
      <dgm:spPr/>
      <dgm:t>
        <a:bodyPr/>
        <a:lstStyle/>
        <a:p>
          <a:pPr rtl="1"/>
          <a:endParaRPr lang="ar-SA"/>
        </a:p>
      </dgm:t>
    </dgm:pt>
    <dgm:pt modelId="{8C5E5212-2153-47AB-BEC2-2A1CF9E6F05C}" type="sibTrans" cxnId="{5EC628CC-0B2A-4C61-B6CC-5EAB75647BDC}">
      <dgm:prSet/>
      <dgm:spPr/>
      <dgm:t>
        <a:bodyPr/>
        <a:lstStyle/>
        <a:p>
          <a:pPr rtl="1"/>
          <a:endParaRPr lang="ar-SA"/>
        </a:p>
      </dgm:t>
    </dgm:pt>
    <dgm:pt modelId="{D2D841B2-7378-40EC-9B0A-B11C6291D3B2}">
      <dgm:prSet phldrT="[نص]"/>
      <dgm:spPr/>
      <dgm:t>
        <a:bodyPr/>
        <a:lstStyle/>
        <a:p>
          <a:pPr rtl="1"/>
          <a:r>
            <a:rPr lang="ar-SA" dirty="0">
              <a:latin typeface="AAA GoldenLotus" panose="02000000000000000000" pitchFamily="2" charset="-78"/>
              <a:cs typeface="AAA GoldenLotus" panose="02000000000000000000" pitchFamily="2" charset="-78"/>
            </a:rPr>
            <a:t>علم دنيوي</a:t>
          </a:r>
        </a:p>
      </dgm:t>
    </dgm:pt>
    <dgm:pt modelId="{5A4E6BA4-41C1-4037-95BA-BD2A5CE55BF4}" type="parTrans" cxnId="{6D7CCDD6-24FC-446C-98D2-7D6A1E8F2610}">
      <dgm:prSet/>
      <dgm:spPr/>
      <dgm:t>
        <a:bodyPr/>
        <a:lstStyle/>
        <a:p>
          <a:pPr rtl="1"/>
          <a:endParaRPr lang="ar-SA"/>
        </a:p>
      </dgm:t>
    </dgm:pt>
    <dgm:pt modelId="{3A0356D6-A675-4739-B84B-576809814046}" type="sibTrans" cxnId="{6D7CCDD6-24FC-446C-98D2-7D6A1E8F2610}">
      <dgm:prSet/>
      <dgm:spPr/>
      <dgm:t>
        <a:bodyPr/>
        <a:lstStyle/>
        <a:p>
          <a:pPr rtl="1"/>
          <a:endParaRPr lang="ar-SA"/>
        </a:p>
      </dgm:t>
    </dgm:pt>
    <dgm:pt modelId="{EC2AB03C-5824-4E7C-B714-AAB1A4F7029C}">
      <dgm:prSet phldrT="[نص]"/>
      <dgm:spPr/>
      <dgm:t>
        <a:bodyPr/>
        <a:lstStyle/>
        <a:p>
          <a:pPr rtl="1"/>
          <a:r>
            <a:rPr lang="ar-SA" dirty="0">
              <a:latin typeface="AAA GoldenLotus" panose="02000000000000000000" pitchFamily="2" charset="-78"/>
              <a:cs typeface="AAA GoldenLotus" panose="02000000000000000000" pitchFamily="2" charset="-78"/>
            </a:rPr>
            <a:t>يشمل العلوم النظرية والتطبيقية، ويلزمه البرهان والدليل، وسبيل ذلك التجربة والملاحظة والاستنتاج.</a:t>
          </a:r>
        </a:p>
      </dgm:t>
    </dgm:pt>
    <dgm:pt modelId="{6BFEA115-EF11-4DC7-AE9A-55B64EBF72F2}" type="parTrans" cxnId="{A8520E9D-6D6F-447A-8A0A-97D29736E157}">
      <dgm:prSet/>
      <dgm:spPr/>
      <dgm:t>
        <a:bodyPr/>
        <a:lstStyle/>
        <a:p>
          <a:pPr rtl="1"/>
          <a:endParaRPr lang="ar-SA"/>
        </a:p>
      </dgm:t>
    </dgm:pt>
    <dgm:pt modelId="{C69447B6-F530-4C2E-8B47-AF4BA4522D69}" type="sibTrans" cxnId="{A8520E9D-6D6F-447A-8A0A-97D29736E157}">
      <dgm:prSet/>
      <dgm:spPr/>
      <dgm:t>
        <a:bodyPr/>
        <a:lstStyle/>
        <a:p>
          <a:pPr rtl="1"/>
          <a:endParaRPr lang="ar-SA"/>
        </a:p>
      </dgm:t>
    </dgm:pt>
    <dgm:pt modelId="{7E30C650-E9D8-441E-BE27-6A0598D90CA6}" type="pres">
      <dgm:prSet presAssocID="{75C0DCDF-2264-40CC-B4AD-40080959494D}" presName="Name0" presStyleCnt="0">
        <dgm:presLayoutVars>
          <dgm:dir val="rev"/>
          <dgm:animLvl val="lvl"/>
          <dgm:resizeHandles/>
        </dgm:presLayoutVars>
      </dgm:prSet>
      <dgm:spPr/>
    </dgm:pt>
    <dgm:pt modelId="{950F518A-8395-4EA2-9B2E-B12B29C08070}" type="pres">
      <dgm:prSet presAssocID="{4B279177-5007-4405-A2CB-17EEA44082EE}" presName="linNode" presStyleCnt="0"/>
      <dgm:spPr/>
    </dgm:pt>
    <dgm:pt modelId="{17A30DA4-C5B3-4B06-93B5-DDBE955B474B}" type="pres">
      <dgm:prSet presAssocID="{4B279177-5007-4405-A2CB-17EEA44082EE}" presName="parentShp" presStyleLbl="node1" presStyleIdx="0" presStyleCnt="2">
        <dgm:presLayoutVars>
          <dgm:bulletEnabled val="1"/>
        </dgm:presLayoutVars>
      </dgm:prSet>
      <dgm:spPr/>
    </dgm:pt>
    <dgm:pt modelId="{A405A98E-D053-4D6C-9A3E-12E8E0B08929}" type="pres">
      <dgm:prSet presAssocID="{4B279177-5007-4405-A2CB-17EEA44082EE}" presName="childShp" presStyleLbl="bgAccFollowNode1" presStyleIdx="0" presStyleCnt="2">
        <dgm:presLayoutVars>
          <dgm:bulletEnabled val="1"/>
        </dgm:presLayoutVars>
      </dgm:prSet>
      <dgm:spPr/>
    </dgm:pt>
    <dgm:pt modelId="{E19FADDC-C464-455F-9F77-D148E2DEEB4F}" type="pres">
      <dgm:prSet presAssocID="{13EA9BAA-8838-419C-B857-31D76F739DDA}" presName="spacing" presStyleCnt="0"/>
      <dgm:spPr/>
    </dgm:pt>
    <dgm:pt modelId="{0F98A44E-70AD-460B-B2CB-2C905DAFB393}" type="pres">
      <dgm:prSet presAssocID="{D2D841B2-7378-40EC-9B0A-B11C6291D3B2}" presName="linNode" presStyleCnt="0"/>
      <dgm:spPr/>
    </dgm:pt>
    <dgm:pt modelId="{E6E8FF49-616C-42FD-B59F-3D5772E7F7A5}" type="pres">
      <dgm:prSet presAssocID="{D2D841B2-7378-40EC-9B0A-B11C6291D3B2}" presName="parentShp" presStyleLbl="node1" presStyleIdx="1" presStyleCnt="2">
        <dgm:presLayoutVars>
          <dgm:bulletEnabled val="1"/>
        </dgm:presLayoutVars>
      </dgm:prSet>
      <dgm:spPr/>
    </dgm:pt>
    <dgm:pt modelId="{F09F401B-2085-4498-B296-AD0083D3325E}" type="pres">
      <dgm:prSet presAssocID="{D2D841B2-7378-40EC-9B0A-B11C6291D3B2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2F427022-5569-4437-BF11-D3AB8F9C31E6}" type="presOf" srcId="{D2D841B2-7378-40EC-9B0A-B11C6291D3B2}" destId="{E6E8FF49-616C-42FD-B59F-3D5772E7F7A5}" srcOrd="0" destOrd="0" presId="urn:microsoft.com/office/officeart/2005/8/layout/vList6"/>
    <dgm:cxn modelId="{8D1E7429-5695-493E-BCBA-2D9A223141DC}" srcId="{75C0DCDF-2264-40CC-B4AD-40080959494D}" destId="{4B279177-5007-4405-A2CB-17EEA44082EE}" srcOrd="0" destOrd="0" parTransId="{B783A5B9-032A-4868-BEA3-7CB99A1E4ADC}" sibTransId="{13EA9BAA-8838-419C-B857-31D76F739DDA}"/>
    <dgm:cxn modelId="{F43BB130-D138-47CE-9D03-72508801752A}" type="presOf" srcId="{EC2AB03C-5824-4E7C-B714-AAB1A4F7029C}" destId="{F09F401B-2085-4498-B296-AD0083D3325E}" srcOrd="0" destOrd="0" presId="urn:microsoft.com/office/officeart/2005/8/layout/vList6"/>
    <dgm:cxn modelId="{815ED996-5F98-4C25-A0DC-24E7395ADA56}" type="presOf" srcId="{75C0DCDF-2264-40CC-B4AD-40080959494D}" destId="{7E30C650-E9D8-441E-BE27-6A0598D90CA6}" srcOrd="0" destOrd="0" presId="urn:microsoft.com/office/officeart/2005/8/layout/vList6"/>
    <dgm:cxn modelId="{A8520E9D-6D6F-447A-8A0A-97D29736E157}" srcId="{D2D841B2-7378-40EC-9B0A-B11C6291D3B2}" destId="{EC2AB03C-5824-4E7C-B714-AAB1A4F7029C}" srcOrd="0" destOrd="0" parTransId="{6BFEA115-EF11-4DC7-AE9A-55B64EBF72F2}" sibTransId="{C69447B6-F530-4C2E-8B47-AF4BA4522D69}"/>
    <dgm:cxn modelId="{458B9AA5-E267-4CEB-A73A-D5996A4503E2}" type="presOf" srcId="{4B279177-5007-4405-A2CB-17EEA44082EE}" destId="{17A30DA4-C5B3-4B06-93B5-DDBE955B474B}" srcOrd="0" destOrd="0" presId="urn:microsoft.com/office/officeart/2005/8/layout/vList6"/>
    <dgm:cxn modelId="{5EC628CC-0B2A-4C61-B6CC-5EAB75647BDC}" srcId="{4B279177-5007-4405-A2CB-17EEA44082EE}" destId="{0F185537-DAB5-4ABB-9925-63D5B01EDAD6}" srcOrd="0" destOrd="0" parTransId="{42FE66BA-8A1E-4FFE-9A98-AA2D14EE3260}" sibTransId="{8C5E5212-2153-47AB-BEC2-2A1CF9E6F05C}"/>
    <dgm:cxn modelId="{6D7CCDD6-24FC-446C-98D2-7D6A1E8F2610}" srcId="{75C0DCDF-2264-40CC-B4AD-40080959494D}" destId="{D2D841B2-7378-40EC-9B0A-B11C6291D3B2}" srcOrd="1" destOrd="0" parTransId="{5A4E6BA4-41C1-4037-95BA-BD2A5CE55BF4}" sibTransId="{3A0356D6-A675-4739-B84B-576809814046}"/>
    <dgm:cxn modelId="{C1F423F3-06F2-4CBB-B613-ECD83F693E1C}" type="presOf" srcId="{0F185537-DAB5-4ABB-9925-63D5B01EDAD6}" destId="{A405A98E-D053-4D6C-9A3E-12E8E0B08929}" srcOrd="0" destOrd="0" presId="urn:microsoft.com/office/officeart/2005/8/layout/vList6"/>
    <dgm:cxn modelId="{37B0586E-0F1C-49E9-B0B2-6C2185428B2A}" type="presParOf" srcId="{7E30C650-E9D8-441E-BE27-6A0598D90CA6}" destId="{950F518A-8395-4EA2-9B2E-B12B29C08070}" srcOrd="0" destOrd="0" presId="urn:microsoft.com/office/officeart/2005/8/layout/vList6"/>
    <dgm:cxn modelId="{264AA87D-CEBE-4BE5-B53A-34624E9B3EE1}" type="presParOf" srcId="{950F518A-8395-4EA2-9B2E-B12B29C08070}" destId="{17A30DA4-C5B3-4B06-93B5-DDBE955B474B}" srcOrd="0" destOrd="0" presId="urn:microsoft.com/office/officeart/2005/8/layout/vList6"/>
    <dgm:cxn modelId="{5FEA32F3-9E0A-4BC6-9BA0-D34EA9A15E4C}" type="presParOf" srcId="{950F518A-8395-4EA2-9B2E-B12B29C08070}" destId="{A405A98E-D053-4D6C-9A3E-12E8E0B08929}" srcOrd="1" destOrd="0" presId="urn:microsoft.com/office/officeart/2005/8/layout/vList6"/>
    <dgm:cxn modelId="{D2F218E6-56E8-47C8-9A7B-60AAC60447F0}" type="presParOf" srcId="{7E30C650-E9D8-441E-BE27-6A0598D90CA6}" destId="{E19FADDC-C464-455F-9F77-D148E2DEEB4F}" srcOrd="1" destOrd="0" presId="urn:microsoft.com/office/officeart/2005/8/layout/vList6"/>
    <dgm:cxn modelId="{741A91F4-83AD-4C24-911F-33C00B32F0CD}" type="presParOf" srcId="{7E30C650-E9D8-441E-BE27-6A0598D90CA6}" destId="{0F98A44E-70AD-460B-B2CB-2C905DAFB393}" srcOrd="2" destOrd="0" presId="urn:microsoft.com/office/officeart/2005/8/layout/vList6"/>
    <dgm:cxn modelId="{4E100F28-27DE-4EA8-BBBF-1806A60D032D}" type="presParOf" srcId="{0F98A44E-70AD-460B-B2CB-2C905DAFB393}" destId="{E6E8FF49-616C-42FD-B59F-3D5772E7F7A5}" srcOrd="0" destOrd="0" presId="urn:microsoft.com/office/officeart/2005/8/layout/vList6"/>
    <dgm:cxn modelId="{803DC187-4B46-4887-8CB2-0A98B72835FD}" type="presParOf" srcId="{0F98A44E-70AD-460B-B2CB-2C905DAFB393}" destId="{F09F401B-2085-4498-B296-AD0083D3325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BAE8CB1-8004-4F70-B3BD-579767BDB8A8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5B263A0D-8ADD-4568-9D6F-12DD2DBFE04B}">
      <dgm:prSet phldrT="[نص]"/>
      <dgm:spPr/>
      <dgm:t>
        <a:bodyPr/>
        <a:lstStyle/>
        <a:p>
          <a:pPr rtl="1"/>
          <a:r>
            <a:rPr lang="ar-SA" dirty="0">
              <a:latin typeface="AAA GoldenLotus" panose="02000000000000000000" pitchFamily="2" charset="-78"/>
              <a:cs typeface="AAA GoldenLotus" panose="02000000000000000000" pitchFamily="2" charset="-78"/>
            </a:rPr>
            <a:t>ترسيخ للهوية الإسلامية</a:t>
          </a:r>
        </a:p>
      </dgm:t>
    </dgm:pt>
    <dgm:pt modelId="{7BA74395-AC11-4B3D-9A0B-457722937D92}" type="parTrans" cxnId="{54184035-7C05-4929-8D9D-2400789E7425}">
      <dgm:prSet/>
      <dgm:spPr/>
      <dgm:t>
        <a:bodyPr/>
        <a:lstStyle/>
        <a:p>
          <a:pPr rtl="1"/>
          <a:endParaRPr lang="ar-SA"/>
        </a:p>
      </dgm:t>
    </dgm:pt>
    <dgm:pt modelId="{1633AD79-0C29-48A3-A0E5-3C9E59CD4CB7}" type="sibTrans" cxnId="{54184035-7C05-4929-8D9D-2400789E7425}">
      <dgm:prSet/>
      <dgm:spPr/>
      <dgm:t>
        <a:bodyPr/>
        <a:lstStyle/>
        <a:p>
          <a:pPr rtl="1"/>
          <a:endParaRPr lang="ar-SA"/>
        </a:p>
      </dgm:t>
    </dgm:pt>
    <dgm:pt modelId="{3AE90E45-67C2-4AFD-86FD-A31041EDAD74}">
      <dgm:prSet phldrT="[نص]"/>
      <dgm:spPr/>
      <dgm:t>
        <a:bodyPr/>
        <a:lstStyle/>
        <a:p>
          <a:pPr rtl="1"/>
          <a:r>
            <a:rPr lang="ar-SA" dirty="0">
              <a:latin typeface="AAA GoldenLotus" panose="02000000000000000000" pitchFamily="2" charset="-78"/>
              <a:cs typeface="AAA GoldenLotus" panose="02000000000000000000" pitchFamily="2" charset="-78"/>
            </a:rPr>
            <a:t>القدرة على الإفادة والإضافة</a:t>
          </a:r>
        </a:p>
      </dgm:t>
    </dgm:pt>
    <dgm:pt modelId="{7C14E381-652D-470A-A705-6FD12424C880}" type="parTrans" cxnId="{37072D19-1A7E-4EFA-BE2B-075B869F67FA}">
      <dgm:prSet/>
      <dgm:spPr/>
      <dgm:t>
        <a:bodyPr/>
        <a:lstStyle/>
        <a:p>
          <a:pPr rtl="1"/>
          <a:endParaRPr lang="ar-SA"/>
        </a:p>
      </dgm:t>
    </dgm:pt>
    <dgm:pt modelId="{B8BBF8C9-203C-40DA-98FA-E230F78E56B0}" type="sibTrans" cxnId="{37072D19-1A7E-4EFA-BE2B-075B869F67FA}">
      <dgm:prSet/>
      <dgm:spPr/>
      <dgm:t>
        <a:bodyPr/>
        <a:lstStyle/>
        <a:p>
          <a:pPr rtl="1"/>
          <a:endParaRPr lang="ar-SA"/>
        </a:p>
      </dgm:t>
    </dgm:pt>
    <dgm:pt modelId="{008629BE-1371-4AD9-9C75-8D23425E6AFD}">
      <dgm:prSet phldrT="[نص]"/>
      <dgm:spPr/>
      <dgm:t>
        <a:bodyPr/>
        <a:lstStyle/>
        <a:p>
          <a:pPr rtl="1"/>
          <a:r>
            <a:rPr lang="ar-SA" dirty="0">
              <a:latin typeface="AAA GoldenLotus" panose="02000000000000000000" pitchFamily="2" charset="-78"/>
              <a:cs typeface="AAA GoldenLotus" panose="02000000000000000000" pitchFamily="2" charset="-78"/>
            </a:rPr>
            <a:t>التعرف على التحديات التي تواجه الأمة</a:t>
          </a:r>
        </a:p>
      </dgm:t>
    </dgm:pt>
    <dgm:pt modelId="{26A73884-CD40-45FD-A65F-00CCFA2CD16F}" type="parTrans" cxnId="{522E14A8-F047-4447-B9A6-85D302CDC749}">
      <dgm:prSet/>
      <dgm:spPr/>
      <dgm:t>
        <a:bodyPr/>
        <a:lstStyle/>
        <a:p>
          <a:pPr rtl="1"/>
          <a:endParaRPr lang="ar-SA"/>
        </a:p>
      </dgm:t>
    </dgm:pt>
    <dgm:pt modelId="{EC6EC057-D2E6-457F-B35A-E1C65D56F099}" type="sibTrans" cxnId="{522E14A8-F047-4447-B9A6-85D302CDC749}">
      <dgm:prSet/>
      <dgm:spPr/>
      <dgm:t>
        <a:bodyPr/>
        <a:lstStyle/>
        <a:p>
          <a:pPr rtl="1"/>
          <a:endParaRPr lang="ar-SA"/>
        </a:p>
      </dgm:t>
    </dgm:pt>
    <dgm:pt modelId="{B984985A-0933-42A9-9DF8-C022778F6F41}">
      <dgm:prSet phldrT="[نص]"/>
      <dgm:spPr/>
      <dgm:t>
        <a:bodyPr/>
        <a:lstStyle/>
        <a:p>
          <a:pPr rtl="1"/>
          <a:r>
            <a:rPr lang="ar-SA" dirty="0">
              <a:latin typeface="AAA GoldenLotus" panose="02000000000000000000" pitchFamily="2" charset="-78"/>
              <a:cs typeface="AAA GoldenLotus" panose="02000000000000000000" pitchFamily="2" charset="-78"/>
            </a:rPr>
            <a:t>تحصيل للعلم الشرعي</a:t>
          </a:r>
        </a:p>
      </dgm:t>
    </dgm:pt>
    <dgm:pt modelId="{35144B4D-F7BD-41B7-8409-1B6EDFF5901E}" type="parTrans" cxnId="{61A8BF74-ADCB-4E9F-BF8A-7C02B42A9DA1}">
      <dgm:prSet/>
      <dgm:spPr/>
      <dgm:t>
        <a:bodyPr/>
        <a:lstStyle/>
        <a:p>
          <a:pPr rtl="1"/>
          <a:endParaRPr lang="ar-SA"/>
        </a:p>
      </dgm:t>
    </dgm:pt>
    <dgm:pt modelId="{EC03A7CC-294A-4990-A5F0-D726CA9307B5}" type="sibTrans" cxnId="{61A8BF74-ADCB-4E9F-BF8A-7C02B42A9DA1}">
      <dgm:prSet/>
      <dgm:spPr/>
      <dgm:t>
        <a:bodyPr/>
        <a:lstStyle/>
        <a:p>
          <a:pPr rtl="1"/>
          <a:endParaRPr lang="ar-SA"/>
        </a:p>
      </dgm:t>
    </dgm:pt>
    <dgm:pt modelId="{48FCACCC-76FE-4E6A-813A-CD98F9EE87B0}" type="pres">
      <dgm:prSet presAssocID="{FBAE8CB1-8004-4F70-B3BD-579767BDB8A8}" presName="outerComposite" presStyleCnt="0">
        <dgm:presLayoutVars>
          <dgm:chMax val="5"/>
          <dgm:dir/>
          <dgm:resizeHandles val="exact"/>
        </dgm:presLayoutVars>
      </dgm:prSet>
      <dgm:spPr/>
    </dgm:pt>
    <dgm:pt modelId="{FCF68C60-1A8A-4A53-8E4C-B9215A8F25B9}" type="pres">
      <dgm:prSet presAssocID="{FBAE8CB1-8004-4F70-B3BD-579767BDB8A8}" presName="dummyMaxCanvas" presStyleCnt="0">
        <dgm:presLayoutVars/>
      </dgm:prSet>
      <dgm:spPr/>
    </dgm:pt>
    <dgm:pt modelId="{4852C19C-24B3-4463-B967-671E55841B20}" type="pres">
      <dgm:prSet presAssocID="{FBAE8CB1-8004-4F70-B3BD-579767BDB8A8}" presName="FourNodes_1" presStyleLbl="node1" presStyleIdx="0" presStyleCnt="4">
        <dgm:presLayoutVars>
          <dgm:bulletEnabled val="1"/>
        </dgm:presLayoutVars>
      </dgm:prSet>
      <dgm:spPr/>
    </dgm:pt>
    <dgm:pt modelId="{0027F37F-5E77-4A74-81D3-F3496EABE4D2}" type="pres">
      <dgm:prSet presAssocID="{FBAE8CB1-8004-4F70-B3BD-579767BDB8A8}" presName="FourNodes_2" presStyleLbl="node1" presStyleIdx="1" presStyleCnt="4">
        <dgm:presLayoutVars>
          <dgm:bulletEnabled val="1"/>
        </dgm:presLayoutVars>
      </dgm:prSet>
      <dgm:spPr/>
    </dgm:pt>
    <dgm:pt modelId="{77FDEF8D-C567-414D-B06E-0FB3FCF33CEF}" type="pres">
      <dgm:prSet presAssocID="{FBAE8CB1-8004-4F70-B3BD-579767BDB8A8}" presName="FourNodes_3" presStyleLbl="node1" presStyleIdx="2" presStyleCnt="4">
        <dgm:presLayoutVars>
          <dgm:bulletEnabled val="1"/>
        </dgm:presLayoutVars>
      </dgm:prSet>
      <dgm:spPr/>
    </dgm:pt>
    <dgm:pt modelId="{B0E8B895-1B13-4228-99FB-A01C46FF2B56}" type="pres">
      <dgm:prSet presAssocID="{FBAE8CB1-8004-4F70-B3BD-579767BDB8A8}" presName="FourNodes_4" presStyleLbl="node1" presStyleIdx="3" presStyleCnt="4">
        <dgm:presLayoutVars>
          <dgm:bulletEnabled val="1"/>
        </dgm:presLayoutVars>
      </dgm:prSet>
      <dgm:spPr/>
    </dgm:pt>
    <dgm:pt modelId="{02C82F85-F850-4F3D-AF10-FE519DBA15D1}" type="pres">
      <dgm:prSet presAssocID="{FBAE8CB1-8004-4F70-B3BD-579767BDB8A8}" presName="FourConn_1-2" presStyleLbl="fgAccFollowNode1" presStyleIdx="0" presStyleCnt="3">
        <dgm:presLayoutVars>
          <dgm:bulletEnabled val="1"/>
        </dgm:presLayoutVars>
      </dgm:prSet>
      <dgm:spPr/>
    </dgm:pt>
    <dgm:pt modelId="{81F9625E-313D-4E8E-AD59-04C541931186}" type="pres">
      <dgm:prSet presAssocID="{FBAE8CB1-8004-4F70-B3BD-579767BDB8A8}" presName="FourConn_2-3" presStyleLbl="fgAccFollowNode1" presStyleIdx="1" presStyleCnt="3">
        <dgm:presLayoutVars>
          <dgm:bulletEnabled val="1"/>
        </dgm:presLayoutVars>
      </dgm:prSet>
      <dgm:spPr/>
    </dgm:pt>
    <dgm:pt modelId="{1BDF9A4C-33BD-432B-BAD0-E9D8B270BF34}" type="pres">
      <dgm:prSet presAssocID="{FBAE8CB1-8004-4F70-B3BD-579767BDB8A8}" presName="FourConn_3-4" presStyleLbl="fgAccFollowNode1" presStyleIdx="2" presStyleCnt="3">
        <dgm:presLayoutVars>
          <dgm:bulletEnabled val="1"/>
        </dgm:presLayoutVars>
      </dgm:prSet>
      <dgm:spPr/>
    </dgm:pt>
    <dgm:pt modelId="{6325419F-4BF5-4257-B0DC-457975927753}" type="pres">
      <dgm:prSet presAssocID="{FBAE8CB1-8004-4F70-B3BD-579767BDB8A8}" presName="FourNodes_1_text" presStyleLbl="node1" presStyleIdx="3" presStyleCnt="4">
        <dgm:presLayoutVars>
          <dgm:bulletEnabled val="1"/>
        </dgm:presLayoutVars>
      </dgm:prSet>
      <dgm:spPr/>
    </dgm:pt>
    <dgm:pt modelId="{AEAF32D5-963C-4145-972A-C16BAACACA86}" type="pres">
      <dgm:prSet presAssocID="{FBAE8CB1-8004-4F70-B3BD-579767BDB8A8}" presName="FourNodes_2_text" presStyleLbl="node1" presStyleIdx="3" presStyleCnt="4">
        <dgm:presLayoutVars>
          <dgm:bulletEnabled val="1"/>
        </dgm:presLayoutVars>
      </dgm:prSet>
      <dgm:spPr/>
    </dgm:pt>
    <dgm:pt modelId="{394FEC8D-B308-4E50-82A2-0F19B1F227C5}" type="pres">
      <dgm:prSet presAssocID="{FBAE8CB1-8004-4F70-B3BD-579767BDB8A8}" presName="FourNodes_3_text" presStyleLbl="node1" presStyleIdx="3" presStyleCnt="4">
        <dgm:presLayoutVars>
          <dgm:bulletEnabled val="1"/>
        </dgm:presLayoutVars>
      </dgm:prSet>
      <dgm:spPr/>
    </dgm:pt>
    <dgm:pt modelId="{0327B0B8-A1F0-4750-AEE9-3CFA8868C61B}" type="pres">
      <dgm:prSet presAssocID="{FBAE8CB1-8004-4F70-B3BD-579767BDB8A8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61D46B00-6B8C-4F39-A210-BF4B8AAFC4E9}" type="presOf" srcId="{1633AD79-0C29-48A3-A0E5-3C9E59CD4CB7}" destId="{02C82F85-F850-4F3D-AF10-FE519DBA15D1}" srcOrd="0" destOrd="0" presId="urn:microsoft.com/office/officeart/2005/8/layout/vProcess5"/>
    <dgm:cxn modelId="{37072D19-1A7E-4EFA-BE2B-075B869F67FA}" srcId="{FBAE8CB1-8004-4F70-B3BD-579767BDB8A8}" destId="{3AE90E45-67C2-4AFD-86FD-A31041EDAD74}" srcOrd="2" destOrd="0" parTransId="{7C14E381-652D-470A-A705-6FD12424C880}" sibTransId="{B8BBF8C9-203C-40DA-98FA-E230F78E56B0}"/>
    <dgm:cxn modelId="{54184035-7C05-4929-8D9D-2400789E7425}" srcId="{FBAE8CB1-8004-4F70-B3BD-579767BDB8A8}" destId="{5B263A0D-8ADD-4568-9D6F-12DD2DBFE04B}" srcOrd="0" destOrd="0" parTransId="{7BA74395-AC11-4B3D-9A0B-457722937D92}" sibTransId="{1633AD79-0C29-48A3-A0E5-3C9E59CD4CB7}"/>
    <dgm:cxn modelId="{9641705C-43B2-4313-87A0-C114CDF31603}" type="presOf" srcId="{5B263A0D-8ADD-4568-9D6F-12DD2DBFE04B}" destId="{6325419F-4BF5-4257-B0DC-457975927753}" srcOrd="1" destOrd="0" presId="urn:microsoft.com/office/officeart/2005/8/layout/vProcess5"/>
    <dgm:cxn modelId="{97B1865D-9D97-4831-836D-0C90F32AE8B2}" type="presOf" srcId="{B8BBF8C9-203C-40DA-98FA-E230F78E56B0}" destId="{1BDF9A4C-33BD-432B-BAD0-E9D8B270BF34}" srcOrd="0" destOrd="0" presId="urn:microsoft.com/office/officeart/2005/8/layout/vProcess5"/>
    <dgm:cxn modelId="{F69ACF64-C5E5-4187-97C4-2C3659BC9D7A}" type="presOf" srcId="{B984985A-0933-42A9-9DF8-C022778F6F41}" destId="{0027F37F-5E77-4A74-81D3-F3496EABE4D2}" srcOrd="0" destOrd="0" presId="urn:microsoft.com/office/officeart/2005/8/layout/vProcess5"/>
    <dgm:cxn modelId="{61A8BF74-ADCB-4E9F-BF8A-7C02B42A9DA1}" srcId="{FBAE8CB1-8004-4F70-B3BD-579767BDB8A8}" destId="{B984985A-0933-42A9-9DF8-C022778F6F41}" srcOrd="1" destOrd="0" parTransId="{35144B4D-F7BD-41B7-8409-1B6EDFF5901E}" sibTransId="{EC03A7CC-294A-4990-A5F0-D726CA9307B5}"/>
    <dgm:cxn modelId="{9111027A-49C5-4395-8F28-1F32BF9C3844}" type="presOf" srcId="{3AE90E45-67C2-4AFD-86FD-A31041EDAD74}" destId="{394FEC8D-B308-4E50-82A2-0F19B1F227C5}" srcOrd="1" destOrd="0" presId="urn:microsoft.com/office/officeart/2005/8/layout/vProcess5"/>
    <dgm:cxn modelId="{18643A7C-B409-4FC9-BCCD-C20141C4A1A4}" type="presOf" srcId="{3AE90E45-67C2-4AFD-86FD-A31041EDAD74}" destId="{77FDEF8D-C567-414D-B06E-0FB3FCF33CEF}" srcOrd="0" destOrd="0" presId="urn:microsoft.com/office/officeart/2005/8/layout/vProcess5"/>
    <dgm:cxn modelId="{3A93409A-3CCA-46FB-9959-2C8F135D5C0F}" type="presOf" srcId="{008629BE-1371-4AD9-9C75-8D23425E6AFD}" destId="{B0E8B895-1B13-4228-99FB-A01C46FF2B56}" srcOrd="0" destOrd="0" presId="urn:microsoft.com/office/officeart/2005/8/layout/vProcess5"/>
    <dgm:cxn modelId="{522E14A8-F047-4447-B9A6-85D302CDC749}" srcId="{FBAE8CB1-8004-4F70-B3BD-579767BDB8A8}" destId="{008629BE-1371-4AD9-9C75-8D23425E6AFD}" srcOrd="3" destOrd="0" parTransId="{26A73884-CD40-45FD-A65F-00CCFA2CD16F}" sibTransId="{EC6EC057-D2E6-457F-B35A-E1C65D56F099}"/>
    <dgm:cxn modelId="{9E3B9FAA-A2C8-441D-B7DC-69B94CC0F754}" type="presOf" srcId="{5B263A0D-8ADD-4568-9D6F-12DD2DBFE04B}" destId="{4852C19C-24B3-4463-B967-671E55841B20}" srcOrd="0" destOrd="0" presId="urn:microsoft.com/office/officeart/2005/8/layout/vProcess5"/>
    <dgm:cxn modelId="{5E677CAF-91FB-440A-AC98-23FCC4182605}" type="presOf" srcId="{EC03A7CC-294A-4990-A5F0-D726CA9307B5}" destId="{81F9625E-313D-4E8E-AD59-04C541931186}" srcOrd="0" destOrd="0" presId="urn:microsoft.com/office/officeart/2005/8/layout/vProcess5"/>
    <dgm:cxn modelId="{C1FE73E8-5C1C-4F2E-925A-0A44B431AA16}" type="presOf" srcId="{B984985A-0933-42A9-9DF8-C022778F6F41}" destId="{AEAF32D5-963C-4145-972A-C16BAACACA86}" srcOrd="1" destOrd="0" presId="urn:microsoft.com/office/officeart/2005/8/layout/vProcess5"/>
    <dgm:cxn modelId="{B5ADC4F3-A6E2-43ED-B310-9726908354FC}" type="presOf" srcId="{008629BE-1371-4AD9-9C75-8D23425E6AFD}" destId="{0327B0B8-A1F0-4750-AEE9-3CFA8868C61B}" srcOrd="1" destOrd="0" presId="urn:microsoft.com/office/officeart/2005/8/layout/vProcess5"/>
    <dgm:cxn modelId="{1E8220FD-42DF-4281-ACAA-2B148BA7FA4C}" type="presOf" srcId="{FBAE8CB1-8004-4F70-B3BD-579767BDB8A8}" destId="{48FCACCC-76FE-4E6A-813A-CD98F9EE87B0}" srcOrd="0" destOrd="0" presId="urn:microsoft.com/office/officeart/2005/8/layout/vProcess5"/>
    <dgm:cxn modelId="{3D0556AD-CF5A-4AF1-BA0B-1D574C09C8C6}" type="presParOf" srcId="{48FCACCC-76FE-4E6A-813A-CD98F9EE87B0}" destId="{FCF68C60-1A8A-4A53-8E4C-B9215A8F25B9}" srcOrd="0" destOrd="0" presId="urn:microsoft.com/office/officeart/2005/8/layout/vProcess5"/>
    <dgm:cxn modelId="{403B57A8-57F2-4C3C-A4E7-EEB3F961B8F3}" type="presParOf" srcId="{48FCACCC-76FE-4E6A-813A-CD98F9EE87B0}" destId="{4852C19C-24B3-4463-B967-671E55841B20}" srcOrd="1" destOrd="0" presId="urn:microsoft.com/office/officeart/2005/8/layout/vProcess5"/>
    <dgm:cxn modelId="{5BC3BE7E-977C-4270-8E60-4DA4A5816722}" type="presParOf" srcId="{48FCACCC-76FE-4E6A-813A-CD98F9EE87B0}" destId="{0027F37F-5E77-4A74-81D3-F3496EABE4D2}" srcOrd="2" destOrd="0" presId="urn:microsoft.com/office/officeart/2005/8/layout/vProcess5"/>
    <dgm:cxn modelId="{9B59D5AC-2F9C-49D0-AB20-9054E2346244}" type="presParOf" srcId="{48FCACCC-76FE-4E6A-813A-CD98F9EE87B0}" destId="{77FDEF8D-C567-414D-B06E-0FB3FCF33CEF}" srcOrd="3" destOrd="0" presId="urn:microsoft.com/office/officeart/2005/8/layout/vProcess5"/>
    <dgm:cxn modelId="{194DA759-5FF7-4FCC-937E-8D3FB3978936}" type="presParOf" srcId="{48FCACCC-76FE-4E6A-813A-CD98F9EE87B0}" destId="{B0E8B895-1B13-4228-99FB-A01C46FF2B56}" srcOrd="4" destOrd="0" presId="urn:microsoft.com/office/officeart/2005/8/layout/vProcess5"/>
    <dgm:cxn modelId="{711497CB-5326-458D-BC95-F79B975CDA05}" type="presParOf" srcId="{48FCACCC-76FE-4E6A-813A-CD98F9EE87B0}" destId="{02C82F85-F850-4F3D-AF10-FE519DBA15D1}" srcOrd="5" destOrd="0" presId="urn:microsoft.com/office/officeart/2005/8/layout/vProcess5"/>
    <dgm:cxn modelId="{0B3E3EB2-16D1-46E3-9A89-5554C18372F1}" type="presParOf" srcId="{48FCACCC-76FE-4E6A-813A-CD98F9EE87B0}" destId="{81F9625E-313D-4E8E-AD59-04C541931186}" srcOrd="6" destOrd="0" presId="urn:microsoft.com/office/officeart/2005/8/layout/vProcess5"/>
    <dgm:cxn modelId="{46DFF5CA-F625-43CB-94F0-51A4712D0883}" type="presParOf" srcId="{48FCACCC-76FE-4E6A-813A-CD98F9EE87B0}" destId="{1BDF9A4C-33BD-432B-BAD0-E9D8B270BF34}" srcOrd="7" destOrd="0" presId="urn:microsoft.com/office/officeart/2005/8/layout/vProcess5"/>
    <dgm:cxn modelId="{DFAEBF51-BCC4-4BEF-B2BB-65CD2A9134C6}" type="presParOf" srcId="{48FCACCC-76FE-4E6A-813A-CD98F9EE87B0}" destId="{6325419F-4BF5-4257-B0DC-457975927753}" srcOrd="8" destOrd="0" presId="urn:microsoft.com/office/officeart/2005/8/layout/vProcess5"/>
    <dgm:cxn modelId="{4B5E5E70-1E72-459F-88C1-82C96CF13F83}" type="presParOf" srcId="{48FCACCC-76FE-4E6A-813A-CD98F9EE87B0}" destId="{AEAF32D5-963C-4145-972A-C16BAACACA86}" srcOrd="9" destOrd="0" presId="urn:microsoft.com/office/officeart/2005/8/layout/vProcess5"/>
    <dgm:cxn modelId="{483FB130-6D8A-4870-A6D5-3510B9559F03}" type="presParOf" srcId="{48FCACCC-76FE-4E6A-813A-CD98F9EE87B0}" destId="{394FEC8D-B308-4E50-82A2-0F19B1F227C5}" srcOrd="10" destOrd="0" presId="urn:microsoft.com/office/officeart/2005/8/layout/vProcess5"/>
    <dgm:cxn modelId="{1306A995-4574-41E6-B114-EDB2658C077A}" type="presParOf" srcId="{48FCACCC-76FE-4E6A-813A-CD98F9EE87B0}" destId="{0327B0B8-A1F0-4750-AEE9-3CFA8868C61B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783FE3A-D3AB-4B9D-945F-382C369EF7FA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7B2E9A89-5E16-4013-924D-3E2A68EB69DB}">
      <dgm:prSet phldrT="[نص]"/>
      <dgm:spPr/>
      <dgm:t>
        <a:bodyPr/>
        <a:lstStyle/>
        <a:p>
          <a:pPr rtl="1"/>
          <a:r>
            <a:rPr lang="ar-SA" dirty="0">
              <a:latin typeface="AAA GoldenLotus" panose="02000000000000000000" pitchFamily="2" charset="-78"/>
              <a:cs typeface="AAA GoldenLotus" panose="02000000000000000000" pitchFamily="2" charset="-78"/>
            </a:rPr>
            <a:t>مفهوم الهوية</a:t>
          </a:r>
        </a:p>
      </dgm:t>
    </dgm:pt>
    <dgm:pt modelId="{EF9F76BD-6BEC-4513-B6CE-467033C80762}" type="parTrans" cxnId="{561C180C-C4E7-44EE-8976-953292EB6EFE}">
      <dgm:prSet/>
      <dgm:spPr/>
      <dgm:t>
        <a:bodyPr/>
        <a:lstStyle/>
        <a:p>
          <a:pPr rtl="1"/>
          <a:endParaRPr lang="ar-SA"/>
        </a:p>
      </dgm:t>
    </dgm:pt>
    <dgm:pt modelId="{40248D3B-154A-4A9C-92D1-4CD0D7797003}" type="sibTrans" cxnId="{561C180C-C4E7-44EE-8976-953292EB6EFE}">
      <dgm:prSet/>
      <dgm:spPr/>
      <dgm:t>
        <a:bodyPr/>
        <a:lstStyle/>
        <a:p>
          <a:pPr rtl="1"/>
          <a:endParaRPr lang="ar-SA"/>
        </a:p>
      </dgm:t>
    </dgm:pt>
    <dgm:pt modelId="{31CD73A6-32D8-431B-A25E-76EC55B01090}">
      <dgm:prSet phldrT="[نص]"/>
      <dgm:spPr/>
      <dgm:t>
        <a:bodyPr/>
        <a:lstStyle/>
        <a:p>
          <a:pPr rtl="1"/>
          <a:r>
            <a:rPr lang="ar-SA" dirty="0">
              <a:latin typeface="AAA GoldenLotus" panose="02000000000000000000" pitchFamily="2" charset="-78"/>
              <a:cs typeface="AAA GoldenLotus" panose="02000000000000000000" pitchFamily="2" charset="-78"/>
            </a:rPr>
            <a:t>هي الخصوصيات والسمات التي تميز جماعة بشرية عن غيرها، وهذه السمات المتميزة قد تكون في العقيدة أو اللغة المشتركة أو التاريخ أو الثقافة.</a:t>
          </a:r>
        </a:p>
      </dgm:t>
    </dgm:pt>
    <dgm:pt modelId="{7EFF9FFA-E463-4B9E-9F14-DACABF4970FE}" type="parTrans" cxnId="{D5BC82EE-C07B-4C93-9BE7-21D211EB479D}">
      <dgm:prSet/>
      <dgm:spPr/>
      <dgm:t>
        <a:bodyPr/>
        <a:lstStyle/>
        <a:p>
          <a:pPr rtl="1"/>
          <a:endParaRPr lang="ar-SA"/>
        </a:p>
      </dgm:t>
    </dgm:pt>
    <dgm:pt modelId="{E64D83D5-7DBB-4919-A7E8-6EBFE3649037}" type="sibTrans" cxnId="{D5BC82EE-C07B-4C93-9BE7-21D211EB479D}">
      <dgm:prSet/>
      <dgm:spPr/>
      <dgm:t>
        <a:bodyPr/>
        <a:lstStyle/>
        <a:p>
          <a:pPr rtl="1"/>
          <a:endParaRPr lang="ar-SA"/>
        </a:p>
      </dgm:t>
    </dgm:pt>
    <dgm:pt modelId="{8695FEC0-0B4F-4776-9ED6-A7557E1E328A}">
      <dgm:prSet phldrT="[نص]"/>
      <dgm:spPr/>
      <dgm:t>
        <a:bodyPr/>
        <a:lstStyle/>
        <a:p>
          <a:pPr rtl="1"/>
          <a:r>
            <a:rPr lang="ar-SA" dirty="0">
              <a:latin typeface="AAA GoldenLotus" panose="02000000000000000000" pitchFamily="2" charset="-78"/>
              <a:cs typeface="AAA GoldenLotus" panose="02000000000000000000" pitchFamily="2" charset="-78"/>
            </a:rPr>
            <a:t>مفهوم الهوية الإسلامية</a:t>
          </a:r>
        </a:p>
      </dgm:t>
    </dgm:pt>
    <dgm:pt modelId="{0CD5B787-7343-47C4-A0F9-6A7032705C2C}" type="parTrans" cxnId="{1CDEC6B8-53A9-4936-93C3-ECDDF1CACA44}">
      <dgm:prSet/>
      <dgm:spPr/>
      <dgm:t>
        <a:bodyPr/>
        <a:lstStyle/>
        <a:p>
          <a:pPr rtl="1"/>
          <a:endParaRPr lang="ar-SA"/>
        </a:p>
      </dgm:t>
    </dgm:pt>
    <dgm:pt modelId="{C338CCA3-48A6-4A88-A586-4EE45EA77F5C}" type="sibTrans" cxnId="{1CDEC6B8-53A9-4936-93C3-ECDDF1CACA44}">
      <dgm:prSet/>
      <dgm:spPr/>
      <dgm:t>
        <a:bodyPr/>
        <a:lstStyle/>
        <a:p>
          <a:pPr rtl="1"/>
          <a:endParaRPr lang="ar-SA"/>
        </a:p>
      </dgm:t>
    </dgm:pt>
    <dgm:pt modelId="{81B7B92F-0D9E-443B-8F7F-6E4AFEF9143B}">
      <dgm:prSet phldrT="[نص]"/>
      <dgm:spPr/>
      <dgm:t>
        <a:bodyPr/>
        <a:lstStyle/>
        <a:p>
          <a:pPr rtl="1"/>
          <a:r>
            <a:rPr lang="ar-SA" dirty="0">
              <a:latin typeface="AAA GoldenLotus" panose="02000000000000000000" pitchFamily="2" charset="-78"/>
              <a:cs typeface="AAA GoldenLotus" panose="02000000000000000000" pitchFamily="2" charset="-78"/>
            </a:rPr>
            <a:t>الإيمان بعقيدة هذه الأمة، والاعتزاز بالانتماء إليها، واحترام قيمها الحضارية والثقافية، وإبراز الشعائر الإسلامية، والاعتزاز والتمسك بها، والشعور بالتميز والاستقلالية الفردية والجماعية، والقيام بحق الرسالة وواجب البلاغ والشهادة على الناس.</a:t>
          </a:r>
        </a:p>
      </dgm:t>
    </dgm:pt>
    <dgm:pt modelId="{29003251-2DFE-42BA-A121-9B3031FE127D}" type="parTrans" cxnId="{FCD65C10-4953-4902-B0BB-A86D703767EA}">
      <dgm:prSet/>
      <dgm:spPr/>
      <dgm:t>
        <a:bodyPr/>
        <a:lstStyle/>
        <a:p>
          <a:pPr rtl="1"/>
          <a:endParaRPr lang="ar-SA"/>
        </a:p>
      </dgm:t>
    </dgm:pt>
    <dgm:pt modelId="{E80FC477-A42C-4160-9084-551A1BE0298F}" type="sibTrans" cxnId="{FCD65C10-4953-4902-B0BB-A86D703767EA}">
      <dgm:prSet/>
      <dgm:spPr/>
      <dgm:t>
        <a:bodyPr/>
        <a:lstStyle/>
        <a:p>
          <a:pPr rtl="1"/>
          <a:endParaRPr lang="ar-SA"/>
        </a:p>
      </dgm:t>
    </dgm:pt>
    <dgm:pt modelId="{47A36C34-1B34-4CAA-9D02-EC72EBF965EC}" type="pres">
      <dgm:prSet presAssocID="{F783FE3A-D3AB-4B9D-945F-382C369EF7FA}" presName="Name0" presStyleCnt="0">
        <dgm:presLayoutVars>
          <dgm:dir val="rev"/>
          <dgm:animLvl val="lvl"/>
          <dgm:resizeHandles/>
        </dgm:presLayoutVars>
      </dgm:prSet>
      <dgm:spPr/>
    </dgm:pt>
    <dgm:pt modelId="{19B70DF2-FF76-4C6F-BF88-9C5A03118F25}" type="pres">
      <dgm:prSet presAssocID="{7B2E9A89-5E16-4013-924D-3E2A68EB69DB}" presName="linNode" presStyleCnt="0"/>
      <dgm:spPr/>
    </dgm:pt>
    <dgm:pt modelId="{7ADB4D4D-7C49-4709-A982-BA1E3584E514}" type="pres">
      <dgm:prSet presAssocID="{7B2E9A89-5E16-4013-924D-3E2A68EB69DB}" presName="parentShp" presStyleLbl="node1" presStyleIdx="0" presStyleCnt="2">
        <dgm:presLayoutVars>
          <dgm:bulletEnabled val="1"/>
        </dgm:presLayoutVars>
      </dgm:prSet>
      <dgm:spPr/>
    </dgm:pt>
    <dgm:pt modelId="{583C6725-FF18-4802-9E27-F523DE71C237}" type="pres">
      <dgm:prSet presAssocID="{7B2E9A89-5E16-4013-924D-3E2A68EB69DB}" presName="childShp" presStyleLbl="bgAccFollowNode1" presStyleIdx="0" presStyleCnt="2">
        <dgm:presLayoutVars>
          <dgm:bulletEnabled val="1"/>
        </dgm:presLayoutVars>
      </dgm:prSet>
      <dgm:spPr/>
    </dgm:pt>
    <dgm:pt modelId="{EABDDBA1-53AC-4730-9E33-FED53D1E1E34}" type="pres">
      <dgm:prSet presAssocID="{40248D3B-154A-4A9C-92D1-4CD0D7797003}" presName="spacing" presStyleCnt="0"/>
      <dgm:spPr/>
    </dgm:pt>
    <dgm:pt modelId="{686EAA52-E554-4A61-A86B-08BBD2915329}" type="pres">
      <dgm:prSet presAssocID="{8695FEC0-0B4F-4776-9ED6-A7557E1E328A}" presName="linNode" presStyleCnt="0"/>
      <dgm:spPr/>
    </dgm:pt>
    <dgm:pt modelId="{5D334DAF-A213-4DED-95BD-41C88B2BF8CB}" type="pres">
      <dgm:prSet presAssocID="{8695FEC0-0B4F-4776-9ED6-A7557E1E328A}" presName="parentShp" presStyleLbl="node1" presStyleIdx="1" presStyleCnt="2">
        <dgm:presLayoutVars>
          <dgm:bulletEnabled val="1"/>
        </dgm:presLayoutVars>
      </dgm:prSet>
      <dgm:spPr/>
    </dgm:pt>
    <dgm:pt modelId="{6E643FD3-97B1-42B3-B2CE-D8A2C466AF66}" type="pres">
      <dgm:prSet presAssocID="{8695FEC0-0B4F-4776-9ED6-A7557E1E328A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561C180C-C4E7-44EE-8976-953292EB6EFE}" srcId="{F783FE3A-D3AB-4B9D-945F-382C369EF7FA}" destId="{7B2E9A89-5E16-4013-924D-3E2A68EB69DB}" srcOrd="0" destOrd="0" parTransId="{EF9F76BD-6BEC-4513-B6CE-467033C80762}" sibTransId="{40248D3B-154A-4A9C-92D1-4CD0D7797003}"/>
    <dgm:cxn modelId="{FCD65C10-4953-4902-B0BB-A86D703767EA}" srcId="{8695FEC0-0B4F-4776-9ED6-A7557E1E328A}" destId="{81B7B92F-0D9E-443B-8F7F-6E4AFEF9143B}" srcOrd="0" destOrd="0" parTransId="{29003251-2DFE-42BA-A121-9B3031FE127D}" sibTransId="{E80FC477-A42C-4160-9084-551A1BE0298F}"/>
    <dgm:cxn modelId="{E2C6D93B-9B3A-4BB4-95A1-665488AB5014}" type="presOf" srcId="{31CD73A6-32D8-431B-A25E-76EC55B01090}" destId="{583C6725-FF18-4802-9E27-F523DE71C237}" srcOrd="0" destOrd="0" presId="urn:microsoft.com/office/officeart/2005/8/layout/vList6"/>
    <dgm:cxn modelId="{F36EC749-8BB3-464A-A66F-D595ECE6C478}" type="presOf" srcId="{F783FE3A-D3AB-4B9D-945F-382C369EF7FA}" destId="{47A36C34-1B34-4CAA-9D02-EC72EBF965EC}" srcOrd="0" destOrd="0" presId="urn:microsoft.com/office/officeart/2005/8/layout/vList6"/>
    <dgm:cxn modelId="{F836A879-A9F0-4729-9510-DF0D3B157217}" type="presOf" srcId="{7B2E9A89-5E16-4013-924D-3E2A68EB69DB}" destId="{7ADB4D4D-7C49-4709-A982-BA1E3584E514}" srcOrd="0" destOrd="0" presId="urn:microsoft.com/office/officeart/2005/8/layout/vList6"/>
    <dgm:cxn modelId="{606ABD8B-708A-44C1-BE20-D3CAEDCE299B}" type="presOf" srcId="{8695FEC0-0B4F-4776-9ED6-A7557E1E328A}" destId="{5D334DAF-A213-4DED-95BD-41C88B2BF8CB}" srcOrd="0" destOrd="0" presId="urn:microsoft.com/office/officeart/2005/8/layout/vList6"/>
    <dgm:cxn modelId="{1CDEC6B8-53A9-4936-93C3-ECDDF1CACA44}" srcId="{F783FE3A-D3AB-4B9D-945F-382C369EF7FA}" destId="{8695FEC0-0B4F-4776-9ED6-A7557E1E328A}" srcOrd="1" destOrd="0" parTransId="{0CD5B787-7343-47C4-A0F9-6A7032705C2C}" sibTransId="{C338CCA3-48A6-4A88-A586-4EE45EA77F5C}"/>
    <dgm:cxn modelId="{186DBFC8-8B73-4D3C-9086-3E3328E92056}" type="presOf" srcId="{81B7B92F-0D9E-443B-8F7F-6E4AFEF9143B}" destId="{6E643FD3-97B1-42B3-B2CE-D8A2C466AF66}" srcOrd="0" destOrd="0" presId="urn:microsoft.com/office/officeart/2005/8/layout/vList6"/>
    <dgm:cxn modelId="{D5BC82EE-C07B-4C93-9BE7-21D211EB479D}" srcId="{7B2E9A89-5E16-4013-924D-3E2A68EB69DB}" destId="{31CD73A6-32D8-431B-A25E-76EC55B01090}" srcOrd="0" destOrd="0" parTransId="{7EFF9FFA-E463-4B9E-9F14-DACABF4970FE}" sibTransId="{E64D83D5-7DBB-4919-A7E8-6EBFE3649037}"/>
    <dgm:cxn modelId="{DAF33C5E-D07C-4AC1-8C11-92B4B2EE7068}" type="presParOf" srcId="{47A36C34-1B34-4CAA-9D02-EC72EBF965EC}" destId="{19B70DF2-FF76-4C6F-BF88-9C5A03118F25}" srcOrd="0" destOrd="0" presId="urn:microsoft.com/office/officeart/2005/8/layout/vList6"/>
    <dgm:cxn modelId="{8F3694BF-7F8B-404B-9D79-85872A3BE3F3}" type="presParOf" srcId="{19B70DF2-FF76-4C6F-BF88-9C5A03118F25}" destId="{7ADB4D4D-7C49-4709-A982-BA1E3584E514}" srcOrd="0" destOrd="0" presId="urn:microsoft.com/office/officeart/2005/8/layout/vList6"/>
    <dgm:cxn modelId="{644B0FC0-3D76-4AC5-B695-4B99AA5E1C0A}" type="presParOf" srcId="{19B70DF2-FF76-4C6F-BF88-9C5A03118F25}" destId="{583C6725-FF18-4802-9E27-F523DE71C237}" srcOrd="1" destOrd="0" presId="urn:microsoft.com/office/officeart/2005/8/layout/vList6"/>
    <dgm:cxn modelId="{50BAA82E-6EEF-47A5-AC97-011D23D21994}" type="presParOf" srcId="{47A36C34-1B34-4CAA-9D02-EC72EBF965EC}" destId="{EABDDBA1-53AC-4730-9E33-FED53D1E1E34}" srcOrd="1" destOrd="0" presId="urn:microsoft.com/office/officeart/2005/8/layout/vList6"/>
    <dgm:cxn modelId="{49CF39F8-33B1-4766-B518-622889A492E2}" type="presParOf" srcId="{47A36C34-1B34-4CAA-9D02-EC72EBF965EC}" destId="{686EAA52-E554-4A61-A86B-08BBD2915329}" srcOrd="2" destOrd="0" presId="urn:microsoft.com/office/officeart/2005/8/layout/vList6"/>
    <dgm:cxn modelId="{F1BCC404-564B-451B-90D3-9ABC9BA06CE3}" type="presParOf" srcId="{686EAA52-E554-4A61-A86B-08BBD2915329}" destId="{5D334DAF-A213-4DED-95BD-41C88B2BF8CB}" srcOrd="0" destOrd="0" presId="urn:microsoft.com/office/officeart/2005/8/layout/vList6"/>
    <dgm:cxn modelId="{4461B124-DF3F-4353-AAA2-82E54690D76F}" type="presParOf" srcId="{686EAA52-E554-4A61-A86B-08BBD2915329}" destId="{6E643FD3-97B1-42B3-B2CE-D8A2C466AF6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E434ABB-19EE-4D2A-9FEC-5576CDB4AF86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4CDC1FA2-7859-492B-8D69-4F3C2A1DBF4E}">
      <dgm:prSet phldrT="[نص]"/>
      <dgm:spPr/>
      <dgm:t>
        <a:bodyPr/>
        <a:lstStyle/>
        <a:p>
          <a:pPr rtl="1"/>
          <a:r>
            <a:rPr lang="ar-SA" b="1" dirty="0">
              <a:latin typeface="AAA GoldenLotus" panose="02000000000000000000" pitchFamily="2" charset="-78"/>
              <a:cs typeface="AAA GoldenLotus" panose="02000000000000000000" pitchFamily="2" charset="-78"/>
            </a:rPr>
            <a:t>الإسلام رغَبَ في العلم والتعلم وأثنى على أهله ومدحهم</a:t>
          </a:r>
        </a:p>
      </dgm:t>
    </dgm:pt>
    <dgm:pt modelId="{37AEE3FF-7838-4F0B-A9F9-C365BD262FDD}" type="parTrans" cxnId="{9168C63B-FCEF-43F2-B34E-66FBDC69F80E}">
      <dgm:prSet/>
      <dgm:spPr/>
      <dgm:t>
        <a:bodyPr/>
        <a:lstStyle/>
        <a:p>
          <a:pPr rtl="1"/>
          <a:endParaRPr lang="ar-SA"/>
        </a:p>
      </dgm:t>
    </dgm:pt>
    <dgm:pt modelId="{A7CC9A2B-4C32-40F0-811B-3F5E65B4B6E3}" type="sibTrans" cxnId="{9168C63B-FCEF-43F2-B34E-66FBDC69F80E}">
      <dgm:prSet/>
      <dgm:spPr/>
      <dgm:t>
        <a:bodyPr/>
        <a:lstStyle/>
        <a:p>
          <a:pPr rtl="1"/>
          <a:endParaRPr lang="ar-SA"/>
        </a:p>
      </dgm:t>
    </dgm:pt>
    <dgm:pt modelId="{8295167C-73E4-43B3-86FC-BA477D23E140}">
      <dgm:prSet phldrT="[نص]"/>
      <dgm:spPr/>
      <dgm:t>
        <a:bodyPr/>
        <a:lstStyle/>
        <a:p>
          <a:pPr rtl="1"/>
          <a:r>
            <a:rPr lang="ar-SA" b="1" dirty="0">
              <a:latin typeface="AAA GoldenLotus" panose="02000000000000000000" pitchFamily="2" charset="-78"/>
              <a:cs typeface="AAA GoldenLotus" panose="02000000000000000000" pitchFamily="2" charset="-78"/>
            </a:rPr>
            <a:t>قال تعالى:(يرفع الله الذين ءامنوا منكم والذين أوتوا العلم درجات)</a:t>
          </a:r>
        </a:p>
      </dgm:t>
    </dgm:pt>
    <dgm:pt modelId="{41AA7DB8-5D55-441F-BBCB-8E1D0714315E}" type="parTrans" cxnId="{6573A4E2-43FF-4635-95C9-DB8761BC0BB3}">
      <dgm:prSet/>
      <dgm:spPr/>
      <dgm:t>
        <a:bodyPr/>
        <a:lstStyle/>
        <a:p>
          <a:pPr rtl="1"/>
          <a:endParaRPr lang="ar-SA"/>
        </a:p>
      </dgm:t>
    </dgm:pt>
    <dgm:pt modelId="{4E870A08-AE65-4A0D-A431-1D360B019FE0}" type="sibTrans" cxnId="{6573A4E2-43FF-4635-95C9-DB8761BC0BB3}">
      <dgm:prSet/>
      <dgm:spPr/>
      <dgm:t>
        <a:bodyPr/>
        <a:lstStyle/>
        <a:p>
          <a:pPr rtl="1"/>
          <a:endParaRPr lang="ar-SA"/>
        </a:p>
      </dgm:t>
    </dgm:pt>
    <dgm:pt modelId="{D5DC28AB-AA4A-4922-A1E7-53873B6A91FE}">
      <dgm:prSet phldrT="[نص]"/>
      <dgm:spPr/>
      <dgm:t>
        <a:bodyPr/>
        <a:lstStyle/>
        <a:p>
          <a:pPr rtl="1"/>
          <a:r>
            <a:rPr lang="ar-SA" b="1" dirty="0">
              <a:latin typeface="AAA GoldenLotus" panose="02000000000000000000" pitchFamily="2" charset="-78"/>
              <a:cs typeface="AAA GoldenLotus" panose="02000000000000000000" pitchFamily="2" charset="-78"/>
            </a:rPr>
            <a:t>وقال النبي صلى الله عليه وسلم:(من سلك طريقاً يلتمس به علماً سهل الله له به طريقاً إلى الجنة)</a:t>
          </a:r>
        </a:p>
      </dgm:t>
    </dgm:pt>
    <dgm:pt modelId="{A7C1FCA6-8259-4EFC-8341-A7C06AC54E93}" type="parTrans" cxnId="{730B03B0-C975-4401-8534-C14C5A16F197}">
      <dgm:prSet/>
      <dgm:spPr/>
      <dgm:t>
        <a:bodyPr/>
        <a:lstStyle/>
        <a:p>
          <a:pPr rtl="1"/>
          <a:endParaRPr lang="ar-SA"/>
        </a:p>
      </dgm:t>
    </dgm:pt>
    <dgm:pt modelId="{48F14B71-00F5-4A20-B845-CF6BF9782074}" type="sibTrans" cxnId="{730B03B0-C975-4401-8534-C14C5A16F197}">
      <dgm:prSet/>
      <dgm:spPr/>
      <dgm:t>
        <a:bodyPr/>
        <a:lstStyle/>
        <a:p>
          <a:pPr rtl="1"/>
          <a:endParaRPr lang="ar-SA"/>
        </a:p>
      </dgm:t>
    </dgm:pt>
    <dgm:pt modelId="{3564C474-9948-4B44-89A5-9F6AE54ADD70}">
      <dgm:prSet phldrT="[نص]"/>
      <dgm:spPr/>
      <dgm:t>
        <a:bodyPr/>
        <a:lstStyle/>
        <a:p>
          <a:pPr rtl="1"/>
          <a:r>
            <a:rPr lang="ar-SA" b="1" dirty="0">
              <a:latin typeface="AAA GoldenLotus" panose="02000000000000000000" pitchFamily="2" charset="-78"/>
              <a:cs typeface="AAA GoldenLotus" panose="02000000000000000000" pitchFamily="2" charset="-78"/>
            </a:rPr>
            <a:t>والعلم الممدوح نوعان: العلم الشرعي إذا كان بإخلاص وغايته العمل، والعلم الدنيوي إذا أريد به عمارة الأرض وإقامة العبودية.</a:t>
          </a:r>
        </a:p>
      </dgm:t>
    </dgm:pt>
    <dgm:pt modelId="{FEED3271-507C-498D-BFC8-4A61654FA9D6}" type="parTrans" cxnId="{5C630329-B28C-4C88-8D2D-3DF8E2467F42}">
      <dgm:prSet/>
      <dgm:spPr/>
      <dgm:t>
        <a:bodyPr/>
        <a:lstStyle/>
        <a:p>
          <a:pPr rtl="1"/>
          <a:endParaRPr lang="ar-SA"/>
        </a:p>
      </dgm:t>
    </dgm:pt>
    <dgm:pt modelId="{CE715ED2-FB18-420D-8CF7-5F0435F06615}" type="sibTrans" cxnId="{5C630329-B28C-4C88-8D2D-3DF8E2467F42}">
      <dgm:prSet/>
      <dgm:spPr/>
      <dgm:t>
        <a:bodyPr/>
        <a:lstStyle/>
        <a:p>
          <a:pPr rtl="1"/>
          <a:endParaRPr lang="ar-SA"/>
        </a:p>
      </dgm:t>
    </dgm:pt>
    <dgm:pt modelId="{B843CA77-8792-4229-BEC5-F8905EAC05DC}" type="pres">
      <dgm:prSet presAssocID="{AE434ABB-19EE-4D2A-9FEC-5576CDB4AF86}" presName="outerComposite" presStyleCnt="0">
        <dgm:presLayoutVars>
          <dgm:chMax val="5"/>
          <dgm:dir/>
          <dgm:resizeHandles val="exact"/>
        </dgm:presLayoutVars>
      </dgm:prSet>
      <dgm:spPr/>
    </dgm:pt>
    <dgm:pt modelId="{D6927D81-E7FB-4E0D-87E0-84F8A0F7B59C}" type="pres">
      <dgm:prSet presAssocID="{AE434ABB-19EE-4D2A-9FEC-5576CDB4AF86}" presName="dummyMaxCanvas" presStyleCnt="0">
        <dgm:presLayoutVars/>
      </dgm:prSet>
      <dgm:spPr/>
    </dgm:pt>
    <dgm:pt modelId="{59467F3D-BCC4-41A7-BA01-276522503A29}" type="pres">
      <dgm:prSet presAssocID="{AE434ABB-19EE-4D2A-9FEC-5576CDB4AF86}" presName="FourNodes_1" presStyleLbl="node1" presStyleIdx="0" presStyleCnt="4">
        <dgm:presLayoutVars>
          <dgm:bulletEnabled val="1"/>
        </dgm:presLayoutVars>
      </dgm:prSet>
      <dgm:spPr/>
    </dgm:pt>
    <dgm:pt modelId="{1D41ABF4-F25B-45D2-89A0-7DB1351B18A5}" type="pres">
      <dgm:prSet presAssocID="{AE434ABB-19EE-4D2A-9FEC-5576CDB4AF86}" presName="FourNodes_2" presStyleLbl="node1" presStyleIdx="1" presStyleCnt="4">
        <dgm:presLayoutVars>
          <dgm:bulletEnabled val="1"/>
        </dgm:presLayoutVars>
      </dgm:prSet>
      <dgm:spPr/>
    </dgm:pt>
    <dgm:pt modelId="{D9AC2EFA-ED0A-4FEA-9A15-A8B748537111}" type="pres">
      <dgm:prSet presAssocID="{AE434ABB-19EE-4D2A-9FEC-5576CDB4AF86}" presName="FourNodes_3" presStyleLbl="node1" presStyleIdx="2" presStyleCnt="4">
        <dgm:presLayoutVars>
          <dgm:bulletEnabled val="1"/>
        </dgm:presLayoutVars>
      </dgm:prSet>
      <dgm:spPr/>
    </dgm:pt>
    <dgm:pt modelId="{098E2678-D265-4C67-8E48-A88952A042DF}" type="pres">
      <dgm:prSet presAssocID="{AE434ABB-19EE-4D2A-9FEC-5576CDB4AF86}" presName="FourNodes_4" presStyleLbl="node1" presStyleIdx="3" presStyleCnt="4" custLinFactNeighborX="0" custLinFactNeighborY="-1837">
        <dgm:presLayoutVars>
          <dgm:bulletEnabled val="1"/>
        </dgm:presLayoutVars>
      </dgm:prSet>
      <dgm:spPr/>
    </dgm:pt>
    <dgm:pt modelId="{FE0A912A-090A-4757-A8A3-CC19AC003900}" type="pres">
      <dgm:prSet presAssocID="{AE434ABB-19EE-4D2A-9FEC-5576CDB4AF86}" presName="FourConn_1-2" presStyleLbl="fgAccFollowNode1" presStyleIdx="0" presStyleCnt="3">
        <dgm:presLayoutVars>
          <dgm:bulletEnabled val="1"/>
        </dgm:presLayoutVars>
      </dgm:prSet>
      <dgm:spPr/>
    </dgm:pt>
    <dgm:pt modelId="{7EE20F6A-A9D3-4DAD-B0F5-9454190F0ED1}" type="pres">
      <dgm:prSet presAssocID="{AE434ABB-19EE-4D2A-9FEC-5576CDB4AF86}" presName="FourConn_2-3" presStyleLbl="fgAccFollowNode1" presStyleIdx="1" presStyleCnt="3">
        <dgm:presLayoutVars>
          <dgm:bulletEnabled val="1"/>
        </dgm:presLayoutVars>
      </dgm:prSet>
      <dgm:spPr/>
    </dgm:pt>
    <dgm:pt modelId="{6B648957-ED4B-4608-8AC9-573058386F6E}" type="pres">
      <dgm:prSet presAssocID="{AE434ABB-19EE-4D2A-9FEC-5576CDB4AF86}" presName="FourConn_3-4" presStyleLbl="fgAccFollowNode1" presStyleIdx="2" presStyleCnt="3">
        <dgm:presLayoutVars>
          <dgm:bulletEnabled val="1"/>
        </dgm:presLayoutVars>
      </dgm:prSet>
      <dgm:spPr/>
    </dgm:pt>
    <dgm:pt modelId="{3A0CD9A1-3D1B-4272-9BDF-E32F36CC7F5B}" type="pres">
      <dgm:prSet presAssocID="{AE434ABB-19EE-4D2A-9FEC-5576CDB4AF86}" presName="FourNodes_1_text" presStyleLbl="node1" presStyleIdx="3" presStyleCnt="4">
        <dgm:presLayoutVars>
          <dgm:bulletEnabled val="1"/>
        </dgm:presLayoutVars>
      </dgm:prSet>
      <dgm:spPr/>
    </dgm:pt>
    <dgm:pt modelId="{98B73C99-7817-4ECB-895B-1963A50CE72E}" type="pres">
      <dgm:prSet presAssocID="{AE434ABB-19EE-4D2A-9FEC-5576CDB4AF86}" presName="FourNodes_2_text" presStyleLbl="node1" presStyleIdx="3" presStyleCnt="4">
        <dgm:presLayoutVars>
          <dgm:bulletEnabled val="1"/>
        </dgm:presLayoutVars>
      </dgm:prSet>
      <dgm:spPr/>
    </dgm:pt>
    <dgm:pt modelId="{47CDC7B9-0756-4B86-BC24-EDEAC87891A9}" type="pres">
      <dgm:prSet presAssocID="{AE434ABB-19EE-4D2A-9FEC-5576CDB4AF86}" presName="FourNodes_3_text" presStyleLbl="node1" presStyleIdx="3" presStyleCnt="4">
        <dgm:presLayoutVars>
          <dgm:bulletEnabled val="1"/>
        </dgm:presLayoutVars>
      </dgm:prSet>
      <dgm:spPr/>
    </dgm:pt>
    <dgm:pt modelId="{EF43B28B-5498-4E8B-8BA6-297E8F5EDE2F}" type="pres">
      <dgm:prSet presAssocID="{AE434ABB-19EE-4D2A-9FEC-5576CDB4AF86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FAE7780A-5F21-44FA-95F8-99A8528E7957}" type="presOf" srcId="{8295167C-73E4-43B3-86FC-BA477D23E140}" destId="{98B73C99-7817-4ECB-895B-1963A50CE72E}" srcOrd="1" destOrd="0" presId="urn:microsoft.com/office/officeart/2005/8/layout/vProcess5"/>
    <dgm:cxn modelId="{5C630329-B28C-4C88-8D2D-3DF8E2467F42}" srcId="{AE434ABB-19EE-4D2A-9FEC-5576CDB4AF86}" destId="{3564C474-9948-4B44-89A5-9F6AE54ADD70}" srcOrd="3" destOrd="0" parTransId="{FEED3271-507C-498D-BFC8-4A61654FA9D6}" sibTransId="{CE715ED2-FB18-420D-8CF7-5F0435F06615}"/>
    <dgm:cxn modelId="{3EC51F31-B999-4514-BFB8-2FA1225C64A1}" type="presOf" srcId="{AE434ABB-19EE-4D2A-9FEC-5576CDB4AF86}" destId="{B843CA77-8792-4229-BEC5-F8905EAC05DC}" srcOrd="0" destOrd="0" presId="urn:microsoft.com/office/officeart/2005/8/layout/vProcess5"/>
    <dgm:cxn modelId="{9168C63B-FCEF-43F2-B34E-66FBDC69F80E}" srcId="{AE434ABB-19EE-4D2A-9FEC-5576CDB4AF86}" destId="{4CDC1FA2-7859-492B-8D69-4F3C2A1DBF4E}" srcOrd="0" destOrd="0" parTransId="{37AEE3FF-7838-4F0B-A9F9-C365BD262FDD}" sibTransId="{A7CC9A2B-4C32-40F0-811B-3F5E65B4B6E3}"/>
    <dgm:cxn modelId="{1DA3C664-E215-4E7C-A059-D9EADA9343C8}" type="presOf" srcId="{48F14B71-00F5-4A20-B845-CF6BF9782074}" destId="{6B648957-ED4B-4608-8AC9-573058386F6E}" srcOrd="0" destOrd="0" presId="urn:microsoft.com/office/officeart/2005/8/layout/vProcess5"/>
    <dgm:cxn modelId="{54386259-8B35-4D03-9DEC-D0488451C50C}" type="presOf" srcId="{4CDC1FA2-7859-492B-8D69-4F3C2A1DBF4E}" destId="{3A0CD9A1-3D1B-4272-9BDF-E32F36CC7F5B}" srcOrd="1" destOrd="0" presId="urn:microsoft.com/office/officeart/2005/8/layout/vProcess5"/>
    <dgm:cxn modelId="{96900D92-C06A-4BAB-B7C6-367DF6C5F0FD}" type="presOf" srcId="{8295167C-73E4-43B3-86FC-BA477D23E140}" destId="{1D41ABF4-F25B-45D2-89A0-7DB1351B18A5}" srcOrd="0" destOrd="0" presId="urn:microsoft.com/office/officeart/2005/8/layout/vProcess5"/>
    <dgm:cxn modelId="{E3244AA2-49FF-46BA-B8FD-F5849DB06756}" type="presOf" srcId="{A7CC9A2B-4C32-40F0-811B-3F5E65B4B6E3}" destId="{FE0A912A-090A-4757-A8A3-CC19AC003900}" srcOrd="0" destOrd="0" presId="urn:microsoft.com/office/officeart/2005/8/layout/vProcess5"/>
    <dgm:cxn modelId="{465054A4-BD46-4FC0-B41B-CCB25236B63D}" type="presOf" srcId="{3564C474-9948-4B44-89A5-9F6AE54ADD70}" destId="{098E2678-D265-4C67-8E48-A88952A042DF}" srcOrd="0" destOrd="0" presId="urn:microsoft.com/office/officeart/2005/8/layout/vProcess5"/>
    <dgm:cxn modelId="{BC9BF7AA-A4EB-4CEE-9A82-116E9314AFCA}" type="presOf" srcId="{4E870A08-AE65-4A0D-A431-1D360B019FE0}" destId="{7EE20F6A-A9D3-4DAD-B0F5-9454190F0ED1}" srcOrd="0" destOrd="0" presId="urn:microsoft.com/office/officeart/2005/8/layout/vProcess5"/>
    <dgm:cxn modelId="{D0B287AC-251C-4C8C-A5C7-0B044E84221F}" type="presOf" srcId="{3564C474-9948-4B44-89A5-9F6AE54ADD70}" destId="{EF43B28B-5498-4E8B-8BA6-297E8F5EDE2F}" srcOrd="1" destOrd="0" presId="urn:microsoft.com/office/officeart/2005/8/layout/vProcess5"/>
    <dgm:cxn modelId="{730B03B0-C975-4401-8534-C14C5A16F197}" srcId="{AE434ABB-19EE-4D2A-9FEC-5576CDB4AF86}" destId="{D5DC28AB-AA4A-4922-A1E7-53873B6A91FE}" srcOrd="2" destOrd="0" parTransId="{A7C1FCA6-8259-4EFC-8341-A7C06AC54E93}" sibTransId="{48F14B71-00F5-4A20-B845-CF6BF9782074}"/>
    <dgm:cxn modelId="{630845B0-D848-4583-8177-01403DB2E39C}" type="presOf" srcId="{D5DC28AB-AA4A-4922-A1E7-53873B6A91FE}" destId="{D9AC2EFA-ED0A-4FEA-9A15-A8B748537111}" srcOrd="0" destOrd="0" presId="urn:microsoft.com/office/officeart/2005/8/layout/vProcess5"/>
    <dgm:cxn modelId="{F7C88ABE-0D49-480E-B519-61E73768C181}" type="presOf" srcId="{4CDC1FA2-7859-492B-8D69-4F3C2A1DBF4E}" destId="{59467F3D-BCC4-41A7-BA01-276522503A29}" srcOrd="0" destOrd="0" presId="urn:microsoft.com/office/officeart/2005/8/layout/vProcess5"/>
    <dgm:cxn modelId="{6573A4E2-43FF-4635-95C9-DB8761BC0BB3}" srcId="{AE434ABB-19EE-4D2A-9FEC-5576CDB4AF86}" destId="{8295167C-73E4-43B3-86FC-BA477D23E140}" srcOrd="1" destOrd="0" parTransId="{41AA7DB8-5D55-441F-BBCB-8E1D0714315E}" sibTransId="{4E870A08-AE65-4A0D-A431-1D360B019FE0}"/>
    <dgm:cxn modelId="{E08346EC-CB6B-43E2-AAC4-DD1A3699F616}" type="presOf" srcId="{D5DC28AB-AA4A-4922-A1E7-53873B6A91FE}" destId="{47CDC7B9-0756-4B86-BC24-EDEAC87891A9}" srcOrd="1" destOrd="0" presId="urn:microsoft.com/office/officeart/2005/8/layout/vProcess5"/>
    <dgm:cxn modelId="{237C1181-B86E-4E64-A5C8-1AB776D83DB4}" type="presParOf" srcId="{B843CA77-8792-4229-BEC5-F8905EAC05DC}" destId="{D6927D81-E7FB-4E0D-87E0-84F8A0F7B59C}" srcOrd="0" destOrd="0" presId="urn:microsoft.com/office/officeart/2005/8/layout/vProcess5"/>
    <dgm:cxn modelId="{588F53C1-9C03-4D0D-A5EB-A82F2F7C4B68}" type="presParOf" srcId="{B843CA77-8792-4229-BEC5-F8905EAC05DC}" destId="{59467F3D-BCC4-41A7-BA01-276522503A29}" srcOrd="1" destOrd="0" presId="urn:microsoft.com/office/officeart/2005/8/layout/vProcess5"/>
    <dgm:cxn modelId="{1E26CACD-178B-407F-BBFA-A415217B6549}" type="presParOf" srcId="{B843CA77-8792-4229-BEC5-F8905EAC05DC}" destId="{1D41ABF4-F25B-45D2-89A0-7DB1351B18A5}" srcOrd="2" destOrd="0" presId="urn:microsoft.com/office/officeart/2005/8/layout/vProcess5"/>
    <dgm:cxn modelId="{EDC58AE4-3B8F-49D6-92BF-EA22118C67E8}" type="presParOf" srcId="{B843CA77-8792-4229-BEC5-F8905EAC05DC}" destId="{D9AC2EFA-ED0A-4FEA-9A15-A8B748537111}" srcOrd="3" destOrd="0" presId="urn:microsoft.com/office/officeart/2005/8/layout/vProcess5"/>
    <dgm:cxn modelId="{8D240978-575C-452C-B4BB-47992977F41B}" type="presParOf" srcId="{B843CA77-8792-4229-BEC5-F8905EAC05DC}" destId="{098E2678-D265-4C67-8E48-A88952A042DF}" srcOrd="4" destOrd="0" presId="urn:microsoft.com/office/officeart/2005/8/layout/vProcess5"/>
    <dgm:cxn modelId="{35F1443F-8D6C-430A-9101-8B0FFFC233DC}" type="presParOf" srcId="{B843CA77-8792-4229-BEC5-F8905EAC05DC}" destId="{FE0A912A-090A-4757-A8A3-CC19AC003900}" srcOrd="5" destOrd="0" presId="urn:microsoft.com/office/officeart/2005/8/layout/vProcess5"/>
    <dgm:cxn modelId="{0A5BA88C-B6D8-4344-A129-CA0752E2A0B1}" type="presParOf" srcId="{B843CA77-8792-4229-BEC5-F8905EAC05DC}" destId="{7EE20F6A-A9D3-4DAD-B0F5-9454190F0ED1}" srcOrd="6" destOrd="0" presId="urn:microsoft.com/office/officeart/2005/8/layout/vProcess5"/>
    <dgm:cxn modelId="{CBC9BD41-8F3F-4185-83FF-326A6E61F145}" type="presParOf" srcId="{B843CA77-8792-4229-BEC5-F8905EAC05DC}" destId="{6B648957-ED4B-4608-8AC9-573058386F6E}" srcOrd="7" destOrd="0" presId="urn:microsoft.com/office/officeart/2005/8/layout/vProcess5"/>
    <dgm:cxn modelId="{E3D46B05-336A-48FE-8860-8F91B4FE835C}" type="presParOf" srcId="{B843CA77-8792-4229-BEC5-F8905EAC05DC}" destId="{3A0CD9A1-3D1B-4272-9BDF-E32F36CC7F5B}" srcOrd="8" destOrd="0" presId="urn:microsoft.com/office/officeart/2005/8/layout/vProcess5"/>
    <dgm:cxn modelId="{B99C24D9-2BB3-47CE-9EED-89EB9C69E5D2}" type="presParOf" srcId="{B843CA77-8792-4229-BEC5-F8905EAC05DC}" destId="{98B73C99-7817-4ECB-895B-1963A50CE72E}" srcOrd="9" destOrd="0" presId="urn:microsoft.com/office/officeart/2005/8/layout/vProcess5"/>
    <dgm:cxn modelId="{3D164D0D-0C07-4DEA-9A9D-773A699D3601}" type="presParOf" srcId="{B843CA77-8792-4229-BEC5-F8905EAC05DC}" destId="{47CDC7B9-0756-4B86-BC24-EDEAC87891A9}" srcOrd="10" destOrd="0" presId="urn:microsoft.com/office/officeart/2005/8/layout/vProcess5"/>
    <dgm:cxn modelId="{4BF4CCD8-C126-487A-8B37-31944E09CFEE}" type="presParOf" srcId="{B843CA77-8792-4229-BEC5-F8905EAC05DC}" destId="{EF43B28B-5498-4E8B-8BA6-297E8F5EDE2F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5146E9A-4256-4D9A-A1FB-20D6EB904210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6DE705B0-FF7E-43C8-B83B-24797BC2AF32}">
      <dgm:prSet phldrT="[نص]"/>
      <dgm:spPr/>
      <dgm:t>
        <a:bodyPr/>
        <a:lstStyle/>
        <a:p>
          <a:pPr rtl="1"/>
          <a:r>
            <a:rPr lang="ar-SA" b="1" dirty="0">
              <a:latin typeface="AAA GoldenLotus" panose="02000000000000000000" pitchFamily="2" charset="-78"/>
              <a:cs typeface="AAA GoldenLotus" panose="02000000000000000000" pitchFamily="2" charset="-78"/>
            </a:rPr>
            <a:t>الثقافة الإسلامية</a:t>
          </a:r>
        </a:p>
      </dgm:t>
    </dgm:pt>
    <dgm:pt modelId="{C02F7807-3921-49C9-90B9-A0C9EBBECD61}" type="parTrans" cxnId="{4D07C6BE-AB12-4F52-ACCE-D3029D4892DB}">
      <dgm:prSet/>
      <dgm:spPr/>
      <dgm:t>
        <a:bodyPr/>
        <a:lstStyle/>
        <a:p>
          <a:pPr rtl="1"/>
          <a:endParaRPr lang="ar-SA"/>
        </a:p>
      </dgm:t>
    </dgm:pt>
    <dgm:pt modelId="{FCE5DA03-8B0C-4749-A642-578219AA59DD}" type="sibTrans" cxnId="{4D07C6BE-AB12-4F52-ACCE-D3029D4892DB}">
      <dgm:prSet/>
      <dgm:spPr/>
      <dgm:t>
        <a:bodyPr/>
        <a:lstStyle/>
        <a:p>
          <a:pPr rtl="1"/>
          <a:endParaRPr lang="ar-SA"/>
        </a:p>
      </dgm:t>
    </dgm:pt>
    <dgm:pt modelId="{DAE4070C-5C8A-4D5B-B15C-E3DEF6A6C3F9}">
      <dgm:prSet phldrT="[نص]"/>
      <dgm:spPr/>
      <dgm:t>
        <a:bodyPr/>
        <a:lstStyle/>
        <a:p>
          <a:pPr rtl="1"/>
          <a:r>
            <a:rPr lang="ar-SA" b="1" dirty="0">
              <a:latin typeface="AAA GoldenLotus" panose="02000000000000000000" pitchFamily="2" charset="-78"/>
              <a:cs typeface="AAA GoldenLotus" panose="02000000000000000000" pitchFamily="2" charset="-78"/>
            </a:rPr>
            <a:t>تجعل الفرد عضواً فعالاً في المجمع.</a:t>
          </a:r>
        </a:p>
      </dgm:t>
    </dgm:pt>
    <dgm:pt modelId="{780DA3B2-71D6-49D0-B818-06888801F51D}" type="parTrans" cxnId="{18E782DB-8187-4AA4-95A5-40E87CEF72FA}">
      <dgm:prSet/>
      <dgm:spPr/>
      <dgm:t>
        <a:bodyPr/>
        <a:lstStyle/>
        <a:p>
          <a:pPr rtl="1"/>
          <a:endParaRPr lang="ar-SA"/>
        </a:p>
      </dgm:t>
    </dgm:pt>
    <dgm:pt modelId="{3C0064DE-4DB5-457F-A5D7-56E8CCE11D0E}" type="sibTrans" cxnId="{18E782DB-8187-4AA4-95A5-40E87CEF72FA}">
      <dgm:prSet/>
      <dgm:spPr/>
      <dgm:t>
        <a:bodyPr/>
        <a:lstStyle/>
        <a:p>
          <a:pPr rtl="1"/>
          <a:endParaRPr lang="ar-SA"/>
        </a:p>
      </dgm:t>
    </dgm:pt>
    <dgm:pt modelId="{5F32C1C4-D14B-48C7-A9C9-6B892B813B1E}">
      <dgm:prSet phldrT="[نص]"/>
      <dgm:spPr/>
      <dgm:t>
        <a:bodyPr/>
        <a:lstStyle/>
        <a:p>
          <a:pPr rtl="1"/>
          <a:r>
            <a:rPr lang="ar-SA" b="1" dirty="0">
              <a:latin typeface="AAA GoldenLotus" panose="02000000000000000000" pitchFamily="2" charset="-78"/>
              <a:cs typeface="AAA GoldenLotus" panose="02000000000000000000" pitchFamily="2" charset="-78"/>
            </a:rPr>
            <a:t>وفي نفس الوقت تحثه على العلم، وتجمع بينه وبين العمل، وبين التزام الدين وعمارة الأرض.</a:t>
          </a:r>
        </a:p>
      </dgm:t>
    </dgm:pt>
    <dgm:pt modelId="{26DEC6CC-E0CC-4022-88DF-ADFF151A7F1C}" type="parTrans" cxnId="{31387842-21AE-4C77-8750-04AAE164AD3D}">
      <dgm:prSet/>
      <dgm:spPr/>
      <dgm:t>
        <a:bodyPr/>
        <a:lstStyle/>
        <a:p>
          <a:pPr rtl="1"/>
          <a:endParaRPr lang="ar-SA"/>
        </a:p>
      </dgm:t>
    </dgm:pt>
    <dgm:pt modelId="{63E3C8A2-AD3F-4E03-BE5A-CAF9D4D31AE8}" type="sibTrans" cxnId="{31387842-21AE-4C77-8750-04AAE164AD3D}">
      <dgm:prSet/>
      <dgm:spPr/>
      <dgm:t>
        <a:bodyPr/>
        <a:lstStyle/>
        <a:p>
          <a:pPr rtl="1"/>
          <a:endParaRPr lang="ar-SA"/>
        </a:p>
      </dgm:t>
    </dgm:pt>
    <dgm:pt modelId="{F828803F-44D8-4CB9-8795-5036EC332845}" type="pres">
      <dgm:prSet presAssocID="{75146E9A-4256-4D9A-A1FB-20D6EB904210}" presName="Name0" presStyleCnt="0">
        <dgm:presLayoutVars>
          <dgm:dir val="rev"/>
          <dgm:animLvl val="lvl"/>
          <dgm:resizeHandles/>
        </dgm:presLayoutVars>
      </dgm:prSet>
      <dgm:spPr/>
    </dgm:pt>
    <dgm:pt modelId="{70BA10B3-7C35-4116-9705-7349A1754F8C}" type="pres">
      <dgm:prSet presAssocID="{6DE705B0-FF7E-43C8-B83B-24797BC2AF32}" presName="linNode" presStyleCnt="0"/>
      <dgm:spPr/>
    </dgm:pt>
    <dgm:pt modelId="{16342F59-27CE-4656-8FC5-775300E1B46D}" type="pres">
      <dgm:prSet presAssocID="{6DE705B0-FF7E-43C8-B83B-24797BC2AF32}" presName="parentShp" presStyleLbl="node1" presStyleIdx="0" presStyleCnt="1">
        <dgm:presLayoutVars>
          <dgm:bulletEnabled val="1"/>
        </dgm:presLayoutVars>
      </dgm:prSet>
      <dgm:spPr/>
    </dgm:pt>
    <dgm:pt modelId="{F8E357E4-4264-4638-9B5B-6A1E8245A1F9}" type="pres">
      <dgm:prSet presAssocID="{6DE705B0-FF7E-43C8-B83B-24797BC2AF32}" presName="childShp" presStyleLbl="bgAccFollowNode1" presStyleIdx="0" presStyleCnt="1" custScaleX="115905">
        <dgm:presLayoutVars>
          <dgm:bulletEnabled val="1"/>
        </dgm:presLayoutVars>
      </dgm:prSet>
      <dgm:spPr/>
    </dgm:pt>
  </dgm:ptLst>
  <dgm:cxnLst>
    <dgm:cxn modelId="{31387842-21AE-4C77-8750-04AAE164AD3D}" srcId="{6DE705B0-FF7E-43C8-B83B-24797BC2AF32}" destId="{5F32C1C4-D14B-48C7-A9C9-6B892B813B1E}" srcOrd="1" destOrd="0" parTransId="{26DEC6CC-E0CC-4022-88DF-ADFF151A7F1C}" sibTransId="{63E3C8A2-AD3F-4E03-BE5A-CAF9D4D31AE8}"/>
    <dgm:cxn modelId="{436DEC67-7180-4F95-92FF-606192590AC7}" type="presOf" srcId="{75146E9A-4256-4D9A-A1FB-20D6EB904210}" destId="{F828803F-44D8-4CB9-8795-5036EC332845}" srcOrd="0" destOrd="0" presId="urn:microsoft.com/office/officeart/2005/8/layout/vList6"/>
    <dgm:cxn modelId="{CF3D0074-AAEA-40F5-B6BE-24AE1697F59D}" type="presOf" srcId="{DAE4070C-5C8A-4D5B-B15C-E3DEF6A6C3F9}" destId="{F8E357E4-4264-4638-9B5B-6A1E8245A1F9}" srcOrd="0" destOrd="0" presId="urn:microsoft.com/office/officeart/2005/8/layout/vList6"/>
    <dgm:cxn modelId="{24817FA7-96CA-4266-980B-DB3C6F00A886}" type="presOf" srcId="{6DE705B0-FF7E-43C8-B83B-24797BC2AF32}" destId="{16342F59-27CE-4656-8FC5-775300E1B46D}" srcOrd="0" destOrd="0" presId="urn:microsoft.com/office/officeart/2005/8/layout/vList6"/>
    <dgm:cxn modelId="{4D07C6BE-AB12-4F52-ACCE-D3029D4892DB}" srcId="{75146E9A-4256-4D9A-A1FB-20D6EB904210}" destId="{6DE705B0-FF7E-43C8-B83B-24797BC2AF32}" srcOrd="0" destOrd="0" parTransId="{C02F7807-3921-49C9-90B9-A0C9EBBECD61}" sibTransId="{FCE5DA03-8B0C-4749-A642-578219AA59DD}"/>
    <dgm:cxn modelId="{E18476C3-EB58-4C31-8F50-EEDD4001483D}" type="presOf" srcId="{5F32C1C4-D14B-48C7-A9C9-6B892B813B1E}" destId="{F8E357E4-4264-4638-9B5B-6A1E8245A1F9}" srcOrd="0" destOrd="1" presId="urn:microsoft.com/office/officeart/2005/8/layout/vList6"/>
    <dgm:cxn modelId="{18E782DB-8187-4AA4-95A5-40E87CEF72FA}" srcId="{6DE705B0-FF7E-43C8-B83B-24797BC2AF32}" destId="{DAE4070C-5C8A-4D5B-B15C-E3DEF6A6C3F9}" srcOrd="0" destOrd="0" parTransId="{780DA3B2-71D6-49D0-B818-06888801F51D}" sibTransId="{3C0064DE-4DB5-457F-A5D7-56E8CCE11D0E}"/>
    <dgm:cxn modelId="{9EDF7A44-CFA3-49A1-991F-FABE92353069}" type="presParOf" srcId="{F828803F-44D8-4CB9-8795-5036EC332845}" destId="{70BA10B3-7C35-4116-9705-7349A1754F8C}" srcOrd="0" destOrd="0" presId="urn:microsoft.com/office/officeart/2005/8/layout/vList6"/>
    <dgm:cxn modelId="{F14CC8F5-C324-4C97-B7E3-7337C4A80FCD}" type="presParOf" srcId="{70BA10B3-7C35-4116-9705-7349A1754F8C}" destId="{16342F59-27CE-4656-8FC5-775300E1B46D}" srcOrd="0" destOrd="0" presId="urn:microsoft.com/office/officeart/2005/8/layout/vList6"/>
    <dgm:cxn modelId="{B05CB14A-1825-4112-8DBC-FF88889E8853}" type="presParOf" srcId="{70BA10B3-7C35-4116-9705-7349A1754F8C}" destId="{F8E357E4-4264-4638-9B5B-6A1E8245A1F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0A48638-EF9B-4184-AD57-5C37E487E115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897AA42B-548E-41F4-B975-F73F220B8419}">
      <dgm:prSet phldrT="[نص]"/>
      <dgm:spPr/>
      <dgm:t>
        <a:bodyPr/>
        <a:lstStyle/>
        <a:p>
          <a:pPr rtl="1"/>
          <a:r>
            <a:rPr lang="ar-SA" b="1" dirty="0">
              <a:latin typeface="AAA GoldenLotus" panose="02000000000000000000" pitchFamily="2" charset="-78"/>
              <a:cs typeface="AAA GoldenLotus" panose="02000000000000000000" pitchFamily="2" charset="-78"/>
            </a:rPr>
            <a:t>بدراستنا للثقافة الإسلامية</a:t>
          </a:r>
        </a:p>
      </dgm:t>
    </dgm:pt>
    <dgm:pt modelId="{43944588-C3BE-4714-A054-2BA74420D5E0}" type="parTrans" cxnId="{6B7BD5DE-05B5-4F24-9913-FAA1956FBFAD}">
      <dgm:prSet/>
      <dgm:spPr/>
      <dgm:t>
        <a:bodyPr/>
        <a:lstStyle/>
        <a:p>
          <a:pPr rtl="1"/>
          <a:endParaRPr lang="ar-SA"/>
        </a:p>
      </dgm:t>
    </dgm:pt>
    <dgm:pt modelId="{9EE895AB-D393-45EA-99C6-9ACAB71AE59C}" type="sibTrans" cxnId="{6B7BD5DE-05B5-4F24-9913-FAA1956FBFAD}">
      <dgm:prSet/>
      <dgm:spPr/>
      <dgm:t>
        <a:bodyPr/>
        <a:lstStyle/>
        <a:p>
          <a:pPr rtl="1"/>
          <a:endParaRPr lang="ar-SA"/>
        </a:p>
      </dgm:t>
    </dgm:pt>
    <dgm:pt modelId="{5B685022-D505-472B-B9C0-A6015336CA24}">
      <dgm:prSet phldrT="[نص]"/>
      <dgm:spPr/>
      <dgm:t>
        <a:bodyPr/>
        <a:lstStyle/>
        <a:p>
          <a:pPr rtl="1"/>
          <a:r>
            <a:rPr lang="ar-SA" b="1" dirty="0">
              <a:latin typeface="AAA GoldenLotus" panose="02000000000000000000" pitchFamily="2" charset="-78"/>
              <a:cs typeface="AAA GoldenLotus" panose="02000000000000000000" pitchFamily="2" charset="-78"/>
            </a:rPr>
            <a:t>ينبه الطالب للشبهات التي تثار حول الإسلام والمسلمين</a:t>
          </a:r>
        </a:p>
      </dgm:t>
    </dgm:pt>
    <dgm:pt modelId="{45657E1C-4105-4B3D-A0E0-22ABBCAF325F}" type="parTrans" cxnId="{155C62E8-9F26-4C73-A9BE-B3B941B00872}">
      <dgm:prSet/>
      <dgm:spPr/>
      <dgm:t>
        <a:bodyPr/>
        <a:lstStyle/>
        <a:p>
          <a:pPr rtl="1"/>
          <a:endParaRPr lang="ar-SA"/>
        </a:p>
      </dgm:t>
    </dgm:pt>
    <dgm:pt modelId="{72090475-B386-4992-90C1-64428701DAE9}" type="sibTrans" cxnId="{155C62E8-9F26-4C73-A9BE-B3B941B00872}">
      <dgm:prSet/>
      <dgm:spPr/>
      <dgm:t>
        <a:bodyPr/>
        <a:lstStyle/>
        <a:p>
          <a:pPr rtl="1"/>
          <a:endParaRPr lang="ar-SA"/>
        </a:p>
      </dgm:t>
    </dgm:pt>
    <dgm:pt modelId="{E9009511-9EAF-4A9A-A7BB-EDF4D594C03E}">
      <dgm:prSet phldrT="[نص]"/>
      <dgm:spPr/>
      <dgm:t>
        <a:bodyPr/>
        <a:lstStyle/>
        <a:p>
          <a:pPr rtl="1"/>
          <a:r>
            <a:rPr lang="ar-SA" b="1" dirty="0">
              <a:latin typeface="AAA GoldenLotus" panose="02000000000000000000" pitchFamily="2" charset="-78"/>
              <a:cs typeface="AAA GoldenLotus" panose="02000000000000000000" pitchFamily="2" charset="-78"/>
            </a:rPr>
            <a:t>سواء كانت تدور حول قضايا المرأة أو حقوق الإنسان أو الحدود الشرعية</a:t>
          </a:r>
        </a:p>
      </dgm:t>
    </dgm:pt>
    <dgm:pt modelId="{2FD99F97-A339-44F0-AA43-549030FED0CC}" type="parTrans" cxnId="{9C7B3C2B-D474-424D-ACEA-C9A8CFED8700}">
      <dgm:prSet/>
      <dgm:spPr/>
      <dgm:t>
        <a:bodyPr/>
        <a:lstStyle/>
        <a:p>
          <a:pPr rtl="1"/>
          <a:endParaRPr lang="ar-SA"/>
        </a:p>
      </dgm:t>
    </dgm:pt>
    <dgm:pt modelId="{0314F62B-78B1-4A54-B2B5-3C094FDA4877}" type="sibTrans" cxnId="{9C7B3C2B-D474-424D-ACEA-C9A8CFED8700}">
      <dgm:prSet/>
      <dgm:spPr/>
      <dgm:t>
        <a:bodyPr/>
        <a:lstStyle/>
        <a:p>
          <a:pPr rtl="1"/>
          <a:endParaRPr lang="ar-SA"/>
        </a:p>
      </dgm:t>
    </dgm:pt>
    <dgm:pt modelId="{70F5B81C-DE25-446A-A66B-EABE76238228}">
      <dgm:prSet phldrT="[نص]"/>
      <dgm:spPr/>
      <dgm:t>
        <a:bodyPr/>
        <a:lstStyle/>
        <a:p>
          <a:pPr rtl="1"/>
          <a:r>
            <a:rPr lang="ar-SA" b="1" dirty="0">
              <a:latin typeface="AAA GoldenLotus" panose="02000000000000000000" pitchFamily="2" charset="-78"/>
              <a:cs typeface="AAA GoldenLotus" panose="02000000000000000000" pitchFamily="2" charset="-78"/>
            </a:rPr>
            <a:t>ويبين له كيفية مواجهتها والتصدي لها والرد عليها</a:t>
          </a:r>
        </a:p>
      </dgm:t>
    </dgm:pt>
    <dgm:pt modelId="{1CD9B5ED-8D00-4B34-A18A-1B6E9C05802D}" type="parTrans" cxnId="{0988FE15-1A85-4743-BF8A-E4C1DE859295}">
      <dgm:prSet/>
      <dgm:spPr/>
      <dgm:t>
        <a:bodyPr/>
        <a:lstStyle/>
        <a:p>
          <a:pPr rtl="1"/>
          <a:endParaRPr lang="ar-SA"/>
        </a:p>
      </dgm:t>
    </dgm:pt>
    <dgm:pt modelId="{0710AD19-FAFB-4603-94DA-74606084DBF7}" type="sibTrans" cxnId="{0988FE15-1A85-4743-BF8A-E4C1DE859295}">
      <dgm:prSet/>
      <dgm:spPr/>
      <dgm:t>
        <a:bodyPr/>
        <a:lstStyle/>
        <a:p>
          <a:pPr rtl="1"/>
          <a:endParaRPr lang="ar-SA"/>
        </a:p>
      </dgm:t>
    </dgm:pt>
    <dgm:pt modelId="{62CF81F3-5DFB-45CC-9F9E-FC350458D94C}" type="pres">
      <dgm:prSet presAssocID="{60A48638-EF9B-4184-AD57-5C37E487E115}" presName="outerComposite" presStyleCnt="0">
        <dgm:presLayoutVars>
          <dgm:chMax val="5"/>
          <dgm:dir/>
          <dgm:resizeHandles val="exact"/>
        </dgm:presLayoutVars>
      </dgm:prSet>
      <dgm:spPr/>
    </dgm:pt>
    <dgm:pt modelId="{8F62BE6C-3F58-46EE-9C1F-47F43F786900}" type="pres">
      <dgm:prSet presAssocID="{60A48638-EF9B-4184-AD57-5C37E487E115}" presName="dummyMaxCanvas" presStyleCnt="0">
        <dgm:presLayoutVars/>
      </dgm:prSet>
      <dgm:spPr/>
    </dgm:pt>
    <dgm:pt modelId="{516416E9-F8F2-4239-BD3D-1A16CE909FBD}" type="pres">
      <dgm:prSet presAssocID="{60A48638-EF9B-4184-AD57-5C37E487E115}" presName="FourNodes_1" presStyleLbl="node1" presStyleIdx="0" presStyleCnt="4">
        <dgm:presLayoutVars>
          <dgm:bulletEnabled val="1"/>
        </dgm:presLayoutVars>
      </dgm:prSet>
      <dgm:spPr/>
    </dgm:pt>
    <dgm:pt modelId="{D3ED4BE5-150A-4E20-9199-8E13368254C1}" type="pres">
      <dgm:prSet presAssocID="{60A48638-EF9B-4184-AD57-5C37E487E115}" presName="FourNodes_2" presStyleLbl="node1" presStyleIdx="1" presStyleCnt="4">
        <dgm:presLayoutVars>
          <dgm:bulletEnabled val="1"/>
        </dgm:presLayoutVars>
      </dgm:prSet>
      <dgm:spPr/>
    </dgm:pt>
    <dgm:pt modelId="{D2CCF46B-116B-48CC-8C9C-7EC51E40B1CE}" type="pres">
      <dgm:prSet presAssocID="{60A48638-EF9B-4184-AD57-5C37E487E115}" presName="FourNodes_3" presStyleLbl="node1" presStyleIdx="2" presStyleCnt="4">
        <dgm:presLayoutVars>
          <dgm:bulletEnabled val="1"/>
        </dgm:presLayoutVars>
      </dgm:prSet>
      <dgm:spPr/>
    </dgm:pt>
    <dgm:pt modelId="{80A21332-14D1-435B-99A5-9711ED55C696}" type="pres">
      <dgm:prSet presAssocID="{60A48638-EF9B-4184-AD57-5C37E487E115}" presName="FourNodes_4" presStyleLbl="node1" presStyleIdx="3" presStyleCnt="4">
        <dgm:presLayoutVars>
          <dgm:bulletEnabled val="1"/>
        </dgm:presLayoutVars>
      </dgm:prSet>
      <dgm:spPr/>
    </dgm:pt>
    <dgm:pt modelId="{9C4039E5-D132-4685-8C79-ED4B10D8B880}" type="pres">
      <dgm:prSet presAssocID="{60A48638-EF9B-4184-AD57-5C37E487E115}" presName="FourConn_1-2" presStyleLbl="fgAccFollowNode1" presStyleIdx="0" presStyleCnt="3">
        <dgm:presLayoutVars>
          <dgm:bulletEnabled val="1"/>
        </dgm:presLayoutVars>
      </dgm:prSet>
      <dgm:spPr/>
    </dgm:pt>
    <dgm:pt modelId="{2E84D6C5-C9C2-429F-B6BA-DE355E51C52F}" type="pres">
      <dgm:prSet presAssocID="{60A48638-EF9B-4184-AD57-5C37E487E115}" presName="FourConn_2-3" presStyleLbl="fgAccFollowNode1" presStyleIdx="1" presStyleCnt="3">
        <dgm:presLayoutVars>
          <dgm:bulletEnabled val="1"/>
        </dgm:presLayoutVars>
      </dgm:prSet>
      <dgm:spPr/>
    </dgm:pt>
    <dgm:pt modelId="{49CCFD3A-C086-45B9-B522-135F21DBADAE}" type="pres">
      <dgm:prSet presAssocID="{60A48638-EF9B-4184-AD57-5C37E487E115}" presName="FourConn_3-4" presStyleLbl="fgAccFollowNode1" presStyleIdx="2" presStyleCnt="3">
        <dgm:presLayoutVars>
          <dgm:bulletEnabled val="1"/>
        </dgm:presLayoutVars>
      </dgm:prSet>
      <dgm:spPr/>
    </dgm:pt>
    <dgm:pt modelId="{7B2E0203-5701-4047-9BE0-01554A612BBF}" type="pres">
      <dgm:prSet presAssocID="{60A48638-EF9B-4184-AD57-5C37E487E115}" presName="FourNodes_1_text" presStyleLbl="node1" presStyleIdx="3" presStyleCnt="4">
        <dgm:presLayoutVars>
          <dgm:bulletEnabled val="1"/>
        </dgm:presLayoutVars>
      </dgm:prSet>
      <dgm:spPr/>
    </dgm:pt>
    <dgm:pt modelId="{2374E49A-9E68-47E6-8D3D-B3EDC662F484}" type="pres">
      <dgm:prSet presAssocID="{60A48638-EF9B-4184-AD57-5C37E487E115}" presName="FourNodes_2_text" presStyleLbl="node1" presStyleIdx="3" presStyleCnt="4">
        <dgm:presLayoutVars>
          <dgm:bulletEnabled val="1"/>
        </dgm:presLayoutVars>
      </dgm:prSet>
      <dgm:spPr/>
    </dgm:pt>
    <dgm:pt modelId="{648E92D3-2414-4548-B3A7-0A6EBADEB547}" type="pres">
      <dgm:prSet presAssocID="{60A48638-EF9B-4184-AD57-5C37E487E115}" presName="FourNodes_3_text" presStyleLbl="node1" presStyleIdx="3" presStyleCnt="4">
        <dgm:presLayoutVars>
          <dgm:bulletEnabled val="1"/>
        </dgm:presLayoutVars>
      </dgm:prSet>
      <dgm:spPr/>
    </dgm:pt>
    <dgm:pt modelId="{89C42987-3595-4406-A027-1EC1E1D2959F}" type="pres">
      <dgm:prSet presAssocID="{60A48638-EF9B-4184-AD57-5C37E487E115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746A0902-359B-4461-84F0-42D3097C2A1C}" type="presOf" srcId="{70F5B81C-DE25-446A-A66B-EABE76238228}" destId="{80A21332-14D1-435B-99A5-9711ED55C696}" srcOrd="0" destOrd="0" presId="urn:microsoft.com/office/officeart/2005/8/layout/vProcess5"/>
    <dgm:cxn modelId="{59B4F20B-D00B-4606-809C-4F47457B6C8C}" type="presOf" srcId="{5B685022-D505-472B-B9C0-A6015336CA24}" destId="{2374E49A-9E68-47E6-8D3D-B3EDC662F484}" srcOrd="1" destOrd="0" presId="urn:microsoft.com/office/officeart/2005/8/layout/vProcess5"/>
    <dgm:cxn modelId="{0988FE15-1A85-4743-BF8A-E4C1DE859295}" srcId="{60A48638-EF9B-4184-AD57-5C37E487E115}" destId="{70F5B81C-DE25-446A-A66B-EABE76238228}" srcOrd="3" destOrd="0" parTransId="{1CD9B5ED-8D00-4B34-A18A-1B6E9C05802D}" sibTransId="{0710AD19-FAFB-4603-94DA-74606084DBF7}"/>
    <dgm:cxn modelId="{921A4726-7C5A-409E-AA31-23E8BAE1972D}" type="presOf" srcId="{60A48638-EF9B-4184-AD57-5C37E487E115}" destId="{62CF81F3-5DFB-45CC-9F9E-FC350458D94C}" srcOrd="0" destOrd="0" presId="urn:microsoft.com/office/officeart/2005/8/layout/vProcess5"/>
    <dgm:cxn modelId="{9C7B3C2B-D474-424D-ACEA-C9A8CFED8700}" srcId="{60A48638-EF9B-4184-AD57-5C37E487E115}" destId="{E9009511-9EAF-4A9A-A7BB-EDF4D594C03E}" srcOrd="2" destOrd="0" parTransId="{2FD99F97-A339-44F0-AA43-549030FED0CC}" sibTransId="{0314F62B-78B1-4A54-B2B5-3C094FDA4877}"/>
    <dgm:cxn modelId="{1830693F-F53E-43CD-A93D-E13AEFE7709C}" type="presOf" srcId="{9EE895AB-D393-45EA-99C6-9ACAB71AE59C}" destId="{9C4039E5-D132-4685-8C79-ED4B10D8B880}" srcOrd="0" destOrd="0" presId="urn:microsoft.com/office/officeart/2005/8/layout/vProcess5"/>
    <dgm:cxn modelId="{FB60F057-D34D-4B31-96AF-E6299E541708}" type="presOf" srcId="{E9009511-9EAF-4A9A-A7BB-EDF4D594C03E}" destId="{648E92D3-2414-4548-B3A7-0A6EBADEB547}" srcOrd="1" destOrd="0" presId="urn:microsoft.com/office/officeart/2005/8/layout/vProcess5"/>
    <dgm:cxn modelId="{BD26CA80-0D9A-4F7C-9766-DCCC24D36A76}" type="presOf" srcId="{897AA42B-548E-41F4-B975-F73F220B8419}" destId="{516416E9-F8F2-4239-BD3D-1A16CE909FBD}" srcOrd="0" destOrd="0" presId="urn:microsoft.com/office/officeart/2005/8/layout/vProcess5"/>
    <dgm:cxn modelId="{7B9B4B9C-0C4D-495F-915A-2373CD0694A4}" type="presOf" srcId="{897AA42B-548E-41F4-B975-F73F220B8419}" destId="{7B2E0203-5701-4047-9BE0-01554A612BBF}" srcOrd="1" destOrd="0" presId="urn:microsoft.com/office/officeart/2005/8/layout/vProcess5"/>
    <dgm:cxn modelId="{0B94399E-9213-4C8C-85F9-A4DF58502109}" type="presOf" srcId="{E9009511-9EAF-4A9A-A7BB-EDF4D594C03E}" destId="{D2CCF46B-116B-48CC-8C9C-7EC51E40B1CE}" srcOrd="0" destOrd="0" presId="urn:microsoft.com/office/officeart/2005/8/layout/vProcess5"/>
    <dgm:cxn modelId="{15E567A0-2E5D-4B0D-AD9B-7EB88716BD3A}" type="presOf" srcId="{72090475-B386-4992-90C1-64428701DAE9}" destId="{2E84D6C5-C9C2-429F-B6BA-DE355E51C52F}" srcOrd="0" destOrd="0" presId="urn:microsoft.com/office/officeart/2005/8/layout/vProcess5"/>
    <dgm:cxn modelId="{4A6210AF-9F4D-47AC-BE44-1CA8E9C7B883}" type="presOf" srcId="{70F5B81C-DE25-446A-A66B-EABE76238228}" destId="{89C42987-3595-4406-A027-1EC1E1D2959F}" srcOrd="1" destOrd="0" presId="urn:microsoft.com/office/officeart/2005/8/layout/vProcess5"/>
    <dgm:cxn modelId="{6DC793D2-4DF6-44AC-B293-613BEA60FF36}" type="presOf" srcId="{5B685022-D505-472B-B9C0-A6015336CA24}" destId="{D3ED4BE5-150A-4E20-9199-8E13368254C1}" srcOrd="0" destOrd="0" presId="urn:microsoft.com/office/officeart/2005/8/layout/vProcess5"/>
    <dgm:cxn modelId="{6B7BD5DE-05B5-4F24-9913-FAA1956FBFAD}" srcId="{60A48638-EF9B-4184-AD57-5C37E487E115}" destId="{897AA42B-548E-41F4-B975-F73F220B8419}" srcOrd="0" destOrd="0" parTransId="{43944588-C3BE-4714-A054-2BA74420D5E0}" sibTransId="{9EE895AB-D393-45EA-99C6-9ACAB71AE59C}"/>
    <dgm:cxn modelId="{155C62E8-9F26-4C73-A9BE-B3B941B00872}" srcId="{60A48638-EF9B-4184-AD57-5C37E487E115}" destId="{5B685022-D505-472B-B9C0-A6015336CA24}" srcOrd="1" destOrd="0" parTransId="{45657E1C-4105-4B3D-A0E0-22ABBCAF325F}" sibTransId="{72090475-B386-4992-90C1-64428701DAE9}"/>
    <dgm:cxn modelId="{467376F1-8971-4552-BBC3-1A5C15CF4C71}" type="presOf" srcId="{0314F62B-78B1-4A54-B2B5-3C094FDA4877}" destId="{49CCFD3A-C086-45B9-B522-135F21DBADAE}" srcOrd="0" destOrd="0" presId="urn:microsoft.com/office/officeart/2005/8/layout/vProcess5"/>
    <dgm:cxn modelId="{FDE589A2-EAD1-4309-A9D4-76FDBE443510}" type="presParOf" srcId="{62CF81F3-5DFB-45CC-9F9E-FC350458D94C}" destId="{8F62BE6C-3F58-46EE-9C1F-47F43F786900}" srcOrd="0" destOrd="0" presId="urn:microsoft.com/office/officeart/2005/8/layout/vProcess5"/>
    <dgm:cxn modelId="{1DAE99E0-9CC8-4B45-81F8-862B4AC66B61}" type="presParOf" srcId="{62CF81F3-5DFB-45CC-9F9E-FC350458D94C}" destId="{516416E9-F8F2-4239-BD3D-1A16CE909FBD}" srcOrd="1" destOrd="0" presId="urn:microsoft.com/office/officeart/2005/8/layout/vProcess5"/>
    <dgm:cxn modelId="{31CBE1BD-44F6-4243-B9B3-E78F78F3FAD7}" type="presParOf" srcId="{62CF81F3-5DFB-45CC-9F9E-FC350458D94C}" destId="{D3ED4BE5-150A-4E20-9199-8E13368254C1}" srcOrd="2" destOrd="0" presId="urn:microsoft.com/office/officeart/2005/8/layout/vProcess5"/>
    <dgm:cxn modelId="{DEDBDF3E-172E-4704-A931-2887A609F8AF}" type="presParOf" srcId="{62CF81F3-5DFB-45CC-9F9E-FC350458D94C}" destId="{D2CCF46B-116B-48CC-8C9C-7EC51E40B1CE}" srcOrd="3" destOrd="0" presId="urn:microsoft.com/office/officeart/2005/8/layout/vProcess5"/>
    <dgm:cxn modelId="{EBF89ED6-8861-4D1E-AD48-E69652518591}" type="presParOf" srcId="{62CF81F3-5DFB-45CC-9F9E-FC350458D94C}" destId="{80A21332-14D1-435B-99A5-9711ED55C696}" srcOrd="4" destOrd="0" presId="urn:microsoft.com/office/officeart/2005/8/layout/vProcess5"/>
    <dgm:cxn modelId="{65E31CE3-0CC3-4062-A1AD-BACD121AF934}" type="presParOf" srcId="{62CF81F3-5DFB-45CC-9F9E-FC350458D94C}" destId="{9C4039E5-D132-4685-8C79-ED4B10D8B880}" srcOrd="5" destOrd="0" presId="urn:microsoft.com/office/officeart/2005/8/layout/vProcess5"/>
    <dgm:cxn modelId="{56247EC1-B5EF-4021-A7EB-4862AF854FCB}" type="presParOf" srcId="{62CF81F3-5DFB-45CC-9F9E-FC350458D94C}" destId="{2E84D6C5-C9C2-429F-B6BA-DE355E51C52F}" srcOrd="6" destOrd="0" presId="urn:microsoft.com/office/officeart/2005/8/layout/vProcess5"/>
    <dgm:cxn modelId="{3492CBBF-E7B5-4CE0-B609-5DF57F3F4FF6}" type="presParOf" srcId="{62CF81F3-5DFB-45CC-9F9E-FC350458D94C}" destId="{49CCFD3A-C086-45B9-B522-135F21DBADAE}" srcOrd="7" destOrd="0" presId="urn:microsoft.com/office/officeart/2005/8/layout/vProcess5"/>
    <dgm:cxn modelId="{0B645F80-507F-4584-86C2-04CB0F5F3B03}" type="presParOf" srcId="{62CF81F3-5DFB-45CC-9F9E-FC350458D94C}" destId="{7B2E0203-5701-4047-9BE0-01554A612BBF}" srcOrd="8" destOrd="0" presId="urn:microsoft.com/office/officeart/2005/8/layout/vProcess5"/>
    <dgm:cxn modelId="{E2C2C3A6-6252-4BA1-A1E4-8C85139F6907}" type="presParOf" srcId="{62CF81F3-5DFB-45CC-9F9E-FC350458D94C}" destId="{2374E49A-9E68-47E6-8D3D-B3EDC662F484}" srcOrd="9" destOrd="0" presId="urn:microsoft.com/office/officeart/2005/8/layout/vProcess5"/>
    <dgm:cxn modelId="{55EB9EAC-3A55-4748-9CE1-5DC571FEE674}" type="presParOf" srcId="{62CF81F3-5DFB-45CC-9F9E-FC350458D94C}" destId="{648E92D3-2414-4548-B3A7-0A6EBADEB547}" srcOrd="10" destOrd="0" presId="urn:microsoft.com/office/officeart/2005/8/layout/vProcess5"/>
    <dgm:cxn modelId="{A3AC18E8-C844-403B-A507-B66DED199E9E}" type="presParOf" srcId="{62CF81F3-5DFB-45CC-9F9E-FC350458D94C}" destId="{89C42987-3595-4406-A027-1EC1E1D2959F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4D24AEC-0190-4116-A536-45D3CA55FF39}" type="doc">
      <dgm:prSet loTypeId="urn:microsoft.com/office/officeart/2005/8/layout/vList6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E0A21A9C-A616-4EF1-8786-FAE7AF6514D5}">
      <dgm:prSet phldrT="[نص]" custT="1"/>
      <dgm:spPr/>
      <dgm:t>
        <a:bodyPr/>
        <a:lstStyle/>
        <a:p>
          <a:pPr rtl="1"/>
          <a:r>
            <a:rPr lang="ar-SA" sz="2000" b="1" dirty="0">
              <a:latin typeface="AAA GoldenLotus" panose="02000000000000000000" pitchFamily="2" charset="-78"/>
              <a:cs typeface="AAA GoldenLotus" panose="02000000000000000000" pitchFamily="2" charset="-78"/>
            </a:rPr>
            <a:t>الدين الإسلامي والأنظمة تحته</a:t>
          </a:r>
        </a:p>
      </dgm:t>
    </dgm:pt>
    <dgm:pt modelId="{F8F5F1EF-F997-498A-B4E5-8D2BF82C65F6}" type="parTrans" cxnId="{8731DF15-95EA-44E9-9BE2-5FB4E0FAEA20}">
      <dgm:prSet/>
      <dgm:spPr/>
      <dgm:t>
        <a:bodyPr/>
        <a:lstStyle/>
        <a:p>
          <a:pPr rtl="1"/>
          <a:endParaRPr lang="ar-SA"/>
        </a:p>
      </dgm:t>
    </dgm:pt>
    <dgm:pt modelId="{EDAFE7E7-F0B5-44A2-A89F-80316386F76C}" type="sibTrans" cxnId="{8731DF15-95EA-44E9-9BE2-5FB4E0FAEA20}">
      <dgm:prSet/>
      <dgm:spPr/>
      <dgm:t>
        <a:bodyPr/>
        <a:lstStyle/>
        <a:p>
          <a:pPr rtl="1"/>
          <a:endParaRPr lang="ar-SA"/>
        </a:p>
      </dgm:t>
    </dgm:pt>
    <dgm:pt modelId="{0E3CC5F3-3FC4-48B4-ABC4-9B07A911F34F}">
      <dgm:prSet phldrT="[نص]" custT="1"/>
      <dgm:spPr/>
      <dgm:t>
        <a:bodyPr/>
        <a:lstStyle/>
        <a:p>
          <a:pPr rtl="1"/>
          <a:r>
            <a:rPr lang="ar-SA" sz="1200" b="1" dirty="0">
              <a:latin typeface="AAA GoldenLotus" panose="02000000000000000000" pitchFamily="2" charset="-78"/>
              <a:cs typeface="AAA GoldenLotus" panose="02000000000000000000" pitchFamily="2" charset="-78"/>
            </a:rPr>
            <a:t>كحقوق الإنسان، والحرية، والتسامح، وتقارب الأديان، وتجديد الخطاب الديني.</a:t>
          </a:r>
        </a:p>
      </dgm:t>
    </dgm:pt>
    <dgm:pt modelId="{F2259E29-31A9-4CCD-8479-12C4E89C81C3}" type="parTrans" cxnId="{EEFAAC43-A38C-47A7-91F7-D9350F8C8B7A}">
      <dgm:prSet/>
      <dgm:spPr/>
      <dgm:t>
        <a:bodyPr/>
        <a:lstStyle/>
        <a:p>
          <a:pPr rtl="1"/>
          <a:endParaRPr lang="ar-SA"/>
        </a:p>
      </dgm:t>
    </dgm:pt>
    <dgm:pt modelId="{B4690B99-4A6F-4A19-92AD-436F8D140263}" type="sibTrans" cxnId="{EEFAAC43-A38C-47A7-91F7-D9350F8C8B7A}">
      <dgm:prSet/>
      <dgm:spPr/>
      <dgm:t>
        <a:bodyPr/>
        <a:lstStyle/>
        <a:p>
          <a:pPr rtl="1"/>
          <a:endParaRPr lang="ar-SA"/>
        </a:p>
      </dgm:t>
    </dgm:pt>
    <dgm:pt modelId="{FAB85A74-ABEB-48F1-98C1-F512C12456C2}">
      <dgm:prSet phldrT="[نص]" custT="1"/>
      <dgm:spPr/>
      <dgm:t>
        <a:bodyPr/>
        <a:lstStyle/>
        <a:p>
          <a:pPr rtl="1"/>
          <a:r>
            <a:rPr lang="ar-SA" sz="1200" b="1" dirty="0">
              <a:latin typeface="AAA GoldenLotus" panose="02000000000000000000" pitchFamily="2" charset="-78"/>
              <a:cs typeface="AAA GoldenLotus" panose="02000000000000000000" pitchFamily="2" charset="-78"/>
            </a:rPr>
            <a:t>دفع المفاهيم الخاطئة عنها عن طريق تأصيلها على الكتاب والسنة، ومنهج أهل السنة والجماعة، وفهم السلف.</a:t>
          </a:r>
        </a:p>
      </dgm:t>
    </dgm:pt>
    <dgm:pt modelId="{BD28F632-9EEF-4755-A22A-2B497084E676}" type="parTrans" cxnId="{4284B2D5-DD82-41B0-BBD3-F804768D90BF}">
      <dgm:prSet/>
      <dgm:spPr/>
      <dgm:t>
        <a:bodyPr/>
        <a:lstStyle/>
        <a:p>
          <a:pPr rtl="1"/>
          <a:endParaRPr lang="ar-SA"/>
        </a:p>
      </dgm:t>
    </dgm:pt>
    <dgm:pt modelId="{5DFEA0B8-EDF3-4228-B7BF-C6189491399E}" type="sibTrans" cxnId="{4284B2D5-DD82-41B0-BBD3-F804768D90BF}">
      <dgm:prSet/>
      <dgm:spPr/>
      <dgm:t>
        <a:bodyPr/>
        <a:lstStyle/>
        <a:p>
          <a:pPr rtl="1"/>
          <a:endParaRPr lang="ar-SA"/>
        </a:p>
      </dgm:t>
    </dgm:pt>
    <dgm:pt modelId="{9D39EF2D-C9AF-4623-B725-D959D4C9AE96}">
      <dgm:prSet phldrT="[نص]" custT="1"/>
      <dgm:spPr/>
      <dgm:t>
        <a:bodyPr/>
        <a:lstStyle/>
        <a:p>
          <a:pPr rtl="1"/>
          <a:r>
            <a:rPr lang="ar-SA" sz="2000" b="1" dirty="0">
              <a:latin typeface="AAA GoldenLotus" panose="02000000000000000000" pitchFamily="2" charset="-78"/>
              <a:cs typeface="AAA GoldenLotus" panose="02000000000000000000" pitchFamily="2" charset="-78"/>
            </a:rPr>
            <a:t>الأفكار الوافدة</a:t>
          </a:r>
        </a:p>
      </dgm:t>
    </dgm:pt>
    <dgm:pt modelId="{19BA509A-A81A-43A8-A972-B5F27C251256}" type="parTrans" cxnId="{B4B45C27-4D0A-4089-A9CA-A9CD237269C6}">
      <dgm:prSet/>
      <dgm:spPr/>
      <dgm:t>
        <a:bodyPr/>
        <a:lstStyle/>
        <a:p>
          <a:pPr rtl="1"/>
          <a:endParaRPr lang="ar-SA"/>
        </a:p>
      </dgm:t>
    </dgm:pt>
    <dgm:pt modelId="{F31AF088-5CCF-4913-A8B7-CD768002FAC5}" type="sibTrans" cxnId="{B4B45C27-4D0A-4089-A9CA-A9CD237269C6}">
      <dgm:prSet/>
      <dgm:spPr/>
      <dgm:t>
        <a:bodyPr/>
        <a:lstStyle/>
        <a:p>
          <a:pPr rtl="1"/>
          <a:endParaRPr lang="ar-SA"/>
        </a:p>
      </dgm:t>
    </dgm:pt>
    <dgm:pt modelId="{076E8862-C548-439C-8B3F-F3BA67501150}">
      <dgm:prSet phldrT="[نص]" custT="1"/>
      <dgm:spPr/>
      <dgm:t>
        <a:bodyPr/>
        <a:lstStyle/>
        <a:p>
          <a:pPr rtl="1"/>
          <a:r>
            <a:rPr lang="ar-SA" sz="1200" b="1" dirty="0">
              <a:latin typeface="AAA GoldenLotus" panose="02000000000000000000" pitchFamily="2" charset="-78"/>
              <a:cs typeface="AAA GoldenLotus" panose="02000000000000000000" pitchFamily="2" charset="-78"/>
            </a:rPr>
            <a:t>كالرأسمالية، والاشتراكية، والعولمة، والعلمانية، والوجدانية، والدارونية غيرها</a:t>
          </a:r>
        </a:p>
      </dgm:t>
    </dgm:pt>
    <dgm:pt modelId="{860FEC03-ED44-4C45-B134-E2EB35F6B241}" type="parTrans" cxnId="{DA8B130F-75BB-478B-BA47-E62C46648762}">
      <dgm:prSet/>
      <dgm:spPr/>
      <dgm:t>
        <a:bodyPr/>
        <a:lstStyle/>
        <a:p>
          <a:pPr rtl="1"/>
          <a:endParaRPr lang="ar-SA"/>
        </a:p>
      </dgm:t>
    </dgm:pt>
    <dgm:pt modelId="{2E9742D7-CC15-401D-828D-DA86102395F0}" type="sibTrans" cxnId="{DA8B130F-75BB-478B-BA47-E62C46648762}">
      <dgm:prSet/>
      <dgm:spPr/>
      <dgm:t>
        <a:bodyPr/>
        <a:lstStyle/>
        <a:p>
          <a:pPr rtl="1"/>
          <a:endParaRPr lang="ar-SA"/>
        </a:p>
      </dgm:t>
    </dgm:pt>
    <dgm:pt modelId="{2413F36F-9D02-4189-BBFF-E5D749D54690}">
      <dgm:prSet phldrT="[نص]" custT="1"/>
      <dgm:spPr/>
      <dgm:t>
        <a:bodyPr/>
        <a:lstStyle/>
        <a:p>
          <a:pPr rtl="1"/>
          <a:r>
            <a:rPr lang="ar-SA" sz="1200" b="1" dirty="0">
              <a:latin typeface="AAA GoldenLotus" panose="02000000000000000000" pitchFamily="2" charset="-78"/>
              <a:cs typeface="AAA GoldenLotus" panose="02000000000000000000" pitchFamily="2" charset="-78"/>
            </a:rPr>
            <a:t>ننقد فسادها، ونبين حكم الإسلام فيها.</a:t>
          </a:r>
        </a:p>
      </dgm:t>
    </dgm:pt>
    <dgm:pt modelId="{D0C081B7-F44D-4ADD-A9E1-37FB657B0CD1}" type="parTrans" cxnId="{8C6AE43E-D5C7-4259-886B-8073B84F866D}">
      <dgm:prSet/>
      <dgm:spPr/>
      <dgm:t>
        <a:bodyPr/>
        <a:lstStyle/>
        <a:p>
          <a:pPr rtl="1"/>
          <a:endParaRPr lang="ar-SA"/>
        </a:p>
      </dgm:t>
    </dgm:pt>
    <dgm:pt modelId="{4A921D2B-9C39-4CA9-B3DF-48536D9B0C52}" type="sibTrans" cxnId="{8C6AE43E-D5C7-4259-886B-8073B84F866D}">
      <dgm:prSet/>
      <dgm:spPr/>
      <dgm:t>
        <a:bodyPr/>
        <a:lstStyle/>
        <a:p>
          <a:pPr rtl="1"/>
          <a:endParaRPr lang="ar-SA"/>
        </a:p>
      </dgm:t>
    </dgm:pt>
    <dgm:pt modelId="{A288F374-529F-4F27-BAD1-6C8B85361FF6}">
      <dgm:prSet phldrT="[نص]" custT="1"/>
      <dgm:spPr/>
      <dgm:t>
        <a:bodyPr/>
        <a:lstStyle/>
        <a:p>
          <a:pPr rtl="1"/>
          <a:r>
            <a:rPr lang="ar-SA" sz="2000" b="1" dirty="0">
              <a:latin typeface="AAA GoldenLotus" panose="02000000000000000000" pitchFamily="2" charset="-78"/>
              <a:cs typeface="AAA GoldenLotus" panose="02000000000000000000" pitchFamily="2" charset="-78"/>
            </a:rPr>
            <a:t>القضايا الفكرية</a:t>
          </a:r>
        </a:p>
      </dgm:t>
    </dgm:pt>
    <dgm:pt modelId="{9CB400F8-8492-438D-AACB-C3BA6DC41280}" type="parTrans" cxnId="{DEA6EC3D-C7FD-4371-8415-806266AB9227}">
      <dgm:prSet/>
      <dgm:spPr/>
      <dgm:t>
        <a:bodyPr/>
        <a:lstStyle/>
        <a:p>
          <a:pPr rtl="1"/>
          <a:endParaRPr lang="ar-SA"/>
        </a:p>
      </dgm:t>
    </dgm:pt>
    <dgm:pt modelId="{62EC420C-FD69-4E8C-8AC6-BF400B3BDFCF}" type="sibTrans" cxnId="{DEA6EC3D-C7FD-4371-8415-806266AB9227}">
      <dgm:prSet/>
      <dgm:spPr/>
      <dgm:t>
        <a:bodyPr/>
        <a:lstStyle/>
        <a:p>
          <a:pPr rtl="1"/>
          <a:endParaRPr lang="ar-SA"/>
        </a:p>
      </dgm:t>
    </dgm:pt>
    <dgm:pt modelId="{AC1D3173-FE1F-48FB-A4A0-D1675CE3C79E}">
      <dgm:prSet custT="1"/>
      <dgm:spPr/>
      <dgm:t>
        <a:bodyPr/>
        <a:lstStyle/>
        <a:p>
          <a:pPr rtl="1"/>
          <a:r>
            <a:rPr lang="ar-SA" sz="1200" b="1" dirty="0">
              <a:latin typeface="AAA GoldenLotus" panose="02000000000000000000" pitchFamily="2" charset="-78"/>
              <a:cs typeface="AAA GoldenLotus" panose="02000000000000000000" pitchFamily="2" charset="-78"/>
            </a:rPr>
            <a:t>كالعقيدة الإسلامية، والعبادات، والنظام الاجتماعي، والنظام الاقتصادي، والنظام السياسي، والنظام الخُلُقِي، ونظام الدعوة والحسبة.</a:t>
          </a:r>
        </a:p>
      </dgm:t>
    </dgm:pt>
    <dgm:pt modelId="{6D860ECC-3C25-4D73-AE46-CF2C7C017393}" type="parTrans" cxnId="{8CEDD527-C38A-404E-BB2C-6F647A724DD1}">
      <dgm:prSet/>
      <dgm:spPr/>
      <dgm:t>
        <a:bodyPr/>
        <a:lstStyle/>
        <a:p>
          <a:pPr rtl="1"/>
          <a:endParaRPr lang="ar-SA"/>
        </a:p>
      </dgm:t>
    </dgm:pt>
    <dgm:pt modelId="{99ECFFA8-11CE-4B53-BD7D-D4CF56B90D58}" type="sibTrans" cxnId="{8CEDD527-C38A-404E-BB2C-6F647A724DD1}">
      <dgm:prSet/>
      <dgm:spPr/>
      <dgm:t>
        <a:bodyPr/>
        <a:lstStyle/>
        <a:p>
          <a:pPr rtl="1"/>
          <a:endParaRPr lang="ar-SA"/>
        </a:p>
      </dgm:t>
    </dgm:pt>
    <dgm:pt modelId="{79D958B9-6483-4640-B6DD-8E660309E7B4}">
      <dgm:prSet custT="1"/>
      <dgm:spPr/>
      <dgm:t>
        <a:bodyPr/>
        <a:lstStyle/>
        <a:p>
          <a:pPr rtl="1"/>
          <a:r>
            <a:rPr lang="ar-SA" sz="1200" b="1" dirty="0">
              <a:latin typeface="AAA GoldenLotus" panose="02000000000000000000" pitchFamily="2" charset="-78"/>
              <a:cs typeface="AAA GoldenLotus" panose="02000000000000000000" pitchFamily="2" charset="-78"/>
            </a:rPr>
            <a:t>يبحث مقرر الثقافة الإسلامية في مصادرها، وأسسها، وخصائصها وأهدافها وآثارها ووسائلها، أما تفصيلات كل نظام ودقائقه فمن شأن المختصين في هذه النظم.</a:t>
          </a:r>
        </a:p>
      </dgm:t>
    </dgm:pt>
    <dgm:pt modelId="{83C4D4E8-F01F-45FC-AE5C-F828129430AC}" type="parTrans" cxnId="{00CB7616-3552-4378-93E2-C76FBE2FE075}">
      <dgm:prSet/>
      <dgm:spPr/>
      <dgm:t>
        <a:bodyPr/>
        <a:lstStyle/>
        <a:p>
          <a:pPr rtl="1"/>
          <a:endParaRPr lang="ar-SA"/>
        </a:p>
      </dgm:t>
    </dgm:pt>
    <dgm:pt modelId="{6CC386F6-0944-45C8-AACD-A0186ECDA0D6}" type="sibTrans" cxnId="{00CB7616-3552-4378-93E2-C76FBE2FE075}">
      <dgm:prSet/>
      <dgm:spPr/>
      <dgm:t>
        <a:bodyPr/>
        <a:lstStyle/>
        <a:p>
          <a:pPr rtl="1"/>
          <a:endParaRPr lang="ar-SA"/>
        </a:p>
      </dgm:t>
    </dgm:pt>
    <dgm:pt modelId="{69B9BC9A-3F3D-4A6C-B401-D96A1A459D47}" type="pres">
      <dgm:prSet presAssocID="{04D24AEC-0190-4116-A536-45D3CA55FF39}" presName="Name0" presStyleCnt="0">
        <dgm:presLayoutVars>
          <dgm:dir val="rev"/>
          <dgm:animLvl val="lvl"/>
          <dgm:resizeHandles/>
        </dgm:presLayoutVars>
      </dgm:prSet>
      <dgm:spPr/>
    </dgm:pt>
    <dgm:pt modelId="{E6DA9391-C72D-4BA3-9721-9EACE24641DA}" type="pres">
      <dgm:prSet presAssocID="{E0A21A9C-A616-4EF1-8786-FAE7AF6514D5}" presName="linNode" presStyleCnt="0"/>
      <dgm:spPr/>
    </dgm:pt>
    <dgm:pt modelId="{41106E09-65B4-4FBA-AE76-B23886530111}" type="pres">
      <dgm:prSet presAssocID="{E0A21A9C-A616-4EF1-8786-FAE7AF6514D5}" presName="parentShp" presStyleLbl="node1" presStyleIdx="0" presStyleCnt="3">
        <dgm:presLayoutVars>
          <dgm:bulletEnabled val="1"/>
        </dgm:presLayoutVars>
      </dgm:prSet>
      <dgm:spPr/>
    </dgm:pt>
    <dgm:pt modelId="{9BF516B2-5773-4F93-BB33-287E172057AA}" type="pres">
      <dgm:prSet presAssocID="{E0A21A9C-A616-4EF1-8786-FAE7AF6514D5}" presName="childShp" presStyleLbl="bgAccFollowNode1" presStyleIdx="0" presStyleCnt="3" custLinFactNeighborY="647">
        <dgm:presLayoutVars>
          <dgm:bulletEnabled val="1"/>
        </dgm:presLayoutVars>
      </dgm:prSet>
      <dgm:spPr/>
    </dgm:pt>
    <dgm:pt modelId="{662E9127-9AB1-4824-822E-A414C51161D9}" type="pres">
      <dgm:prSet presAssocID="{EDAFE7E7-F0B5-44A2-A89F-80316386F76C}" presName="spacing" presStyleCnt="0"/>
      <dgm:spPr/>
    </dgm:pt>
    <dgm:pt modelId="{EC7F8935-D4D1-4580-8649-07B1A520FCA3}" type="pres">
      <dgm:prSet presAssocID="{A288F374-529F-4F27-BAD1-6C8B85361FF6}" presName="linNode" presStyleCnt="0"/>
      <dgm:spPr/>
    </dgm:pt>
    <dgm:pt modelId="{A58ACB45-F8C2-46AC-9B4D-0763BC73ADEC}" type="pres">
      <dgm:prSet presAssocID="{A288F374-529F-4F27-BAD1-6C8B85361FF6}" presName="parentShp" presStyleLbl="node1" presStyleIdx="1" presStyleCnt="3">
        <dgm:presLayoutVars>
          <dgm:bulletEnabled val="1"/>
        </dgm:presLayoutVars>
      </dgm:prSet>
      <dgm:spPr/>
    </dgm:pt>
    <dgm:pt modelId="{D3F0B433-F623-401D-B4B4-17BF1F285F1D}" type="pres">
      <dgm:prSet presAssocID="{A288F374-529F-4F27-BAD1-6C8B85361FF6}" presName="childShp" presStyleLbl="bgAccFollowNode1" presStyleIdx="1" presStyleCnt="3">
        <dgm:presLayoutVars>
          <dgm:bulletEnabled val="1"/>
        </dgm:presLayoutVars>
      </dgm:prSet>
      <dgm:spPr/>
    </dgm:pt>
    <dgm:pt modelId="{4E983AD3-DA77-4DDF-8CA1-843E0E154B63}" type="pres">
      <dgm:prSet presAssocID="{62EC420C-FD69-4E8C-8AC6-BF400B3BDFCF}" presName="spacing" presStyleCnt="0"/>
      <dgm:spPr/>
    </dgm:pt>
    <dgm:pt modelId="{57ABB862-122D-4C95-9027-2C1CB2D5CC93}" type="pres">
      <dgm:prSet presAssocID="{9D39EF2D-C9AF-4623-B725-D959D4C9AE96}" presName="linNode" presStyleCnt="0"/>
      <dgm:spPr/>
    </dgm:pt>
    <dgm:pt modelId="{8A810ADD-9485-4CFA-87ED-47E4D00FDBD6}" type="pres">
      <dgm:prSet presAssocID="{9D39EF2D-C9AF-4623-B725-D959D4C9AE96}" presName="parentShp" presStyleLbl="node1" presStyleIdx="2" presStyleCnt="3">
        <dgm:presLayoutVars>
          <dgm:bulletEnabled val="1"/>
        </dgm:presLayoutVars>
      </dgm:prSet>
      <dgm:spPr/>
    </dgm:pt>
    <dgm:pt modelId="{46990272-5822-4E2E-BD62-E5E3C8B3CC1E}" type="pres">
      <dgm:prSet presAssocID="{9D39EF2D-C9AF-4623-B725-D959D4C9AE96}" presName="childShp" presStyleLbl="bgAccFollowNode1" presStyleIdx="2" presStyleCnt="3">
        <dgm:presLayoutVars>
          <dgm:bulletEnabled val="1"/>
        </dgm:presLayoutVars>
      </dgm:prSet>
      <dgm:spPr/>
    </dgm:pt>
  </dgm:ptLst>
  <dgm:cxnLst>
    <dgm:cxn modelId="{E32A2809-6B6C-4455-9E69-6DC0F0926A65}" type="presOf" srcId="{04D24AEC-0190-4116-A536-45D3CA55FF39}" destId="{69B9BC9A-3F3D-4A6C-B401-D96A1A459D47}" srcOrd="0" destOrd="0" presId="urn:microsoft.com/office/officeart/2005/8/layout/vList6"/>
    <dgm:cxn modelId="{DA8B130F-75BB-478B-BA47-E62C46648762}" srcId="{9D39EF2D-C9AF-4623-B725-D959D4C9AE96}" destId="{076E8862-C548-439C-8B3F-F3BA67501150}" srcOrd="0" destOrd="0" parTransId="{860FEC03-ED44-4C45-B134-E2EB35F6B241}" sibTransId="{2E9742D7-CC15-401D-828D-DA86102395F0}"/>
    <dgm:cxn modelId="{8731DF15-95EA-44E9-9BE2-5FB4E0FAEA20}" srcId="{04D24AEC-0190-4116-A536-45D3CA55FF39}" destId="{E0A21A9C-A616-4EF1-8786-FAE7AF6514D5}" srcOrd="0" destOrd="0" parTransId="{F8F5F1EF-F997-498A-B4E5-8D2BF82C65F6}" sibTransId="{EDAFE7E7-F0B5-44A2-A89F-80316386F76C}"/>
    <dgm:cxn modelId="{00CB7616-3552-4378-93E2-C76FBE2FE075}" srcId="{E0A21A9C-A616-4EF1-8786-FAE7AF6514D5}" destId="{79D958B9-6483-4640-B6DD-8E660309E7B4}" srcOrd="1" destOrd="0" parTransId="{83C4D4E8-F01F-45FC-AE5C-F828129430AC}" sibTransId="{6CC386F6-0944-45C8-AACD-A0186ECDA0D6}"/>
    <dgm:cxn modelId="{B4B45C27-4D0A-4089-A9CA-A9CD237269C6}" srcId="{04D24AEC-0190-4116-A536-45D3CA55FF39}" destId="{9D39EF2D-C9AF-4623-B725-D959D4C9AE96}" srcOrd="2" destOrd="0" parTransId="{19BA509A-A81A-43A8-A972-B5F27C251256}" sibTransId="{F31AF088-5CCF-4913-A8B7-CD768002FAC5}"/>
    <dgm:cxn modelId="{8CEDD527-C38A-404E-BB2C-6F647A724DD1}" srcId="{E0A21A9C-A616-4EF1-8786-FAE7AF6514D5}" destId="{AC1D3173-FE1F-48FB-A4A0-D1675CE3C79E}" srcOrd="0" destOrd="0" parTransId="{6D860ECC-3C25-4D73-AE46-CF2C7C017393}" sibTransId="{99ECFFA8-11CE-4B53-BD7D-D4CF56B90D58}"/>
    <dgm:cxn modelId="{3B6C702A-4245-4938-818E-D7F7F97879C0}" type="presOf" srcId="{FAB85A74-ABEB-48F1-98C1-F512C12456C2}" destId="{D3F0B433-F623-401D-B4B4-17BF1F285F1D}" srcOrd="0" destOrd="1" presId="urn:microsoft.com/office/officeart/2005/8/layout/vList6"/>
    <dgm:cxn modelId="{9442B439-A3D6-4384-A272-57D0E399C3CB}" type="presOf" srcId="{E0A21A9C-A616-4EF1-8786-FAE7AF6514D5}" destId="{41106E09-65B4-4FBA-AE76-B23886530111}" srcOrd="0" destOrd="0" presId="urn:microsoft.com/office/officeart/2005/8/layout/vList6"/>
    <dgm:cxn modelId="{0F35EF39-09B7-4FEF-932C-A8FBFAF421C6}" type="presOf" srcId="{0E3CC5F3-3FC4-48B4-ABC4-9B07A911F34F}" destId="{D3F0B433-F623-401D-B4B4-17BF1F285F1D}" srcOrd="0" destOrd="0" presId="urn:microsoft.com/office/officeart/2005/8/layout/vList6"/>
    <dgm:cxn modelId="{DEA6EC3D-C7FD-4371-8415-806266AB9227}" srcId="{04D24AEC-0190-4116-A536-45D3CA55FF39}" destId="{A288F374-529F-4F27-BAD1-6C8B85361FF6}" srcOrd="1" destOrd="0" parTransId="{9CB400F8-8492-438D-AACB-C3BA6DC41280}" sibTransId="{62EC420C-FD69-4E8C-8AC6-BF400B3BDFCF}"/>
    <dgm:cxn modelId="{8C6AE43E-D5C7-4259-886B-8073B84F866D}" srcId="{9D39EF2D-C9AF-4623-B725-D959D4C9AE96}" destId="{2413F36F-9D02-4189-BBFF-E5D749D54690}" srcOrd="1" destOrd="0" parTransId="{D0C081B7-F44D-4ADD-A9E1-37FB657B0CD1}" sibTransId="{4A921D2B-9C39-4CA9-B3DF-48536D9B0C52}"/>
    <dgm:cxn modelId="{EEFAAC43-A38C-47A7-91F7-D9350F8C8B7A}" srcId="{A288F374-529F-4F27-BAD1-6C8B85361FF6}" destId="{0E3CC5F3-3FC4-48B4-ABC4-9B07A911F34F}" srcOrd="0" destOrd="0" parTransId="{F2259E29-31A9-4CCD-8479-12C4E89C81C3}" sibTransId="{B4690B99-4A6F-4A19-92AD-436F8D140263}"/>
    <dgm:cxn modelId="{C58D744F-6764-4EBE-81CB-8BDFDEED329A}" type="presOf" srcId="{79D958B9-6483-4640-B6DD-8E660309E7B4}" destId="{9BF516B2-5773-4F93-BB33-287E172057AA}" srcOrd="0" destOrd="1" presId="urn:microsoft.com/office/officeart/2005/8/layout/vList6"/>
    <dgm:cxn modelId="{91A97476-BE76-4855-9437-11107C755CC0}" type="presOf" srcId="{9D39EF2D-C9AF-4623-B725-D959D4C9AE96}" destId="{8A810ADD-9485-4CFA-87ED-47E4D00FDBD6}" srcOrd="0" destOrd="0" presId="urn:microsoft.com/office/officeart/2005/8/layout/vList6"/>
    <dgm:cxn modelId="{C558B777-B6A2-404E-9FFC-6D92E9151978}" type="presOf" srcId="{A288F374-529F-4F27-BAD1-6C8B85361FF6}" destId="{A58ACB45-F8C2-46AC-9B4D-0763BC73ADEC}" srcOrd="0" destOrd="0" presId="urn:microsoft.com/office/officeart/2005/8/layout/vList6"/>
    <dgm:cxn modelId="{571FC883-54F2-4662-A908-F28D53FA040D}" type="presOf" srcId="{AC1D3173-FE1F-48FB-A4A0-D1675CE3C79E}" destId="{9BF516B2-5773-4F93-BB33-287E172057AA}" srcOrd="0" destOrd="0" presId="urn:microsoft.com/office/officeart/2005/8/layout/vList6"/>
    <dgm:cxn modelId="{C4488BAA-6552-4C28-8BFB-9851A378145B}" type="presOf" srcId="{076E8862-C548-439C-8B3F-F3BA67501150}" destId="{46990272-5822-4E2E-BD62-E5E3C8B3CC1E}" srcOrd="0" destOrd="0" presId="urn:microsoft.com/office/officeart/2005/8/layout/vList6"/>
    <dgm:cxn modelId="{4284B2D5-DD82-41B0-BBD3-F804768D90BF}" srcId="{A288F374-529F-4F27-BAD1-6C8B85361FF6}" destId="{FAB85A74-ABEB-48F1-98C1-F512C12456C2}" srcOrd="1" destOrd="0" parTransId="{BD28F632-9EEF-4755-A22A-2B497084E676}" sibTransId="{5DFEA0B8-EDF3-4228-B7BF-C6189491399E}"/>
    <dgm:cxn modelId="{7AF9DEF1-705E-48AF-83A9-C52FB4685A7F}" type="presOf" srcId="{2413F36F-9D02-4189-BBFF-E5D749D54690}" destId="{46990272-5822-4E2E-BD62-E5E3C8B3CC1E}" srcOrd="0" destOrd="1" presId="urn:microsoft.com/office/officeart/2005/8/layout/vList6"/>
    <dgm:cxn modelId="{B896F37F-81C3-436E-849F-28D7F18F3EDD}" type="presParOf" srcId="{69B9BC9A-3F3D-4A6C-B401-D96A1A459D47}" destId="{E6DA9391-C72D-4BA3-9721-9EACE24641DA}" srcOrd="0" destOrd="0" presId="urn:microsoft.com/office/officeart/2005/8/layout/vList6"/>
    <dgm:cxn modelId="{10E2F863-81A7-44C0-A383-4B090DBE901A}" type="presParOf" srcId="{E6DA9391-C72D-4BA3-9721-9EACE24641DA}" destId="{41106E09-65B4-4FBA-AE76-B23886530111}" srcOrd="0" destOrd="0" presId="urn:microsoft.com/office/officeart/2005/8/layout/vList6"/>
    <dgm:cxn modelId="{48EADBDE-194A-4E6C-A3F6-E743CDA5D121}" type="presParOf" srcId="{E6DA9391-C72D-4BA3-9721-9EACE24641DA}" destId="{9BF516B2-5773-4F93-BB33-287E172057AA}" srcOrd="1" destOrd="0" presId="urn:microsoft.com/office/officeart/2005/8/layout/vList6"/>
    <dgm:cxn modelId="{65A6C7A2-73AC-4500-9A0C-814F70DD0E79}" type="presParOf" srcId="{69B9BC9A-3F3D-4A6C-B401-D96A1A459D47}" destId="{662E9127-9AB1-4824-822E-A414C51161D9}" srcOrd="1" destOrd="0" presId="urn:microsoft.com/office/officeart/2005/8/layout/vList6"/>
    <dgm:cxn modelId="{5849630A-143F-41DD-BE17-D8EBEA7BAA32}" type="presParOf" srcId="{69B9BC9A-3F3D-4A6C-B401-D96A1A459D47}" destId="{EC7F8935-D4D1-4580-8649-07B1A520FCA3}" srcOrd="2" destOrd="0" presId="urn:microsoft.com/office/officeart/2005/8/layout/vList6"/>
    <dgm:cxn modelId="{EB05A65C-BC52-4B15-BC54-D5C47B43B103}" type="presParOf" srcId="{EC7F8935-D4D1-4580-8649-07B1A520FCA3}" destId="{A58ACB45-F8C2-46AC-9B4D-0763BC73ADEC}" srcOrd="0" destOrd="0" presId="urn:microsoft.com/office/officeart/2005/8/layout/vList6"/>
    <dgm:cxn modelId="{C166420F-C696-4EE4-A505-ADD408B66FDD}" type="presParOf" srcId="{EC7F8935-D4D1-4580-8649-07B1A520FCA3}" destId="{D3F0B433-F623-401D-B4B4-17BF1F285F1D}" srcOrd="1" destOrd="0" presId="urn:microsoft.com/office/officeart/2005/8/layout/vList6"/>
    <dgm:cxn modelId="{CC86FBF7-21CC-4BCA-885D-D7199255BE04}" type="presParOf" srcId="{69B9BC9A-3F3D-4A6C-B401-D96A1A459D47}" destId="{4E983AD3-DA77-4DDF-8CA1-843E0E154B63}" srcOrd="3" destOrd="0" presId="urn:microsoft.com/office/officeart/2005/8/layout/vList6"/>
    <dgm:cxn modelId="{3AAE82F1-5816-406B-BCFD-CCC1304F694E}" type="presParOf" srcId="{69B9BC9A-3F3D-4A6C-B401-D96A1A459D47}" destId="{57ABB862-122D-4C95-9027-2C1CB2D5CC93}" srcOrd="4" destOrd="0" presId="urn:microsoft.com/office/officeart/2005/8/layout/vList6"/>
    <dgm:cxn modelId="{7BC5BD43-B4D9-4664-82F7-D0AC63019BE1}" type="presParOf" srcId="{57ABB862-122D-4C95-9027-2C1CB2D5CC93}" destId="{8A810ADD-9485-4CFA-87ED-47E4D00FDBD6}" srcOrd="0" destOrd="0" presId="urn:microsoft.com/office/officeart/2005/8/layout/vList6"/>
    <dgm:cxn modelId="{D24F9DE2-B12A-4432-AF0C-66DB1A3B4D17}" type="presParOf" srcId="{57ABB862-122D-4C95-9027-2C1CB2D5CC93}" destId="{46990272-5822-4E2E-BD62-E5E3C8B3CC1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C22D7F-BEDA-4049-B320-E623A4C0AFBA}">
      <dsp:nvSpPr>
        <dsp:cNvPr id="0" name=""/>
        <dsp:cNvSpPr/>
      </dsp:nvSpPr>
      <dsp:spPr>
        <a:xfrm rot="16200000">
          <a:off x="2161" y="1337"/>
          <a:ext cx="4020049" cy="4020049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1160" tIns="391160" rIns="391160" bIns="391160" numCol="1" spcCol="1270" anchor="ctr" anchorCtr="0">
          <a:noAutofit/>
        </a:bodyPr>
        <a:lstStyle/>
        <a:p>
          <a:pPr marL="0" lvl="0" indent="0" algn="ctr" defTabSz="2444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5500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العلم</a:t>
          </a:r>
        </a:p>
      </dsp:txBody>
      <dsp:txXfrm rot="5400000">
        <a:off x="705671" y="1006349"/>
        <a:ext cx="3316540" cy="2010025"/>
      </dsp:txXfrm>
    </dsp:sp>
    <dsp:sp modelId="{844C4A4A-E3F4-48A6-BF7B-F1290AF2D716}">
      <dsp:nvSpPr>
        <dsp:cNvPr id="0" name=""/>
        <dsp:cNvSpPr/>
      </dsp:nvSpPr>
      <dsp:spPr>
        <a:xfrm rot="5400000">
          <a:off x="5698050" y="1337"/>
          <a:ext cx="4020049" cy="4020049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1160" tIns="391160" rIns="391160" bIns="391160" numCol="1" spcCol="1270" anchor="ctr" anchorCtr="0">
          <a:noAutofit/>
        </a:bodyPr>
        <a:lstStyle/>
        <a:p>
          <a:pPr marL="0" lvl="0" indent="0" algn="ctr" defTabSz="2444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5500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الحضارة</a:t>
          </a:r>
        </a:p>
      </dsp:txBody>
      <dsp:txXfrm rot="-5400000">
        <a:off x="5698051" y="1006349"/>
        <a:ext cx="3316540" cy="20100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B2F10D-C317-41AE-94B8-6C620069F8CE}">
      <dsp:nvSpPr>
        <dsp:cNvPr id="0" name=""/>
        <dsp:cNvSpPr/>
      </dsp:nvSpPr>
      <dsp:spPr>
        <a:xfrm rot="5400000">
          <a:off x="8470961" y="222898"/>
          <a:ext cx="1469764" cy="10288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اللغة</a:t>
          </a:r>
        </a:p>
      </dsp:txBody>
      <dsp:txXfrm rot="-5400000">
        <a:off x="8691426" y="516852"/>
        <a:ext cx="1028835" cy="440929"/>
      </dsp:txXfrm>
    </dsp:sp>
    <dsp:sp modelId="{240400FF-CB44-4137-9FB3-B83A8555984D}">
      <dsp:nvSpPr>
        <dsp:cNvPr id="0" name=""/>
        <dsp:cNvSpPr/>
      </dsp:nvSpPr>
      <dsp:spPr>
        <a:xfrm rot="16200000">
          <a:off x="3867788" y="-3865354"/>
          <a:ext cx="955849" cy="86914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20904" bIns="10795" numCol="1" spcCol="1270" anchor="ctr" anchorCtr="0">
          <a:noAutofit/>
        </a:bodyPr>
        <a:lstStyle/>
        <a:p>
          <a:pPr marL="171450" lvl="1" indent="-171450" algn="r" defTabSz="7556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700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الإقامة في الحضر</a:t>
          </a:r>
        </a:p>
      </dsp:txBody>
      <dsp:txXfrm rot="5400000">
        <a:off x="46661" y="49095"/>
        <a:ext cx="8644765" cy="862527"/>
      </dsp:txXfrm>
    </dsp:sp>
    <dsp:sp modelId="{B81C8D70-4BCF-46BE-B94D-93F44BAEA166}">
      <dsp:nvSpPr>
        <dsp:cNvPr id="0" name=""/>
        <dsp:cNvSpPr/>
      </dsp:nvSpPr>
      <dsp:spPr>
        <a:xfrm rot="5400000">
          <a:off x="8470961" y="1496944"/>
          <a:ext cx="1469764" cy="10288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مفهومها في اللغة</a:t>
          </a:r>
        </a:p>
      </dsp:txBody>
      <dsp:txXfrm rot="-5400000">
        <a:off x="8691426" y="1790898"/>
        <a:ext cx="1028835" cy="440929"/>
      </dsp:txXfrm>
    </dsp:sp>
    <dsp:sp modelId="{84CAC882-C455-4F3E-9F92-A71A71600373}">
      <dsp:nvSpPr>
        <dsp:cNvPr id="0" name=""/>
        <dsp:cNvSpPr/>
      </dsp:nvSpPr>
      <dsp:spPr>
        <a:xfrm rot="16200000">
          <a:off x="3868039" y="-2591559"/>
          <a:ext cx="955347" cy="86914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20904" bIns="10795" numCol="1" spcCol="1270" anchor="ctr" anchorCtr="0">
          <a:noAutofit/>
        </a:bodyPr>
        <a:lstStyle/>
        <a:p>
          <a:pPr marL="171450" lvl="1" indent="-171450" algn="r" defTabSz="7556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700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الإقامة الثابتة في المدن والقرى.</a:t>
          </a:r>
        </a:p>
      </dsp:txBody>
      <dsp:txXfrm rot="5400000">
        <a:off x="46636" y="1323116"/>
        <a:ext cx="8644790" cy="862075"/>
      </dsp:txXfrm>
    </dsp:sp>
    <dsp:sp modelId="{BEB17909-AF40-4AD8-BA1D-F879428822D4}">
      <dsp:nvSpPr>
        <dsp:cNvPr id="0" name=""/>
        <dsp:cNvSpPr/>
      </dsp:nvSpPr>
      <dsp:spPr>
        <a:xfrm rot="5400000">
          <a:off x="8470961" y="2770990"/>
          <a:ext cx="1469764" cy="10288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اصطلاحاً لها اتجاهان</a:t>
          </a:r>
        </a:p>
      </dsp:txBody>
      <dsp:txXfrm rot="-5400000">
        <a:off x="8691426" y="3064944"/>
        <a:ext cx="1028835" cy="440929"/>
      </dsp:txXfrm>
    </dsp:sp>
    <dsp:sp modelId="{EB57611D-262F-4B33-88BE-92245762442E}">
      <dsp:nvSpPr>
        <dsp:cNvPr id="0" name=""/>
        <dsp:cNvSpPr/>
      </dsp:nvSpPr>
      <dsp:spPr>
        <a:xfrm rot="16200000">
          <a:off x="3868039" y="-1333888"/>
          <a:ext cx="955347" cy="86914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20904" bIns="10795" numCol="1" spcCol="1270" anchor="ctr" anchorCtr="0">
          <a:noAutofit/>
        </a:bodyPr>
        <a:lstStyle/>
        <a:p>
          <a:pPr marL="171450" lvl="1" indent="-171450" algn="r" defTabSz="7556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700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الاتجاه الأول:(مظاهر الرقي العلمي والفني والأدبي والاجتماعي في الحضر)</a:t>
          </a:r>
        </a:p>
        <a:p>
          <a:pPr marL="171450" lvl="1" indent="-171450" algn="r" defTabSz="7556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700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الاتجاه الثاني:(الحصيلة الشاملة للمدنية وللثقافة؛ فهي مجموع الحياة في صورها وأنماطها المادية والمعنوية)</a:t>
          </a:r>
        </a:p>
      </dsp:txBody>
      <dsp:txXfrm rot="5400000">
        <a:off x="46636" y="2580787"/>
        <a:ext cx="8644790" cy="8620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05A98E-D053-4D6C-9A3E-12E8E0B08929}">
      <dsp:nvSpPr>
        <dsp:cNvPr id="0" name=""/>
        <dsp:cNvSpPr/>
      </dsp:nvSpPr>
      <dsp:spPr>
        <a:xfrm rot="10800000">
          <a:off x="0" y="491"/>
          <a:ext cx="5832157" cy="191511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2400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وهو العلم الواقع عن الكتاب والسنة والإجماع والقياس على أحد هذه الأصول.</a:t>
          </a:r>
        </a:p>
      </dsp:txBody>
      <dsp:txXfrm rot="10800000">
        <a:off x="718168" y="239880"/>
        <a:ext cx="5113989" cy="1436337"/>
      </dsp:txXfrm>
    </dsp:sp>
    <dsp:sp modelId="{17A30DA4-C5B3-4B06-93B5-DDBE955B474B}">
      <dsp:nvSpPr>
        <dsp:cNvPr id="0" name=""/>
        <dsp:cNvSpPr/>
      </dsp:nvSpPr>
      <dsp:spPr>
        <a:xfrm>
          <a:off x="5832157" y="491"/>
          <a:ext cx="3888104" cy="19151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6500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علم شرعي</a:t>
          </a:r>
        </a:p>
      </dsp:txBody>
      <dsp:txXfrm>
        <a:off x="5925645" y="93979"/>
        <a:ext cx="3701128" cy="1728139"/>
      </dsp:txXfrm>
    </dsp:sp>
    <dsp:sp modelId="{F09F401B-2085-4498-B296-AD0083D3325E}">
      <dsp:nvSpPr>
        <dsp:cNvPr id="0" name=""/>
        <dsp:cNvSpPr/>
      </dsp:nvSpPr>
      <dsp:spPr>
        <a:xfrm rot="10800000">
          <a:off x="0" y="2107118"/>
          <a:ext cx="5832157" cy="191511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2400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يشمل العلوم النظرية والتطبيقية، ويلزمه البرهان والدليل، وسبيل ذلك التجربة والملاحظة والاستنتاج.</a:t>
          </a:r>
        </a:p>
      </dsp:txBody>
      <dsp:txXfrm rot="10800000">
        <a:off x="718168" y="2346507"/>
        <a:ext cx="5113989" cy="1436337"/>
      </dsp:txXfrm>
    </dsp:sp>
    <dsp:sp modelId="{E6E8FF49-616C-42FD-B59F-3D5772E7F7A5}">
      <dsp:nvSpPr>
        <dsp:cNvPr id="0" name=""/>
        <dsp:cNvSpPr/>
      </dsp:nvSpPr>
      <dsp:spPr>
        <a:xfrm>
          <a:off x="5832157" y="2107118"/>
          <a:ext cx="3888104" cy="19151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6500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علم دنيوي</a:t>
          </a:r>
        </a:p>
      </dsp:txBody>
      <dsp:txXfrm>
        <a:off x="5925645" y="2200606"/>
        <a:ext cx="3701128" cy="17281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52C19C-24B3-4463-B967-671E55841B20}">
      <dsp:nvSpPr>
        <dsp:cNvPr id="0" name=""/>
        <dsp:cNvSpPr/>
      </dsp:nvSpPr>
      <dsp:spPr>
        <a:xfrm>
          <a:off x="0" y="0"/>
          <a:ext cx="7776209" cy="884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700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ترسيخ للهوية الإسلامية</a:t>
          </a:r>
        </a:p>
      </dsp:txBody>
      <dsp:txXfrm>
        <a:off x="25921" y="25921"/>
        <a:ext cx="6746443" cy="833157"/>
      </dsp:txXfrm>
    </dsp:sp>
    <dsp:sp modelId="{0027F37F-5E77-4A74-81D3-F3496EABE4D2}">
      <dsp:nvSpPr>
        <dsp:cNvPr id="0" name=""/>
        <dsp:cNvSpPr/>
      </dsp:nvSpPr>
      <dsp:spPr>
        <a:xfrm>
          <a:off x="651257" y="1045908"/>
          <a:ext cx="7776209" cy="884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700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تحصيل للعلم الشرعي</a:t>
          </a:r>
        </a:p>
      </dsp:txBody>
      <dsp:txXfrm>
        <a:off x="677178" y="1071829"/>
        <a:ext cx="6497860" cy="833157"/>
      </dsp:txXfrm>
    </dsp:sp>
    <dsp:sp modelId="{77FDEF8D-C567-414D-B06E-0FB3FCF33CEF}">
      <dsp:nvSpPr>
        <dsp:cNvPr id="0" name=""/>
        <dsp:cNvSpPr/>
      </dsp:nvSpPr>
      <dsp:spPr>
        <a:xfrm>
          <a:off x="1292794" y="2091817"/>
          <a:ext cx="7776209" cy="884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700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القدرة على الإفادة والإضافة</a:t>
          </a:r>
        </a:p>
      </dsp:txBody>
      <dsp:txXfrm>
        <a:off x="1318715" y="2117738"/>
        <a:ext cx="6507580" cy="833157"/>
      </dsp:txXfrm>
    </dsp:sp>
    <dsp:sp modelId="{B0E8B895-1B13-4228-99FB-A01C46FF2B56}">
      <dsp:nvSpPr>
        <dsp:cNvPr id="0" name=""/>
        <dsp:cNvSpPr/>
      </dsp:nvSpPr>
      <dsp:spPr>
        <a:xfrm>
          <a:off x="1944052" y="3137725"/>
          <a:ext cx="7776209" cy="884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700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التعرف على التحديات التي تواجه الأمة</a:t>
          </a:r>
        </a:p>
      </dsp:txBody>
      <dsp:txXfrm>
        <a:off x="1969973" y="3163646"/>
        <a:ext cx="6497860" cy="833157"/>
      </dsp:txXfrm>
    </dsp:sp>
    <dsp:sp modelId="{02C82F85-F850-4F3D-AF10-FE519DBA15D1}">
      <dsp:nvSpPr>
        <dsp:cNvPr id="0" name=""/>
        <dsp:cNvSpPr/>
      </dsp:nvSpPr>
      <dsp:spPr>
        <a:xfrm>
          <a:off x="7200959" y="677829"/>
          <a:ext cx="575249" cy="57524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2700" kern="1200"/>
        </a:p>
      </dsp:txBody>
      <dsp:txXfrm>
        <a:off x="7330390" y="677829"/>
        <a:ext cx="316387" cy="432875"/>
      </dsp:txXfrm>
    </dsp:sp>
    <dsp:sp modelId="{81F9625E-313D-4E8E-AD59-04C541931186}">
      <dsp:nvSpPr>
        <dsp:cNvPr id="0" name=""/>
        <dsp:cNvSpPr/>
      </dsp:nvSpPr>
      <dsp:spPr>
        <a:xfrm>
          <a:off x="7852217" y="1723737"/>
          <a:ext cx="575249" cy="57524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2700" kern="1200"/>
        </a:p>
      </dsp:txBody>
      <dsp:txXfrm>
        <a:off x="7981648" y="1723737"/>
        <a:ext cx="316387" cy="432875"/>
      </dsp:txXfrm>
    </dsp:sp>
    <dsp:sp modelId="{1BDF9A4C-33BD-432B-BAD0-E9D8B270BF34}">
      <dsp:nvSpPr>
        <dsp:cNvPr id="0" name=""/>
        <dsp:cNvSpPr/>
      </dsp:nvSpPr>
      <dsp:spPr>
        <a:xfrm>
          <a:off x="8493754" y="2769646"/>
          <a:ext cx="575249" cy="57524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2700" kern="1200"/>
        </a:p>
      </dsp:txBody>
      <dsp:txXfrm>
        <a:off x="8623185" y="2769646"/>
        <a:ext cx="316387" cy="4328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3C6725-FF18-4802-9E27-F523DE71C237}">
      <dsp:nvSpPr>
        <dsp:cNvPr id="0" name=""/>
        <dsp:cNvSpPr/>
      </dsp:nvSpPr>
      <dsp:spPr>
        <a:xfrm rot="10800000">
          <a:off x="0" y="491"/>
          <a:ext cx="5832157" cy="191511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600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هي الخصوصيات والسمات التي تميز جماعة بشرية عن غيرها، وهذه السمات المتميزة قد تكون في العقيدة أو اللغة المشتركة أو التاريخ أو الثقافة.</a:t>
          </a:r>
        </a:p>
      </dsp:txBody>
      <dsp:txXfrm rot="10800000">
        <a:off x="718168" y="239880"/>
        <a:ext cx="5113989" cy="1436337"/>
      </dsp:txXfrm>
    </dsp:sp>
    <dsp:sp modelId="{7ADB4D4D-7C49-4709-A982-BA1E3584E514}">
      <dsp:nvSpPr>
        <dsp:cNvPr id="0" name=""/>
        <dsp:cNvSpPr/>
      </dsp:nvSpPr>
      <dsp:spPr>
        <a:xfrm>
          <a:off x="5832157" y="491"/>
          <a:ext cx="3888104" cy="19151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4000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مفهوم الهوية</a:t>
          </a:r>
        </a:p>
      </dsp:txBody>
      <dsp:txXfrm>
        <a:off x="5925645" y="93979"/>
        <a:ext cx="3701128" cy="1728139"/>
      </dsp:txXfrm>
    </dsp:sp>
    <dsp:sp modelId="{6E643FD3-97B1-42B3-B2CE-D8A2C466AF66}">
      <dsp:nvSpPr>
        <dsp:cNvPr id="0" name=""/>
        <dsp:cNvSpPr/>
      </dsp:nvSpPr>
      <dsp:spPr>
        <a:xfrm rot="10800000">
          <a:off x="0" y="2107118"/>
          <a:ext cx="5832157" cy="191511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600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الإيمان بعقيدة هذه الأمة، والاعتزاز بالانتماء إليها، واحترام قيمها الحضارية والثقافية، وإبراز الشعائر الإسلامية، والاعتزاز والتمسك بها، والشعور بالتميز والاستقلالية الفردية والجماعية، والقيام بحق الرسالة وواجب البلاغ والشهادة على الناس.</a:t>
          </a:r>
        </a:p>
      </dsp:txBody>
      <dsp:txXfrm rot="10800000">
        <a:off x="718168" y="2346507"/>
        <a:ext cx="5113989" cy="1436337"/>
      </dsp:txXfrm>
    </dsp:sp>
    <dsp:sp modelId="{5D334DAF-A213-4DED-95BD-41C88B2BF8CB}">
      <dsp:nvSpPr>
        <dsp:cNvPr id="0" name=""/>
        <dsp:cNvSpPr/>
      </dsp:nvSpPr>
      <dsp:spPr>
        <a:xfrm>
          <a:off x="5832157" y="2107118"/>
          <a:ext cx="3888104" cy="19151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4000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مفهوم الهوية الإسلامية</a:t>
          </a:r>
        </a:p>
      </dsp:txBody>
      <dsp:txXfrm>
        <a:off x="5925645" y="2200606"/>
        <a:ext cx="3701128" cy="17281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467F3D-BCC4-41A7-BA01-276522503A29}">
      <dsp:nvSpPr>
        <dsp:cNvPr id="0" name=""/>
        <dsp:cNvSpPr/>
      </dsp:nvSpPr>
      <dsp:spPr>
        <a:xfrm>
          <a:off x="0" y="0"/>
          <a:ext cx="7776209" cy="884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الإسلام رغَبَ في العلم والتعلم وأثنى على أهله ومدحهم</a:t>
          </a:r>
        </a:p>
      </dsp:txBody>
      <dsp:txXfrm>
        <a:off x="25921" y="25921"/>
        <a:ext cx="6746443" cy="833157"/>
      </dsp:txXfrm>
    </dsp:sp>
    <dsp:sp modelId="{1D41ABF4-F25B-45D2-89A0-7DB1351B18A5}">
      <dsp:nvSpPr>
        <dsp:cNvPr id="0" name=""/>
        <dsp:cNvSpPr/>
      </dsp:nvSpPr>
      <dsp:spPr>
        <a:xfrm>
          <a:off x="651257" y="1045908"/>
          <a:ext cx="7776209" cy="884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قال تعالى:(يرفع الله الذين ءامنوا منكم والذين أوتوا العلم درجات)</a:t>
          </a:r>
        </a:p>
      </dsp:txBody>
      <dsp:txXfrm>
        <a:off x="677178" y="1071829"/>
        <a:ext cx="6497860" cy="833157"/>
      </dsp:txXfrm>
    </dsp:sp>
    <dsp:sp modelId="{D9AC2EFA-ED0A-4FEA-9A15-A8B748537111}">
      <dsp:nvSpPr>
        <dsp:cNvPr id="0" name=""/>
        <dsp:cNvSpPr/>
      </dsp:nvSpPr>
      <dsp:spPr>
        <a:xfrm>
          <a:off x="1292794" y="2091817"/>
          <a:ext cx="7776209" cy="884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وقال النبي صلى الله عليه وسلم:(من سلك طريقاً يلتمس به علماً سهل الله له به طريقاً إلى الجنة)</a:t>
          </a:r>
        </a:p>
      </dsp:txBody>
      <dsp:txXfrm>
        <a:off x="1318715" y="2117738"/>
        <a:ext cx="6507580" cy="833157"/>
      </dsp:txXfrm>
    </dsp:sp>
    <dsp:sp modelId="{098E2678-D265-4C67-8E48-A88952A042DF}">
      <dsp:nvSpPr>
        <dsp:cNvPr id="0" name=""/>
        <dsp:cNvSpPr/>
      </dsp:nvSpPr>
      <dsp:spPr>
        <a:xfrm>
          <a:off x="1944052" y="3121468"/>
          <a:ext cx="7776209" cy="884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والعلم الممدوح نوعان: العلم الشرعي إذا كان بإخلاص وغايته العمل، والعلم الدنيوي إذا أريد به عمارة الأرض وإقامة العبودية.</a:t>
          </a:r>
        </a:p>
      </dsp:txBody>
      <dsp:txXfrm>
        <a:off x="1969973" y="3147389"/>
        <a:ext cx="6497860" cy="833157"/>
      </dsp:txXfrm>
    </dsp:sp>
    <dsp:sp modelId="{FE0A912A-090A-4757-A8A3-CC19AC003900}">
      <dsp:nvSpPr>
        <dsp:cNvPr id="0" name=""/>
        <dsp:cNvSpPr/>
      </dsp:nvSpPr>
      <dsp:spPr>
        <a:xfrm>
          <a:off x="7200959" y="677829"/>
          <a:ext cx="575249" cy="57524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2700" kern="1200"/>
        </a:p>
      </dsp:txBody>
      <dsp:txXfrm>
        <a:off x="7330390" y="677829"/>
        <a:ext cx="316387" cy="432875"/>
      </dsp:txXfrm>
    </dsp:sp>
    <dsp:sp modelId="{7EE20F6A-A9D3-4DAD-B0F5-9454190F0ED1}">
      <dsp:nvSpPr>
        <dsp:cNvPr id="0" name=""/>
        <dsp:cNvSpPr/>
      </dsp:nvSpPr>
      <dsp:spPr>
        <a:xfrm>
          <a:off x="7852217" y="1723737"/>
          <a:ext cx="575249" cy="57524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2700" kern="1200"/>
        </a:p>
      </dsp:txBody>
      <dsp:txXfrm>
        <a:off x="7981648" y="1723737"/>
        <a:ext cx="316387" cy="432875"/>
      </dsp:txXfrm>
    </dsp:sp>
    <dsp:sp modelId="{6B648957-ED4B-4608-8AC9-573058386F6E}">
      <dsp:nvSpPr>
        <dsp:cNvPr id="0" name=""/>
        <dsp:cNvSpPr/>
      </dsp:nvSpPr>
      <dsp:spPr>
        <a:xfrm>
          <a:off x="8493754" y="2769646"/>
          <a:ext cx="575249" cy="57524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2700" kern="1200"/>
        </a:p>
      </dsp:txBody>
      <dsp:txXfrm>
        <a:off x="8623185" y="2769646"/>
        <a:ext cx="316387" cy="43287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E357E4-4264-4638-9B5B-6A1E8245A1F9}">
      <dsp:nvSpPr>
        <dsp:cNvPr id="0" name=""/>
        <dsp:cNvSpPr/>
      </dsp:nvSpPr>
      <dsp:spPr>
        <a:xfrm rot="10800000">
          <a:off x="4121" y="0"/>
          <a:ext cx="6165642" cy="402272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t" anchorCtr="0">
          <a:noAutofit/>
        </a:bodyPr>
        <a:lstStyle/>
        <a:p>
          <a:pPr marL="285750" lvl="1" indent="-285750" algn="r" defTabSz="1422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32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تجعل الفرد عضواً فعالاً في المجمع.</a:t>
          </a:r>
        </a:p>
        <a:p>
          <a:pPr marL="285750" lvl="1" indent="-285750" algn="r" defTabSz="1422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32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وفي نفس الوقت تحثه على العلم، وتجمع بينه وبين العمل، وبين التزام الدين وعمارة الأرض.</a:t>
          </a:r>
        </a:p>
      </dsp:txBody>
      <dsp:txXfrm rot="10800000">
        <a:off x="1512643" y="502841"/>
        <a:ext cx="4657120" cy="3017043"/>
      </dsp:txXfrm>
    </dsp:sp>
    <dsp:sp modelId="{16342F59-27CE-4656-8FC5-775300E1B46D}">
      <dsp:nvSpPr>
        <dsp:cNvPr id="0" name=""/>
        <dsp:cNvSpPr/>
      </dsp:nvSpPr>
      <dsp:spPr>
        <a:xfrm>
          <a:off x="6169763" y="0"/>
          <a:ext cx="3546376" cy="40227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65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الثقافة الإسلامية</a:t>
          </a:r>
        </a:p>
      </dsp:txBody>
      <dsp:txXfrm>
        <a:off x="6342883" y="173120"/>
        <a:ext cx="3200136" cy="367648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6416E9-F8F2-4239-BD3D-1A16CE909FBD}">
      <dsp:nvSpPr>
        <dsp:cNvPr id="0" name=""/>
        <dsp:cNvSpPr/>
      </dsp:nvSpPr>
      <dsp:spPr>
        <a:xfrm>
          <a:off x="0" y="0"/>
          <a:ext cx="7776209" cy="884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بدراستنا للثقافة الإسلامية</a:t>
          </a:r>
        </a:p>
      </dsp:txBody>
      <dsp:txXfrm>
        <a:off x="25921" y="25921"/>
        <a:ext cx="6746443" cy="833157"/>
      </dsp:txXfrm>
    </dsp:sp>
    <dsp:sp modelId="{D3ED4BE5-150A-4E20-9199-8E13368254C1}">
      <dsp:nvSpPr>
        <dsp:cNvPr id="0" name=""/>
        <dsp:cNvSpPr/>
      </dsp:nvSpPr>
      <dsp:spPr>
        <a:xfrm>
          <a:off x="651257" y="1045908"/>
          <a:ext cx="7776209" cy="884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ينبه الطالب للشبهات التي تثار حول الإسلام والمسلمين</a:t>
          </a:r>
        </a:p>
      </dsp:txBody>
      <dsp:txXfrm>
        <a:off x="677178" y="1071829"/>
        <a:ext cx="6497860" cy="833157"/>
      </dsp:txXfrm>
    </dsp:sp>
    <dsp:sp modelId="{D2CCF46B-116B-48CC-8C9C-7EC51E40B1CE}">
      <dsp:nvSpPr>
        <dsp:cNvPr id="0" name=""/>
        <dsp:cNvSpPr/>
      </dsp:nvSpPr>
      <dsp:spPr>
        <a:xfrm>
          <a:off x="1292794" y="2091817"/>
          <a:ext cx="7776209" cy="884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سواء كانت تدور حول قضايا المرأة أو حقوق الإنسان أو الحدود الشرعية</a:t>
          </a:r>
        </a:p>
      </dsp:txBody>
      <dsp:txXfrm>
        <a:off x="1318715" y="2117738"/>
        <a:ext cx="6507580" cy="833157"/>
      </dsp:txXfrm>
    </dsp:sp>
    <dsp:sp modelId="{80A21332-14D1-435B-99A5-9711ED55C696}">
      <dsp:nvSpPr>
        <dsp:cNvPr id="0" name=""/>
        <dsp:cNvSpPr/>
      </dsp:nvSpPr>
      <dsp:spPr>
        <a:xfrm>
          <a:off x="1944052" y="3137725"/>
          <a:ext cx="7776209" cy="884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ويبين له كيفية مواجهتها والتصدي لها والرد عليها</a:t>
          </a:r>
        </a:p>
      </dsp:txBody>
      <dsp:txXfrm>
        <a:off x="1969973" y="3163646"/>
        <a:ext cx="6497860" cy="833157"/>
      </dsp:txXfrm>
    </dsp:sp>
    <dsp:sp modelId="{9C4039E5-D132-4685-8C79-ED4B10D8B880}">
      <dsp:nvSpPr>
        <dsp:cNvPr id="0" name=""/>
        <dsp:cNvSpPr/>
      </dsp:nvSpPr>
      <dsp:spPr>
        <a:xfrm>
          <a:off x="7200959" y="677829"/>
          <a:ext cx="575249" cy="57524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2700" kern="1200"/>
        </a:p>
      </dsp:txBody>
      <dsp:txXfrm>
        <a:off x="7330390" y="677829"/>
        <a:ext cx="316387" cy="432875"/>
      </dsp:txXfrm>
    </dsp:sp>
    <dsp:sp modelId="{2E84D6C5-C9C2-429F-B6BA-DE355E51C52F}">
      <dsp:nvSpPr>
        <dsp:cNvPr id="0" name=""/>
        <dsp:cNvSpPr/>
      </dsp:nvSpPr>
      <dsp:spPr>
        <a:xfrm>
          <a:off x="7852217" y="1723737"/>
          <a:ext cx="575249" cy="57524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2700" kern="1200"/>
        </a:p>
      </dsp:txBody>
      <dsp:txXfrm>
        <a:off x="7981648" y="1723737"/>
        <a:ext cx="316387" cy="432875"/>
      </dsp:txXfrm>
    </dsp:sp>
    <dsp:sp modelId="{49CCFD3A-C086-45B9-B522-135F21DBADAE}">
      <dsp:nvSpPr>
        <dsp:cNvPr id="0" name=""/>
        <dsp:cNvSpPr/>
      </dsp:nvSpPr>
      <dsp:spPr>
        <a:xfrm>
          <a:off x="8493754" y="2769646"/>
          <a:ext cx="575249" cy="57524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2700" kern="1200"/>
        </a:p>
      </dsp:txBody>
      <dsp:txXfrm>
        <a:off x="8623185" y="2769646"/>
        <a:ext cx="316387" cy="43287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F516B2-5773-4F93-BB33-287E172057AA}">
      <dsp:nvSpPr>
        <dsp:cNvPr id="0" name=""/>
        <dsp:cNvSpPr/>
      </dsp:nvSpPr>
      <dsp:spPr>
        <a:xfrm rot="10800000">
          <a:off x="0" y="8133"/>
          <a:ext cx="5832157" cy="125710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r" defTabSz="533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2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كالعقيدة الإسلامية، والعبادات، والنظام الاجتماعي، والنظام الاقتصادي، والنظام السياسي، والنظام الخُلُقِي، ونظام الدعوة والحسبة.</a:t>
          </a:r>
        </a:p>
        <a:p>
          <a:pPr marL="114300" lvl="1" indent="-114300" algn="r" defTabSz="533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2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يبحث مقرر الثقافة الإسلامية في مصادرها، وأسسها، وخصائصها وأهدافها وآثارها ووسائلها، أما تفصيلات كل نظام ودقائقه فمن شأن المختصين في هذه النظم.</a:t>
          </a:r>
        </a:p>
      </dsp:txBody>
      <dsp:txXfrm rot="10800000">
        <a:off x="471413" y="165271"/>
        <a:ext cx="5360744" cy="942825"/>
      </dsp:txXfrm>
    </dsp:sp>
    <dsp:sp modelId="{41106E09-65B4-4FBA-AE76-B23886530111}">
      <dsp:nvSpPr>
        <dsp:cNvPr id="0" name=""/>
        <dsp:cNvSpPr/>
      </dsp:nvSpPr>
      <dsp:spPr>
        <a:xfrm>
          <a:off x="5832157" y="0"/>
          <a:ext cx="3888104" cy="12571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الدين الإسلامي والأنظمة تحته</a:t>
          </a:r>
        </a:p>
      </dsp:txBody>
      <dsp:txXfrm>
        <a:off x="5893524" y="61367"/>
        <a:ext cx="3765370" cy="1134367"/>
      </dsp:txXfrm>
    </dsp:sp>
    <dsp:sp modelId="{D3F0B433-F623-401D-B4B4-17BF1F285F1D}">
      <dsp:nvSpPr>
        <dsp:cNvPr id="0" name=""/>
        <dsp:cNvSpPr/>
      </dsp:nvSpPr>
      <dsp:spPr>
        <a:xfrm rot="10800000">
          <a:off x="0" y="1382811"/>
          <a:ext cx="5832157" cy="125710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r" defTabSz="533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2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كحقوق الإنسان، والحرية، والتسامح، وتقارب الأديان، وتجديد الخطاب الديني.</a:t>
          </a:r>
        </a:p>
        <a:p>
          <a:pPr marL="114300" lvl="1" indent="-114300" algn="r" defTabSz="533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2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دفع المفاهيم الخاطئة عنها عن طريق تأصيلها على الكتاب والسنة، ومنهج أهل السنة والجماعة، وفهم السلف.</a:t>
          </a:r>
        </a:p>
      </dsp:txBody>
      <dsp:txXfrm rot="10800000">
        <a:off x="471413" y="1539949"/>
        <a:ext cx="5360744" cy="942825"/>
      </dsp:txXfrm>
    </dsp:sp>
    <dsp:sp modelId="{A58ACB45-F8C2-46AC-9B4D-0763BC73ADEC}">
      <dsp:nvSpPr>
        <dsp:cNvPr id="0" name=""/>
        <dsp:cNvSpPr/>
      </dsp:nvSpPr>
      <dsp:spPr>
        <a:xfrm>
          <a:off x="5832157" y="1382811"/>
          <a:ext cx="3888104" cy="12571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القضايا الفكرية</a:t>
          </a:r>
        </a:p>
      </dsp:txBody>
      <dsp:txXfrm>
        <a:off x="5893524" y="1444178"/>
        <a:ext cx="3765370" cy="1134367"/>
      </dsp:txXfrm>
    </dsp:sp>
    <dsp:sp modelId="{46990272-5822-4E2E-BD62-E5E3C8B3CC1E}">
      <dsp:nvSpPr>
        <dsp:cNvPr id="0" name=""/>
        <dsp:cNvSpPr/>
      </dsp:nvSpPr>
      <dsp:spPr>
        <a:xfrm rot="10800000">
          <a:off x="0" y="2765623"/>
          <a:ext cx="5832157" cy="125710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r" defTabSz="533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2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كالرأسمالية، والاشتراكية، والعولمة، والعلمانية، والوجدانية، والدارونية غيرها</a:t>
          </a:r>
        </a:p>
        <a:p>
          <a:pPr marL="114300" lvl="1" indent="-114300" algn="r" defTabSz="533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2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ننقد فسادها، ونبين حكم الإسلام فيها.</a:t>
          </a:r>
        </a:p>
      </dsp:txBody>
      <dsp:txXfrm rot="10800000">
        <a:off x="471413" y="2922761"/>
        <a:ext cx="5360744" cy="942825"/>
      </dsp:txXfrm>
    </dsp:sp>
    <dsp:sp modelId="{8A810ADD-9485-4CFA-87ED-47E4D00FDBD6}">
      <dsp:nvSpPr>
        <dsp:cNvPr id="0" name=""/>
        <dsp:cNvSpPr/>
      </dsp:nvSpPr>
      <dsp:spPr>
        <a:xfrm>
          <a:off x="5832157" y="2765623"/>
          <a:ext cx="3888104" cy="12571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1" kern="1200" dirty="0">
              <a:latin typeface="AAA GoldenLotus" panose="02000000000000000000" pitchFamily="2" charset="-78"/>
              <a:cs typeface="AAA GoldenLotus" panose="02000000000000000000" pitchFamily="2" charset="-78"/>
            </a:rPr>
            <a:t>الأفكار الوافدة</a:t>
          </a:r>
        </a:p>
      </dsp:txBody>
      <dsp:txXfrm>
        <a:off x="5893524" y="2826990"/>
        <a:ext cx="3765370" cy="11343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B4C8EF6-B2F4-42C0-BA04-FFC70501E5AF}" type="datetimeFigureOut">
              <a:rPr lang="ar-SA" smtClean="0"/>
              <a:t>5/13/1439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D39F4-746E-4FD2-942E-2B718FB2D66E}" type="slidenum">
              <a:rPr lang="ar-SA" smtClean="0"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7482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8EF6-B2F4-42C0-BA04-FFC70501E5AF}" type="datetimeFigureOut">
              <a:rPr lang="ar-SA" smtClean="0"/>
              <a:t>5/13/1439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D39F4-746E-4FD2-942E-2B718FB2D6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57457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8EF6-B2F4-42C0-BA04-FFC70501E5AF}" type="datetimeFigureOut">
              <a:rPr lang="ar-SA" smtClean="0"/>
              <a:t>5/13/1439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D39F4-746E-4FD2-942E-2B718FB2D66E}" type="slidenum">
              <a:rPr lang="ar-SA" smtClean="0"/>
              <a:t>‹#›</a:t>
            </a:fld>
            <a:endParaRPr lang="ar-SA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8318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8EF6-B2F4-42C0-BA04-FFC70501E5AF}" type="datetimeFigureOut">
              <a:rPr lang="ar-SA" smtClean="0"/>
              <a:t>5/13/1439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D39F4-746E-4FD2-942E-2B718FB2D6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728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8EF6-B2F4-42C0-BA04-FFC70501E5AF}" type="datetimeFigureOut">
              <a:rPr lang="ar-SA" smtClean="0"/>
              <a:t>5/13/1439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D39F4-746E-4FD2-942E-2B718FB2D66E}" type="slidenum">
              <a:rPr lang="ar-SA" smtClean="0"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2644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8EF6-B2F4-42C0-BA04-FFC70501E5AF}" type="datetimeFigureOut">
              <a:rPr lang="ar-SA" smtClean="0"/>
              <a:t>5/13/1439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D39F4-746E-4FD2-942E-2B718FB2D6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25387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ar-SA"/>
              <a:t>حرر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8EF6-B2F4-42C0-BA04-FFC70501E5AF}" type="datetimeFigureOut">
              <a:rPr lang="ar-SA" smtClean="0"/>
              <a:t>5/13/1439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D39F4-746E-4FD2-942E-2B718FB2D6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17597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8EF6-B2F4-42C0-BA04-FFC70501E5AF}" type="datetimeFigureOut">
              <a:rPr lang="ar-SA" smtClean="0"/>
              <a:t>5/13/1439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D39F4-746E-4FD2-942E-2B718FB2D6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90787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8EF6-B2F4-42C0-BA04-FFC70501E5AF}" type="datetimeFigureOut">
              <a:rPr lang="ar-SA" smtClean="0"/>
              <a:t>5/13/1439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D39F4-746E-4FD2-942E-2B718FB2D6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4631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8EF6-B2F4-42C0-BA04-FFC70501E5AF}" type="datetimeFigureOut">
              <a:rPr lang="ar-SA" smtClean="0"/>
              <a:t>5/13/1439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D39F4-746E-4FD2-942E-2B718FB2D6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5830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8EF6-B2F4-42C0-BA04-FFC70501E5AF}" type="datetimeFigureOut">
              <a:rPr lang="ar-SA" smtClean="0"/>
              <a:t>5/13/1439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D39F4-746E-4FD2-942E-2B718FB2D66E}" type="slidenum">
              <a:rPr lang="ar-SA" smtClean="0"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0793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B4C8EF6-B2F4-42C0-BA04-FFC70501E5AF}" type="datetimeFigureOut">
              <a:rPr lang="ar-SA" smtClean="0"/>
              <a:t>5/13/1439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FED39F4-746E-4FD2-942E-2B718FB2D66E}" type="slidenum">
              <a:rPr lang="ar-SA" smtClean="0"/>
              <a:t>‹#›</a:t>
            </a:fld>
            <a:endParaRPr lang="ar-SA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9457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E20489-3DAB-496C-9220-54276BC8C6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SA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تعريف الثقافة الإسلامية وأهميتها  ومجالاتها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EB35064-9CD4-401E-AF85-B0A9EC65DB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2898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894E881-A6D8-4E3D-8FEA-5532A2748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تحصيل للعلم الشرعي</a:t>
            </a:r>
          </a:p>
        </p:txBody>
      </p:sp>
      <p:graphicFrame>
        <p:nvGraphicFramePr>
          <p:cNvPr id="4" name="عنصر نائب للمحتوى 3">
            <a:extLst>
              <a:ext uri="{FF2B5EF4-FFF2-40B4-BE49-F238E27FC236}">
                <a16:creationId xmlns:a16="http://schemas.microsoft.com/office/drawing/2014/main" id="{FE4DA506-2847-4A0E-BB95-1744D63004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8748179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003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DA920C-210E-40F2-897E-BD3A69F69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القدرة على الإفادة والإضافة</a:t>
            </a:r>
          </a:p>
        </p:txBody>
      </p:sp>
      <p:graphicFrame>
        <p:nvGraphicFramePr>
          <p:cNvPr id="4" name="عنصر نائب للمحتوى 3">
            <a:extLst>
              <a:ext uri="{FF2B5EF4-FFF2-40B4-BE49-F238E27FC236}">
                <a16:creationId xmlns:a16="http://schemas.microsoft.com/office/drawing/2014/main" id="{F5EE8C95-A8E4-4514-A0C5-60C6A60E0E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696519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8588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B8ED64-A346-4EBB-928E-9E6FDACDF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التعرف على التحديات التي تواجه الأمة</a:t>
            </a:r>
          </a:p>
        </p:txBody>
      </p:sp>
      <p:graphicFrame>
        <p:nvGraphicFramePr>
          <p:cNvPr id="4" name="عنصر نائب للمحتوى 3">
            <a:extLst>
              <a:ext uri="{FF2B5EF4-FFF2-40B4-BE49-F238E27FC236}">
                <a16:creationId xmlns:a16="http://schemas.microsoft.com/office/drawing/2014/main" id="{364A493F-867D-4652-8F7A-340A9E5053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9174165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3002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B1F6EA-DABE-4FBF-91C1-F4167DE6A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مجالات الثقافة الإسلامية</a:t>
            </a:r>
          </a:p>
        </p:txBody>
      </p:sp>
      <p:graphicFrame>
        <p:nvGraphicFramePr>
          <p:cNvPr id="4" name="عنصر نائب للمحتوى 3">
            <a:extLst>
              <a:ext uri="{FF2B5EF4-FFF2-40B4-BE49-F238E27FC236}">
                <a16:creationId xmlns:a16="http://schemas.microsoft.com/office/drawing/2014/main" id="{4B1D8892-AFF0-4F54-AF68-E83170CF49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8067437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684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580D724-08A6-43BF-88E3-7978AC819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أصول الثقافة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572AA62-E96B-4FFB-9144-190E5FE7A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2800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الأصل: الأساس الذي يقوم عليه.</a:t>
            </a:r>
          </a:p>
          <a:p>
            <a:r>
              <a:rPr lang="ar-SA" sz="2800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الثقافة:</a:t>
            </a:r>
          </a:p>
          <a:p>
            <a:pPr marL="0" indent="0">
              <a:buNone/>
            </a:pPr>
            <a:r>
              <a:rPr lang="ar-SA" sz="2800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اللغة: من مادة ثقف، وله عدة معان منها: الفطنة والذكاء وسرعة التعلم والمهارة.</a:t>
            </a:r>
          </a:p>
          <a:p>
            <a:pPr marL="0" indent="0">
              <a:buNone/>
            </a:pPr>
            <a:r>
              <a:rPr lang="ar-SA" sz="2800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الاصطلاح: اختلف الباحثون في تعريفه اصطلاحاً للاختلاف العقدي، ولتنوع الفكر والمنهجية لمن تناول هذا التعريف، ومن أقدم التعريفات:(الكل المعقد الذي يشتمل على المعرفة والعقيدة والفن والأخلاقيات والقانون والعادات والقدرات التي يكسبها الإنسان كعضو في المجتمع). </a:t>
            </a:r>
          </a:p>
          <a:p>
            <a:pPr marL="0" indent="0">
              <a:buNone/>
            </a:pPr>
            <a:r>
              <a:rPr lang="ar-SA" sz="2800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س: ماهي الملاحظات على هذا التعريف؟</a:t>
            </a:r>
          </a:p>
        </p:txBody>
      </p:sp>
    </p:spTree>
    <p:extLst>
      <p:ext uri="{BB962C8B-B14F-4D97-AF65-F5344CB8AC3E}">
        <p14:creationId xmlns:p14="http://schemas.microsoft.com/office/powerpoint/2010/main" val="2663292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D02C64A-13A4-4BA6-A7FC-3BFE3072D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708" y="303578"/>
            <a:ext cx="10515600" cy="1325563"/>
          </a:xfrm>
        </p:spPr>
        <p:txBody>
          <a:bodyPr/>
          <a:lstStyle/>
          <a:p>
            <a:r>
              <a:rPr lang="ar-SA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مفهوم الثقافة الإسلامية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25BE637-7E83-4901-BCD4-6B4B65AA0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>
              <a:latin typeface="AAA GoldenLotus" panose="02000000000000000000" pitchFamily="2" charset="-78"/>
              <a:cs typeface="AAA GoldenLotus" panose="02000000000000000000" pitchFamily="2" charset="-78"/>
            </a:endParaRPr>
          </a:p>
          <a:p>
            <a:endParaRPr lang="ar-SA" dirty="0">
              <a:latin typeface="AAA GoldenLotus" panose="02000000000000000000" pitchFamily="2" charset="-78"/>
              <a:cs typeface="AAA GoldenLotus" panose="02000000000000000000" pitchFamily="2" charset="-78"/>
            </a:endParaRPr>
          </a:p>
          <a:p>
            <a:r>
              <a:rPr lang="ar-SA" sz="4400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هي جملة العقائد والأحكام والتشريعات والقيم والمبادئ والآداب والعلوم التي تشكل شخصية الفرد، وهوية الأمة، وفق أسس وضوابط الإسلام</a:t>
            </a:r>
          </a:p>
        </p:txBody>
      </p:sp>
    </p:spTree>
    <p:extLst>
      <p:ext uri="{BB962C8B-B14F-4D97-AF65-F5344CB8AC3E}">
        <p14:creationId xmlns:p14="http://schemas.microsoft.com/office/powerpoint/2010/main" val="2979849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058603C-CC6D-4D1C-BE9E-5EE636115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أصول الثقافة الإسلامية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D788EF6-BF95-4ED0-BB7F-E89A5BE11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400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الأول: مصادر الثقافة الإسلامية، وخصائصها.</a:t>
            </a:r>
          </a:p>
          <a:p>
            <a:r>
              <a:rPr lang="ar-SA" sz="4400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الثاني: أصول الإيمان الستة، ونواقض الإيمان، وأهم التحديات الثقافية.</a:t>
            </a:r>
          </a:p>
          <a:p>
            <a:r>
              <a:rPr lang="ar-SA" sz="4400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الثالث: أصول التشريع الإسلامي، وتحته: مفهوم الشريعة، ومقاصدها، والعبادات وحكمها.</a:t>
            </a:r>
          </a:p>
        </p:txBody>
      </p:sp>
    </p:spTree>
    <p:extLst>
      <p:ext uri="{BB962C8B-B14F-4D97-AF65-F5344CB8AC3E}">
        <p14:creationId xmlns:p14="http://schemas.microsoft.com/office/powerpoint/2010/main" val="680653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65B802A-EE13-4067-AA80-BEC965409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المصطلحات المقاربة لمصطلح الثقافة</a:t>
            </a:r>
          </a:p>
        </p:txBody>
      </p:sp>
      <p:graphicFrame>
        <p:nvGraphicFramePr>
          <p:cNvPr id="4" name="عنصر نائب للمحتوى 3">
            <a:extLst>
              <a:ext uri="{FF2B5EF4-FFF2-40B4-BE49-F238E27FC236}">
                <a16:creationId xmlns:a16="http://schemas.microsoft.com/office/drawing/2014/main" id="{CB295C87-B74E-46DD-BED2-D8E1848952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9187868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3965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CDE1241-47CC-4B86-A4FC-2CA885CAF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الحضارة</a:t>
            </a:r>
          </a:p>
        </p:txBody>
      </p:sp>
      <p:graphicFrame>
        <p:nvGraphicFramePr>
          <p:cNvPr id="4" name="عنصر نائب للمحتوى 3">
            <a:extLst>
              <a:ext uri="{FF2B5EF4-FFF2-40B4-BE49-F238E27FC236}">
                <a16:creationId xmlns:a16="http://schemas.microsoft.com/office/drawing/2014/main" id="{0B8A6D86-0E19-443C-B3E5-38531E4A37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1450232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9508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E2259C-00A1-45A9-8429-CAE19F31C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العلم قسمان</a:t>
            </a:r>
          </a:p>
        </p:txBody>
      </p:sp>
      <p:graphicFrame>
        <p:nvGraphicFramePr>
          <p:cNvPr id="4" name="عنصر نائب للمحتوى 3">
            <a:extLst>
              <a:ext uri="{FF2B5EF4-FFF2-40B4-BE49-F238E27FC236}">
                <a16:creationId xmlns:a16="http://schemas.microsoft.com/office/drawing/2014/main" id="{8E159404-97E7-47AD-9DE6-4B353192E9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3464891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7700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AEAB6AC-D48D-4565-9611-BB7FEAD7A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أهمية الثقافة الإسلامية</a:t>
            </a:r>
          </a:p>
        </p:txBody>
      </p:sp>
      <p:graphicFrame>
        <p:nvGraphicFramePr>
          <p:cNvPr id="4" name="عنصر نائب للمحتوى 3">
            <a:extLst>
              <a:ext uri="{FF2B5EF4-FFF2-40B4-BE49-F238E27FC236}">
                <a16:creationId xmlns:a16="http://schemas.microsoft.com/office/drawing/2014/main" id="{8F09A161-AD7E-4FED-924C-77C4A5E354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7465504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2739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AF1B25B-93DF-4D4B-8C09-B164296AB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ترسيخ للهوية الإسلامية</a:t>
            </a:r>
          </a:p>
        </p:txBody>
      </p:sp>
      <p:graphicFrame>
        <p:nvGraphicFramePr>
          <p:cNvPr id="4" name="عنصر نائب للمحتوى 3">
            <a:extLst>
              <a:ext uri="{FF2B5EF4-FFF2-40B4-BE49-F238E27FC236}">
                <a16:creationId xmlns:a16="http://schemas.microsoft.com/office/drawing/2014/main" id="{4374E697-5650-4C2D-B27F-C7F5FA35C2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7919719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04291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كامل">
  <a:themeElements>
    <a:clrScheme name="تكامل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تكامل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تكامل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801</TotalTime>
  <Words>568</Words>
  <Application>Microsoft Office PowerPoint</Application>
  <PresentationFormat>شاشة عريضة</PresentationFormat>
  <Paragraphs>65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9" baseType="lpstr">
      <vt:lpstr>AAA GoldenLotus</vt:lpstr>
      <vt:lpstr>Arial</vt:lpstr>
      <vt:lpstr>Tw Cen MT</vt:lpstr>
      <vt:lpstr>Tw Cen MT Condensed</vt:lpstr>
      <vt:lpstr>Wingdings 3</vt:lpstr>
      <vt:lpstr>تكامل</vt:lpstr>
      <vt:lpstr>تعريف الثقافة الإسلامية وأهميتها  ومجالاتها</vt:lpstr>
      <vt:lpstr>أصول الثقافة</vt:lpstr>
      <vt:lpstr>مفهوم الثقافة الإسلامية</vt:lpstr>
      <vt:lpstr>أصول الثقافة الإسلامية</vt:lpstr>
      <vt:lpstr>المصطلحات المقاربة لمصطلح الثقافة</vt:lpstr>
      <vt:lpstr>الحضارة</vt:lpstr>
      <vt:lpstr>العلم قسمان</vt:lpstr>
      <vt:lpstr>أهمية الثقافة الإسلامية</vt:lpstr>
      <vt:lpstr>ترسيخ للهوية الإسلامية</vt:lpstr>
      <vt:lpstr>تحصيل للعلم الشرعي</vt:lpstr>
      <vt:lpstr>القدرة على الإفادة والإضافة</vt:lpstr>
      <vt:lpstr>التعرف على التحديات التي تواجه الأمة</vt:lpstr>
      <vt:lpstr>مجالات الثقافة الإسلامية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تعريف الثقافة الإسلامية وأهميتها ومجالاتها</dc:title>
  <dc:creator>Nada Hasan Alhumaid</dc:creator>
  <cp:lastModifiedBy>Nada Hasan Alhumaid</cp:lastModifiedBy>
  <cp:revision>19</cp:revision>
  <dcterms:created xsi:type="dcterms:W3CDTF">2018-01-29T19:51:36Z</dcterms:created>
  <dcterms:modified xsi:type="dcterms:W3CDTF">2018-01-30T09:13:21Z</dcterms:modified>
</cp:coreProperties>
</file>