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1.xml" ContentType="application/vnd.openxmlformats-officedocument.drawingml.diagramData+xml"/>
  <Default Extension="rels" ContentType="application/vnd.openxmlformats-package.relationships+xml"/>
  <Default Extension="xml" ContentType="application/xml"/>
  <Override PartName="/ppt/slides/slide14.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colors8.xml" ContentType="application/vnd.openxmlformats-officedocument.drawingml.diagramColors+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diagrams/colors6.xml" ContentType="application/vnd.openxmlformats-officedocument.drawingml.diagramColors+xml"/>
  <Override PartName="/ppt/diagrams/quickStyle8.xml" ContentType="application/vnd.openxmlformats-officedocument.drawingml.diagramStyle+xml"/>
  <Override PartName="/ppt/diagrams/quickStyle9.xml" ContentType="application/vnd.openxmlformats-officedocument.drawingml.diagramStyle+xml"/>
  <Override PartName="/ppt/diagrams/quickStyle10.xml" ContentType="application/vnd.openxmlformats-officedocument.drawingml.diagramStyle+xml"/>
  <Override PartName="/ppt/diagrams/quickStyle11.xml" ContentType="application/vnd.openxmlformats-officedocument.drawingml.diagramStyl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quickStyle6.xml" ContentType="application/vnd.openxmlformats-officedocument.drawingml.diagramStyle+xml"/>
  <Override PartName="/ppt/diagrams/quickStyle7.xml" ContentType="application/vnd.openxmlformats-officedocument.drawingml.diagramStyle+xml"/>
  <Override PartName="/ppt/diagrams/layout11.xml" ContentType="application/vnd.openxmlformats-officedocument.drawingml.diagramLayou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diagrams/quickStyle5.xml" ContentType="application/vnd.openxmlformats-officedocument.drawingml.diagramStyl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quickStyle3.xml" ContentType="application/vnd.openxmlformats-officedocument.drawingml.diagramStyle+xml"/>
  <Override PartName="/ppt/diagrams/colors10.xml" ContentType="application/vnd.openxmlformats-officedocument.drawingml.diagramColors+xml"/>
  <Override PartName="/ppt/slides/slide1.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diagrams/layout8.xml" ContentType="application/vnd.openxmlformats-officedocument.drawingml.diagram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9" r:id="rId2"/>
    <p:sldId id="260" r:id="rId3"/>
    <p:sldId id="261" r:id="rId4"/>
    <p:sldId id="267" r:id="rId5"/>
    <p:sldId id="268" r:id="rId6"/>
    <p:sldId id="270" r:id="rId7"/>
    <p:sldId id="271" r:id="rId8"/>
    <p:sldId id="269" r:id="rId9"/>
    <p:sldId id="262" r:id="rId10"/>
    <p:sldId id="263" r:id="rId11"/>
    <p:sldId id="264" r:id="rId12"/>
    <p:sldId id="265" r:id="rId13"/>
    <p:sldId id="266" r:id="rId14"/>
    <p:sldId id="272" r:id="rId1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7" d="100"/>
          <a:sy n="67" d="100"/>
        </p:scale>
        <p:origin x="-147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8371DE5-44C8-4149-868D-138B14ABDD82}" type="doc">
      <dgm:prSet loTypeId="urn:microsoft.com/office/officeart/2005/8/layout/chevron1" loCatId="process" qsTypeId="urn:microsoft.com/office/officeart/2005/8/quickstyle/simple1" qsCatId="simple" csTypeId="urn:microsoft.com/office/officeart/2005/8/colors/accent1_2" csCatId="accent1" phldr="1"/>
      <dgm:spPr/>
    </dgm:pt>
    <dgm:pt modelId="{86672701-F43D-44C7-8D71-F0033232BD20}">
      <dgm:prSet phldrT="[نص]"/>
      <dgm:spPr/>
      <dgm:t>
        <a:bodyPr/>
        <a:lstStyle/>
        <a:p>
          <a:pPr rtl="1"/>
          <a:r>
            <a:rPr lang="ar-SA" dirty="0" smtClean="0"/>
            <a:t>المرسل</a:t>
          </a:r>
          <a:endParaRPr lang="ar-SA" dirty="0"/>
        </a:p>
      </dgm:t>
    </dgm:pt>
    <dgm:pt modelId="{C17FB412-6B11-4CE0-9CA2-B575591FFF47}" type="parTrans" cxnId="{0FB153D0-3F20-488B-9322-11FC9ED42C0D}">
      <dgm:prSet/>
      <dgm:spPr/>
      <dgm:t>
        <a:bodyPr/>
        <a:lstStyle/>
        <a:p>
          <a:pPr rtl="1"/>
          <a:endParaRPr lang="ar-SA"/>
        </a:p>
      </dgm:t>
    </dgm:pt>
    <dgm:pt modelId="{928A97C7-B61D-4604-B092-3AFBBC8BFB62}" type="sibTrans" cxnId="{0FB153D0-3F20-488B-9322-11FC9ED42C0D}">
      <dgm:prSet/>
      <dgm:spPr/>
      <dgm:t>
        <a:bodyPr/>
        <a:lstStyle/>
        <a:p>
          <a:pPr rtl="1"/>
          <a:endParaRPr lang="ar-SA"/>
        </a:p>
      </dgm:t>
    </dgm:pt>
    <dgm:pt modelId="{890256A5-9CE9-43ED-8F47-C78668564E4D}">
      <dgm:prSet phldrT="[نص]"/>
      <dgm:spPr/>
      <dgm:t>
        <a:bodyPr/>
        <a:lstStyle/>
        <a:p>
          <a:pPr rtl="1"/>
          <a:r>
            <a:rPr lang="ar-SA" dirty="0" smtClean="0"/>
            <a:t>مادة </a:t>
          </a:r>
          <a:r>
            <a:rPr lang="ar-SA" dirty="0" err="1" smtClean="0"/>
            <a:t>اعلامية</a:t>
          </a:r>
          <a:r>
            <a:rPr lang="ar-SA" dirty="0" smtClean="0"/>
            <a:t> </a:t>
          </a:r>
          <a:endParaRPr lang="ar-SA" dirty="0"/>
        </a:p>
      </dgm:t>
    </dgm:pt>
    <dgm:pt modelId="{2226888A-064A-447A-8C65-E9EBA93F3A88}" type="parTrans" cxnId="{214F19D6-7DFE-4134-A760-23195D8A88FB}">
      <dgm:prSet/>
      <dgm:spPr/>
      <dgm:t>
        <a:bodyPr/>
        <a:lstStyle/>
        <a:p>
          <a:pPr rtl="1"/>
          <a:endParaRPr lang="ar-SA"/>
        </a:p>
      </dgm:t>
    </dgm:pt>
    <dgm:pt modelId="{854C2F6D-F517-4441-873B-6FEE377FD2AE}" type="sibTrans" cxnId="{214F19D6-7DFE-4134-A760-23195D8A88FB}">
      <dgm:prSet/>
      <dgm:spPr/>
      <dgm:t>
        <a:bodyPr/>
        <a:lstStyle/>
        <a:p>
          <a:pPr rtl="1"/>
          <a:endParaRPr lang="ar-SA"/>
        </a:p>
      </dgm:t>
    </dgm:pt>
    <dgm:pt modelId="{407CF550-E217-4945-84DF-98432CE61C00}">
      <dgm:prSet phldrT="[نص]"/>
      <dgm:spPr/>
      <dgm:t>
        <a:bodyPr/>
        <a:lstStyle/>
        <a:p>
          <a:pPr rtl="1"/>
          <a:r>
            <a:rPr lang="ar-SA" dirty="0" smtClean="0"/>
            <a:t>المتلقي </a:t>
          </a:r>
          <a:endParaRPr lang="ar-SA" dirty="0"/>
        </a:p>
      </dgm:t>
    </dgm:pt>
    <dgm:pt modelId="{D4950D87-CD88-4E22-942E-688EA46EDF92}" type="parTrans" cxnId="{B240DA3E-5F1A-41EB-8BF3-3BAF5F0220E8}">
      <dgm:prSet/>
      <dgm:spPr/>
      <dgm:t>
        <a:bodyPr/>
        <a:lstStyle/>
        <a:p>
          <a:pPr rtl="1"/>
          <a:endParaRPr lang="ar-SA"/>
        </a:p>
      </dgm:t>
    </dgm:pt>
    <dgm:pt modelId="{B4E4BCE3-2DA4-4D33-A75F-F7EA30AFBA7E}" type="sibTrans" cxnId="{B240DA3E-5F1A-41EB-8BF3-3BAF5F0220E8}">
      <dgm:prSet/>
      <dgm:spPr/>
      <dgm:t>
        <a:bodyPr/>
        <a:lstStyle/>
        <a:p>
          <a:pPr rtl="1"/>
          <a:endParaRPr lang="ar-SA"/>
        </a:p>
      </dgm:t>
    </dgm:pt>
    <dgm:pt modelId="{D1D00099-757F-4235-A29F-249B48CB511B}" type="pres">
      <dgm:prSet presAssocID="{D8371DE5-44C8-4149-868D-138B14ABDD82}" presName="Name0" presStyleCnt="0">
        <dgm:presLayoutVars>
          <dgm:dir/>
          <dgm:animLvl val="lvl"/>
          <dgm:resizeHandles val="exact"/>
        </dgm:presLayoutVars>
      </dgm:prSet>
      <dgm:spPr/>
    </dgm:pt>
    <dgm:pt modelId="{42AE1030-843C-4839-9449-5A5405F02BEE}" type="pres">
      <dgm:prSet presAssocID="{86672701-F43D-44C7-8D71-F0033232BD20}" presName="parTxOnly" presStyleLbl="node1" presStyleIdx="0" presStyleCnt="3">
        <dgm:presLayoutVars>
          <dgm:chMax val="0"/>
          <dgm:chPref val="0"/>
          <dgm:bulletEnabled val="1"/>
        </dgm:presLayoutVars>
      </dgm:prSet>
      <dgm:spPr/>
    </dgm:pt>
    <dgm:pt modelId="{F7B1EC3B-2B3E-4490-816F-34298E5E53FD}" type="pres">
      <dgm:prSet presAssocID="{928A97C7-B61D-4604-B092-3AFBBC8BFB62}" presName="parTxOnlySpace" presStyleCnt="0"/>
      <dgm:spPr/>
    </dgm:pt>
    <dgm:pt modelId="{613A2135-80D3-4050-A514-46F8F2DF46B7}" type="pres">
      <dgm:prSet presAssocID="{890256A5-9CE9-43ED-8F47-C78668564E4D}" presName="parTxOnly" presStyleLbl="node1" presStyleIdx="1" presStyleCnt="3">
        <dgm:presLayoutVars>
          <dgm:chMax val="0"/>
          <dgm:chPref val="0"/>
          <dgm:bulletEnabled val="1"/>
        </dgm:presLayoutVars>
      </dgm:prSet>
      <dgm:spPr/>
    </dgm:pt>
    <dgm:pt modelId="{3A18AE8D-97AD-447B-B332-BDF9B7355809}" type="pres">
      <dgm:prSet presAssocID="{854C2F6D-F517-4441-873B-6FEE377FD2AE}" presName="parTxOnlySpace" presStyleCnt="0"/>
      <dgm:spPr/>
    </dgm:pt>
    <dgm:pt modelId="{A66E14F2-B894-46C3-AC09-E55CF55F35D8}" type="pres">
      <dgm:prSet presAssocID="{407CF550-E217-4945-84DF-98432CE61C00}" presName="parTxOnly" presStyleLbl="node1" presStyleIdx="2" presStyleCnt="3">
        <dgm:presLayoutVars>
          <dgm:chMax val="0"/>
          <dgm:chPref val="0"/>
          <dgm:bulletEnabled val="1"/>
        </dgm:presLayoutVars>
      </dgm:prSet>
      <dgm:spPr/>
    </dgm:pt>
  </dgm:ptLst>
  <dgm:cxnLst>
    <dgm:cxn modelId="{B240DA3E-5F1A-41EB-8BF3-3BAF5F0220E8}" srcId="{D8371DE5-44C8-4149-868D-138B14ABDD82}" destId="{407CF550-E217-4945-84DF-98432CE61C00}" srcOrd="2" destOrd="0" parTransId="{D4950D87-CD88-4E22-942E-688EA46EDF92}" sibTransId="{B4E4BCE3-2DA4-4D33-A75F-F7EA30AFBA7E}"/>
    <dgm:cxn modelId="{C4CAF1F4-66F7-4E6F-913F-CFB23C3D09BE}" type="presOf" srcId="{86672701-F43D-44C7-8D71-F0033232BD20}" destId="{42AE1030-843C-4839-9449-5A5405F02BEE}" srcOrd="0" destOrd="0" presId="urn:microsoft.com/office/officeart/2005/8/layout/chevron1"/>
    <dgm:cxn modelId="{214F19D6-7DFE-4134-A760-23195D8A88FB}" srcId="{D8371DE5-44C8-4149-868D-138B14ABDD82}" destId="{890256A5-9CE9-43ED-8F47-C78668564E4D}" srcOrd="1" destOrd="0" parTransId="{2226888A-064A-447A-8C65-E9EBA93F3A88}" sibTransId="{854C2F6D-F517-4441-873B-6FEE377FD2AE}"/>
    <dgm:cxn modelId="{1349C6B0-57A5-4D02-91B3-1B1908935F6B}" type="presOf" srcId="{D8371DE5-44C8-4149-868D-138B14ABDD82}" destId="{D1D00099-757F-4235-A29F-249B48CB511B}" srcOrd="0" destOrd="0" presId="urn:microsoft.com/office/officeart/2005/8/layout/chevron1"/>
    <dgm:cxn modelId="{0FB153D0-3F20-488B-9322-11FC9ED42C0D}" srcId="{D8371DE5-44C8-4149-868D-138B14ABDD82}" destId="{86672701-F43D-44C7-8D71-F0033232BD20}" srcOrd="0" destOrd="0" parTransId="{C17FB412-6B11-4CE0-9CA2-B575591FFF47}" sibTransId="{928A97C7-B61D-4604-B092-3AFBBC8BFB62}"/>
    <dgm:cxn modelId="{892BAAE5-0404-4167-B634-3D26F5F6F4A6}" type="presOf" srcId="{407CF550-E217-4945-84DF-98432CE61C00}" destId="{A66E14F2-B894-46C3-AC09-E55CF55F35D8}" srcOrd="0" destOrd="0" presId="urn:microsoft.com/office/officeart/2005/8/layout/chevron1"/>
    <dgm:cxn modelId="{F5BCF6C6-DC7E-491E-97B8-E77A4DD51040}" type="presOf" srcId="{890256A5-9CE9-43ED-8F47-C78668564E4D}" destId="{613A2135-80D3-4050-A514-46F8F2DF46B7}" srcOrd="0" destOrd="0" presId="urn:microsoft.com/office/officeart/2005/8/layout/chevron1"/>
    <dgm:cxn modelId="{BA1BADBD-AB96-4B8C-BB81-C384D5F7A429}" type="presParOf" srcId="{D1D00099-757F-4235-A29F-249B48CB511B}" destId="{42AE1030-843C-4839-9449-5A5405F02BEE}" srcOrd="0" destOrd="0" presId="urn:microsoft.com/office/officeart/2005/8/layout/chevron1"/>
    <dgm:cxn modelId="{CA3B3079-D35A-4B3A-AFA1-7BBC01D3313E}" type="presParOf" srcId="{D1D00099-757F-4235-A29F-249B48CB511B}" destId="{F7B1EC3B-2B3E-4490-816F-34298E5E53FD}" srcOrd="1" destOrd="0" presId="urn:microsoft.com/office/officeart/2005/8/layout/chevron1"/>
    <dgm:cxn modelId="{2DEFB001-8430-4AB4-9F28-7BB5E0CB32DC}" type="presParOf" srcId="{D1D00099-757F-4235-A29F-249B48CB511B}" destId="{613A2135-80D3-4050-A514-46F8F2DF46B7}" srcOrd="2" destOrd="0" presId="urn:microsoft.com/office/officeart/2005/8/layout/chevron1"/>
    <dgm:cxn modelId="{9E1B1273-5556-4089-BFC0-294381FBFAEB}" type="presParOf" srcId="{D1D00099-757F-4235-A29F-249B48CB511B}" destId="{3A18AE8D-97AD-447B-B332-BDF9B7355809}" srcOrd="3" destOrd="0" presId="urn:microsoft.com/office/officeart/2005/8/layout/chevron1"/>
    <dgm:cxn modelId="{AE482B60-686D-4E2E-9D7A-A47EF972A68C}" type="presParOf" srcId="{D1D00099-757F-4235-A29F-249B48CB511B}" destId="{A66E14F2-B894-46C3-AC09-E55CF55F35D8}" srcOrd="4" destOrd="0" presId="urn:microsoft.com/office/officeart/2005/8/layout/chevron1"/>
  </dgm:cxnLst>
  <dgm:bg/>
  <dgm:whole/>
</dgm:dataModel>
</file>

<file path=ppt/diagrams/data10.xml><?xml version="1.0" encoding="utf-8"?>
<dgm:dataModel xmlns:dgm="http://schemas.openxmlformats.org/drawingml/2006/diagram" xmlns:a="http://schemas.openxmlformats.org/drawingml/2006/main">
  <dgm:ptLst>
    <dgm:pt modelId="{FAC2B3B4-8FD7-4BC9-B839-4E7B2BF1E491}" type="doc">
      <dgm:prSet loTypeId="urn:microsoft.com/office/officeart/2005/8/layout/venn3" loCatId="relationship" qsTypeId="urn:microsoft.com/office/officeart/2005/8/quickstyle/simple1" qsCatId="simple" csTypeId="urn:microsoft.com/office/officeart/2005/8/colors/accent1_2" csCatId="accent1" phldr="1"/>
      <dgm:spPr/>
      <dgm:t>
        <a:bodyPr/>
        <a:lstStyle/>
        <a:p>
          <a:pPr rtl="1"/>
          <a:endParaRPr lang="ar-SA"/>
        </a:p>
      </dgm:t>
    </dgm:pt>
    <dgm:pt modelId="{4D64C62C-361F-4E71-8D0F-B8E1D1C183C1}">
      <dgm:prSet phldrT="[نص]" custT="1"/>
      <dgm:spPr/>
      <dgm:t>
        <a:bodyPr/>
        <a:lstStyle/>
        <a:p>
          <a:pPr rtl="1"/>
          <a:r>
            <a:rPr lang="ar-SA" sz="2000" dirty="0" smtClean="0"/>
            <a:t>صورة حية </a:t>
          </a:r>
          <a:endParaRPr lang="ar-SA" sz="2000" dirty="0"/>
        </a:p>
      </dgm:t>
    </dgm:pt>
    <dgm:pt modelId="{0F14942B-DA39-4917-9FB5-5BA18E5C3C16}" type="parTrans" cxnId="{9F156DB1-68F1-4A13-B5E2-1B2C85396902}">
      <dgm:prSet/>
      <dgm:spPr/>
      <dgm:t>
        <a:bodyPr/>
        <a:lstStyle/>
        <a:p>
          <a:pPr rtl="1"/>
          <a:endParaRPr lang="ar-SA"/>
        </a:p>
      </dgm:t>
    </dgm:pt>
    <dgm:pt modelId="{F3189B09-3F72-494C-B230-6E7AF17A7FC4}" type="sibTrans" cxnId="{9F156DB1-68F1-4A13-B5E2-1B2C85396902}">
      <dgm:prSet/>
      <dgm:spPr/>
      <dgm:t>
        <a:bodyPr/>
        <a:lstStyle/>
        <a:p>
          <a:pPr rtl="1"/>
          <a:endParaRPr lang="ar-SA"/>
        </a:p>
      </dgm:t>
    </dgm:pt>
    <dgm:pt modelId="{A731224D-8EA0-4C27-A0BB-5C69832D981F}">
      <dgm:prSet phldrT="[نص]" custT="1"/>
      <dgm:spPr/>
      <dgm:t>
        <a:bodyPr/>
        <a:lstStyle/>
        <a:p>
          <a:pPr rtl="1"/>
          <a:r>
            <a:rPr lang="ar-SA" sz="2000" dirty="0" smtClean="0"/>
            <a:t>المؤثرات الصوتية – تكوينها التقني</a:t>
          </a:r>
          <a:endParaRPr lang="ar-SA" sz="2000" dirty="0"/>
        </a:p>
      </dgm:t>
    </dgm:pt>
    <dgm:pt modelId="{BAB00823-F514-44E2-90C4-24F7AC868617}" type="parTrans" cxnId="{C12234C0-8306-4B84-9657-8AEC942CB86B}">
      <dgm:prSet/>
      <dgm:spPr/>
      <dgm:t>
        <a:bodyPr/>
        <a:lstStyle/>
        <a:p>
          <a:pPr rtl="1"/>
          <a:endParaRPr lang="ar-SA"/>
        </a:p>
      </dgm:t>
    </dgm:pt>
    <dgm:pt modelId="{0F91254C-7310-442E-9896-3297E220E13E}" type="sibTrans" cxnId="{C12234C0-8306-4B84-9657-8AEC942CB86B}">
      <dgm:prSet/>
      <dgm:spPr/>
      <dgm:t>
        <a:bodyPr/>
        <a:lstStyle/>
        <a:p>
          <a:pPr rtl="1"/>
          <a:endParaRPr lang="ar-SA"/>
        </a:p>
      </dgm:t>
    </dgm:pt>
    <dgm:pt modelId="{49BB61AE-4D5E-426D-AF5C-95AE97138B01}">
      <dgm:prSet phldrT="[نص]" custT="1"/>
      <dgm:spPr/>
      <dgm:t>
        <a:bodyPr/>
        <a:lstStyle/>
        <a:p>
          <a:pPr rtl="1"/>
          <a:r>
            <a:rPr lang="ar-SA" sz="2000" dirty="0" smtClean="0"/>
            <a:t>تفوق التلفزيون في الصورة المتحركة</a:t>
          </a:r>
          <a:endParaRPr lang="ar-SA" sz="2000" dirty="0"/>
        </a:p>
      </dgm:t>
    </dgm:pt>
    <dgm:pt modelId="{8C4C3CD3-888D-40D1-9D68-A47E1174F336}" type="parTrans" cxnId="{CA747547-D0E5-4E9C-A685-31D2E0F908DD}">
      <dgm:prSet/>
      <dgm:spPr/>
      <dgm:t>
        <a:bodyPr/>
        <a:lstStyle/>
        <a:p>
          <a:pPr rtl="1"/>
          <a:endParaRPr lang="ar-SA"/>
        </a:p>
      </dgm:t>
    </dgm:pt>
    <dgm:pt modelId="{F71B9E8B-64FE-4159-8694-5DDB31346991}" type="sibTrans" cxnId="{CA747547-D0E5-4E9C-A685-31D2E0F908DD}">
      <dgm:prSet/>
      <dgm:spPr/>
      <dgm:t>
        <a:bodyPr/>
        <a:lstStyle/>
        <a:p>
          <a:pPr rtl="1"/>
          <a:endParaRPr lang="ar-SA"/>
        </a:p>
      </dgm:t>
    </dgm:pt>
    <dgm:pt modelId="{9ED10FFD-A2A7-4470-AB08-7DFCB3AEE686}">
      <dgm:prSet phldrT="[نص]" custT="1"/>
      <dgm:spPr/>
      <dgm:t>
        <a:bodyPr/>
        <a:lstStyle/>
        <a:p>
          <a:pPr rtl="1"/>
          <a:r>
            <a:rPr lang="ar-SA" sz="2000" dirty="0" smtClean="0"/>
            <a:t>جذابة –ممتعة للمتلقي </a:t>
          </a:r>
          <a:endParaRPr lang="ar-SA" sz="2000" dirty="0"/>
        </a:p>
      </dgm:t>
    </dgm:pt>
    <dgm:pt modelId="{A297FC9E-72A2-4517-B019-8230974A9674}" type="parTrans" cxnId="{C75F8679-3517-42CC-9443-D78C5E465208}">
      <dgm:prSet/>
      <dgm:spPr/>
      <dgm:t>
        <a:bodyPr/>
        <a:lstStyle/>
        <a:p>
          <a:pPr rtl="1"/>
          <a:endParaRPr lang="ar-SA"/>
        </a:p>
      </dgm:t>
    </dgm:pt>
    <dgm:pt modelId="{B7099E84-B1C5-4386-AF1F-EA9C43610738}" type="sibTrans" cxnId="{C75F8679-3517-42CC-9443-D78C5E465208}">
      <dgm:prSet/>
      <dgm:spPr/>
      <dgm:t>
        <a:bodyPr/>
        <a:lstStyle/>
        <a:p>
          <a:pPr rtl="1"/>
          <a:endParaRPr lang="ar-SA"/>
        </a:p>
      </dgm:t>
    </dgm:pt>
    <dgm:pt modelId="{ECB6E833-288E-4BC3-AEA4-7FED8E05499D}">
      <dgm:prSet phldrT="[نص]" custT="1"/>
      <dgm:spPr/>
      <dgm:t>
        <a:bodyPr/>
        <a:lstStyle/>
        <a:p>
          <a:pPr rtl="1"/>
          <a:r>
            <a:rPr lang="ar-SA" sz="2000" dirty="0" smtClean="0"/>
            <a:t>بالغة التأثير بسبب سرعتها </a:t>
          </a:r>
          <a:endParaRPr lang="ar-SA" sz="2000" dirty="0"/>
        </a:p>
      </dgm:t>
    </dgm:pt>
    <dgm:pt modelId="{1D4FA004-AAFF-40C6-AC48-49A9E4760238}" type="parTrans" cxnId="{9C8171BF-2F16-41FD-838B-9D4D9CE31AAD}">
      <dgm:prSet/>
      <dgm:spPr/>
      <dgm:t>
        <a:bodyPr/>
        <a:lstStyle/>
        <a:p>
          <a:pPr rtl="1"/>
          <a:endParaRPr lang="ar-SA"/>
        </a:p>
      </dgm:t>
    </dgm:pt>
    <dgm:pt modelId="{0239BD19-FCA2-4BA2-8255-025999F0DFAC}" type="sibTrans" cxnId="{9C8171BF-2F16-41FD-838B-9D4D9CE31AAD}">
      <dgm:prSet/>
      <dgm:spPr/>
      <dgm:t>
        <a:bodyPr/>
        <a:lstStyle/>
        <a:p>
          <a:pPr rtl="1"/>
          <a:endParaRPr lang="ar-SA"/>
        </a:p>
      </dgm:t>
    </dgm:pt>
    <dgm:pt modelId="{0905BF97-5593-45CD-9BA5-ACD6A92FF9D5}">
      <dgm:prSet phldrT="[نص]" custT="1"/>
      <dgm:spPr/>
      <dgm:t>
        <a:bodyPr/>
        <a:lstStyle/>
        <a:p>
          <a:pPr rtl="1"/>
          <a:r>
            <a:rPr lang="ar-SA" sz="2000" dirty="0" smtClean="0"/>
            <a:t>أكثر إقناعا </a:t>
          </a:r>
          <a:endParaRPr lang="ar-SA" sz="2000" dirty="0"/>
        </a:p>
      </dgm:t>
    </dgm:pt>
    <dgm:pt modelId="{F0277303-7D8A-443C-852A-1F8769CFF110}" type="parTrans" cxnId="{A5220952-0B4A-4190-BCCC-53315E7A25A6}">
      <dgm:prSet/>
      <dgm:spPr/>
      <dgm:t>
        <a:bodyPr/>
        <a:lstStyle/>
        <a:p>
          <a:pPr rtl="1"/>
          <a:endParaRPr lang="ar-SA"/>
        </a:p>
      </dgm:t>
    </dgm:pt>
    <dgm:pt modelId="{6244C43C-B0DB-4E45-B516-A9FE63DB1F94}" type="sibTrans" cxnId="{A5220952-0B4A-4190-BCCC-53315E7A25A6}">
      <dgm:prSet/>
      <dgm:spPr/>
      <dgm:t>
        <a:bodyPr/>
        <a:lstStyle/>
        <a:p>
          <a:pPr rtl="1"/>
          <a:endParaRPr lang="ar-SA"/>
        </a:p>
      </dgm:t>
    </dgm:pt>
    <dgm:pt modelId="{31E1A04F-C0A8-4FC6-86D8-0BC2EF5B7A5F}" type="pres">
      <dgm:prSet presAssocID="{FAC2B3B4-8FD7-4BC9-B839-4E7B2BF1E491}" presName="Name0" presStyleCnt="0">
        <dgm:presLayoutVars>
          <dgm:dir/>
          <dgm:resizeHandles val="exact"/>
        </dgm:presLayoutVars>
      </dgm:prSet>
      <dgm:spPr/>
    </dgm:pt>
    <dgm:pt modelId="{3139D1FB-0872-4F90-BA5C-D9BF98F82075}" type="pres">
      <dgm:prSet presAssocID="{4D64C62C-361F-4E71-8D0F-B8E1D1C183C1}" presName="Name5" presStyleLbl="vennNode1" presStyleIdx="0" presStyleCnt="6" custLinFactNeighborX="12785" custLinFactNeighborY="-1828">
        <dgm:presLayoutVars>
          <dgm:bulletEnabled val="1"/>
        </dgm:presLayoutVars>
      </dgm:prSet>
      <dgm:spPr/>
    </dgm:pt>
    <dgm:pt modelId="{8E768140-75D5-4CFE-801A-8AA4ECCDCE1F}" type="pres">
      <dgm:prSet presAssocID="{F3189B09-3F72-494C-B230-6E7AF17A7FC4}" presName="space" presStyleCnt="0"/>
      <dgm:spPr/>
    </dgm:pt>
    <dgm:pt modelId="{0BEB2962-3AA3-49FC-9964-712D252695C7}" type="pres">
      <dgm:prSet presAssocID="{A731224D-8EA0-4C27-A0BB-5C69832D981F}" presName="Name5" presStyleLbl="vennNode1" presStyleIdx="1" presStyleCnt="6">
        <dgm:presLayoutVars>
          <dgm:bulletEnabled val="1"/>
        </dgm:presLayoutVars>
      </dgm:prSet>
      <dgm:spPr/>
    </dgm:pt>
    <dgm:pt modelId="{30C49B97-F323-43AA-A146-629B3AF82A01}" type="pres">
      <dgm:prSet presAssocID="{0F91254C-7310-442E-9896-3297E220E13E}" presName="space" presStyleCnt="0"/>
      <dgm:spPr/>
    </dgm:pt>
    <dgm:pt modelId="{1F9C0444-4748-4AFA-9F69-100CEADF0082}" type="pres">
      <dgm:prSet presAssocID="{49BB61AE-4D5E-426D-AF5C-95AE97138B01}" presName="Name5" presStyleLbl="vennNode1" presStyleIdx="2" presStyleCnt="6">
        <dgm:presLayoutVars>
          <dgm:bulletEnabled val="1"/>
        </dgm:presLayoutVars>
      </dgm:prSet>
      <dgm:spPr/>
      <dgm:t>
        <a:bodyPr/>
        <a:lstStyle/>
        <a:p>
          <a:pPr rtl="1"/>
          <a:endParaRPr lang="ar-SA"/>
        </a:p>
      </dgm:t>
    </dgm:pt>
    <dgm:pt modelId="{AB48B244-C630-44E7-A7F6-AA527EF38141}" type="pres">
      <dgm:prSet presAssocID="{F71B9E8B-64FE-4159-8694-5DDB31346991}" presName="space" presStyleCnt="0"/>
      <dgm:spPr/>
    </dgm:pt>
    <dgm:pt modelId="{52EA73AD-1528-4B94-AE06-AB16C5B08A16}" type="pres">
      <dgm:prSet presAssocID="{9ED10FFD-A2A7-4470-AB08-7DFCB3AEE686}" presName="Name5" presStyleLbl="vennNode1" presStyleIdx="3" presStyleCnt="6">
        <dgm:presLayoutVars>
          <dgm:bulletEnabled val="1"/>
        </dgm:presLayoutVars>
      </dgm:prSet>
      <dgm:spPr/>
    </dgm:pt>
    <dgm:pt modelId="{7EA3CBB2-FECB-4419-A06B-66AE9D974F44}" type="pres">
      <dgm:prSet presAssocID="{B7099E84-B1C5-4386-AF1F-EA9C43610738}" presName="space" presStyleCnt="0"/>
      <dgm:spPr/>
    </dgm:pt>
    <dgm:pt modelId="{C16799F2-798C-44E5-A070-F6CE5DE92DBA}" type="pres">
      <dgm:prSet presAssocID="{ECB6E833-288E-4BC3-AEA4-7FED8E05499D}" presName="Name5" presStyleLbl="vennNode1" presStyleIdx="4" presStyleCnt="6" custLinFactNeighborX="-8457" custLinFactNeighborY="769">
        <dgm:presLayoutVars>
          <dgm:bulletEnabled val="1"/>
        </dgm:presLayoutVars>
      </dgm:prSet>
      <dgm:spPr/>
      <dgm:t>
        <a:bodyPr/>
        <a:lstStyle/>
        <a:p>
          <a:pPr rtl="1"/>
          <a:endParaRPr lang="ar-SA"/>
        </a:p>
      </dgm:t>
    </dgm:pt>
    <dgm:pt modelId="{C9D46AA3-0CD2-47A0-98A7-C499469EE2BC}" type="pres">
      <dgm:prSet presAssocID="{0239BD19-FCA2-4BA2-8255-025999F0DFAC}" presName="space" presStyleCnt="0"/>
      <dgm:spPr/>
    </dgm:pt>
    <dgm:pt modelId="{4AA8EA65-0E24-4783-A9DF-6F238BC77D01}" type="pres">
      <dgm:prSet presAssocID="{0905BF97-5593-45CD-9BA5-ACD6A92FF9D5}" presName="Name5" presStyleLbl="vennNode1" presStyleIdx="5" presStyleCnt="6" custLinFactNeighborX="-8457" custLinFactNeighborY="769">
        <dgm:presLayoutVars>
          <dgm:bulletEnabled val="1"/>
        </dgm:presLayoutVars>
      </dgm:prSet>
      <dgm:spPr/>
    </dgm:pt>
  </dgm:ptLst>
  <dgm:cxnLst>
    <dgm:cxn modelId="{C75F8679-3517-42CC-9443-D78C5E465208}" srcId="{FAC2B3B4-8FD7-4BC9-B839-4E7B2BF1E491}" destId="{9ED10FFD-A2A7-4470-AB08-7DFCB3AEE686}" srcOrd="3" destOrd="0" parTransId="{A297FC9E-72A2-4517-B019-8230974A9674}" sibTransId="{B7099E84-B1C5-4386-AF1F-EA9C43610738}"/>
    <dgm:cxn modelId="{CA747547-D0E5-4E9C-A685-31D2E0F908DD}" srcId="{FAC2B3B4-8FD7-4BC9-B839-4E7B2BF1E491}" destId="{49BB61AE-4D5E-426D-AF5C-95AE97138B01}" srcOrd="2" destOrd="0" parTransId="{8C4C3CD3-888D-40D1-9D68-A47E1174F336}" sibTransId="{F71B9E8B-64FE-4159-8694-5DDB31346991}"/>
    <dgm:cxn modelId="{6BBEEB17-2781-47D6-A991-9225C3FDA438}" type="presOf" srcId="{9ED10FFD-A2A7-4470-AB08-7DFCB3AEE686}" destId="{52EA73AD-1528-4B94-AE06-AB16C5B08A16}" srcOrd="0" destOrd="0" presId="urn:microsoft.com/office/officeart/2005/8/layout/venn3"/>
    <dgm:cxn modelId="{B8F9C61D-F985-4BD4-AE10-94027E42B4DF}" type="presOf" srcId="{FAC2B3B4-8FD7-4BC9-B839-4E7B2BF1E491}" destId="{31E1A04F-C0A8-4FC6-86D8-0BC2EF5B7A5F}" srcOrd="0" destOrd="0" presId="urn:microsoft.com/office/officeart/2005/8/layout/venn3"/>
    <dgm:cxn modelId="{D0C1565E-12B1-441B-ADF6-D99BAEA486C2}" type="presOf" srcId="{A731224D-8EA0-4C27-A0BB-5C69832D981F}" destId="{0BEB2962-3AA3-49FC-9964-712D252695C7}" srcOrd="0" destOrd="0" presId="urn:microsoft.com/office/officeart/2005/8/layout/venn3"/>
    <dgm:cxn modelId="{9F156DB1-68F1-4A13-B5E2-1B2C85396902}" srcId="{FAC2B3B4-8FD7-4BC9-B839-4E7B2BF1E491}" destId="{4D64C62C-361F-4E71-8D0F-B8E1D1C183C1}" srcOrd="0" destOrd="0" parTransId="{0F14942B-DA39-4917-9FB5-5BA18E5C3C16}" sibTransId="{F3189B09-3F72-494C-B230-6E7AF17A7FC4}"/>
    <dgm:cxn modelId="{997F55A8-CD61-478F-B8BA-A47DE65A8844}" type="presOf" srcId="{0905BF97-5593-45CD-9BA5-ACD6A92FF9D5}" destId="{4AA8EA65-0E24-4783-A9DF-6F238BC77D01}" srcOrd="0" destOrd="0" presId="urn:microsoft.com/office/officeart/2005/8/layout/venn3"/>
    <dgm:cxn modelId="{19299AA3-4ECD-4CA5-8D18-0878B81A3BEB}" type="presOf" srcId="{4D64C62C-361F-4E71-8D0F-B8E1D1C183C1}" destId="{3139D1FB-0872-4F90-BA5C-D9BF98F82075}" srcOrd="0" destOrd="0" presId="urn:microsoft.com/office/officeart/2005/8/layout/venn3"/>
    <dgm:cxn modelId="{A5220952-0B4A-4190-BCCC-53315E7A25A6}" srcId="{FAC2B3B4-8FD7-4BC9-B839-4E7B2BF1E491}" destId="{0905BF97-5593-45CD-9BA5-ACD6A92FF9D5}" srcOrd="5" destOrd="0" parTransId="{F0277303-7D8A-443C-852A-1F8769CFF110}" sibTransId="{6244C43C-B0DB-4E45-B516-A9FE63DB1F94}"/>
    <dgm:cxn modelId="{C12234C0-8306-4B84-9657-8AEC942CB86B}" srcId="{FAC2B3B4-8FD7-4BC9-B839-4E7B2BF1E491}" destId="{A731224D-8EA0-4C27-A0BB-5C69832D981F}" srcOrd="1" destOrd="0" parTransId="{BAB00823-F514-44E2-90C4-24F7AC868617}" sibTransId="{0F91254C-7310-442E-9896-3297E220E13E}"/>
    <dgm:cxn modelId="{61040738-132C-469A-8551-3FFF6EA3DC37}" type="presOf" srcId="{ECB6E833-288E-4BC3-AEA4-7FED8E05499D}" destId="{C16799F2-798C-44E5-A070-F6CE5DE92DBA}" srcOrd="0" destOrd="0" presId="urn:microsoft.com/office/officeart/2005/8/layout/venn3"/>
    <dgm:cxn modelId="{9C8171BF-2F16-41FD-838B-9D4D9CE31AAD}" srcId="{FAC2B3B4-8FD7-4BC9-B839-4E7B2BF1E491}" destId="{ECB6E833-288E-4BC3-AEA4-7FED8E05499D}" srcOrd="4" destOrd="0" parTransId="{1D4FA004-AAFF-40C6-AC48-49A9E4760238}" sibTransId="{0239BD19-FCA2-4BA2-8255-025999F0DFAC}"/>
    <dgm:cxn modelId="{D395B5CC-D6EB-420E-8078-DAE3168E7012}" type="presOf" srcId="{49BB61AE-4D5E-426D-AF5C-95AE97138B01}" destId="{1F9C0444-4748-4AFA-9F69-100CEADF0082}" srcOrd="0" destOrd="0" presId="urn:microsoft.com/office/officeart/2005/8/layout/venn3"/>
    <dgm:cxn modelId="{FE147907-192B-4690-AD94-BC3B38B40563}" type="presParOf" srcId="{31E1A04F-C0A8-4FC6-86D8-0BC2EF5B7A5F}" destId="{3139D1FB-0872-4F90-BA5C-D9BF98F82075}" srcOrd="0" destOrd="0" presId="urn:microsoft.com/office/officeart/2005/8/layout/venn3"/>
    <dgm:cxn modelId="{1B848B3E-E30E-43B7-ABCC-BC3280A0A7B4}" type="presParOf" srcId="{31E1A04F-C0A8-4FC6-86D8-0BC2EF5B7A5F}" destId="{8E768140-75D5-4CFE-801A-8AA4ECCDCE1F}" srcOrd="1" destOrd="0" presId="urn:microsoft.com/office/officeart/2005/8/layout/venn3"/>
    <dgm:cxn modelId="{046F631B-7312-4B2C-B5C5-ECD3284915BD}" type="presParOf" srcId="{31E1A04F-C0A8-4FC6-86D8-0BC2EF5B7A5F}" destId="{0BEB2962-3AA3-49FC-9964-712D252695C7}" srcOrd="2" destOrd="0" presId="urn:microsoft.com/office/officeart/2005/8/layout/venn3"/>
    <dgm:cxn modelId="{05BC8009-76B4-4A0D-B2FA-843B0ED574EB}" type="presParOf" srcId="{31E1A04F-C0A8-4FC6-86D8-0BC2EF5B7A5F}" destId="{30C49B97-F323-43AA-A146-629B3AF82A01}" srcOrd="3" destOrd="0" presId="urn:microsoft.com/office/officeart/2005/8/layout/venn3"/>
    <dgm:cxn modelId="{DE6F6ED7-9B12-4C59-8317-4C676448EAB7}" type="presParOf" srcId="{31E1A04F-C0A8-4FC6-86D8-0BC2EF5B7A5F}" destId="{1F9C0444-4748-4AFA-9F69-100CEADF0082}" srcOrd="4" destOrd="0" presId="urn:microsoft.com/office/officeart/2005/8/layout/venn3"/>
    <dgm:cxn modelId="{07743B97-EA1E-4907-95B3-1F8CFE6F16E3}" type="presParOf" srcId="{31E1A04F-C0A8-4FC6-86D8-0BC2EF5B7A5F}" destId="{AB48B244-C630-44E7-A7F6-AA527EF38141}" srcOrd="5" destOrd="0" presId="urn:microsoft.com/office/officeart/2005/8/layout/venn3"/>
    <dgm:cxn modelId="{B70E93A6-8629-4C65-BAC4-434B2B9D8795}" type="presParOf" srcId="{31E1A04F-C0A8-4FC6-86D8-0BC2EF5B7A5F}" destId="{52EA73AD-1528-4B94-AE06-AB16C5B08A16}" srcOrd="6" destOrd="0" presId="urn:microsoft.com/office/officeart/2005/8/layout/venn3"/>
    <dgm:cxn modelId="{CE110776-810B-4FB1-9FC5-4F3B2DC37B5B}" type="presParOf" srcId="{31E1A04F-C0A8-4FC6-86D8-0BC2EF5B7A5F}" destId="{7EA3CBB2-FECB-4419-A06B-66AE9D974F44}" srcOrd="7" destOrd="0" presId="urn:microsoft.com/office/officeart/2005/8/layout/venn3"/>
    <dgm:cxn modelId="{CDBC687A-05D0-4FCC-A6A2-4F6C7CB9C8F1}" type="presParOf" srcId="{31E1A04F-C0A8-4FC6-86D8-0BC2EF5B7A5F}" destId="{C16799F2-798C-44E5-A070-F6CE5DE92DBA}" srcOrd="8" destOrd="0" presId="urn:microsoft.com/office/officeart/2005/8/layout/venn3"/>
    <dgm:cxn modelId="{08D9E69C-2508-481B-8AF9-72C4AAA24E92}" type="presParOf" srcId="{31E1A04F-C0A8-4FC6-86D8-0BC2EF5B7A5F}" destId="{C9D46AA3-0CD2-47A0-98A7-C499469EE2BC}" srcOrd="9" destOrd="0" presId="urn:microsoft.com/office/officeart/2005/8/layout/venn3"/>
    <dgm:cxn modelId="{2D3EF892-D5C3-4E14-9CA8-C47FA1B9BAEE}" type="presParOf" srcId="{31E1A04F-C0A8-4FC6-86D8-0BC2EF5B7A5F}" destId="{4AA8EA65-0E24-4783-A9DF-6F238BC77D01}" srcOrd="10" destOrd="0" presId="urn:microsoft.com/office/officeart/2005/8/layout/venn3"/>
  </dgm:cxnLst>
  <dgm:bg/>
  <dgm:whole/>
</dgm:dataModel>
</file>

<file path=ppt/diagrams/data11.xml><?xml version="1.0" encoding="utf-8"?>
<dgm:dataModel xmlns:dgm="http://schemas.openxmlformats.org/drawingml/2006/diagram" xmlns:a="http://schemas.openxmlformats.org/drawingml/2006/main">
  <dgm:ptLst>
    <dgm:pt modelId="{DA4AC435-C52C-4DA0-A7B0-D8B876074B13}" type="doc">
      <dgm:prSet loTypeId="urn:microsoft.com/office/officeart/2005/8/layout/process1" loCatId="process" qsTypeId="urn:microsoft.com/office/officeart/2005/8/quickstyle/simple1" qsCatId="simple" csTypeId="urn:microsoft.com/office/officeart/2005/8/colors/accent1_2" csCatId="accent1" phldr="1"/>
      <dgm:spPr/>
    </dgm:pt>
    <dgm:pt modelId="{219A93C6-DE37-45D8-8E43-23720C8D7C74}">
      <dgm:prSet phldrT="[نص]"/>
      <dgm:spPr/>
      <dgm:t>
        <a:bodyPr/>
        <a:lstStyle/>
        <a:p>
          <a:pPr rtl="1"/>
          <a:r>
            <a:rPr lang="ar-SA" dirty="0" smtClean="0"/>
            <a:t>لا نستطيع معرفة الواقع </a:t>
          </a:r>
          <a:r>
            <a:rPr lang="ar-SA" dirty="0" err="1" smtClean="0"/>
            <a:t>الا</a:t>
          </a:r>
          <a:r>
            <a:rPr lang="ar-SA" dirty="0" smtClean="0"/>
            <a:t> من خلال الصورة </a:t>
          </a:r>
          <a:endParaRPr lang="ar-SA" dirty="0"/>
        </a:p>
      </dgm:t>
    </dgm:pt>
    <dgm:pt modelId="{1EA18EEB-F704-40DF-BDAB-9E8F7A476B76}" type="parTrans" cxnId="{8E3659D4-9B62-48DB-9362-053131F2DFA3}">
      <dgm:prSet/>
      <dgm:spPr/>
      <dgm:t>
        <a:bodyPr/>
        <a:lstStyle/>
        <a:p>
          <a:pPr rtl="1"/>
          <a:endParaRPr lang="ar-SA"/>
        </a:p>
      </dgm:t>
    </dgm:pt>
    <dgm:pt modelId="{186F3021-8F2E-4AEB-A44A-CD9452956B23}" type="sibTrans" cxnId="{8E3659D4-9B62-48DB-9362-053131F2DFA3}">
      <dgm:prSet/>
      <dgm:spPr/>
      <dgm:t>
        <a:bodyPr/>
        <a:lstStyle/>
        <a:p>
          <a:pPr rtl="1"/>
          <a:endParaRPr lang="ar-SA"/>
        </a:p>
      </dgm:t>
    </dgm:pt>
    <dgm:pt modelId="{8336F7BE-BA60-49BF-9379-AF00E695F62C}">
      <dgm:prSet phldrT="[نص]"/>
      <dgm:spPr/>
      <dgm:t>
        <a:bodyPr/>
        <a:lstStyle/>
        <a:p>
          <a:pPr rtl="1"/>
          <a:r>
            <a:rPr lang="ar-SA" dirty="0" smtClean="0"/>
            <a:t>توجيه سلوك المستهلك </a:t>
          </a:r>
          <a:endParaRPr lang="ar-SA" dirty="0"/>
        </a:p>
      </dgm:t>
    </dgm:pt>
    <dgm:pt modelId="{86ED6752-3C97-4AA3-AFD5-DFB077FF522F}" type="parTrans" cxnId="{4556560A-35D1-40A3-B79A-A4FF9064CB0F}">
      <dgm:prSet/>
      <dgm:spPr/>
      <dgm:t>
        <a:bodyPr/>
        <a:lstStyle/>
        <a:p>
          <a:pPr rtl="1"/>
          <a:endParaRPr lang="ar-SA"/>
        </a:p>
      </dgm:t>
    </dgm:pt>
    <dgm:pt modelId="{F96E63D2-3B3A-484B-BF48-B84B7EA189F8}" type="sibTrans" cxnId="{4556560A-35D1-40A3-B79A-A4FF9064CB0F}">
      <dgm:prSet/>
      <dgm:spPr/>
      <dgm:t>
        <a:bodyPr/>
        <a:lstStyle/>
        <a:p>
          <a:pPr rtl="1"/>
          <a:endParaRPr lang="ar-SA"/>
        </a:p>
      </dgm:t>
    </dgm:pt>
    <dgm:pt modelId="{15B96C1D-9BFD-47D0-B2EB-878B8E287E89}">
      <dgm:prSet phldrT="[نص]"/>
      <dgm:spPr/>
      <dgm:t>
        <a:bodyPr/>
        <a:lstStyle/>
        <a:p>
          <a:pPr rtl="1"/>
          <a:r>
            <a:rPr lang="ar-SA" dirty="0" smtClean="0"/>
            <a:t>هيمنة ثقافة الشكل </a:t>
          </a:r>
          <a:r>
            <a:rPr lang="ar-SA" dirty="0" err="1" smtClean="0"/>
            <a:t>و</a:t>
          </a:r>
          <a:r>
            <a:rPr lang="ar-SA" dirty="0" smtClean="0"/>
            <a:t> المظهر على المحتوى </a:t>
          </a:r>
          <a:endParaRPr lang="ar-SA" dirty="0"/>
        </a:p>
      </dgm:t>
    </dgm:pt>
    <dgm:pt modelId="{CD21ECEC-AB6F-413B-AFC6-8FC32C20300C}" type="parTrans" cxnId="{12F89A6A-3F6B-44E9-9D76-1C1471572480}">
      <dgm:prSet/>
      <dgm:spPr/>
      <dgm:t>
        <a:bodyPr/>
        <a:lstStyle/>
        <a:p>
          <a:pPr rtl="1"/>
          <a:endParaRPr lang="ar-SA"/>
        </a:p>
      </dgm:t>
    </dgm:pt>
    <dgm:pt modelId="{2964AA99-3F00-4830-91C4-BA29B4C60F8C}" type="sibTrans" cxnId="{12F89A6A-3F6B-44E9-9D76-1C1471572480}">
      <dgm:prSet/>
      <dgm:spPr/>
      <dgm:t>
        <a:bodyPr/>
        <a:lstStyle/>
        <a:p>
          <a:pPr rtl="1"/>
          <a:endParaRPr lang="ar-SA"/>
        </a:p>
      </dgm:t>
    </dgm:pt>
    <dgm:pt modelId="{FB2FBDDE-0E7C-44AB-9955-9ECCAAFA9FA3}">
      <dgm:prSet phldrT="[نص]"/>
      <dgm:spPr/>
      <dgm:t>
        <a:bodyPr/>
        <a:lstStyle/>
        <a:p>
          <a:pPr rtl="1"/>
          <a:r>
            <a:rPr lang="ar-SA" dirty="0" smtClean="0"/>
            <a:t>توغلت داخل وعي الإنسان ( تفضيل – اختيار)</a:t>
          </a:r>
          <a:endParaRPr lang="ar-SA" dirty="0"/>
        </a:p>
      </dgm:t>
    </dgm:pt>
    <dgm:pt modelId="{94F44904-A4D9-41C3-A40D-1FBD64B46562}" type="parTrans" cxnId="{19370AF3-34BC-4EB9-A4DF-BF50E82078C7}">
      <dgm:prSet/>
      <dgm:spPr/>
      <dgm:t>
        <a:bodyPr/>
        <a:lstStyle/>
        <a:p>
          <a:pPr rtl="1"/>
          <a:endParaRPr lang="ar-SA"/>
        </a:p>
      </dgm:t>
    </dgm:pt>
    <dgm:pt modelId="{B2F1691E-DBBA-47A4-BC90-3FE4C1E73D40}" type="sibTrans" cxnId="{19370AF3-34BC-4EB9-A4DF-BF50E82078C7}">
      <dgm:prSet/>
      <dgm:spPr/>
      <dgm:t>
        <a:bodyPr/>
        <a:lstStyle/>
        <a:p>
          <a:pPr rtl="1"/>
          <a:endParaRPr lang="ar-SA"/>
        </a:p>
      </dgm:t>
    </dgm:pt>
    <dgm:pt modelId="{1462C1A4-5C23-47B9-8B9D-9937F7D5485D}">
      <dgm:prSet phldrT="[نص]"/>
      <dgm:spPr/>
      <dgm:t>
        <a:bodyPr/>
        <a:lstStyle/>
        <a:p>
          <a:pPr rtl="1"/>
          <a:r>
            <a:rPr lang="ar-SA" dirty="0" smtClean="0"/>
            <a:t>عنصر أساسي في تشكيل الشخصية </a:t>
          </a:r>
          <a:endParaRPr lang="ar-SA" dirty="0"/>
        </a:p>
      </dgm:t>
    </dgm:pt>
    <dgm:pt modelId="{BDEDDE5B-BDA7-4531-89C2-0C45B55B905D}" type="parTrans" cxnId="{F604C71D-2D84-4634-AC83-2027408E7BB1}">
      <dgm:prSet/>
      <dgm:spPr/>
      <dgm:t>
        <a:bodyPr/>
        <a:lstStyle/>
        <a:p>
          <a:pPr rtl="1"/>
          <a:endParaRPr lang="ar-SA"/>
        </a:p>
      </dgm:t>
    </dgm:pt>
    <dgm:pt modelId="{2D8C7D9E-7920-41B3-874E-CFD68695FD97}" type="sibTrans" cxnId="{F604C71D-2D84-4634-AC83-2027408E7BB1}">
      <dgm:prSet/>
      <dgm:spPr/>
      <dgm:t>
        <a:bodyPr/>
        <a:lstStyle/>
        <a:p>
          <a:pPr rtl="1"/>
          <a:endParaRPr lang="ar-SA"/>
        </a:p>
      </dgm:t>
    </dgm:pt>
    <dgm:pt modelId="{24A2984B-D61B-4B4E-B5ED-1B4318853AE7}" type="pres">
      <dgm:prSet presAssocID="{DA4AC435-C52C-4DA0-A7B0-D8B876074B13}" presName="Name0" presStyleCnt="0">
        <dgm:presLayoutVars>
          <dgm:dir/>
          <dgm:resizeHandles val="exact"/>
        </dgm:presLayoutVars>
      </dgm:prSet>
      <dgm:spPr/>
    </dgm:pt>
    <dgm:pt modelId="{70E356D4-6C49-4277-868F-512822EC73EE}" type="pres">
      <dgm:prSet presAssocID="{219A93C6-DE37-45D8-8E43-23720C8D7C74}" presName="node" presStyleLbl="node1" presStyleIdx="0" presStyleCnt="5">
        <dgm:presLayoutVars>
          <dgm:bulletEnabled val="1"/>
        </dgm:presLayoutVars>
      </dgm:prSet>
      <dgm:spPr/>
      <dgm:t>
        <a:bodyPr/>
        <a:lstStyle/>
        <a:p>
          <a:pPr rtl="1"/>
          <a:endParaRPr lang="ar-SA"/>
        </a:p>
      </dgm:t>
    </dgm:pt>
    <dgm:pt modelId="{1D016ED6-550D-47CB-984A-C2290A36082A}" type="pres">
      <dgm:prSet presAssocID="{186F3021-8F2E-4AEB-A44A-CD9452956B23}" presName="sibTrans" presStyleLbl="sibTrans2D1" presStyleIdx="0" presStyleCnt="4"/>
      <dgm:spPr/>
    </dgm:pt>
    <dgm:pt modelId="{BAEE7422-302C-4F41-B0F0-C3CC3D3A8DE7}" type="pres">
      <dgm:prSet presAssocID="{186F3021-8F2E-4AEB-A44A-CD9452956B23}" presName="connectorText" presStyleLbl="sibTrans2D1" presStyleIdx="0" presStyleCnt="4"/>
      <dgm:spPr/>
    </dgm:pt>
    <dgm:pt modelId="{29EB6BEC-93AC-424F-AEF0-753E21DAA0B0}" type="pres">
      <dgm:prSet presAssocID="{8336F7BE-BA60-49BF-9379-AF00E695F62C}" presName="node" presStyleLbl="node1" presStyleIdx="1" presStyleCnt="5">
        <dgm:presLayoutVars>
          <dgm:bulletEnabled val="1"/>
        </dgm:presLayoutVars>
      </dgm:prSet>
      <dgm:spPr/>
    </dgm:pt>
    <dgm:pt modelId="{2B91326F-525E-4C01-9BD2-DA950539C62D}" type="pres">
      <dgm:prSet presAssocID="{F96E63D2-3B3A-484B-BF48-B84B7EA189F8}" presName="sibTrans" presStyleLbl="sibTrans2D1" presStyleIdx="1" presStyleCnt="4"/>
      <dgm:spPr/>
    </dgm:pt>
    <dgm:pt modelId="{EBA80429-4750-4E07-81C4-E0685CE6A942}" type="pres">
      <dgm:prSet presAssocID="{F96E63D2-3B3A-484B-BF48-B84B7EA189F8}" presName="connectorText" presStyleLbl="sibTrans2D1" presStyleIdx="1" presStyleCnt="4"/>
      <dgm:spPr/>
    </dgm:pt>
    <dgm:pt modelId="{92EFB460-6DDA-4898-8DFA-5DDD21846B1F}" type="pres">
      <dgm:prSet presAssocID="{15B96C1D-9BFD-47D0-B2EB-878B8E287E89}" presName="node" presStyleLbl="node1" presStyleIdx="2" presStyleCnt="5" custLinFactNeighborX="9202" custLinFactNeighborY="-2045">
        <dgm:presLayoutVars>
          <dgm:bulletEnabled val="1"/>
        </dgm:presLayoutVars>
      </dgm:prSet>
      <dgm:spPr/>
    </dgm:pt>
    <dgm:pt modelId="{2D957E4E-5346-4CC2-B278-EE3CC8C1D790}" type="pres">
      <dgm:prSet presAssocID="{2964AA99-3F00-4830-91C4-BA29B4C60F8C}" presName="sibTrans" presStyleLbl="sibTrans2D1" presStyleIdx="2" presStyleCnt="4"/>
      <dgm:spPr/>
    </dgm:pt>
    <dgm:pt modelId="{9BC91F9F-8BF3-499D-B99C-2D6974238F94}" type="pres">
      <dgm:prSet presAssocID="{2964AA99-3F00-4830-91C4-BA29B4C60F8C}" presName="connectorText" presStyleLbl="sibTrans2D1" presStyleIdx="2" presStyleCnt="4"/>
      <dgm:spPr/>
    </dgm:pt>
    <dgm:pt modelId="{F37E6F00-3114-4041-B565-0913E4CCF468}" type="pres">
      <dgm:prSet presAssocID="{FB2FBDDE-0E7C-44AB-9955-9ECCAAFA9FA3}" presName="node" presStyleLbl="node1" presStyleIdx="3" presStyleCnt="5" custLinFactNeighborX="9202" custLinFactNeighborY="-2045">
        <dgm:presLayoutVars>
          <dgm:bulletEnabled val="1"/>
        </dgm:presLayoutVars>
      </dgm:prSet>
      <dgm:spPr/>
      <dgm:t>
        <a:bodyPr/>
        <a:lstStyle/>
        <a:p>
          <a:pPr rtl="1"/>
          <a:endParaRPr lang="ar-SA"/>
        </a:p>
      </dgm:t>
    </dgm:pt>
    <dgm:pt modelId="{038C0667-05DA-41A9-83B6-FA0FF40A178A}" type="pres">
      <dgm:prSet presAssocID="{B2F1691E-DBBA-47A4-BC90-3FE4C1E73D40}" presName="sibTrans" presStyleLbl="sibTrans2D1" presStyleIdx="3" presStyleCnt="4"/>
      <dgm:spPr/>
    </dgm:pt>
    <dgm:pt modelId="{C6BB7A85-D60C-42A6-9187-6B76DE0EA2FD}" type="pres">
      <dgm:prSet presAssocID="{B2F1691E-DBBA-47A4-BC90-3FE4C1E73D40}" presName="connectorText" presStyleLbl="sibTrans2D1" presStyleIdx="3" presStyleCnt="4"/>
      <dgm:spPr/>
    </dgm:pt>
    <dgm:pt modelId="{91FF869B-FFA9-4AAE-BCA5-A7E70B2CF556}" type="pres">
      <dgm:prSet presAssocID="{1462C1A4-5C23-47B9-8B9D-9937F7D5485D}" presName="node" presStyleLbl="node1" presStyleIdx="4" presStyleCnt="5" custLinFactNeighborX="9202" custLinFactNeighborY="-2045">
        <dgm:presLayoutVars>
          <dgm:bulletEnabled val="1"/>
        </dgm:presLayoutVars>
      </dgm:prSet>
      <dgm:spPr/>
    </dgm:pt>
  </dgm:ptLst>
  <dgm:cxnLst>
    <dgm:cxn modelId="{8E3659D4-9B62-48DB-9362-053131F2DFA3}" srcId="{DA4AC435-C52C-4DA0-A7B0-D8B876074B13}" destId="{219A93C6-DE37-45D8-8E43-23720C8D7C74}" srcOrd="0" destOrd="0" parTransId="{1EA18EEB-F704-40DF-BDAB-9E8F7A476B76}" sibTransId="{186F3021-8F2E-4AEB-A44A-CD9452956B23}"/>
    <dgm:cxn modelId="{F604C71D-2D84-4634-AC83-2027408E7BB1}" srcId="{DA4AC435-C52C-4DA0-A7B0-D8B876074B13}" destId="{1462C1A4-5C23-47B9-8B9D-9937F7D5485D}" srcOrd="4" destOrd="0" parTransId="{BDEDDE5B-BDA7-4531-89C2-0C45B55B905D}" sibTransId="{2D8C7D9E-7920-41B3-874E-CFD68695FD97}"/>
    <dgm:cxn modelId="{12F89A6A-3F6B-44E9-9D76-1C1471572480}" srcId="{DA4AC435-C52C-4DA0-A7B0-D8B876074B13}" destId="{15B96C1D-9BFD-47D0-B2EB-878B8E287E89}" srcOrd="2" destOrd="0" parTransId="{CD21ECEC-AB6F-413B-AFC6-8FC32C20300C}" sibTransId="{2964AA99-3F00-4830-91C4-BA29B4C60F8C}"/>
    <dgm:cxn modelId="{131B0E8C-957B-4748-873B-BE5213813BE7}" type="presOf" srcId="{B2F1691E-DBBA-47A4-BC90-3FE4C1E73D40}" destId="{C6BB7A85-D60C-42A6-9187-6B76DE0EA2FD}" srcOrd="1" destOrd="0" presId="urn:microsoft.com/office/officeart/2005/8/layout/process1"/>
    <dgm:cxn modelId="{5A91FB56-819D-4BCB-B445-B33FFF9DD621}" type="presOf" srcId="{F96E63D2-3B3A-484B-BF48-B84B7EA189F8}" destId="{EBA80429-4750-4E07-81C4-E0685CE6A942}" srcOrd="1" destOrd="0" presId="urn:microsoft.com/office/officeart/2005/8/layout/process1"/>
    <dgm:cxn modelId="{19370AF3-34BC-4EB9-A4DF-BF50E82078C7}" srcId="{DA4AC435-C52C-4DA0-A7B0-D8B876074B13}" destId="{FB2FBDDE-0E7C-44AB-9955-9ECCAAFA9FA3}" srcOrd="3" destOrd="0" parTransId="{94F44904-A4D9-41C3-A40D-1FBD64B46562}" sibTransId="{B2F1691E-DBBA-47A4-BC90-3FE4C1E73D40}"/>
    <dgm:cxn modelId="{0B87CD4B-CCEE-47E0-A109-5D6C6D34CEB4}" type="presOf" srcId="{186F3021-8F2E-4AEB-A44A-CD9452956B23}" destId="{BAEE7422-302C-4F41-B0F0-C3CC3D3A8DE7}" srcOrd="1" destOrd="0" presId="urn:microsoft.com/office/officeart/2005/8/layout/process1"/>
    <dgm:cxn modelId="{DED55E0E-398C-408E-B0D6-79948AEAFF87}" type="presOf" srcId="{B2F1691E-DBBA-47A4-BC90-3FE4C1E73D40}" destId="{038C0667-05DA-41A9-83B6-FA0FF40A178A}" srcOrd="0" destOrd="0" presId="urn:microsoft.com/office/officeart/2005/8/layout/process1"/>
    <dgm:cxn modelId="{AB1781D3-1ED7-44AF-A178-F10B589C7F91}" type="presOf" srcId="{FB2FBDDE-0E7C-44AB-9955-9ECCAAFA9FA3}" destId="{F37E6F00-3114-4041-B565-0913E4CCF468}" srcOrd="0" destOrd="0" presId="urn:microsoft.com/office/officeart/2005/8/layout/process1"/>
    <dgm:cxn modelId="{567F7074-98C9-4FB3-8E1A-4CAC045C2F5C}" type="presOf" srcId="{F96E63D2-3B3A-484B-BF48-B84B7EA189F8}" destId="{2B91326F-525E-4C01-9BD2-DA950539C62D}" srcOrd="0" destOrd="0" presId="urn:microsoft.com/office/officeart/2005/8/layout/process1"/>
    <dgm:cxn modelId="{5E12C737-4295-4C03-9B89-41CCF61D08D4}" type="presOf" srcId="{219A93C6-DE37-45D8-8E43-23720C8D7C74}" destId="{70E356D4-6C49-4277-868F-512822EC73EE}" srcOrd="0" destOrd="0" presId="urn:microsoft.com/office/officeart/2005/8/layout/process1"/>
    <dgm:cxn modelId="{2E4608F5-0451-40A9-B71A-EE8A5E9DB6CC}" type="presOf" srcId="{2964AA99-3F00-4830-91C4-BA29B4C60F8C}" destId="{9BC91F9F-8BF3-499D-B99C-2D6974238F94}" srcOrd="1" destOrd="0" presId="urn:microsoft.com/office/officeart/2005/8/layout/process1"/>
    <dgm:cxn modelId="{0B9B03E4-46E4-4831-884B-DBE6F3A87316}" type="presOf" srcId="{2964AA99-3F00-4830-91C4-BA29B4C60F8C}" destId="{2D957E4E-5346-4CC2-B278-EE3CC8C1D790}" srcOrd="0" destOrd="0" presId="urn:microsoft.com/office/officeart/2005/8/layout/process1"/>
    <dgm:cxn modelId="{F9F0C838-D340-44DC-B468-30FBBAFD0880}" type="presOf" srcId="{1462C1A4-5C23-47B9-8B9D-9937F7D5485D}" destId="{91FF869B-FFA9-4AAE-BCA5-A7E70B2CF556}" srcOrd="0" destOrd="0" presId="urn:microsoft.com/office/officeart/2005/8/layout/process1"/>
    <dgm:cxn modelId="{6D71E784-037F-43DC-82A8-E7228F0F5205}" type="presOf" srcId="{8336F7BE-BA60-49BF-9379-AF00E695F62C}" destId="{29EB6BEC-93AC-424F-AEF0-753E21DAA0B0}" srcOrd="0" destOrd="0" presId="urn:microsoft.com/office/officeart/2005/8/layout/process1"/>
    <dgm:cxn modelId="{F13D1A69-E872-43FC-BB51-DDAC9699EEEC}" type="presOf" srcId="{15B96C1D-9BFD-47D0-B2EB-878B8E287E89}" destId="{92EFB460-6DDA-4898-8DFA-5DDD21846B1F}" srcOrd="0" destOrd="0" presId="urn:microsoft.com/office/officeart/2005/8/layout/process1"/>
    <dgm:cxn modelId="{F84940DC-BBC8-42A8-AFB3-0EC19D261CD7}" type="presOf" srcId="{186F3021-8F2E-4AEB-A44A-CD9452956B23}" destId="{1D016ED6-550D-47CB-984A-C2290A36082A}" srcOrd="0" destOrd="0" presId="urn:microsoft.com/office/officeart/2005/8/layout/process1"/>
    <dgm:cxn modelId="{2DB0A051-CF05-48BB-B6B9-87BD77F727F3}" type="presOf" srcId="{DA4AC435-C52C-4DA0-A7B0-D8B876074B13}" destId="{24A2984B-D61B-4B4E-B5ED-1B4318853AE7}" srcOrd="0" destOrd="0" presId="urn:microsoft.com/office/officeart/2005/8/layout/process1"/>
    <dgm:cxn modelId="{4556560A-35D1-40A3-B79A-A4FF9064CB0F}" srcId="{DA4AC435-C52C-4DA0-A7B0-D8B876074B13}" destId="{8336F7BE-BA60-49BF-9379-AF00E695F62C}" srcOrd="1" destOrd="0" parTransId="{86ED6752-3C97-4AA3-AFD5-DFB077FF522F}" sibTransId="{F96E63D2-3B3A-484B-BF48-B84B7EA189F8}"/>
    <dgm:cxn modelId="{F298B401-3BFF-43C7-B4B0-3906D5794FC9}" type="presParOf" srcId="{24A2984B-D61B-4B4E-B5ED-1B4318853AE7}" destId="{70E356D4-6C49-4277-868F-512822EC73EE}" srcOrd="0" destOrd="0" presId="urn:microsoft.com/office/officeart/2005/8/layout/process1"/>
    <dgm:cxn modelId="{8064C0B9-2907-4C30-8C21-BB2BC7F9CAD9}" type="presParOf" srcId="{24A2984B-D61B-4B4E-B5ED-1B4318853AE7}" destId="{1D016ED6-550D-47CB-984A-C2290A36082A}" srcOrd="1" destOrd="0" presId="urn:microsoft.com/office/officeart/2005/8/layout/process1"/>
    <dgm:cxn modelId="{81CF51DD-DECD-4DA1-B4F7-B2254B5E529C}" type="presParOf" srcId="{1D016ED6-550D-47CB-984A-C2290A36082A}" destId="{BAEE7422-302C-4F41-B0F0-C3CC3D3A8DE7}" srcOrd="0" destOrd="0" presId="urn:microsoft.com/office/officeart/2005/8/layout/process1"/>
    <dgm:cxn modelId="{E950AD60-76FD-42C3-9416-999004B009CE}" type="presParOf" srcId="{24A2984B-D61B-4B4E-B5ED-1B4318853AE7}" destId="{29EB6BEC-93AC-424F-AEF0-753E21DAA0B0}" srcOrd="2" destOrd="0" presId="urn:microsoft.com/office/officeart/2005/8/layout/process1"/>
    <dgm:cxn modelId="{A15A6F0A-ECA6-427A-BFBE-8E5111B96147}" type="presParOf" srcId="{24A2984B-D61B-4B4E-B5ED-1B4318853AE7}" destId="{2B91326F-525E-4C01-9BD2-DA950539C62D}" srcOrd="3" destOrd="0" presId="urn:microsoft.com/office/officeart/2005/8/layout/process1"/>
    <dgm:cxn modelId="{A1EF92CC-7001-4952-B8EB-9CB133CBC82F}" type="presParOf" srcId="{2B91326F-525E-4C01-9BD2-DA950539C62D}" destId="{EBA80429-4750-4E07-81C4-E0685CE6A942}" srcOrd="0" destOrd="0" presId="urn:microsoft.com/office/officeart/2005/8/layout/process1"/>
    <dgm:cxn modelId="{2374E319-0ED5-4264-8CFD-E90CA30FA768}" type="presParOf" srcId="{24A2984B-D61B-4B4E-B5ED-1B4318853AE7}" destId="{92EFB460-6DDA-4898-8DFA-5DDD21846B1F}" srcOrd="4" destOrd="0" presId="urn:microsoft.com/office/officeart/2005/8/layout/process1"/>
    <dgm:cxn modelId="{8277EAD1-ECF4-405D-81A4-E5EDC0C53AAA}" type="presParOf" srcId="{24A2984B-D61B-4B4E-B5ED-1B4318853AE7}" destId="{2D957E4E-5346-4CC2-B278-EE3CC8C1D790}" srcOrd="5" destOrd="0" presId="urn:microsoft.com/office/officeart/2005/8/layout/process1"/>
    <dgm:cxn modelId="{71642A53-CD68-43EA-82D2-4C0F297F7966}" type="presParOf" srcId="{2D957E4E-5346-4CC2-B278-EE3CC8C1D790}" destId="{9BC91F9F-8BF3-499D-B99C-2D6974238F94}" srcOrd="0" destOrd="0" presId="urn:microsoft.com/office/officeart/2005/8/layout/process1"/>
    <dgm:cxn modelId="{3D17836A-1F43-4A7B-BD1E-B2F84D0A137B}" type="presParOf" srcId="{24A2984B-D61B-4B4E-B5ED-1B4318853AE7}" destId="{F37E6F00-3114-4041-B565-0913E4CCF468}" srcOrd="6" destOrd="0" presId="urn:microsoft.com/office/officeart/2005/8/layout/process1"/>
    <dgm:cxn modelId="{4531115D-B79B-47CD-86C0-C92269EBD00D}" type="presParOf" srcId="{24A2984B-D61B-4B4E-B5ED-1B4318853AE7}" destId="{038C0667-05DA-41A9-83B6-FA0FF40A178A}" srcOrd="7" destOrd="0" presId="urn:microsoft.com/office/officeart/2005/8/layout/process1"/>
    <dgm:cxn modelId="{59325554-7095-4F48-8758-B8B0FFAC2C58}" type="presParOf" srcId="{038C0667-05DA-41A9-83B6-FA0FF40A178A}" destId="{C6BB7A85-D60C-42A6-9187-6B76DE0EA2FD}" srcOrd="0" destOrd="0" presId="urn:microsoft.com/office/officeart/2005/8/layout/process1"/>
    <dgm:cxn modelId="{C5FFF157-5AB3-4CC3-AF3D-2521AC2C0D15}" type="presParOf" srcId="{24A2984B-D61B-4B4E-B5ED-1B4318853AE7}" destId="{91FF869B-FFA9-4AAE-BCA5-A7E70B2CF556}" srcOrd="8" destOrd="0" presId="urn:microsoft.com/office/officeart/2005/8/layout/process1"/>
  </dgm:cxnLst>
  <dgm:bg/>
  <dgm:whole/>
</dgm:dataModel>
</file>

<file path=ppt/diagrams/data2.xml><?xml version="1.0" encoding="utf-8"?>
<dgm:dataModel xmlns:dgm="http://schemas.openxmlformats.org/drawingml/2006/diagram" xmlns:a="http://schemas.openxmlformats.org/drawingml/2006/main">
  <dgm:ptLst>
    <dgm:pt modelId="{D8371DE5-44C8-4149-868D-138B14ABDD82}" type="doc">
      <dgm:prSet loTypeId="urn:microsoft.com/office/officeart/2005/8/layout/chevron1" loCatId="process" qsTypeId="urn:microsoft.com/office/officeart/2005/8/quickstyle/simple1" qsCatId="simple" csTypeId="urn:microsoft.com/office/officeart/2005/8/colors/accent1_2" csCatId="accent1" phldr="1"/>
      <dgm:spPr/>
    </dgm:pt>
    <dgm:pt modelId="{86672701-F43D-44C7-8D71-F0033232BD20}">
      <dgm:prSet phldrT="[نص]"/>
      <dgm:spPr/>
      <dgm:t>
        <a:bodyPr/>
        <a:lstStyle/>
        <a:p>
          <a:pPr rtl="1"/>
          <a:r>
            <a:rPr lang="ar-SA" dirty="0" smtClean="0"/>
            <a:t>المرسل رئيس التحرير </a:t>
          </a:r>
          <a:endParaRPr lang="ar-SA" dirty="0"/>
        </a:p>
      </dgm:t>
    </dgm:pt>
    <dgm:pt modelId="{C17FB412-6B11-4CE0-9CA2-B575591FFF47}" type="parTrans" cxnId="{0FB153D0-3F20-488B-9322-11FC9ED42C0D}">
      <dgm:prSet/>
      <dgm:spPr/>
      <dgm:t>
        <a:bodyPr/>
        <a:lstStyle/>
        <a:p>
          <a:pPr rtl="1"/>
          <a:endParaRPr lang="ar-SA"/>
        </a:p>
      </dgm:t>
    </dgm:pt>
    <dgm:pt modelId="{928A97C7-B61D-4604-B092-3AFBBC8BFB62}" type="sibTrans" cxnId="{0FB153D0-3F20-488B-9322-11FC9ED42C0D}">
      <dgm:prSet/>
      <dgm:spPr/>
      <dgm:t>
        <a:bodyPr/>
        <a:lstStyle/>
        <a:p>
          <a:pPr rtl="1"/>
          <a:endParaRPr lang="ar-SA"/>
        </a:p>
      </dgm:t>
    </dgm:pt>
    <dgm:pt modelId="{890256A5-9CE9-43ED-8F47-C78668564E4D}">
      <dgm:prSet phldrT="[نص]"/>
      <dgm:spPr/>
      <dgm:t>
        <a:bodyPr/>
        <a:lstStyle/>
        <a:p>
          <a:pPr rtl="1"/>
          <a:r>
            <a:rPr lang="ar-SA" dirty="0" smtClean="0"/>
            <a:t>مادة إعلامية </a:t>
          </a:r>
          <a:endParaRPr lang="ar-SA" dirty="0"/>
        </a:p>
      </dgm:t>
    </dgm:pt>
    <dgm:pt modelId="{2226888A-064A-447A-8C65-E9EBA93F3A88}" type="parTrans" cxnId="{214F19D6-7DFE-4134-A760-23195D8A88FB}">
      <dgm:prSet/>
      <dgm:spPr/>
      <dgm:t>
        <a:bodyPr/>
        <a:lstStyle/>
        <a:p>
          <a:pPr rtl="1"/>
          <a:endParaRPr lang="ar-SA"/>
        </a:p>
      </dgm:t>
    </dgm:pt>
    <dgm:pt modelId="{854C2F6D-F517-4441-873B-6FEE377FD2AE}" type="sibTrans" cxnId="{214F19D6-7DFE-4134-A760-23195D8A88FB}">
      <dgm:prSet/>
      <dgm:spPr/>
      <dgm:t>
        <a:bodyPr/>
        <a:lstStyle/>
        <a:p>
          <a:pPr rtl="1"/>
          <a:endParaRPr lang="ar-SA"/>
        </a:p>
      </dgm:t>
    </dgm:pt>
    <dgm:pt modelId="{407CF550-E217-4945-84DF-98432CE61C00}">
      <dgm:prSet phldrT="[نص]"/>
      <dgm:spPr/>
      <dgm:t>
        <a:bodyPr/>
        <a:lstStyle/>
        <a:p>
          <a:pPr rtl="1"/>
          <a:r>
            <a:rPr lang="ar-SA" dirty="0" smtClean="0"/>
            <a:t>المتلقي </a:t>
          </a:r>
          <a:endParaRPr lang="ar-SA" dirty="0"/>
        </a:p>
      </dgm:t>
    </dgm:pt>
    <dgm:pt modelId="{D4950D87-CD88-4E22-942E-688EA46EDF92}" type="parTrans" cxnId="{B240DA3E-5F1A-41EB-8BF3-3BAF5F0220E8}">
      <dgm:prSet/>
      <dgm:spPr/>
      <dgm:t>
        <a:bodyPr/>
        <a:lstStyle/>
        <a:p>
          <a:pPr rtl="1"/>
          <a:endParaRPr lang="ar-SA"/>
        </a:p>
      </dgm:t>
    </dgm:pt>
    <dgm:pt modelId="{B4E4BCE3-2DA4-4D33-A75F-F7EA30AFBA7E}" type="sibTrans" cxnId="{B240DA3E-5F1A-41EB-8BF3-3BAF5F0220E8}">
      <dgm:prSet/>
      <dgm:spPr/>
      <dgm:t>
        <a:bodyPr/>
        <a:lstStyle/>
        <a:p>
          <a:pPr rtl="1"/>
          <a:endParaRPr lang="ar-SA"/>
        </a:p>
      </dgm:t>
    </dgm:pt>
    <dgm:pt modelId="{D1D00099-757F-4235-A29F-249B48CB511B}" type="pres">
      <dgm:prSet presAssocID="{D8371DE5-44C8-4149-868D-138B14ABDD82}" presName="Name0" presStyleCnt="0">
        <dgm:presLayoutVars>
          <dgm:dir/>
          <dgm:animLvl val="lvl"/>
          <dgm:resizeHandles val="exact"/>
        </dgm:presLayoutVars>
      </dgm:prSet>
      <dgm:spPr/>
    </dgm:pt>
    <dgm:pt modelId="{42AE1030-843C-4839-9449-5A5405F02BEE}" type="pres">
      <dgm:prSet presAssocID="{86672701-F43D-44C7-8D71-F0033232BD20}" presName="parTxOnly" presStyleLbl="node1" presStyleIdx="0" presStyleCnt="3">
        <dgm:presLayoutVars>
          <dgm:chMax val="0"/>
          <dgm:chPref val="0"/>
          <dgm:bulletEnabled val="1"/>
        </dgm:presLayoutVars>
      </dgm:prSet>
      <dgm:spPr/>
    </dgm:pt>
    <dgm:pt modelId="{F7B1EC3B-2B3E-4490-816F-34298E5E53FD}" type="pres">
      <dgm:prSet presAssocID="{928A97C7-B61D-4604-B092-3AFBBC8BFB62}" presName="parTxOnlySpace" presStyleCnt="0"/>
      <dgm:spPr/>
    </dgm:pt>
    <dgm:pt modelId="{613A2135-80D3-4050-A514-46F8F2DF46B7}" type="pres">
      <dgm:prSet presAssocID="{890256A5-9CE9-43ED-8F47-C78668564E4D}" presName="parTxOnly" presStyleLbl="node1" presStyleIdx="1" presStyleCnt="3">
        <dgm:presLayoutVars>
          <dgm:chMax val="0"/>
          <dgm:chPref val="0"/>
          <dgm:bulletEnabled val="1"/>
        </dgm:presLayoutVars>
      </dgm:prSet>
      <dgm:spPr/>
    </dgm:pt>
    <dgm:pt modelId="{3A18AE8D-97AD-447B-B332-BDF9B7355809}" type="pres">
      <dgm:prSet presAssocID="{854C2F6D-F517-4441-873B-6FEE377FD2AE}" presName="parTxOnlySpace" presStyleCnt="0"/>
      <dgm:spPr/>
    </dgm:pt>
    <dgm:pt modelId="{A66E14F2-B894-46C3-AC09-E55CF55F35D8}" type="pres">
      <dgm:prSet presAssocID="{407CF550-E217-4945-84DF-98432CE61C00}" presName="parTxOnly" presStyleLbl="node1" presStyleIdx="2" presStyleCnt="3" custLinFactNeighborX="2535" custLinFactNeighborY="-1881">
        <dgm:presLayoutVars>
          <dgm:chMax val="0"/>
          <dgm:chPref val="0"/>
          <dgm:bulletEnabled val="1"/>
        </dgm:presLayoutVars>
      </dgm:prSet>
      <dgm:spPr/>
    </dgm:pt>
  </dgm:ptLst>
  <dgm:cxnLst>
    <dgm:cxn modelId="{CF3AD8EB-4D1C-42D0-810D-6438079C5C1C}" type="presOf" srcId="{407CF550-E217-4945-84DF-98432CE61C00}" destId="{A66E14F2-B894-46C3-AC09-E55CF55F35D8}" srcOrd="0" destOrd="0" presId="urn:microsoft.com/office/officeart/2005/8/layout/chevron1"/>
    <dgm:cxn modelId="{B240DA3E-5F1A-41EB-8BF3-3BAF5F0220E8}" srcId="{D8371DE5-44C8-4149-868D-138B14ABDD82}" destId="{407CF550-E217-4945-84DF-98432CE61C00}" srcOrd="2" destOrd="0" parTransId="{D4950D87-CD88-4E22-942E-688EA46EDF92}" sibTransId="{B4E4BCE3-2DA4-4D33-A75F-F7EA30AFBA7E}"/>
    <dgm:cxn modelId="{214F19D6-7DFE-4134-A760-23195D8A88FB}" srcId="{D8371DE5-44C8-4149-868D-138B14ABDD82}" destId="{890256A5-9CE9-43ED-8F47-C78668564E4D}" srcOrd="1" destOrd="0" parTransId="{2226888A-064A-447A-8C65-E9EBA93F3A88}" sibTransId="{854C2F6D-F517-4441-873B-6FEE377FD2AE}"/>
    <dgm:cxn modelId="{1CB7AF37-AD14-4F37-B484-F0D6D293CD63}" type="presOf" srcId="{890256A5-9CE9-43ED-8F47-C78668564E4D}" destId="{613A2135-80D3-4050-A514-46F8F2DF46B7}" srcOrd="0" destOrd="0" presId="urn:microsoft.com/office/officeart/2005/8/layout/chevron1"/>
    <dgm:cxn modelId="{0FB153D0-3F20-488B-9322-11FC9ED42C0D}" srcId="{D8371DE5-44C8-4149-868D-138B14ABDD82}" destId="{86672701-F43D-44C7-8D71-F0033232BD20}" srcOrd="0" destOrd="0" parTransId="{C17FB412-6B11-4CE0-9CA2-B575591FFF47}" sibTransId="{928A97C7-B61D-4604-B092-3AFBBC8BFB62}"/>
    <dgm:cxn modelId="{2B626203-6F94-4B92-AC03-417D044034F9}" type="presOf" srcId="{D8371DE5-44C8-4149-868D-138B14ABDD82}" destId="{D1D00099-757F-4235-A29F-249B48CB511B}" srcOrd="0" destOrd="0" presId="urn:microsoft.com/office/officeart/2005/8/layout/chevron1"/>
    <dgm:cxn modelId="{813B7576-BF9F-46EF-B09C-4D3C07DFF683}" type="presOf" srcId="{86672701-F43D-44C7-8D71-F0033232BD20}" destId="{42AE1030-843C-4839-9449-5A5405F02BEE}" srcOrd="0" destOrd="0" presId="urn:microsoft.com/office/officeart/2005/8/layout/chevron1"/>
    <dgm:cxn modelId="{C923373A-8F49-4DBF-B8BD-10AAF47D9393}" type="presParOf" srcId="{D1D00099-757F-4235-A29F-249B48CB511B}" destId="{42AE1030-843C-4839-9449-5A5405F02BEE}" srcOrd="0" destOrd="0" presId="urn:microsoft.com/office/officeart/2005/8/layout/chevron1"/>
    <dgm:cxn modelId="{BE4A43DB-14A1-4390-8963-525A20FA86F6}" type="presParOf" srcId="{D1D00099-757F-4235-A29F-249B48CB511B}" destId="{F7B1EC3B-2B3E-4490-816F-34298E5E53FD}" srcOrd="1" destOrd="0" presId="urn:microsoft.com/office/officeart/2005/8/layout/chevron1"/>
    <dgm:cxn modelId="{0DA1803C-CE37-436C-A36D-89AED8022EEF}" type="presParOf" srcId="{D1D00099-757F-4235-A29F-249B48CB511B}" destId="{613A2135-80D3-4050-A514-46F8F2DF46B7}" srcOrd="2" destOrd="0" presId="urn:microsoft.com/office/officeart/2005/8/layout/chevron1"/>
    <dgm:cxn modelId="{2CD982AA-C9E3-4418-939A-56F5E649FD84}" type="presParOf" srcId="{D1D00099-757F-4235-A29F-249B48CB511B}" destId="{3A18AE8D-97AD-447B-B332-BDF9B7355809}" srcOrd="3" destOrd="0" presId="urn:microsoft.com/office/officeart/2005/8/layout/chevron1"/>
    <dgm:cxn modelId="{41429E0B-3A8C-44C3-8DF3-3053025620BE}" type="presParOf" srcId="{D1D00099-757F-4235-A29F-249B48CB511B}" destId="{A66E14F2-B894-46C3-AC09-E55CF55F35D8}" srcOrd="4" destOrd="0" presId="urn:microsoft.com/office/officeart/2005/8/layout/chevron1"/>
  </dgm:cxnLst>
  <dgm:bg/>
  <dgm:whole/>
</dgm:dataModel>
</file>

<file path=ppt/diagrams/data3.xml><?xml version="1.0" encoding="utf-8"?>
<dgm:dataModel xmlns:dgm="http://schemas.openxmlformats.org/drawingml/2006/diagram" xmlns:a="http://schemas.openxmlformats.org/drawingml/2006/main">
  <dgm:ptLst>
    <dgm:pt modelId="{9E1C53AE-829B-4519-8A79-0042F5719983}" type="doc">
      <dgm:prSet loTypeId="urn:microsoft.com/office/officeart/2005/8/layout/arrow2" loCatId="process" qsTypeId="urn:microsoft.com/office/officeart/2005/8/quickstyle/simple1" qsCatId="simple" csTypeId="urn:microsoft.com/office/officeart/2005/8/colors/accent1_2" csCatId="accent1" phldr="1"/>
      <dgm:spPr/>
    </dgm:pt>
    <dgm:pt modelId="{6D9A07AC-1F1F-4EC8-B7EA-780522137DFA}">
      <dgm:prSet phldrT="[نص]"/>
      <dgm:spPr/>
      <dgm:t>
        <a:bodyPr/>
        <a:lstStyle/>
        <a:p>
          <a:pPr rtl="1"/>
          <a:r>
            <a:rPr lang="ar-SA" dirty="0" smtClean="0"/>
            <a:t>وكالة </a:t>
          </a:r>
          <a:r>
            <a:rPr lang="ar-SA" dirty="0" err="1" smtClean="0"/>
            <a:t>الانباء</a:t>
          </a:r>
          <a:r>
            <a:rPr lang="ar-SA" dirty="0" smtClean="0"/>
            <a:t> </a:t>
          </a:r>
          <a:endParaRPr lang="ar-SA" dirty="0"/>
        </a:p>
      </dgm:t>
    </dgm:pt>
    <dgm:pt modelId="{54BF4D28-1861-4FE4-B09A-1459223A45CC}" type="parTrans" cxnId="{130DF896-8DAC-41E8-8648-D4CEA1FFB4D0}">
      <dgm:prSet/>
      <dgm:spPr/>
      <dgm:t>
        <a:bodyPr/>
        <a:lstStyle/>
        <a:p>
          <a:pPr rtl="1"/>
          <a:endParaRPr lang="ar-SA"/>
        </a:p>
      </dgm:t>
    </dgm:pt>
    <dgm:pt modelId="{064713BD-19E3-47D1-8DA3-C100095B2D05}" type="sibTrans" cxnId="{130DF896-8DAC-41E8-8648-D4CEA1FFB4D0}">
      <dgm:prSet/>
      <dgm:spPr/>
      <dgm:t>
        <a:bodyPr/>
        <a:lstStyle/>
        <a:p>
          <a:pPr rtl="1"/>
          <a:endParaRPr lang="ar-SA"/>
        </a:p>
      </dgm:t>
    </dgm:pt>
    <dgm:pt modelId="{5BBB1C3A-CBA8-42B6-AD4C-FCC93FA45155}">
      <dgm:prSet phldrT="[نص]"/>
      <dgm:spPr/>
      <dgm:t>
        <a:bodyPr/>
        <a:lstStyle/>
        <a:p>
          <a:pPr rtl="1"/>
          <a:r>
            <a:rPr lang="ar-SA" dirty="0" smtClean="0"/>
            <a:t>المراسلين </a:t>
          </a:r>
          <a:endParaRPr lang="ar-SA" dirty="0"/>
        </a:p>
      </dgm:t>
    </dgm:pt>
    <dgm:pt modelId="{8A20DD75-B8E9-4559-B801-8A5C5E04981C}" type="parTrans" cxnId="{72C45788-C923-4397-916E-8B260CFF0CEF}">
      <dgm:prSet/>
      <dgm:spPr/>
      <dgm:t>
        <a:bodyPr/>
        <a:lstStyle/>
        <a:p>
          <a:pPr rtl="1"/>
          <a:endParaRPr lang="ar-SA"/>
        </a:p>
      </dgm:t>
    </dgm:pt>
    <dgm:pt modelId="{85508B2B-63F8-474D-9916-B878935F6A33}" type="sibTrans" cxnId="{72C45788-C923-4397-916E-8B260CFF0CEF}">
      <dgm:prSet/>
      <dgm:spPr/>
      <dgm:t>
        <a:bodyPr/>
        <a:lstStyle/>
        <a:p>
          <a:pPr rtl="1"/>
          <a:endParaRPr lang="ar-SA"/>
        </a:p>
      </dgm:t>
    </dgm:pt>
    <dgm:pt modelId="{2DD19561-D7B2-4FB2-AC81-71931FB577B3}">
      <dgm:prSet phldrT="[نص]"/>
      <dgm:spPr/>
      <dgm:t>
        <a:bodyPr/>
        <a:lstStyle/>
        <a:p>
          <a:pPr rtl="1"/>
          <a:r>
            <a:rPr lang="ar-SA" dirty="0" smtClean="0"/>
            <a:t>مصادره الخاصة </a:t>
          </a:r>
          <a:endParaRPr lang="ar-SA" dirty="0"/>
        </a:p>
      </dgm:t>
    </dgm:pt>
    <dgm:pt modelId="{4F006C3E-1E3A-4605-A831-31D6AAA5E4F7}" type="parTrans" cxnId="{D9CD2271-DC87-470F-9C20-0E8B00B3BDBD}">
      <dgm:prSet/>
      <dgm:spPr/>
      <dgm:t>
        <a:bodyPr/>
        <a:lstStyle/>
        <a:p>
          <a:pPr rtl="1"/>
          <a:endParaRPr lang="ar-SA"/>
        </a:p>
      </dgm:t>
    </dgm:pt>
    <dgm:pt modelId="{47388E67-2C7B-4BFE-8956-A7ECBF9B48D2}" type="sibTrans" cxnId="{D9CD2271-DC87-470F-9C20-0E8B00B3BDBD}">
      <dgm:prSet/>
      <dgm:spPr/>
      <dgm:t>
        <a:bodyPr/>
        <a:lstStyle/>
        <a:p>
          <a:pPr rtl="1"/>
          <a:endParaRPr lang="ar-SA"/>
        </a:p>
      </dgm:t>
    </dgm:pt>
    <dgm:pt modelId="{51654FA3-9D1C-4BF7-B875-982BCA39ADBA}" type="pres">
      <dgm:prSet presAssocID="{9E1C53AE-829B-4519-8A79-0042F5719983}" presName="arrowDiagram" presStyleCnt="0">
        <dgm:presLayoutVars>
          <dgm:chMax val="5"/>
          <dgm:dir/>
          <dgm:resizeHandles val="exact"/>
        </dgm:presLayoutVars>
      </dgm:prSet>
      <dgm:spPr/>
    </dgm:pt>
    <dgm:pt modelId="{26BCF2AA-F621-4D90-9DE4-12153CFB0419}" type="pres">
      <dgm:prSet presAssocID="{9E1C53AE-829B-4519-8A79-0042F5719983}" presName="arrow" presStyleLbl="bgShp" presStyleIdx="0" presStyleCnt="1" custLinFactNeighborX="-42214" custLinFactNeighborY="-23607"/>
      <dgm:spPr/>
    </dgm:pt>
    <dgm:pt modelId="{6E2DAA04-B598-4D48-8036-9E8692251B72}" type="pres">
      <dgm:prSet presAssocID="{9E1C53AE-829B-4519-8A79-0042F5719983}" presName="arrowDiagram3" presStyleCnt="0"/>
      <dgm:spPr/>
    </dgm:pt>
    <dgm:pt modelId="{8AF16B44-E046-455D-83AD-90596B12AB1F}" type="pres">
      <dgm:prSet presAssocID="{6D9A07AC-1F1F-4EC8-B7EA-780522137DFA}" presName="bullet3a" presStyleLbl="node1" presStyleIdx="0" presStyleCnt="3"/>
      <dgm:spPr/>
    </dgm:pt>
    <dgm:pt modelId="{DBFAFF0B-F421-4520-AF58-499642B3B035}" type="pres">
      <dgm:prSet presAssocID="{6D9A07AC-1F1F-4EC8-B7EA-780522137DFA}" presName="textBox3a" presStyleLbl="revTx" presStyleIdx="0" presStyleCnt="3">
        <dgm:presLayoutVars>
          <dgm:bulletEnabled val="1"/>
        </dgm:presLayoutVars>
      </dgm:prSet>
      <dgm:spPr/>
    </dgm:pt>
    <dgm:pt modelId="{8BA64B57-4362-40CC-9E6F-47D1EFDD6E5F}" type="pres">
      <dgm:prSet presAssocID="{5BBB1C3A-CBA8-42B6-AD4C-FCC93FA45155}" presName="bullet3b" presStyleLbl="node1" presStyleIdx="1" presStyleCnt="3"/>
      <dgm:spPr/>
    </dgm:pt>
    <dgm:pt modelId="{39575893-16DE-495E-9373-65BE3560FB33}" type="pres">
      <dgm:prSet presAssocID="{5BBB1C3A-CBA8-42B6-AD4C-FCC93FA45155}" presName="textBox3b" presStyleLbl="revTx" presStyleIdx="1" presStyleCnt="3">
        <dgm:presLayoutVars>
          <dgm:bulletEnabled val="1"/>
        </dgm:presLayoutVars>
      </dgm:prSet>
      <dgm:spPr/>
    </dgm:pt>
    <dgm:pt modelId="{627D013D-71FB-4540-BCF9-0F5139C3E749}" type="pres">
      <dgm:prSet presAssocID="{2DD19561-D7B2-4FB2-AC81-71931FB577B3}" presName="bullet3c" presStyleLbl="node1" presStyleIdx="2" presStyleCnt="3"/>
      <dgm:spPr/>
    </dgm:pt>
    <dgm:pt modelId="{913716F6-C781-4555-BA45-6DB06282EB73}" type="pres">
      <dgm:prSet presAssocID="{2DD19561-D7B2-4FB2-AC81-71931FB577B3}" presName="textBox3c" presStyleLbl="revTx" presStyleIdx="2" presStyleCnt="3">
        <dgm:presLayoutVars>
          <dgm:bulletEnabled val="1"/>
        </dgm:presLayoutVars>
      </dgm:prSet>
      <dgm:spPr/>
    </dgm:pt>
  </dgm:ptLst>
  <dgm:cxnLst>
    <dgm:cxn modelId="{130DF896-8DAC-41E8-8648-D4CEA1FFB4D0}" srcId="{9E1C53AE-829B-4519-8A79-0042F5719983}" destId="{6D9A07AC-1F1F-4EC8-B7EA-780522137DFA}" srcOrd="0" destOrd="0" parTransId="{54BF4D28-1861-4FE4-B09A-1459223A45CC}" sibTransId="{064713BD-19E3-47D1-8DA3-C100095B2D05}"/>
    <dgm:cxn modelId="{D9CD2271-DC87-470F-9C20-0E8B00B3BDBD}" srcId="{9E1C53AE-829B-4519-8A79-0042F5719983}" destId="{2DD19561-D7B2-4FB2-AC81-71931FB577B3}" srcOrd="2" destOrd="0" parTransId="{4F006C3E-1E3A-4605-A831-31D6AAA5E4F7}" sibTransId="{47388E67-2C7B-4BFE-8956-A7ECBF9B48D2}"/>
    <dgm:cxn modelId="{F23791B8-B7E6-44E7-B207-1FDC487C5CF9}" type="presOf" srcId="{6D9A07AC-1F1F-4EC8-B7EA-780522137DFA}" destId="{DBFAFF0B-F421-4520-AF58-499642B3B035}" srcOrd="0" destOrd="0" presId="urn:microsoft.com/office/officeart/2005/8/layout/arrow2"/>
    <dgm:cxn modelId="{D83EF8AA-976D-48C0-84F5-E97E31DB7CBF}" type="presOf" srcId="{2DD19561-D7B2-4FB2-AC81-71931FB577B3}" destId="{913716F6-C781-4555-BA45-6DB06282EB73}" srcOrd="0" destOrd="0" presId="urn:microsoft.com/office/officeart/2005/8/layout/arrow2"/>
    <dgm:cxn modelId="{72C45788-C923-4397-916E-8B260CFF0CEF}" srcId="{9E1C53AE-829B-4519-8A79-0042F5719983}" destId="{5BBB1C3A-CBA8-42B6-AD4C-FCC93FA45155}" srcOrd="1" destOrd="0" parTransId="{8A20DD75-B8E9-4559-B801-8A5C5E04981C}" sibTransId="{85508B2B-63F8-474D-9916-B878935F6A33}"/>
    <dgm:cxn modelId="{384F9373-969C-4351-8238-F70A8C0C5508}" type="presOf" srcId="{9E1C53AE-829B-4519-8A79-0042F5719983}" destId="{51654FA3-9D1C-4BF7-B875-982BCA39ADBA}" srcOrd="0" destOrd="0" presId="urn:microsoft.com/office/officeart/2005/8/layout/arrow2"/>
    <dgm:cxn modelId="{754889AD-A0A7-43B1-8B1E-CCAC03B90086}" type="presOf" srcId="{5BBB1C3A-CBA8-42B6-AD4C-FCC93FA45155}" destId="{39575893-16DE-495E-9373-65BE3560FB33}" srcOrd="0" destOrd="0" presId="urn:microsoft.com/office/officeart/2005/8/layout/arrow2"/>
    <dgm:cxn modelId="{5FFF963A-F633-427D-90AA-EB7E66C48FC9}" type="presParOf" srcId="{51654FA3-9D1C-4BF7-B875-982BCA39ADBA}" destId="{26BCF2AA-F621-4D90-9DE4-12153CFB0419}" srcOrd="0" destOrd="0" presId="urn:microsoft.com/office/officeart/2005/8/layout/arrow2"/>
    <dgm:cxn modelId="{B3CFC32B-327B-47B4-BC73-7C25AE663056}" type="presParOf" srcId="{51654FA3-9D1C-4BF7-B875-982BCA39ADBA}" destId="{6E2DAA04-B598-4D48-8036-9E8692251B72}" srcOrd="1" destOrd="0" presId="urn:microsoft.com/office/officeart/2005/8/layout/arrow2"/>
    <dgm:cxn modelId="{C9C388C1-459F-463A-94BA-20FC823EE752}" type="presParOf" srcId="{6E2DAA04-B598-4D48-8036-9E8692251B72}" destId="{8AF16B44-E046-455D-83AD-90596B12AB1F}" srcOrd="0" destOrd="0" presId="urn:microsoft.com/office/officeart/2005/8/layout/arrow2"/>
    <dgm:cxn modelId="{7C3935B0-6005-4065-97CF-2FD962E5BD8F}" type="presParOf" srcId="{6E2DAA04-B598-4D48-8036-9E8692251B72}" destId="{DBFAFF0B-F421-4520-AF58-499642B3B035}" srcOrd="1" destOrd="0" presId="urn:microsoft.com/office/officeart/2005/8/layout/arrow2"/>
    <dgm:cxn modelId="{FB9D9BB3-CB55-4393-A601-A8A62464AD05}" type="presParOf" srcId="{6E2DAA04-B598-4D48-8036-9E8692251B72}" destId="{8BA64B57-4362-40CC-9E6F-47D1EFDD6E5F}" srcOrd="2" destOrd="0" presId="urn:microsoft.com/office/officeart/2005/8/layout/arrow2"/>
    <dgm:cxn modelId="{6A361BEA-7388-42D4-81F8-15C75CE59195}" type="presParOf" srcId="{6E2DAA04-B598-4D48-8036-9E8692251B72}" destId="{39575893-16DE-495E-9373-65BE3560FB33}" srcOrd="3" destOrd="0" presId="urn:microsoft.com/office/officeart/2005/8/layout/arrow2"/>
    <dgm:cxn modelId="{EBE1D8BF-FEAE-46F9-B05A-3D556338FE99}" type="presParOf" srcId="{6E2DAA04-B598-4D48-8036-9E8692251B72}" destId="{627D013D-71FB-4540-BCF9-0F5139C3E749}" srcOrd="4" destOrd="0" presId="urn:microsoft.com/office/officeart/2005/8/layout/arrow2"/>
    <dgm:cxn modelId="{A098612B-F374-46A9-818B-A72B05ABAA2D}" type="presParOf" srcId="{6E2DAA04-B598-4D48-8036-9E8692251B72}" destId="{913716F6-C781-4555-BA45-6DB06282EB73}" srcOrd="5" destOrd="0" presId="urn:microsoft.com/office/officeart/2005/8/layout/arrow2"/>
  </dgm:cxnLst>
  <dgm:bg/>
  <dgm:whole/>
</dgm:dataModel>
</file>

<file path=ppt/diagrams/data4.xml><?xml version="1.0" encoding="utf-8"?>
<dgm:dataModel xmlns:dgm="http://schemas.openxmlformats.org/drawingml/2006/diagram" xmlns:a="http://schemas.openxmlformats.org/drawingml/2006/main">
  <dgm:ptLst>
    <dgm:pt modelId="{D8371DE5-44C8-4149-868D-138B14ABDD82}" type="doc">
      <dgm:prSet loTypeId="urn:microsoft.com/office/officeart/2005/8/layout/chevron1" loCatId="process" qsTypeId="urn:microsoft.com/office/officeart/2005/8/quickstyle/simple1" qsCatId="simple" csTypeId="urn:microsoft.com/office/officeart/2005/8/colors/accent1_2" csCatId="accent1" phldr="1"/>
      <dgm:spPr/>
    </dgm:pt>
    <dgm:pt modelId="{86672701-F43D-44C7-8D71-F0033232BD20}">
      <dgm:prSet phldrT="[نص]"/>
      <dgm:spPr/>
      <dgm:t>
        <a:bodyPr/>
        <a:lstStyle/>
        <a:p>
          <a:pPr rtl="1"/>
          <a:r>
            <a:rPr lang="ar-SA" dirty="0" smtClean="0"/>
            <a:t>المرسل رئيس التحرير </a:t>
          </a:r>
          <a:endParaRPr lang="ar-SA" dirty="0"/>
        </a:p>
      </dgm:t>
    </dgm:pt>
    <dgm:pt modelId="{C17FB412-6B11-4CE0-9CA2-B575591FFF47}" type="parTrans" cxnId="{0FB153D0-3F20-488B-9322-11FC9ED42C0D}">
      <dgm:prSet/>
      <dgm:spPr/>
      <dgm:t>
        <a:bodyPr/>
        <a:lstStyle/>
        <a:p>
          <a:pPr rtl="1"/>
          <a:endParaRPr lang="ar-SA"/>
        </a:p>
      </dgm:t>
    </dgm:pt>
    <dgm:pt modelId="{928A97C7-B61D-4604-B092-3AFBBC8BFB62}" type="sibTrans" cxnId="{0FB153D0-3F20-488B-9322-11FC9ED42C0D}">
      <dgm:prSet/>
      <dgm:spPr/>
      <dgm:t>
        <a:bodyPr/>
        <a:lstStyle/>
        <a:p>
          <a:pPr rtl="1"/>
          <a:endParaRPr lang="ar-SA"/>
        </a:p>
      </dgm:t>
    </dgm:pt>
    <dgm:pt modelId="{890256A5-9CE9-43ED-8F47-C78668564E4D}">
      <dgm:prSet phldrT="[نص]"/>
      <dgm:spPr/>
      <dgm:t>
        <a:bodyPr/>
        <a:lstStyle/>
        <a:p>
          <a:pPr rtl="1"/>
          <a:r>
            <a:rPr lang="ar-SA" dirty="0" smtClean="0"/>
            <a:t>مادة إعلامية </a:t>
          </a:r>
          <a:endParaRPr lang="ar-SA" dirty="0"/>
        </a:p>
      </dgm:t>
    </dgm:pt>
    <dgm:pt modelId="{2226888A-064A-447A-8C65-E9EBA93F3A88}" type="parTrans" cxnId="{214F19D6-7DFE-4134-A760-23195D8A88FB}">
      <dgm:prSet/>
      <dgm:spPr/>
      <dgm:t>
        <a:bodyPr/>
        <a:lstStyle/>
        <a:p>
          <a:pPr rtl="1"/>
          <a:endParaRPr lang="ar-SA"/>
        </a:p>
      </dgm:t>
    </dgm:pt>
    <dgm:pt modelId="{854C2F6D-F517-4441-873B-6FEE377FD2AE}" type="sibTrans" cxnId="{214F19D6-7DFE-4134-A760-23195D8A88FB}">
      <dgm:prSet/>
      <dgm:spPr/>
      <dgm:t>
        <a:bodyPr/>
        <a:lstStyle/>
        <a:p>
          <a:pPr rtl="1"/>
          <a:endParaRPr lang="ar-SA"/>
        </a:p>
      </dgm:t>
    </dgm:pt>
    <dgm:pt modelId="{407CF550-E217-4945-84DF-98432CE61C00}">
      <dgm:prSet phldrT="[نص]"/>
      <dgm:spPr/>
      <dgm:t>
        <a:bodyPr/>
        <a:lstStyle/>
        <a:p>
          <a:pPr rtl="1"/>
          <a:r>
            <a:rPr lang="ar-SA" dirty="0" smtClean="0"/>
            <a:t>المتلقي </a:t>
          </a:r>
          <a:endParaRPr lang="ar-SA" dirty="0"/>
        </a:p>
      </dgm:t>
    </dgm:pt>
    <dgm:pt modelId="{D4950D87-CD88-4E22-942E-688EA46EDF92}" type="parTrans" cxnId="{B240DA3E-5F1A-41EB-8BF3-3BAF5F0220E8}">
      <dgm:prSet/>
      <dgm:spPr/>
      <dgm:t>
        <a:bodyPr/>
        <a:lstStyle/>
        <a:p>
          <a:pPr rtl="1"/>
          <a:endParaRPr lang="ar-SA"/>
        </a:p>
      </dgm:t>
    </dgm:pt>
    <dgm:pt modelId="{B4E4BCE3-2DA4-4D33-A75F-F7EA30AFBA7E}" type="sibTrans" cxnId="{B240DA3E-5F1A-41EB-8BF3-3BAF5F0220E8}">
      <dgm:prSet/>
      <dgm:spPr/>
      <dgm:t>
        <a:bodyPr/>
        <a:lstStyle/>
        <a:p>
          <a:pPr rtl="1"/>
          <a:endParaRPr lang="ar-SA"/>
        </a:p>
      </dgm:t>
    </dgm:pt>
    <dgm:pt modelId="{D1D00099-757F-4235-A29F-249B48CB511B}" type="pres">
      <dgm:prSet presAssocID="{D8371DE5-44C8-4149-868D-138B14ABDD82}" presName="Name0" presStyleCnt="0">
        <dgm:presLayoutVars>
          <dgm:dir/>
          <dgm:animLvl val="lvl"/>
          <dgm:resizeHandles val="exact"/>
        </dgm:presLayoutVars>
      </dgm:prSet>
      <dgm:spPr/>
    </dgm:pt>
    <dgm:pt modelId="{42AE1030-843C-4839-9449-5A5405F02BEE}" type="pres">
      <dgm:prSet presAssocID="{86672701-F43D-44C7-8D71-F0033232BD20}" presName="parTxOnly" presStyleLbl="node1" presStyleIdx="0" presStyleCnt="3">
        <dgm:presLayoutVars>
          <dgm:chMax val="0"/>
          <dgm:chPref val="0"/>
          <dgm:bulletEnabled val="1"/>
        </dgm:presLayoutVars>
      </dgm:prSet>
      <dgm:spPr/>
    </dgm:pt>
    <dgm:pt modelId="{F7B1EC3B-2B3E-4490-816F-34298E5E53FD}" type="pres">
      <dgm:prSet presAssocID="{928A97C7-B61D-4604-B092-3AFBBC8BFB62}" presName="parTxOnlySpace" presStyleCnt="0"/>
      <dgm:spPr/>
    </dgm:pt>
    <dgm:pt modelId="{613A2135-80D3-4050-A514-46F8F2DF46B7}" type="pres">
      <dgm:prSet presAssocID="{890256A5-9CE9-43ED-8F47-C78668564E4D}" presName="parTxOnly" presStyleLbl="node1" presStyleIdx="1" presStyleCnt="3">
        <dgm:presLayoutVars>
          <dgm:chMax val="0"/>
          <dgm:chPref val="0"/>
          <dgm:bulletEnabled val="1"/>
        </dgm:presLayoutVars>
      </dgm:prSet>
      <dgm:spPr/>
    </dgm:pt>
    <dgm:pt modelId="{3A18AE8D-97AD-447B-B332-BDF9B7355809}" type="pres">
      <dgm:prSet presAssocID="{854C2F6D-F517-4441-873B-6FEE377FD2AE}" presName="parTxOnlySpace" presStyleCnt="0"/>
      <dgm:spPr/>
    </dgm:pt>
    <dgm:pt modelId="{A66E14F2-B894-46C3-AC09-E55CF55F35D8}" type="pres">
      <dgm:prSet presAssocID="{407CF550-E217-4945-84DF-98432CE61C00}" presName="parTxOnly" presStyleLbl="node1" presStyleIdx="2" presStyleCnt="3" custLinFactNeighborX="2535" custLinFactNeighborY="-1881">
        <dgm:presLayoutVars>
          <dgm:chMax val="0"/>
          <dgm:chPref val="0"/>
          <dgm:bulletEnabled val="1"/>
        </dgm:presLayoutVars>
      </dgm:prSet>
      <dgm:spPr/>
    </dgm:pt>
  </dgm:ptLst>
  <dgm:cxnLst>
    <dgm:cxn modelId="{B240DA3E-5F1A-41EB-8BF3-3BAF5F0220E8}" srcId="{D8371DE5-44C8-4149-868D-138B14ABDD82}" destId="{407CF550-E217-4945-84DF-98432CE61C00}" srcOrd="2" destOrd="0" parTransId="{D4950D87-CD88-4E22-942E-688EA46EDF92}" sibTransId="{B4E4BCE3-2DA4-4D33-A75F-F7EA30AFBA7E}"/>
    <dgm:cxn modelId="{E99C8A26-D81B-43B9-8636-8C8A59349D85}" type="presOf" srcId="{86672701-F43D-44C7-8D71-F0033232BD20}" destId="{42AE1030-843C-4839-9449-5A5405F02BEE}" srcOrd="0" destOrd="0" presId="urn:microsoft.com/office/officeart/2005/8/layout/chevron1"/>
    <dgm:cxn modelId="{214F19D6-7DFE-4134-A760-23195D8A88FB}" srcId="{D8371DE5-44C8-4149-868D-138B14ABDD82}" destId="{890256A5-9CE9-43ED-8F47-C78668564E4D}" srcOrd="1" destOrd="0" parTransId="{2226888A-064A-447A-8C65-E9EBA93F3A88}" sibTransId="{854C2F6D-F517-4441-873B-6FEE377FD2AE}"/>
    <dgm:cxn modelId="{14D31896-8AEB-4C22-BD62-D530904E1A10}" type="presOf" srcId="{D8371DE5-44C8-4149-868D-138B14ABDD82}" destId="{D1D00099-757F-4235-A29F-249B48CB511B}" srcOrd="0" destOrd="0" presId="urn:microsoft.com/office/officeart/2005/8/layout/chevron1"/>
    <dgm:cxn modelId="{0FB153D0-3F20-488B-9322-11FC9ED42C0D}" srcId="{D8371DE5-44C8-4149-868D-138B14ABDD82}" destId="{86672701-F43D-44C7-8D71-F0033232BD20}" srcOrd="0" destOrd="0" parTransId="{C17FB412-6B11-4CE0-9CA2-B575591FFF47}" sibTransId="{928A97C7-B61D-4604-B092-3AFBBC8BFB62}"/>
    <dgm:cxn modelId="{42E55CE0-1FC1-4178-BD20-15DE38CDC4FE}" type="presOf" srcId="{407CF550-E217-4945-84DF-98432CE61C00}" destId="{A66E14F2-B894-46C3-AC09-E55CF55F35D8}" srcOrd="0" destOrd="0" presId="urn:microsoft.com/office/officeart/2005/8/layout/chevron1"/>
    <dgm:cxn modelId="{DB561B99-1BA2-4273-AC79-60D37961BAA3}" type="presOf" srcId="{890256A5-9CE9-43ED-8F47-C78668564E4D}" destId="{613A2135-80D3-4050-A514-46F8F2DF46B7}" srcOrd="0" destOrd="0" presId="urn:microsoft.com/office/officeart/2005/8/layout/chevron1"/>
    <dgm:cxn modelId="{5DF4B2DB-5A30-407B-9415-3026A6CF81EF}" type="presParOf" srcId="{D1D00099-757F-4235-A29F-249B48CB511B}" destId="{42AE1030-843C-4839-9449-5A5405F02BEE}" srcOrd="0" destOrd="0" presId="urn:microsoft.com/office/officeart/2005/8/layout/chevron1"/>
    <dgm:cxn modelId="{45172CE0-0351-4584-8382-30778E772FCA}" type="presParOf" srcId="{D1D00099-757F-4235-A29F-249B48CB511B}" destId="{F7B1EC3B-2B3E-4490-816F-34298E5E53FD}" srcOrd="1" destOrd="0" presId="urn:microsoft.com/office/officeart/2005/8/layout/chevron1"/>
    <dgm:cxn modelId="{FC15FF9A-FE0A-4DF5-8799-633ECD2FFB9B}" type="presParOf" srcId="{D1D00099-757F-4235-A29F-249B48CB511B}" destId="{613A2135-80D3-4050-A514-46F8F2DF46B7}" srcOrd="2" destOrd="0" presId="urn:microsoft.com/office/officeart/2005/8/layout/chevron1"/>
    <dgm:cxn modelId="{722C6678-CE96-4B85-8002-1C6AE34BB920}" type="presParOf" srcId="{D1D00099-757F-4235-A29F-249B48CB511B}" destId="{3A18AE8D-97AD-447B-B332-BDF9B7355809}" srcOrd="3" destOrd="0" presId="urn:microsoft.com/office/officeart/2005/8/layout/chevron1"/>
    <dgm:cxn modelId="{296E48F2-7061-4303-9EB1-45D95C28D0ED}" type="presParOf" srcId="{D1D00099-757F-4235-A29F-249B48CB511B}" destId="{A66E14F2-B894-46C3-AC09-E55CF55F35D8}" srcOrd="4" destOrd="0" presId="urn:microsoft.com/office/officeart/2005/8/layout/chevron1"/>
  </dgm:cxnLst>
  <dgm:bg/>
  <dgm:whole/>
</dgm:dataModel>
</file>

<file path=ppt/diagrams/data5.xml><?xml version="1.0" encoding="utf-8"?>
<dgm:dataModel xmlns:dgm="http://schemas.openxmlformats.org/drawingml/2006/diagram" xmlns:a="http://schemas.openxmlformats.org/drawingml/2006/main">
  <dgm:ptLst>
    <dgm:pt modelId="{9E1C53AE-829B-4519-8A79-0042F5719983}" type="doc">
      <dgm:prSet loTypeId="urn:microsoft.com/office/officeart/2005/8/layout/arrow2" loCatId="process" qsTypeId="urn:microsoft.com/office/officeart/2005/8/quickstyle/simple1" qsCatId="simple" csTypeId="urn:microsoft.com/office/officeart/2005/8/colors/accent1_2" csCatId="accent1" phldr="1"/>
      <dgm:spPr/>
    </dgm:pt>
    <dgm:pt modelId="{6D9A07AC-1F1F-4EC8-B7EA-780522137DFA}">
      <dgm:prSet phldrT="[نص]"/>
      <dgm:spPr/>
      <dgm:t>
        <a:bodyPr/>
        <a:lstStyle/>
        <a:p>
          <a:pPr rtl="1"/>
          <a:r>
            <a:rPr lang="ar-SA" dirty="0" smtClean="0"/>
            <a:t>مندوب </a:t>
          </a:r>
          <a:endParaRPr lang="ar-SA" dirty="0"/>
        </a:p>
      </dgm:t>
    </dgm:pt>
    <dgm:pt modelId="{54BF4D28-1861-4FE4-B09A-1459223A45CC}" type="parTrans" cxnId="{130DF896-8DAC-41E8-8648-D4CEA1FFB4D0}">
      <dgm:prSet/>
      <dgm:spPr/>
      <dgm:t>
        <a:bodyPr/>
        <a:lstStyle/>
        <a:p>
          <a:pPr rtl="1"/>
          <a:endParaRPr lang="ar-SA"/>
        </a:p>
      </dgm:t>
    </dgm:pt>
    <dgm:pt modelId="{064713BD-19E3-47D1-8DA3-C100095B2D05}" type="sibTrans" cxnId="{130DF896-8DAC-41E8-8648-D4CEA1FFB4D0}">
      <dgm:prSet/>
      <dgm:spPr/>
      <dgm:t>
        <a:bodyPr/>
        <a:lstStyle/>
        <a:p>
          <a:pPr rtl="1"/>
          <a:endParaRPr lang="ar-SA"/>
        </a:p>
      </dgm:t>
    </dgm:pt>
    <dgm:pt modelId="{5BBB1C3A-CBA8-42B6-AD4C-FCC93FA45155}">
      <dgm:prSet phldrT="[نص]"/>
      <dgm:spPr/>
      <dgm:t>
        <a:bodyPr/>
        <a:lstStyle/>
        <a:p>
          <a:pPr rtl="1"/>
          <a:r>
            <a:rPr lang="ar-SA" dirty="0" smtClean="0"/>
            <a:t>المراسلين </a:t>
          </a:r>
          <a:endParaRPr lang="ar-SA" dirty="0"/>
        </a:p>
      </dgm:t>
    </dgm:pt>
    <dgm:pt modelId="{8A20DD75-B8E9-4559-B801-8A5C5E04981C}" type="parTrans" cxnId="{72C45788-C923-4397-916E-8B260CFF0CEF}">
      <dgm:prSet/>
      <dgm:spPr/>
      <dgm:t>
        <a:bodyPr/>
        <a:lstStyle/>
        <a:p>
          <a:pPr rtl="1"/>
          <a:endParaRPr lang="ar-SA"/>
        </a:p>
      </dgm:t>
    </dgm:pt>
    <dgm:pt modelId="{85508B2B-63F8-474D-9916-B878935F6A33}" type="sibTrans" cxnId="{72C45788-C923-4397-916E-8B260CFF0CEF}">
      <dgm:prSet/>
      <dgm:spPr/>
      <dgm:t>
        <a:bodyPr/>
        <a:lstStyle/>
        <a:p>
          <a:pPr rtl="1"/>
          <a:endParaRPr lang="ar-SA"/>
        </a:p>
      </dgm:t>
    </dgm:pt>
    <dgm:pt modelId="{2DD19561-D7B2-4FB2-AC81-71931FB577B3}">
      <dgm:prSet phldrT="[نص]"/>
      <dgm:spPr/>
      <dgm:t>
        <a:bodyPr/>
        <a:lstStyle/>
        <a:p>
          <a:pPr rtl="1"/>
          <a:r>
            <a:rPr lang="ar-SA" dirty="0" smtClean="0"/>
            <a:t>الكتاب – المحررين </a:t>
          </a:r>
          <a:endParaRPr lang="ar-SA" dirty="0"/>
        </a:p>
      </dgm:t>
    </dgm:pt>
    <dgm:pt modelId="{4F006C3E-1E3A-4605-A831-31D6AAA5E4F7}" type="parTrans" cxnId="{D9CD2271-DC87-470F-9C20-0E8B00B3BDBD}">
      <dgm:prSet/>
      <dgm:spPr/>
      <dgm:t>
        <a:bodyPr/>
        <a:lstStyle/>
        <a:p>
          <a:pPr rtl="1"/>
          <a:endParaRPr lang="ar-SA"/>
        </a:p>
      </dgm:t>
    </dgm:pt>
    <dgm:pt modelId="{47388E67-2C7B-4BFE-8956-A7ECBF9B48D2}" type="sibTrans" cxnId="{D9CD2271-DC87-470F-9C20-0E8B00B3BDBD}">
      <dgm:prSet/>
      <dgm:spPr/>
      <dgm:t>
        <a:bodyPr/>
        <a:lstStyle/>
        <a:p>
          <a:pPr rtl="1"/>
          <a:endParaRPr lang="ar-SA"/>
        </a:p>
      </dgm:t>
    </dgm:pt>
    <dgm:pt modelId="{51654FA3-9D1C-4BF7-B875-982BCA39ADBA}" type="pres">
      <dgm:prSet presAssocID="{9E1C53AE-829B-4519-8A79-0042F5719983}" presName="arrowDiagram" presStyleCnt="0">
        <dgm:presLayoutVars>
          <dgm:chMax val="5"/>
          <dgm:dir/>
          <dgm:resizeHandles val="exact"/>
        </dgm:presLayoutVars>
      </dgm:prSet>
      <dgm:spPr/>
    </dgm:pt>
    <dgm:pt modelId="{26BCF2AA-F621-4D90-9DE4-12153CFB0419}" type="pres">
      <dgm:prSet presAssocID="{9E1C53AE-829B-4519-8A79-0042F5719983}" presName="arrow" presStyleLbl="bgShp" presStyleIdx="0" presStyleCnt="1" custLinFactNeighborX="-42214" custLinFactNeighborY="-23607"/>
      <dgm:spPr/>
    </dgm:pt>
    <dgm:pt modelId="{6E2DAA04-B598-4D48-8036-9E8692251B72}" type="pres">
      <dgm:prSet presAssocID="{9E1C53AE-829B-4519-8A79-0042F5719983}" presName="arrowDiagram3" presStyleCnt="0"/>
      <dgm:spPr/>
    </dgm:pt>
    <dgm:pt modelId="{8AF16B44-E046-455D-83AD-90596B12AB1F}" type="pres">
      <dgm:prSet presAssocID="{6D9A07AC-1F1F-4EC8-B7EA-780522137DFA}" presName="bullet3a" presStyleLbl="node1" presStyleIdx="0" presStyleCnt="3"/>
      <dgm:spPr/>
    </dgm:pt>
    <dgm:pt modelId="{DBFAFF0B-F421-4520-AF58-499642B3B035}" type="pres">
      <dgm:prSet presAssocID="{6D9A07AC-1F1F-4EC8-B7EA-780522137DFA}" presName="textBox3a" presStyleLbl="revTx" presStyleIdx="0" presStyleCnt="3">
        <dgm:presLayoutVars>
          <dgm:bulletEnabled val="1"/>
        </dgm:presLayoutVars>
      </dgm:prSet>
      <dgm:spPr/>
    </dgm:pt>
    <dgm:pt modelId="{8BA64B57-4362-40CC-9E6F-47D1EFDD6E5F}" type="pres">
      <dgm:prSet presAssocID="{5BBB1C3A-CBA8-42B6-AD4C-FCC93FA45155}" presName="bullet3b" presStyleLbl="node1" presStyleIdx="1" presStyleCnt="3"/>
      <dgm:spPr/>
    </dgm:pt>
    <dgm:pt modelId="{39575893-16DE-495E-9373-65BE3560FB33}" type="pres">
      <dgm:prSet presAssocID="{5BBB1C3A-CBA8-42B6-AD4C-FCC93FA45155}" presName="textBox3b" presStyleLbl="revTx" presStyleIdx="1" presStyleCnt="3">
        <dgm:presLayoutVars>
          <dgm:bulletEnabled val="1"/>
        </dgm:presLayoutVars>
      </dgm:prSet>
      <dgm:spPr/>
    </dgm:pt>
    <dgm:pt modelId="{627D013D-71FB-4540-BCF9-0F5139C3E749}" type="pres">
      <dgm:prSet presAssocID="{2DD19561-D7B2-4FB2-AC81-71931FB577B3}" presName="bullet3c" presStyleLbl="node1" presStyleIdx="2" presStyleCnt="3"/>
      <dgm:spPr/>
    </dgm:pt>
    <dgm:pt modelId="{913716F6-C781-4555-BA45-6DB06282EB73}" type="pres">
      <dgm:prSet presAssocID="{2DD19561-D7B2-4FB2-AC81-71931FB577B3}" presName="textBox3c" presStyleLbl="revTx" presStyleIdx="2" presStyleCnt="3">
        <dgm:presLayoutVars>
          <dgm:bulletEnabled val="1"/>
        </dgm:presLayoutVars>
      </dgm:prSet>
      <dgm:spPr/>
    </dgm:pt>
  </dgm:ptLst>
  <dgm:cxnLst>
    <dgm:cxn modelId="{BAD44658-0B96-401A-BD1E-9F54A46C57CE}" type="presOf" srcId="{5BBB1C3A-CBA8-42B6-AD4C-FCC93FA45155}" destId="{39575893-16DE-495E-9373-65BE3560FB33}" srcOrd="0" destOrd="0" presId="urn:microsoft.com/office/officeart/2005/8/layout/arrow2"/>
    <dgm:cxn modelId="{130DF896-8DAC-41E8-8648-D4CEA1FFB4D0}" srcId="{9E1C53AE-829B-4519-8A79-0042F5719983}" destId="{6D9A07AC-1F1F-4EC8-B7EA-780522137DFA}" srcOrd="0" destOrd="0" parTransId="{54BF4D28-1861-4FE4-B09A-1459223A45CC}" sibTransId="{064713BD-19E3-47D1-8DA3-C100095B2D05}"/>
    <dgm:cxn modelId="{D9CD2271-DC87-470F-9C20-0E8B00B3BDBD}" srcId="{9E1C53AE-829B-4519-8A79-0042F5719983}" destId="{2DD19561-D7B2-4FB2-AC81-71931FB577B3}" srcOrd="2" destOrd="0" parTransId="{4F006C3E-1E3A-4605-A831-31D6AAA5E4F7}" sibTransId="{47388E67-2C7B-4BFE-8956-A7ECBF9B48D2}"/>
    <dgm:cxn modelId="{A0F0778B-C01D-4F40-9B14-12E1A30134A3}" type="presOf" srcId="{9E1C53AE-829B-4519-8A79-0042F5719983}" destId="{51654FA3-9D1C-4BF7-B875-982BCA39ADBA}" srcOrd="0" destOrd="0" presId="urn:microsoft.com/office/officeart/2005/8/layout/arrow2"/>
    <dgm:cxn modelId="{16B5D409-7E62-41FA-B742-1B3EE2A3B8D6}" type="presOf" srcId="{6D9A07AC-1F1F-4EC8-B7EA-780522137DFA}" destId="{DBFAFF0B-F421-4520-AF58-499642B3B035}" srcOrd="0" destOrd="0" presId="urn:microsoft.com/office/officeart/2005/8/layout/arrow2"/>
    <dgm:cxn modelId="{F3B0117C-1C74-4719-A2FE-5C20254E5CA2}" type="presOf" srcId="{2DD19561-D7B2-4FB2-AC81-71931FB577B3}" destId="{913716F6-C781-4555-BA45-6DB06282EB73}" srcOrd="0" destOrd="0" presId="urn:microsoft.com/office/officeart/2005/8/layout/arrow2"/>
    <dgm:cxn modelId="{72C45788-C923-4397-916E-8B260CFF0CEF}" srcId="{9E1C53AE-829B-4519-8A79-0042F5719983}" destId="{5BBB1C3A-CBA8-42B6-AD4C-FCC93FA45155}" srcOrd="1" destOrd="0" parTransId="{8A20DD75-B8E9-4559-B801-8A5C5E04981C}" sibTransId="{85508B2B-63F8-474D-9916-B878935F6A33}"/>
    <dgm:cxn modelId="{2DC2229E-3306-4023-8575-0B82037BB5A8}" type="presParOf" srcId="{51654FA3-9D1C-4BF7-B875-982BCA39ADBA}" destId="{26BCF2AA-F621-4D90-9DE4-12153CFB0419}" srcOrd="0" destOrd="0" presId="urn:microsoft.com/office/officeart/2005/8/layout/arrow2"/>
    <dgm:cxn modelId="{9BF259B8-A51E-4D5C-BC45-FCCA3E59B575}" type="presParOf" srcId="{51654FA3-9D1C-4BF7-B875-982BCA39ADBA}" destId="{6E2DAA04-B598-4D48-8036-9E8692251B72}" srcOrd="1" destOrd="0" presId="urn:microsoft.com/office/officeart/2005/8/layout/arrow2"/>
    <dgm:cxn modelId="{9983E461-2251-4B66-BB2F-185E7C60A4C4}" type="presParOf" srcId="{6E2DAA04-B598-4D48-8036-9E8692251B72}" destId="{8AF16B44-E046-455D-83AD-90596B12AB1F}" srcOrd="0" destOrd="0" presId="urn:microsoft.com/office/officeart/2005/8/layout/arrow2"/>
    <dgm:cxn modelId="{E397B218-161B-47AE-A4CE-DFD46AE3650E}" type="presParOf" srcId="{6E2DAA04-B598-4D48-8036-9E8692251B72}" destId="{DBFAFF0B-F421-4520-AF58-499642B3B035}" srcOrd="1" destOrd="0" presId="urn:microsoft.com/office/officeart/2005/8/layout/arrow2"/>
    <dgm:cxn modelId="{A2DADA09-2AF7-44F4-9951-407DD46A2ACA}" type="presParOf" srcId="{6E2DAA04-B598-4D48-8036-9E8692251B72}" destId="{8BA64B57-4362-40CC-9E6F-47D1EFDD6E5F}" srcOrd="2" destOrd="0" presId="urn:microsoft.com/office/officeart/2005/8/layout/arrow2"/>
    <dgm:cxn modelId="{732B3445-F20A-4006-9402-A2F5C3919585}" type="presParOf" srcId="{6E2DAA04-B598-4D48-8036-9E8692251B72}" destId="{39575893-16DE-495E-9373-65BE3560FB33}" srcOrd="3" destOrd="0" presId="urn:microsoft.com/office/officeart/2005/8/layout/arrow2"/>
    <dgm:cxn modelId="{C63B5A26-8CF2-4EF2-99D6-5BB40B1ACE08}" type="presParOf" srcId="{6E2DAA04-B598-4D48-8036-9E8692251B72}" destId="{627D013D-71FB-4540-BCF9-0F5139C3E749}" srcOrd="4" destOrd="0" presId="urn:microsoft.com/office/officeart/2005/8/layout/arrow2"/>
    <dgm:cxn modelId="{1729BF98-DF0F-4974-A010-02A2843F3571}" type="presParOf" srcId="{6E2DAA04-B598-4D48-8036-9E8692251B72}" destId="{913716F6-C781-4555-BA45-6DB06282EB73}" srcOrd="5" destOrd="0" presId="urn:microsoft.com/office/officeart/2005/8/layout/arrow2"/>
  </dgm:cxnLst>
  <dgm:bg/>
  <dgm:whole/>
</dgm:dataModel>
</file>

<file path=ppt/diagrams/data6.xml><?xml version="1.0" encoding="utf-8"?>
<dgm:dataModel xmlns:dgm="http://schemas.openxmlformats.org/drawingml/2006/diagram" xmlns:a="http://schemas.openxmlformats.org/drawingml/2006/main">
  <dgm:ptLst>
    <dgm:pt modelId="{D8371DE5-44C8-4149-868D-138B14ABDD82}" type="doc">
      <dgm:prSet loTypeId="urn:microsoft.com/office/officeart/2005/8/layout/chevron1" loCatId="process" qsTypeId="urn:microsoft.com/office/officeart/2005/8/quickstyle/simple1" qsCatId="simple" csTypeId="urn:microsoft.com/office/officeart/2005/8/colors/accent1_2" csCatId="accent1" phldr="1"/>
      <dgm:spPr/>
    </dgm:pt>
    <dgm:pt modelId="{86672701-F43D-44C7-8D71-F0033232BD20}">
      <dgm:prSet phldrT="[نص]"/>
      <dgm:spPr/>
      <dgm:t>
        <a:bodyPr/>
        <a:lstStyle/>
        <a:p>
          <a:pPr rtl="1"/>
          <a:r>
            <a:rPr lang="ar-SA" dirty="0" smtClean="0"/>
            <a:t>منتج</a:t>
          </a:r>
          <a:endParaRPr lang="ar-SA" dirty="0"/>
        </a:p>
      </dgm:t>
    </dgm:pt>
    <dgm:pt modelId="{C17FB412-6B11-4CE0-9CA2-B575591FFF47}" type="parTrans" cxnId="{0FB153D0-3F20-488B-9322-11FC9ED42C0D}">
      <dgm:prSet/>
      <dgm:spPr/>
      <dgm:t>
        <a:bodyPr/>
        <a:lstStyle/>
        <a:p>
          <a:pPr rtl="1"/>
          <a:endParaRPr lang="ar-SA"/>
        </a:p>
      </dgm:t>
    </dgm:pt>
    <dgm:pt modelId="{928A97C7-B61D-4604-B092-3AFBBC8BFB62}" type="sibTrans" cxnId="{0FB153D0-3F20-488B-9322-11FC9ED42C0D}">
      <dgm:prSet/>
      <dgm:spPr/>
      <dgm:t>
        <a:bodyPr/>
        <a:lstStyle/>
        <a:p>
          <a:pPr rtl="1"/>
          <a:endParaRPr lang="ar-SA"/>
        </a:p>
      </dgm:t>
    </dgm:pt>
    <dgm:pt modelId="{890256A5-9CE9-43ED-8F47-C78668564E4D}">
      <dgm:prSet phldrT="[نص]"/>
      <dgm:spPr/>
      <dgm:t>
        <a:bodyPr/>
        <a:lstStyle/>
        <a:p>
          <a:pPr rtl="1"/>
          <a:r>
            <a:rPr lang="ar-SA" dirty="0" smtClean="0"/>
            <a:t>مادة إعلامية </a:t>
          </a:r>
          <a:endParaRPr lang="ar-SA" dirty="0"/>
        </a:p>
      </dgm:t>
    </dgm:pt>
    <dgm:pt modelId="{2226888A-064A-447A-8C65-E9EBA93F3A88}" type="parTrans" cxnId="{214F19D6-7DFE-4134-A760-23195D8A88FB}">
      <dgm:prSet/>
      <dgm:spPr/>
      <dgm:t>
        <a:bodyPr/>
        <a:lstStyle/>
        <a:p>
          <a:pPr rtl="1"/>
          <a:endParaRPr lang="ar-SA"/>
        </a:p>
      </dgm:t>
    </dgm:pt>
    <dgm:pt modelId="{854C2F6D-F517-4441-873B-6FEE377FD2AE}" type="sibTrans" cxnId="{214F19D6-7DFE-4134-A760-23195D8A88FB}">
      <dgm:prSet/>
      <dgm:spPr/>
      <dgm:t>
        <a:bodyPr/>
        <a:lstStyle/>
        <a:p>
          <a:pPr rtl="1"/>
          <a:endParaRPr lang="ar-SA"/>
        </a:p>
      </dgm:t>
    </dgm:pt>
    <dgm:pt modelId="{407CF550-E217-4945-84DF-98432CE61C00}">
      <dgm:prSet phldrT="[نص]"/>
      <dgm:spPr/>
      <dgm:t>
        <a:bodyPr/>
        <a:lstStyle/>
        <a:p>
          <a:pPr rtl="1"/>
          <a:r>
            <a:rPr lang="ar-SA" dirty="0" smtClean="0"/>
            <a:t>المتلقي </a:t>
          </a:r>
          <a:endParaRPr lang="ar-SA" dirty="0"/>
        </a:p>
      </dgm:t>
    </dgm:pt>
    <dgm:pt modelId="{D4950D87-CD88-4E22-942E-688EA46EDF92}" type="parTrans" cxnId="{B240DA3E-5F1A-41EB-8BF3-3BAF5F0220E8}">
      <dgm:prSet/>
      <dgm:spPr/>
      <dgm:t>
        <a:bodyPr/>
        <a:lstStyle/>
        <a:p>
          <a:pPr rtl="1"/>
          <a:endParaRPr lang="ar-SA"/>
        </a:p>
      </dgm:t>
    </dgm:pt>
    <dgm:pt modelId="{B4E4BCE3-2DA4-4D33-A75F-F7EA30AFBA7E}" type="sibTrans" cxnId="{B240DA3E-5F1A-41EB-8BF3-3BAF5F0220E8}">
      <dgm:prSet/>
      <dgm:spPr/>
      <dgm:t>
        <a:bodyPr/>
        <a:lstStyle/>
        <a:p>
          <a:pPr rtl="1"/>
          <a:endParaRPr lang="ar-SA"/>
        </a:p>
      </dgm:t>
    </dgm:pt>
    <dgm:pt modelId="{D1D00099-757F-4235-A29F-249B48CB511B}" type="pres">
      <dgm:prSet presAssocID="{D8371DE5-44C8-4149-868D-138B14ABDD82}" presName="Name0" presStyleCnt="0">
        <dgm:presLayoutVars>
          <dgm:dir/>
          <dgm:animLvl val="lvl"/>
          <dgm:resizeHandles val="exact"/>
        </dgm:presLayoutVars>
      </dgm:prSet>
      <dgm:spPr/>
    </dgm:pt>
    <dgm:pt modelId="{42AE1030-843C-4839-9449-5A5405F02BEE}" type="pres">
      <dgm:prSet presAssocID="{86672701-F43D-44C7-8D71-F0033232BD20}" presName="parTxOnly" presStyleLbl="node1" presStyleIdx="0" presStyleCnt="3">
        <dgm:presLayoutVars>
          <dgm:chMax val="0"/>
          <dgm:chPref val="0"/>
          <dgm:bulletEnabled val="1"/>
        </dgm:presLayoutVars>
      </dgm:prSet>
      <dgm:spPr/>
    </dgm:pt>
    <dgm:pt modelId="{F7B1EC3B-2B3E-4490-816F-34298E5E53FD}" type="pres">
      <dgm:prSet presAssocID="{928A97C7-B61D-4604-B092-3AFBBC8BFB62}" presName="parTxOnlySpace" presStyleCnt="0"/>
      <dgm:spPr/>
    </dgm:pt>
    <dgm:pt modelId="{613A2135-80D3-4050-A514-46F8F2DF46B7}" type="pres">
      <dgm:prSet presAssocID="{890256A5-9CE9-43ED-8F47-C78668564E4D}" presName="parTxOnly" presStyleLbl="node1" presStyleIdx="1" presStyleCnt="3">
        <dgm:presLayoutVars>
          <dgm:chMax val="0"/>
          <dgm:chPref val="0"/>
          <dgm:bulletEnabled val="1"/>
        </dgm:presLayoutVars>
      </dgm:prSet>
      <dgm:spPr/>
    </dgm:pt>
    <dgm:pt modelId="{3A18AE8D-97AD-447B-B332-BDF9B7355809}" type="pres">
      <dgm:prSet presAssocID="{854C2F6D-F517-4441-873B-6FEE377FD2AE}" presName="parTxOnlySpace" presStyleCnt="0"/>
      <dgm:spPr/>
    </dgm:pt>
    <dgm:pt modelId="{A66E14F2-B894-46C3-AC09-E55CF55F35D8}" type="pres">
      <dgm:prSet presAssocID="{407CF550-E217-4945-84DF-98432CE61C00}" presName="parTxOnly" presStyleLbl="node1" presStyleIdx="2" presStyleCnt="3" custLinFactNeighborX="2535" custLinFactNeighborY="-1881">
        <dgm:presLayoutVars>
          <dgm:chMax val="0"/>
          <dgm:chPref val="0"/>
          <dgm:bulletEnabled val="1"/>
        </dgm:presLayoutVars>
      </dgm:prSet>
      <dgm:spPr/>
    </dgm:pt>
  </dgm:ptLst>
  <dgm:cxnLst>
    <dgm:cxn modelId="{B240DA3E-5F1A-41EB-8BF3-3BAF5F0220E8}" srcId="{D8371DE5-44C8-4149-868D-138B14ABDD82}" destId="{407CF550-E217-4945-84DF-98432CE61C00}" srcOrd="2" destOrd="0" parTransId="{D4950D87-CD88-4E22-942E-688EA46EDF92}" sibTransId="{B4E4BCE3-2DA4-4D33-A75F-F7EA30AFBA7E}"/>
    <dgm:cxn modelId="{A6D3DB32-7E98-4AFA-A95A-82F319712408}" type="presOf" srcId="{D8371DE5-44C8-4149-868D-138B14ABDD82}" destId="{D1D00099-757F-4235-A29F-249B48CB511B}" srcOrd="0" destOrd="0" presId="urn:microsoft.com/office/officeart/2005/8/layout/chevron1"/>
    <dgm:cxn modelId="{214F19D6-7DFE-4134-A760-23195D8A88FB}" srcId="{D8371DE5-44C8-4149-868D-138B14ABDD82}" destId="{890256A5-9CE9-43ED-8F47-C78668564E4D}" srcOrd="1" destOrd="0" parTransId="{2226888A-064A-447A-8C65-E9EBA93F3A88}" sibTransId="{854C2F6D-F517-4441-873B-6FEE377FD2AE}"/>
    <dgm:cxn modelId="{4E008957-71EE-49A5-AB8B-5ED627D77A9D}" type="presOf" srcId="{86672701-F43D-44C7-8D71-F0033232BD20}" destId="{42AE1030-843C-4839-9449-5A5405F02BEE}" srcOrd="0" destOrd="0" presId="urn:microsoft.com/office/officeart/2005/8/layout/chevron1"/>
    <dgm:cxn modelId="{F797D1A0-C3F0-43D2-9F77-EDCE89548AA7}" type="presOf" srcId="{407CF550-E217-4945-84DF-98432CE61C00}" destId="{A66E14F2-B894-46C3-AC09-E55CF55F35D8}" srcOrd="0" destOrd="0" presId="urn:microsoft.com/office/officeart/2005/8/layout/chevron1"/>
    <dgm:cxn modelId="{27FF7D22-5AD5-4C32-985C-58D66E3CBBD9}" type="presOf" srcId="{890256A5-9CE9-43ED-8F47-C78668564E4D}" destId="{613A2135-80D3-4050-A514-46F8F2DF46B7}" srcOrd="0" destOrd="0" presId="urn:microsoft.com/office/officeart/2005/8/layout/chevron1"/>
    <dgm:cxn modelId="{0FB153D0-3F20-488B-9322-11FC9ED42C0D}" srcId="{D8371DE5-44C8-4149-868D-138B14ABDD82}" destId="{86672701-F43D-44C7-8D71-F0033232BD20}" srcOrd="0" destOrd="0" parTransId="{C17FB412-6B11-4CE0-9CA2-B575591FFF47}" sibTransId="{928A97C7-B61D-4604-B092-3AFBBC8BFB62}"/>
    <dgm:cxn modelId="{67DBC674-EF55-4D93-B6DC-8933F7A7F05E}" type="presParOf" srcId="{D1D00099-757F-4235-A29F-249B48CB511B}" destId="{42AE1030-843C-4839-9449-5A5405F02BEE}" srcOrd="0" destOrd="0" presId="urn:microsoft.com/office/officeart/2005/8/layout/chevron1"/>
    <dgm:cxn modelId="{3AE82482-B35A-41B7-B434-39812DDD5ED3}" type="presParOf" srcId="{D1D00099-757F-4235-A29F-249B48CB511B}" destId="{F7B1EC3B-2B3E-4490-816F-34298E5E53FD}" srcOrd="1" destOrd="0" presId="urn:microsoft.com/office/officeart/2005/8/layout/chevron1"/>
    <dgm:cxn modelId="{9A1C4B3F-B8A1-430D-B603-5CB494731FB3}" type="presParOf" srcId="{D1D00099-757F-4235-A29F-249B48CB511B}" destId="{613A2135-80D3-4050-A514-46F8F2DF46B7}" srcOrd="2" destOrd="0" presId="urn:microsoft.com/office/officeart/2005/8/layout/chevron1"/>
    <dgm:cxn modelId="{127913E8-DB82-454F-A697-1139A2A94355}" type="presParOf" srcId="{D1D00099-757F-4235-A29F-249B48CB511B}" destId="{3A18AE8D-97AD-447B-B332-BDF9B7355809}" srcOrd="3" destOrd="0" presId="urn:microsoft.com/office/officeart/2005/8/layout/chevron1"/>
    <dgm:cxn modelId="{1FF1618D-871E-4058-8EC8-8695BE4A0620}" type="presParOf" srcId="{D1D00099-757F-4235-A29F-249B48CB511B}" destId="{A66E14F2-B894-46C3-AC09-E55CF55F35D8}" srcOrd="4" destOrd="0" presId="urn:microsoft.com/office/officeart/2005/8/layout/chevron1"/>
  </dgm:cxnLst>
  <dgm:bg/>
  <dgm:whole/>
</dgm:dataModel>
</file>

<file path=ppt/diagrams/data7.xml><?xml version="1.0" encoding="utf-8"?>
<dgm:dataModel xmlns:dgm="http://schemas.openxmlformats.org/drawingml/2006/diagram" xmlns:a="http://schemas.openxmlformats.org/drawingml/2006/main">
  <dgm:ptLst>
    <dgm:pt modelId="{D8371DE5-44C8-4149-868D-138B14ABDD82}" type="doc">
      <dgm:prSet loTypeId="urn:microsoft.com/office/officeart/2005/8/layout/chevron1" loCatId="process" qsTypeId="urn:microsoft.com/office/officeart/2005/8/quickstyle/simple1" qsCatId="simple" csTypeId="urn:microsoft.com/office/officeart/2005/8/colors/accent1_2" csCatId="accent1" phldr="1"/>
      <dgm:spPr/>
    </dgm:pt>
    <dgm:pt modelId="{86672701-F43D-44C7-8D71-F0033232BD20}">
      <dgm:prSet phldrT="[نص]"/>
      <dgm:spPr/>
      <dgm:t>
        <a:bodyPr/>
        <a:lstStyle/>
        <a:p>
          <a:pPr rtl="1"/>
          <a:r>
            <a:rPr lang="ar-SA" dirty="0" smtClean="0"/>
            <a:t>فكرة </a:t>
          </a:r>
          <a:endParaRPr lang="ar-SA" dirty="0"/>
        </a:p>
      </dgm:t>
    </dgm:pt>
    <dgm:pt modelId="{C17FB412-6B11-4CE0-9CA2-B575591FFF47}" type="parTrans" cxnId="{0FB153D0-3F20-488B-9322-11FC9ED42C0D}">
      <dgm:prSet/>
      <dgm:spPr/>
      <dgm:t>
        <a:bodyPr/>
        <a:lstStyle/>
        <a:p>
          <a:pPr rtl="1"/>
          <a:endParaRPr lang="ar-SA"/>
        </a:p>
      </dgm:t>
    </dgm:pt>
    <dgm:pt modelId="{928A97C7-B61D-4604-B092-3AFBBC8BFB62}" type="sibTrans" cxnId="{0FB153D0-3F20-488B-9322-11FC9ED42C0D}">
      <dgm:prSet/>
      <dgm:spPr/>
      <dgm:t>
        <a:bodyPr/>
        <a:lstStyle/>
        <a:p>
          <a:pPr rtl="1"/>
          <a:endParaRPr lang="ar-SA"/>
        </a:p>
      </dgm:t>
    </dgm:pt>
    <dgm:pt modelId="{890256A5-9CE9-43ED-8F47-C78668564E4D}">
      <dgm:prSet phldrT="[نص]"/>
      <dgm:spPr/>
      <dgm:t>
        <a:bodyPr/>
        <a:lstStyle/>
        <a:p>
          <a:pPr rtl="1"/>
          <a:r>
            <a:rPr lang="ar-SA" dirty="0" smtClean="0"/>
            <a:t>موضوع</a:t>
          </a:r>
          <a:endParaRPr lang="ar-SA" dirty="0"/>
        </a:p>
      </dgm:t>
    </dgm:pt>
    <dgm:pt modelId="{2226888A-064A-447A-8C65-E9EBA93F3A88}" type="parTrans" cxnId="{214F19D6-7DFE-4134-A760-23195D8A88FB}">
      <dgm:prSet/>
      <dgm:spPr/>
      <dgm:t>
        <a:bodyPr/>
        <a:lstStyle/>
        <a:p>
          <a:pPr rtl="1"/>
          <a:endParaRPr lang="ar-SA"/>
        </a:p>
      </dgm:t>
    </dgm:pt>
    <dgm:pt modelId="{854C2F6D-F517-4441-873B-6FEE377FD2AE}" type="sibTrans" cxnId="{214F19D6-7DFE-4134-A760-23195D8A88FB}">
      <dgm:prSet/>
      <dgm:spPr/>
      <dgm:t>
        <a:bodyPr/>
        <a:lstStyle/>
        <a:p>
          <a:pPr rtl="1"/>
          <a:endParaRPr lang="ar-SA"/>
        </a:p>
      </dgm:t>
    </dgm:pt>
    <dgm:pt modelId="{407CF550-E217-4945-84DF-98432CE61C00}">
      <dgm:prSet phldrT="[نص]"/>
      <dgm:spPr/>
      <dgm:t>
        <a:bodyPr/>
        <a:lstStyle/>
        <a:p>
          <a:pPr rtl="1"/>
          <a:r>
            <a:rPr lang="ar-SA" dirty="0" smtClean="0"/>
            <a:t>حبكة</a:t>
          </a:r>
          <a:endParaRPr lang="ar-SA" dirty="0"/>
        </a:p>
      </dgm:t>
    </dgm:pt>
    <dgm:pt modelId="{D4950D87-CD88-4E22-942E-688EA46EDF92}" type="parTrans" cxnId="{B240DA3E-5F1A-41EB-8BF3-3BAF5F0220E8}">
      <dgm:prSet/>
      <dgm:spPr/>
      <dgm:t>
        <a:bodyPr/>
        <a:lstStyle/>
        <a:p>
          <a:pPr rtl="1"/>
          <a:endParaRPr lang="ar-SA"/>
        </a:p>
      </dgm:t>
    </dgm:pt>
    <dgm:pt modelId="{B4E4BCE3-2DA4-4D33-A75F-F7EA30AFBA7E}" type="sibTrans" cxnId="{B240DA3E-5F1A-41EB-8BF3-3BAF5F0220E8}">
      <dgm:prSet/>
      <dgm:spPr/>
      <dgm:t>
        <a:bodyPr/>
        <a:lstStyle/>
        <a:p>
          <a:pPr rtl="1"/>
          <a:endParaRPr lang="ar-SA"/>
        </a:p>
      </dgm:t>
    </dgm:pt>
    <dgm:pt modelId="{D3763F22-2CAB-4A88-B783-855413F6BC27}">
      <dgm:prSet phldrT="[نص]"/>
      <dgm:spPr/>
      <dgm:t>
        <a:bodyPr/>
        <a:lstStyle/>
        <a:p>
          <a:pPr rtl="1"/>
          <a:r>
            <a:rPr lang="ar-SA" dirty="0" smtClean="0"/>
            <a:t>شخصيات</a:t>
          </a:r>
          <a:endParaRPr lang="ar-SA" dirty="0"/>
        </a:p>
      </dgm:t>
    </dgm:pt>
    <dgm:pt modelId="{5D65EBFB-E40B-4E51-893C-1521D1E19F4C}" type="parTrans" cxnId="{A76FFF88-76AA-4F67-AACE-29B66818F7E3}">
      <dgm:prSet/>
      <dgm:spPr/>
      <dgm:t>
        <a:bodyPr/>
        <a:lstStyle/>
        <a:p>
          <a:pPr rtl="1"/>
          <a:endParaRPr lang="ar-SA"/>
        </a:p>
      </dgm:t>
    </dgm:pt>
    <dgm:pt modelId="{96283A4A-71D9-4C2E-8B7A-A694911F0110}" type="sibTrans" cxnId="{A76FFF88-76AA-4F67-AACE-29B66818F7E3}">
      <dgm:prSet/>
      <dgm:spPr/>
      <dgm:t>
        <a:bodyPr/>
        <a:lstStyle/>
        <a:p>
          <a:pPr rtl="1"/>
          <a:endParaRPr lang="ar-SA"/>
        </a:p>
      </dgm:t>
    </dgm:pt>
    <dgm:pt modelId="{05ED045D-1704-4C9E-8EF4-8EDEAFC4AD50}">
      <dgm:prSet phldrT="[نص]"/>
      <dgm:spPr/>
      <dgm:t>
        <a:bodyPr/>
        <a:lstStyle/>
        <a:p>
          <a:pPr rtl="1"/>
          <a:r>
            <a:rPr lang="ar-SA" dirty="0" smtClean="0"/>
            <a:t>صراع </a:t>
          </a:r>
          <a:endParaRPr lang="ar-SA" dirty="0"/>
        </a:p>
      </dgm:t>
    </dgm:pt>
    <dgm:pt modelId="{312D9EF5-7C9B-45B9-9D90-CC3F78CC9FB7}" type="parTrans" cxnId="{7034D19A-5386-417A-B480-5677C4FFFEC0}">
      <dgm:prSet/>
      <dgm:spPr/>
      <dgm:t>
        <a:bodyPr/>
        <a:lstStyle/>
        <a:p>
          <a:pPr rtl="1"/>
          <a:endParaRPr lang="ar-SA"/>
        </a:p>
      </dgm:t>
    </dgm:pt>
    <dgm:pt modelId="{372CC599-0617-4E46-BA82-053DB887A1C3}" type="sibTrans" cxnId="{7034D19A-5386-417A-B480-5677C4FFFEC0}">
      <dgm:prSet/>
      <dgm:spPr/>
      <dgm:t>
        <a:bodyPr/>
        <a:lstStyle/>
        <a:p>
          <a:pPr rtl="1"/>
          <a:endParaRPr lang="ar-SA"/>
        </a:p>
      </dgm:t>
    </dgm:pt>
    <dgm:pt modelId="{B555B236-4329-4288-8EA9-D3C022D724D9}">
      <dgm:prSet phldrT="[نص]"/>
      <dgm:spPr/>
      <dgm:t>
        <a:bodyPr/>
        <a:lstStyle/>
        <a:p>
          <a:pPr rtl="1"/>
          <a:r>
            <a:rPr lang="ar-SA" dirty="0" smtClean="0"/>
            <a:t>معالجة فنية </a:t>
          </a:r>
          <a:endParaRPr lang="ar-SA" dirty="0"/>
        </a:p>
      </dgm:t>
    </dgm:pt>
    <dgm:pt modelId="{DF5C16DD-4636-4600-853D-9669587F93DB}" type="parTrans" cxnId="{3E5D4FCA-26D0-4D4E-8561-BB5C17DE5505}">
      <dgm:prSet/>
      <dgm:spPr/>
      <dgm:t>
        <a:bodyPr/>
        <a:lstStyle/>
        <a:p>
          <a:pPr rtl="1"/>
          <a:endParaRPr lang="ar-SA"/>
        </a:p>
      </dgm:t>
    </dgm:pt>
    <dgm:pt modelId="{41296971-42B7-4F60-96CF-4A743777B0EF}" type="sibTrans" cxnId="{3E5D4FCA-26D0-4D4E-8561-BB5C17DE5505}">
      <dgm:prSet/>
      <dgm:spPr/>
      <dgm:t>
        <a:bodyPr/>
        <a:lstStyle/>
        <a:p>
          <a:pPr rtl="1"/>
          <a:endParaRPr lang="ar-SA"/>
        </a:p>
      </dgm:t>
    </dgm:pt>
    <dgm:pt modelId="{D1D00099-757F-4235-A29F-249B48CB511B}" type="pres">
      <dgm:prSet presAssocID="{D8371DE5-44C8-4149-868D-138B14ABDD82}" presName="Name0" presStyleCnt="0">
        <dgm:presLayoutVars>
          <dgm:dir/>
          <dgm:animLvl val="lvl"/>
          <dgm:resizeHandles val="exact"/>
        </dgm:presLayoutVars>
      </dgm:prSet>
      <dgm:spPr/>
    </dgm:pt>
    <dgm:pt modelId="{42AE1030-843C-4839-9449-5A5405F02BEE}" type="pres">
      <dgm:prSet presAssocID="{86672701-F43D-44C7-8D71-F0033232BD20}" presName="parTxOnly" presStyleLbl="node1" presStyleIdx="0" presStyleCnt="6">
        <dgm:presLayoutVars>
          <dgm:chMax val="0"/>
          <dgm:chPref val="0"/>
          <dgm:bulletEnabled val="1"/>
        </dgm:presLayoutVars>
      </dgm:prSet>
      <dgm:spPr/>
    </dgm:pt>
    <dgm:pt modelId="{F7B1EC3B-2B3E-4490-816F-34298E5E53FD}" type="pres">
      <dgm:prSet presAssocID="{928A97C7-B61D-4604-B092-3AFBBC8BFB62}" presName="parTxOnlySpace" presStyleCnt="0"/>
      <dgm:spPr/>
    </dgm:pt>
    <dgm:pt modelId="{613A2135-80D3-4050-A514-46F8F2DF46B7}" type="pres">
      <dgm:prSet presAssocID="{890256A5-9CE9-43ED-8F47-C78668564E4D}" presName="parTxOnly" presStyleLbl="node1" presStyleIdx="1" presStyleCnt="6">
        <dgm:presLayoutVars>
          <dgm:chMax val="0"/>
          <dgm:chPref val="0"/>
          <dgm:bulletEnabled val="1"/>
        </dgm:presLayoutVars>
      </dgm:prSet>
      <dgm:spPr/>
    </dgm:pt>
    <dgm:pt modelId="{3A18AE8D-97AD-447B-B332-BDF9B7355809}" type="pres">
      <dgm:prSet presAssocID="{854C2F6D-F517-4441-873B-6FEE377FD2AE}" presName="parTxOnlySpace" presStyleCnt="0"/>
      <dgm:spPr/>
    </dgm:pt>
    <dgm:pt modelId="{A66E14F2-B894-46C3-AC09-E55CF55F35D8}" type="pres">
      <dgm:prSet presAssocID="{407CF550-E217-4945-84DF-98432CE61C00}" presName="parTxOnly" presStyleLbl="node1" presStyleIdx="2" presStyleCnt="6" custLinFactNeighborX="2535" custLinFactNeighborY="-1881">
        <dgm:presLayoutVars>
          <dgm:chMax val="0"/>
          <dgm:chPref val="0"/>
          <dgm:bulletEnabled val="1"/>
        </dgm:presLayoutVars>
      </dgm:prSet>
      <dgm:spPr/>
    </dgm:pt>
    <dgm:pt modelId="{C42C8519-96C7-4C41-83CE-16404E7BBC90}" type="pres">
      <dgm:prSet presAssocID="{B4E4BCE3-2DA4-4D33-A75F-F7EA30AFBA7E}" presName="parTxOnlySpace" presStyleCnt="0"/>
      <dgm:spPr/>
    </dgm:pt>
    <dgm:pt modelId="{EFFBC09E-2022-4A8F-A1E3-474032050B09}" type="pres">
      <dgm:prSet presAssocID="{D3763F22-2CAB-4A88-B783-855413F6BC27}" presName="parTxOnly" presStyleLbl="node1" presStyleIdx="3" presStyleCnt="6" custLinFactNeighborX="2535" custLinFactNeighborY="-1881">
        <dgm:presLayoutVars>
          <dgm:chMax val="0"/>
          <dgm:chPref val="0"/>
          <dgm:bulletEnabled val="1"/>
        </dgm:presLayoutVars>
      </dgm:prSet>
      <dgm:spPr/>
    </dgm:pt>
    <dgm:pt modelId="{BEA1EE84-A9EF-42F4-913D-F6B793CED7FF}" type="pres">
      <dgm:prSet presAssocID="{96283A4A-71D9-4C2E-8B7A-A694911F0110}" presName="parTxOnlySpace" presStyleCnt="0"/>
      <dgm:spPr/>
    </dgm:pt>
    <dgm:pt modelId="{881FDDAA-78D0-46CC-99C1-A79C4C445FCF}" type="pres">
      <dgm:prSet presAssocID="{05ED045D-1704-4C9E-8EF4-8EDEAFC4AD50}" presName="parTxOnly" presStyleLbl="node1" presStyleIdx="4" presStyleCnt="6" custLinFactNeighborX="2535" custLinFactNeighborY="-1881">
        <dgm:presLayoutVars>
          <dgm:chMax val="0"/>
          <dgm:chPref val="0"/>
          <dgm:bulletEnabled val="1"/>
        </dgm:presLayoutVars>
      </dgm:prSet>
      <dgm:spPr/>
    </dgm:pt>
    <dgm:pt modelId="{E120D0D7-01A8-4613-997B-131CBE74667E}" type="pres">
      <dgm:prSet presAssocID="{372CC599-0617-4E46-BA82-053DB887A1C3}" presName="parTxOnlySpace" presStyleCnt="0"/>
      <dgm:spPr/>
    </dgm:pt>
    <dgm:pt modelId="{B3C30289-6720-4836-8405-FF1A8B6F2DCC}" type="pres">
      <dgm:prSet presAssocID="{B555B236-4329-4288-8EA9-D3C022D724D9}" presName="parTxOnly" presStyleLbl="node1" presStyleIdx="5" presStyleCnt="6" custLinFactNeighborX="2535" custLinFactNeighborY="-1881">
        <dgm:presLayoutVars>
          <dgm:chMax val="0"/>
          <dgm:chPref val="0"/>
          <dgm:bulletEnabled val="1"/>
        </dgm:presLayoutVars>
      </dgm:prSet>
      <dgm:spPr/>
    </dgm:pt>
  </dgm:ptLst>
  <dgm:cxnLst>
    <dgm:cxn modelId="{36B18DA2-5B6C-4031-A868-6C0B5E452A62}" type="presOf" srcId="{D8371DE5-44C8-4149-868D-138B14ABDD82}" destId="{D1D00099-757F-4235-A29F-249B48CB511B}" srcOrd="0" destOrd="0" presId="urn:microsoft.com/office/officeart/2005/8/layout/chevron1"/>
    <dgm:cxn modelId="{B240DA3E-5F1A-41EB-8BF3-3BAF5F0220E8}" srcId="{D8371DE5-44C8-4149-868D-138B14ABDD82}" destId="{407CF550-E217-4945-84DF-98432CE61C00}" srcOrd="2" destOrd="0" parTransId="{D4950D87-CD88-4E22-942E-688EA46EDF92}" sibTransId="{B4E4BCE3-2DA4-4D33-A75F-F7EA30AFBA7E}"/>
    <dgm:cxn modelId="{3433AB70-5B8F-4612-8916-A18F4A57464F}" type="presOf" srcId="{86672701-F43D-44C7-8D71-F0033232BD20}" destId="{42AE1030-843C-4839-9449-5A5405F02BEE}" srcOrd="0" destOrd="0" presId="urn:microsoft.com/office/officeart/2005/8/layout/chevron1"/>
    <dgm:cxn modelId="{1B7040ED-DAB4-4E71-BA4E-49D7E7637080}" type="presOf" srcId="{407CF550-E217-4945-84DF-98432CE61C00}" destId="{A66E14F2-B894-46C3-AC09-E55CF55F35D8}" srcOrd="0" destOrd="0" presId="urn:microsoft.com/office/officeart/2005/8/layout/chevron1"/>
    <dgm:cxn modelId="{214F19D6-7DFE-4134-A760-23195D8A88FB}" srcId="{D8371DE5-44C8-4149-868D-138B14ABDD82}" destId="{890256A5-9CE9-43ED-8F47-C78668564E4D}" srcOrd="1" destOrd="0" parTransId="{2226888A-064A-447A-8C65-E9EBA93F3A88}" sibTransId="{854C2F6D-F517-4441-873B-6FEE377FD2AE}"/>
    <dgm:cxn modelId="{3E5D4FCA-26D0-4D4E-8561-BB5C17DE5505}" srcId="{D8371DE5-44C8-4149-868D-138B14ABDD82}" destId="{B555B236-4329-4288-8EA9-D3C022D724D9}" srcOrd="5" destOrd="0" parTransId="{DF5C16DD-4636-4600-853D-9669587F93DB}" sibTransId="{41296971-42B7-4F60-96CF-4A743777B0EF}"/>
    <dgm:cxn modelId="{21962C32-0502-46D9-AD21-2B64F83B41BF}" type="presOf" srcId="{B555B236-4329-4288-8EA9-D3C022D724D9}" destId="{B3C30289-6720-4836-8405-FF1A8B6F2DCC}" srcOrd="0" destOrd="0" presId="urn:microsoft.com/office/officeart/2005/8/layout/chevron1"/>
    <dgm:cxn modelId="{4286253E-EF07-4BC2-8F95-828C2F28A431}" type="presOf" srcId="{D3763F22-2CAB-4A88-B783-855413F6BC27}" destId="{EFFBC09E-2022-4A8F-A1E3-474032050B09}" srcOrd="0" destOrd="0" presId="urn:microsoft.com/office/officeart/2005/8/layout/chevron1"/>
    <dgm:cxn modelId="{2331BCB5-8618-4725-820D-D4C5B04ACC5B}" type="presOf" srcId="{890256A5-9CE9-43ED-8F47-C78668564E4D}" destId="{613A2135-80D3-4050-A514-46F8F2DF46B7}" srcOrd="0" destOrd="0" presId="urn:microsoft.com/office/officeart/2005/8/layout/chevron1"/>
    <dgm:cxn modelId="{A76FFF88-76AA-4F67-AACE-29B66818F7E3}" srcId="{D8371DE5-44C8-4149-868D-138B14ABDD82}" destId="{D3763F22-2CAB-4A88-B783-855413F6BC27}" srcOrd="3" destOrd="0" parTransId="{5D65EBFB-E40B-4E51-893C-1521D1E19F4C}" sibTransId="{96283A4A-71D9-4C2E-8B7A-A694911F0110}"/>
    <dgm:cxn modelId="{0FB153D0-3F20-488B-9322-11FC9ED42C0D}" srcId="{D8371DE5-44C8-4149-868D-138B14ABDD82}" destId="{86672701-F43D-44C7-8D71-F0033232BD20}" srcOrd="0" destOrd="0" parTransId="{C17FB412-6B11-4CE0-9CA2-B575591FFF47}" sibTransId="{928A97C7-B61D-4604-B092-3AFBBC8BFB62}"/>
    <dgm:cxn modelId="{7034D19A-5386-417A-B480-5677C4FFFEC0}" srcId="{D8371DE5-44C8-4149-868D-138B14ABDD82}" destId="{05ED045D-1704-4C9E-8EF4-8EDEAFC4AD50}" srcOrd="4" destOrd="0" parTransId="{312D9EF5-7C9B-45B9-9D90-CC3F78CC9FB7}" sibTransId="{372CC599-0617-4E46-BA82-053DB887A1C3}"/>
    <dgm:cxn modelId="{3DFFA572-588F-4D08-B8FE-52F800C8726D}" type="presOf" srcId="{05ED045D-1704-4C9E-8EF4-8EDEAFC4AD50}" destId="{881FDDAA-78D0-46CC-99C1-A79C4C445FCF}" srcOrd="0" destOrd="0" presId="urn:microsoft.com/office/officeart/2005/8/layout/chevron1"/>
    <dgm:cxn modelId="{ECBD13D4-AD5B-4C8D-8E60-E832433DFFAB}" type="presParOf" srcId="{D1D00099-757F-4235-A29F-249B48CB511B}" destId="{42AE1030-843C-4839-9449-5A5405F02BEE}" srcOrd="0" destOrd="0" presId="urn:microsoft.com/office/officeart/2005/8/layout/chevron1"/>
    <dgm:cxn modelId="{798B5BF1-9D55-434F-8998-8E3CE665CD05}" type="presParOf" srcId="{D1D00099-757F-4235-A29F-249B48CB511B}" destId="{F7B1EC3B-2B3E-4490-816F-34298E5E53FD}" srcOrd="1" destOrd="0" presId="urn:microsoft.com/office/officeart/2005/8/layout/chevron1"/>
    <dgm:cxn modelId="{6DF75D3A-54FC-46A6-A007-B3C4C734F78B}" type="presParOf" srcId="{D1D00099-757F-4235-A29F-249B48CB511B}" destId="{613A2135-80D3-4050-A514-46F8F2DF46B7}" srcOrd="2" destOrd="0" presId="urn:microsoft.com/office/officeart/2005/8/layout/chevron1"/>
    <dgm:cxn modelId="{F80C1E8C-DEC0-458E-91B2-9CD314B4C088}" type="presParOf" srcId="{D1D00099-757F-4235-A29F-249B48CB511B}" destId="{3A18AE8D-97AD-447B-B332-BDF9B7355809}" srcOrd="3" destOrd="0" presId="urn:microsoft.com/office/officeart/2005/8/layout/chevron1"/>
    <dgm:cxn modelId="{DCABDF48-4589-4E92-A7C0-DB4A20DED12C}" type="presParOf" srcId="{D1D00099-757F-4235-A29F-249B48CB511B}" destId="{A66E14F2-B894-46C3-AC09-E55CF55F35D8}" srcOrd="4" destOrd="0" presId="urn:microsoft.com/office/officeart/2005/8/layout/chevron1"/>
    <dgm:cxn modelId="{F5190819-2451-4CBA-89EE-660FB51DAB88}" type="presParOf" srcId="{D1D00099-757F-4235-A29F-249B48CB511B}" destId="{C42C8519-96C7-4C41-83CE-16404E7BBC90}" srcOrd="5" destOrd="0" presId="urn:microsoft.com/office/officeart/2005/8/layout/chevron1"/>
    <dgm:cxn modelId="{78D8DCB1-10BA-478E-A608-0DAEF7257FF8}" type="presParOf" srcId="{D1D00099-757F-4235-A29F-249B48CB511B}" destId="{EFFBC09E-2022-4A8F-A1E3-474032050B09}" srcOrd="6" destOrd="0" presId="urn:microsoft.com/office/officeart/2005/8/layout/chevron1"/>
    <dgm:cxn modelId="{86592658-56A4-4369-BBD3-2DC661EDB1B1}" type="presParOf" srcId="{D1D00099-757F-4235-A29F-249B48CB511B}" destId="{BEA1EE84-A9EF-42F4-913D-F6B793CED7FF}" srcOrd="7" destOrd="0" presId="urn:microsoft.com/office/officeart/2005/8/layout/chevron1"/>
    <dgm:cxn modelId="{66D06A84-83EF-4E13-8867-C12625C37A55}" type="presParOf" srcId="{D1D00099-757F-4235-A29F-249B48CB511B}" destId="{881FDDAA-78D0-46CC-99C1-A79C4C445FCF}" srcOrd="8" destOrd="0" presId="urn:microsoft.com/office/officeart/2005/8/layout/chevron1"/>
    <dgm:cxn modelId="{15E4728B-53B3-495E-930D-00130F880348}" type="presParOf" srcId="{D1D00099-757F-4235-A29F-249B48CB511B}" destId="{E120D0D7-01A8-4613-997B-131CBE74667E}" srcOrd="9" destOrd="0" presId="urn:microsoft.com/office/officeart/2005/8/layout/chevron1"/>
    <dgm:cxn modelId="{E2AF655A-6CF2-4641-AF4C-A7830B339BBD}" type="presParOf" srcId="{D1D00099-757F-4235-A29F-249B48CB511B}" destId="{B3C30289-6720-4836-8405-FF1A8B6F2DCC}" srcOrd="10" destOrd="0" presId="urn:microsoft.com/office/officeart/2005/8/layout/chevron1"/>
  </dgm:cxnLst>
  <dgm:bg/>
  <dgm:whole/>
</dgm:dataModel>
</file>

<file path=ppt/diagrams/data8.xml><?xml version="1.0" encoding="utf-8"?>
<dgm:dataModel xmlns:dgm="http://schemas.openxmlformats.org/drawingml/2006/diagram" xmlns:a="http://schemas.openxmlformats.org/drawingml/2006/main">
  <dgm:ptLst>
    <dgm:pt modelId="{9E1C53AE-829B-4519-8A79-0042F5719983}" type="doc">
      <dgm:prSet loTypeId="urn:microsoft.com/office/officeart/2005/8/layout/arrow2" loCatId="process" qsTypeId="urn:microsoft.com/office/officeart/2005/8/quickstyle/simple1" qsCatId="simple" csTypeId="urn:microsoft.com/office/officeart/2005/8/colors/accent1_2" csCatId="accent1" phldr="1"/>
      <dgm:spPr/>
    </dgm:pt>
    <dgm:pt modelId="{6D9A07AC-1F1F-4EC8-B7EA-780522137DFA}">
      <dgm:prSet phldrT="[نص]"/>
      <dgm:spPr/>
      <dgm:t>
        <a:bodyPr/>
        <a:lstStyle/>
        <a:p>
          <a:pPr rtl="1"/>
          <a:r>
            <a:rPr lang="ar-SA" dirty="0" smtClean="0"/>
            <a:t>المؤلف</a:t>
          </a:r>
          <a:endParaRPr lang="ar-SA" dirty="0"/>
        </a:p>
      </dgm:t>
    </dgm:pt>
    <dgm:pt modelId="{54BF4D28-1861-4FE4-B09A-1459223A45CC}" type="parTrans" cxnId="{130DF896-8DAC-41E8-8648-D4CEA1FFB4D0}">
      <dgm:prSet/>
      <dgm:spPr/>
      <dgm:t>
        <a:bodyPr/>
        <a:lstStyle/>
        <a:p>
          <a:pPr rtl="1"/>
          <a:endParaRPr lang="ar-SA"/>
        </a:p>
      </dgm:t>
    </dgm:pt>
    <dgm:pt modelId="{064713BD-19E3-47D1-8DA3-C100095B2D05}" type="sibTrans" cxnId="{130DF896-8DAC-41E8-8648-D4CEA1FFB4D0}">
      <dgm:prSet/>
      <dgm:spPr/>
      <dgm:t>
        <a:bodyPr/>
        <a:lstStyle/>
        <a:p>
          <a:pPr rtl="1"/>
          <a:endParaRPr lang="ar-SA"/>
        </a:p>
      </dgm:t>
    </dgm:pt>
    <dgm:pt modelId="{5BBB1C3A-CBA8-42B6-AD4C-FCC93FA45155}">
      <dgm:prSet phldrT="[نص]"/>
      <dgm:spPr/>
      <dgm:t>
        <a:bodyPr/>
        <a:lstStyle/>
        <a:p>
          <a:pPr rtl="1"/>
          <a:r>
            <a:rPr lang="ar-SA" dirty="0" smtClean="0"/>
            <a:t>الفكرة</a:t>
          </a:r>
          <a:endParaRPr lang="ar-SA" dirty="0"/>
        </a:p>
      </dgm:t>
    </dgm:pt>
    <dgm:pt modelId="{8A20DD75-B8E9-4559-B801-8A5C5E04981C}" type="parTrans" cxnId="{72C45788-C923-4397-916E-8B260CFF0CEF}">
      <dgm:prSet/>
      <dgm:spPr/>
      <dgm:t>
        <a:bodyPr/>
        <a:lstStyle/>
        <a:p>
          <a:pPr rtl="1"/>
          <a:endParaRPr lang="ar-SA"/>
        </a:p>
      </dgm:t>
    </dgm:pt>
    <dgm:pt modelId="{85508B2B-63F8-474D-9916-B878935F6A33}" type="sibTrans" cxnId="{72C45788-C923-4397-916E-8B260CFF0CEF}">
      <dgm:prSet/>
      <dgm:spPr/>
      <dgm:t>
        <a:bodyPr/>
        <a:lstStyle/>
        <a:p>
          <a:pPr rtl="1"/>
          <a:endParaRPr lang="ar-SA"/>
        </a:p>
      </dgm:t>
    </dgm:pt>
    <dgm:pt modelId="{2DD19561-D7B2-4FB2-AC81-71931FB577B3}">
      <dgm:prSet phldrT="[نص]"/>
      <dgm:spPr/>
      <dgm:t>
        <a:bodyPr/>
        <a:lstStyle/>
        <a:p>
          <a:pPr rtl="1"/>
          <a:r>
            <a:rPr lang="ar-SA" dirty="0" smtClean="0"/>
            <a:t>كاتب السيناريو </a:t>
          </a:r>
          <a:endParaRPr lang="ar-SA" dirty="0"/>
        </a:p>
      </dgm:t>
    </dgm:pt>
    <dgm:pt modelId="{4F006C3E-1E3A-4605-A831-31D6AAA5E4F7}" type="parTrans" cxnId="{D9CD2271-DC87-470F-9C20-0E8B00B3BDBD}">
      <dgm:prSet/>
      <dgm:spPr/>
      <dgm:t>
        <a:bodyPr/>
        <a:lstStyle/>
        <a:p>
          <a:pPr rtl="1"/>
          <a:endParaRPr lang="ar-SA"/>
        </a:p>
      </dgm:t>
    </dgm:pt>
    <dgm:pt modelId="{47388E67-2C7B-4BFE-8956-A7ECBF9B48D2}" type="sibTrans" cxnId="{D9CD2271-DC87-470F-9C20-0E8B00B3BDBD}">
      <dgm:prSet/>
      <dgm:spPr/>
      <dgm:t>
        <a:bodyPr/>
        <a:lstStyle/>
        <a:p>
          <a:pPr rtl="1"/>
          <a:endParaRPr lang="ar-SA"/>
        </a:p>
      </dgm:t>
    </dgm:pt>
    <dgm:pt modelId="{51654FA3-9D1C-4BF7-B875-982BCA39ADBA}" type="pres">
      <dgm:prSet presAssocID="{9E1C53AE-829B-4519-8A79-0042F5719983}" presName="arrowDiagram" presStyleCnt="0">
        <dgm:presLayoutVars>
          <dgm:chMax val="5"/>
          <dgm:dir/>
          <dgm:resizeHandles val="exact"/>
        </dgm:presLayoutVars>
      </dgm:prSet>
      <dgm:spPr/>
    </dgm:pt>
    <dgm:pt modelId="{26BCF2AA-F621-4D90-9DE4-12153CFB0419}" type="pres">
      <dgm:prSet presAssocID="{9E1C53AE-829B-4519-8A79-0042F5719983}" presName="arrow" presStyleLbl="bgShp" presStyleIdx="0" presStyleCnt="1" custLinFactNeighborX="-42214" custLinFactNeighborY="-23607"/>
      <dgm:spPr/>
    </dgm:pt>
    <dgm:pt modelId="{6E2DAA04-B598-4D48-8036-9E8692251B72}" type="pres">
      <dgm:prSet presAssocID="{9E1C53AE-829B-4519-8A79-0042F5719983}" presName="arrowDiagram3" presStyleCnt="0"/>
      <dgm:spPr/>
    </dgm:pt>
    <dgm:pt modelId="{8AF16B44-E046-455D-83AD-90596B12AB1F}" type="pres">
      <dgm:prSet presAssocID="{6D9A07AC-1F1F-4EC8-B7EA-780522137DFA}" presName="bullet3a" presStyleLbl="node1" presStyleIdx="0" presStyleCnt="3"/>
      <dgm:spPr/>
    </dgm:pt>
    <dgm:pt modelId="{DBFAFF0B-F421-4520-AF58-499642B3B035}" type="pres">
      <dgm:prSet presAssocID="{6D9A07AC-1F1F-4EC8-B7EA-780522137DFA}" presName="textBox3a" presStyleLbl="revTx" presStyleIdx="0" presStyleCnt="3">
        <dgm:presLayoutVars>
          <dgm:bulletEnabled val="1"/>
        </dgm:presLayoutVars>
      </dgm:prSet>
      <dgm:spPr/>
    </dgm:pt>
    <dgm:pt modelId="{8BA64B57-4362-40CC-9E6F-47D1EFDD6E5F}" type="pres">
      <dgm:prSet presAssocID="{5BBB1C3A-CBA8-42B6-AD4C-FCC93FA45155}" presName="bullet3b" presStyleLbl="node1" presStyleIdx="1" presStyleCnt="3"/>
      <dgm:spPr/>
    </dgm:pt>
    <dgm:pt modelId="{39575893-16DE-495E-9373-65BE3560FB33}" type="pres">
      <dgm:prSet presAssocID="{5BBB1C3A-CBA8-42B6-AD4C-FCC93FA45155}" presName="textBox3b" presStyleLbl="revTx" presStyleIdx="1" presStyleCnt="3">
        <dgm:presLayoutVars>
          <dgm:bulletEnabled val="1"/>
        </dgm:presLayoutVars>
      </dgm:prSet>
      <dgm:spPr/>
      <dgm:t>
        <a:bodyPr/>
        <a:lstStyle/>
        <a:p>
          <a:pPr rtl="1"/>
          <a:endParaRPr lang="ar-SA"/>
        </a:p>
      </dgm:t>
    </dgm:pt>
    <dgm:pt modelId="{627D013D-71FB-4540-BCF9-0F5139C3E749}" type="pres">
      <dgm:prSet presAssocID="{2DD19561-D7B2-4FB2-AC81-71931FB577B3}" presName="bullet3c" presStyleLbl="node1" presStyleIdx="2" presStyleCnt="3"/>
      <dgm:spPr/>
    </dgm:pt>
    <dgm:pt modelId="{913716F6-C781-4555-BA45-6DB06282EB73}" type="pres">
      <dgm:prSet presAssocID="{2DD19561-D7B2-4FB2-AC81-71931FB577B3}" presName="textBox3c" presStyleLbl="revTx" presStyleIdx="2" presStyleCnt="3">
        <dgm:presLayoutVars>
          <dgm:bulletEnabled val="1"/>
        </dgm:presLayoutVars>
      </dgm:prSet>
      <dgm:spPr/>
      <dgm:t>
        <a:bodyPr/>
        <a:lstStyle/>
        <a:p>
          <a:pPr rtl="1"/>
          <a:endParaRPr lang="ar-SA"/>
        </a:p>
      </dgm:t>
    </dgm:pt>
  </dgm:ptLst>
  <dgm:cxnLst>
    <dgm:cxn modelId="{24067F02-D3B1-4AF1-A022-49266B2B0B73}" type="presOf" srcId="{6D9A07AC-1F1F-4EC8-B7EA-780522137DFA}" destId="{DBFAFF0B-F421-4520-AF58-499642B3B035}" srcOrd="0" destOrd="0" presId="urn:microsoft.com/office/officeart/2005/8/layout/arrow2"/>
    <dgm:cxn modelId="{130DF896-8DAC-41E8-8648-D4CEA1FFB4D0}" srcId="{9E1C53AE-829B-4519-8A79-0042F5719983}" destId="{6D9A07AC-1F1F-4EC8-B7EA-780522137DFA}" srcOrd="0" destOrd="0" parTransId="{54BF4D28-1861-4FE4-B09A-1459223A45CC}" sibTransId="{064713BD-19E3-47D1-8DA3-C100095B2D05}"/>
    <dgm:cxn modelId="{D9CD2271-DC87-470F-9C20-0E8B00B3BDBD}" srcId="{9E1C53AE-829B-4519-8A79-0042F5719983}" destId="{2DD19561-D7B2-4FB2-AC81-71931FB577B3}" srcOrd="2" destOrd="0" parTransId="{4F006C3E-1E3A-4605-A831-31D6AAA5E4F7}" sibTransId="{47388E67-2C7B-4BFE-8956-A7ECBF9B48D2}"/>
    <dgm:cxn modelId="{BA5DC756-EE0F-469D-861F-C76A487911F9}" type="presOf" srcId="{5BBB1C3A-CBA8-42B6-AD4C-FCC93FA45155}" destId="{39575893-16DE-495E-9373-65BE3560FB33}" srcOrd="0" destOrd="0" presId="urn:microsoft.com/office/officeart/2005/8/layout/arrow2"/>
    <dgm:cxn modelId="{48193E7A-9A04-4013-9D6F-97003A4E8828}" type="presOf" srcId="{9E1C53AE-829B-4519-8A79-0042F5719983}" destId="{51654FA3-9D1C-4BF7-B875-982BCA39ADBA}" srcOrd="0" destOrd="0" presId="urn:microsoft.com/office/officeart/2005/8/layout/arrow2"/>
    <dgm:cxn modelId="{72C45788-C923-4397-916E-8B260CFF0CEF}" srcId="{9E1C53AE-829B-4519-8A79-0042F5719983}" destId="{5BBB1C3A-CBA8-42B6-AD4C-FCC93FA45155}" srcOrd="1" destOrd="0" parTransId="{8A20DD75-B8E9-4559-B801-8A5C5E04981C}" sibTransId="{85508B2B-63F8-474D-9916-B878935F6A33}"/>
    <dgm:cxn modelId="{ADE621C5-E03B-4E55-90E3-10CB6F26FF88}" type="presOf" srcId="{2DD19561-D7B2-4FB2-AC81-71931FB577B3}" destId="{913716F6-C781-4555-BA45-6DB06282EB73}" srcOrd="0" destOrd="0" presId="urn:microsoft.com/office/officeart/2005/8/layout/arrow2"/>
    <dgm:cxn modelId="{75079517-7DC6-4998-B38F-B6FD27DE8845}" type="presParOf" srcId="{51654FA3-9D1C-4BF7-B875-982BCA39ADBA}" destId="{26BCF2AA-F621-4D90-9DE4-12153CFB0419}" srcOrd="0" destOrd="0" presId="urn:microsoft.com/office/officeart/2005/8/layout/arrow2"/>
    <dgm:cxn modelId="{84516915-F193-43D5-96AB-72931ABC5C93}" type="presParOf" srcId="{51654FA3-9D1C-4BF7-B875-982BCA39ADBA}" destId="{6E2DAA04-B598-4D48-8036-9E8692251B72}" srcOrd="1" destOrd="0" presId="urn:microsoft.com/office/officeart/2005/8/layout/arrow2"/>
    <dgm:cxn modelId="{9E4A100F-836F-447E-B6CF-E19F6A87449E}" type="presParOf" srcId="{6E2DAA04-B598-4D48-8036-9E8692251B72}" destId="{8AF16B44-E046-455D-83AD-90596B12AB1F}" srcOrd="0" destOrd="0" presId="urn:microsoft.com/office/officeart/2005/8/layout/arrow2"/>
    <dgm:cxn modelId="{ED1F2AED-013F-4A6A-B552-C89F2B7D0F46}" type="presParOf" srcId="{6E2DAA04-B598-4D48-8036-9E8692251B72}" destId="{DBFAFF0B-F421-4520-AF58-499642B3B035}" srcOrd="1" destOrd="0" presId="urn:microsoft.com/office/officeart/2005/8/layout/arrow2"/>
    <dgm:cxn modelId="{5C2DB997-4C28-4583-B634-42DEA4B2E68E}" type="presParOf" srcId="{6E2DAA04-B598-4D48-8036-9E8692251B72}" destId="{8BA64B57-4362-40CC-9E6F-47D1EFDD6E5F}" srcOrd="2" destOrd="0" presId="urn:microsoft.com/office/officeart/2005/8/layout/arrow2"/>
    <dgm:cxn modelId="{232685CA-BB5E-4F78-8967-75029E445542}" type="presParOf" srcId="{6E2DAA04-B598-4D48-8036-9E8692251B72}" destId="{39575893-16DE-495E-9373-65BE3560FB33}" srcOrd="3" destOrd="0" presId="urn:microsoft.com/office/officeart/2005/8/layout/arrow2"/>
    <dgm:cxn modelId="{D423DD44-8248-474A-94ED-F8417E71F559}" type="presParOf" srcId="{6E2DAA04-B598-4D48-8036-9E8692251B72}" destId="{627D013D-71FB-4540-BCF9-0F5139C3E749}" srcOrd="4" destOrd="0" presId="urn:microsoft.com/office/officeart/2005/8/layout/arrow2"/>
    <dgm:cxn modelId="{14AF619F-5EF8-4A87-A068-80671E5B19EB}" type="presParOf" srcId="{6E2DAA04-B598-4D48-8036-9E8692251B72}" destId="{913716F6-C781-4555-BA45-6DB06282EB73}" srcOrd="5" destOrd="0" presId="urn:microsoft.com/office/officeart/2005/8/layout/arrow2"/>
  </dgm:cxnLst>
  <dgm:bg/>
  <dgm:whole/>
</dgm:dataModel>
</file>

<file path=ppt/diagrams/data9.xml><?xml version="1.0" encoding="utf-8"?>
<dgm:dataModel xmlns:dgm="http://schemas.openxmlformats.org/drawingml/2006/diagram" xmlns:a="http://schemas.openxmlformats.org/drawingml/2006/main">
  <dgm:ptLst>
    <dgm:pt modelId="{FAC2B3B4-8FD7-4BC9-B839-4E7B2BF1E491}" type="doc">
      <dgm:prSet loTypeId="urn:microsoft.com/office/officeart/2005/8/layout/venn3" loCatId="relationship" qsTypeId="urn:microsoft.com/office/officeart/2005/8/quickstyle/simple1" qsCatId="simple" csTypeId="urn:microsoft.com/office/officeart/2005/8/colors/accent1_2" csCatId="accent1" phldr="1"/>
      <dgm:spPr/>
      <dgm:t>
        <a:bodyPr/>
        <a:lstStyle/>
        <a:p>
          <a:pPr rtl="1"/>
          <a:endParaRPr lang="ar-SA"/>
        </a:p>
      </dgm:t>
    </dgm:pt>
    <dgm:pt modelId="{4D64C62C-361F-4E71-8D0F-B8E1D1C183C1}">
      <dgm:prSet phldrT="[نص]" custT="1"/>
      <dgm:spPr/>
      <dgm:t>
        <a:bodyPr/>
        <a:lstStyle/>
        <a:p>
          <a:pPr rtl="1"/>
          <a:r>
            <a:rPr lang="ar-SA" sz="2400" dirty="0" smtClean="0"/>
            <a:t>البصر</a:t>
          </a:r>
          <a:endParaRPr lang="ar-SA" sz="2400" dirty="0"/>
        </a:p>
      </dgm:t>
    </dgm:pt>
    <dgm:pt modelId="{0F14942B-DA39-4917-9FB5-5BA18E5C3C16}" type="parTrans" cxnId="{9F156DB1-68F1-4A13-B5E2-1B2C85396902}">
      <dgm:prSet/>
      <dgm:spPr/>
      <dgm:t>
        <a:bodyPr/>
        <a:lstStyle/>
        <a:p>
          <a:pPr rtl="1"/>
          <a:endParaRPr lang="ar-SA"/>
        </a:p>
      </dgm:t>
    </dgm:pt>
    <dgm:pt modelId="{F3189B09-3F72-494C-B230-6E7AF17A7FC4}" type="sibTrans" cxnId="{9F156DB1-68F1-4A13-B5E2-1B2C85396902}">
      <dgm:prSet/>
      <dgm:spPr/>
      <dgm:t>
        <a:bodyPr/>
        <a:lstStyle/>
        <a:p>
          <a:pPr rtl="1"/>
          <a:endParaRPr lang="ar-SA"/>
        </a:p>
      </dgm:t>
    </dgm:pt>
    <dgm:pt modelId="{A731224D-8EA0-4C27-A0BB-5C69832D981F}">
      <dgm:prSet phldrT="[نص]" custT="1"/>
      <dgm:spPr/>
      <dgm:t>
        <a:bodyPr/>
        <a:lstStyle/>
        <a:p>
          <a:pPr rtl="1"/>
          <a:r>
            <a:rPr lang="ar-SA" sz="2400" dirty="0" smtClean="0"/>
            <a:t>تساهم في التصديق </a:t>
          </a:r>
          <a:r>
            <a:rPr lang="ar-SA" sz="2400" dirty="0" err="1" smtClean="0"/>
            <a:t>و</a:t>
          </a:r>
          <a:r>
            <a:rPr lang="ar-SA" sz="2400" dirty="0" smtClean="0"/>
            <a:t> التكذيب </a:t>
          </a:r>
          <a:endParaRPr lang="ar-SA" sz="2400" dirty="0"/>
        </a:p>
      </dgm:t>
    </dgm:pt>
    <dgm:pt modelId="{BAB00823-F514-44E2-90C4-24F7AC868617}" type="parTrans" cxnId="{C12234C0-8306-4B84-9657-8AEC942CB86B}">
      <dgm:prSet/>
      <dgm:spPr/>
      <dgm:t>
        <a:bodyPr/>
        <a:lstStyle/>
        <a:p>
          <a:pPr rtl="1"/>
          <a:endParaRPr lang="ar-SA"/>
        </a:p>
      </dgm:t>
    </dgm:pt>
    <dgm:pt modelId="{0F91254C-7310-442E-9896-3297E220E13E}" type="sibTrans" cxnId="{C12234C0-8306-4B84-9657-8AEC942CB86B}">
      <dgm:prSet/>
      <dgm:spPr/>
      <dgm:t>
        <a:bodyPr/>
        <a:lstStyle/>
        <a:p>
          <a:pPr rtl="1"/>
          <a:endParaRPr lang="ar-SA"/>
        </a:p>
      </dgm:t>
    </dgm:pt>
    <dgm:pt modelId="{49BB61AE-4D5E-426D-AF5C-95AE97138B01}">
      <dgm:prSet phldrT="[نص]" custT="1"/>
      <dgm:spPr/>
      <dgm:t>
        <a:bodyPr/>
        <a:lstStyle/>
        <a:p>
          <a:pPr rtl="1"/>
          <a:r>
            <a:rPr lang="ar-SA" sz="2400" dirty="0" smtClean="0"/>
            <a:t>ترتبط بشي ملموس </a:t>
          </a:r>
          <a:endParaRPr lang="ar-SA" sz="2400" dirty="0"/>
        </a:p>
      </dgm:t>
    </dgm:pt>
    <dgm:pt modelId="{8C4C3CD3-888D-40D1-9D68-A47E1174F336}" type="parTrans" cxnId="{CA747547-D0E5-4E9C-A685-31D2E0F908DD}">
      <dgm:prSet/>
      <dgm:spPr/>
      <dgm:t>
        <a:bodyPr/>
        <a:lstStyle/>
        <a:p>
          <a:pPr rtl="1"/>
          <a:endParaRPr lang="ar-SA"/>
        </a:p>
      </dgm:t>
    </dgm:pt>
    <dgm:pt modelId="{F71B9E8B-64FE-4159-8694-5DDB31346991}" type="sibTrans" cxnId="{CA747547-D0E5-4E9C-A685-31D2E0F908DD}">
      <dgm:prSet/>
      <dgm:spPr/>
      <dgm:t>
        <a:bodyPr/>
        <a:lstStyle/>
        <a:p>
          <a:pPr rtl="1"/>
          <a:endParaRPr lang="ar-SA"/>
        </a:p>
      </dgm:t>
    </dgm:pt>
    <dgm:pt modelId="{9ED10FFD-A2A7-4470-AB08-7DFCB3AEE686}">
      <dgm:prSet phldrT="[نص]" custT="1"/>
      <dgm:spPr/>
      <dgm:t>
        <a:bodyPr/>
        <a:lstStyle/>
        <a:p>
          <a:pPr rtl="1"/>
          <a:r>
            <a:rPr lang="ar-SA" sz="2400" dirty="0" smtClean="0"/>
            <a:t>سهولة التلقي </a:t>
          </a:r>
          <a:endParaRPr lang="ar-SA" sz="2400" dirty="0"/>
        </a:p>
      </dgm:t>
    </dgm:pt>
    <dgm:pt modelId="{A297FC9E-72A2-4517-B019-8230974A9674}" type="parTrans" cxnId="{C75F8679-3517-42CC-9443-D78C5E465208}">
      <dgm:prSet/>
      <dgm:spPr/>
      <dgm:t>
        <a:bodyPr/>
        <a:lstStyle/>
        <a:p>
          <a:pPr rtl="1"/>
          <a:endParaRPr lang="ar-SA"/>
        </a:p>
      </dgm:t>
    </dgm:pt>
    <dgm:pt modelId="{B7099E84-B1C5-4386-AF1F-EA9C43610738}" type="sibTrans" cxnId="{C75F8679-3517-42CC-9443-D78C5E465208}">
      <dgm:prSet/>
      <dgm:spPr/>
      <dgm:t>
        <a:bodyPr/>
        <a:lstStyle/>
        <a:p>
          <a:pPr rtl="1"/>
          <a:endParaRPr lang="ar-SA"/>
        </a:p>
      </dgm:t>
    </dgm:pt>
    <dgm:pt modelId="{ECB6E833-288E-4BC3-AEA4-7FED8E05499D}">
      <dgm:prSet phldrT="[نص]" custT="1"/>
      <dgm:spPr/>
      <dgm:t>
        <a:bodyPr/>
        <a:lstStyle/>
        <a:p>
          <a:pPr rtl="1"/>
          <a:r>
            <a:rPr lang="ar-SA" sz="2400" dirty="0" smtClean="0"/>
            <a:t>تعطي الرسالة دفعة واحدة </a:t>
          </a:r>
          <a:endParaRPr lang="ar-SA" sz="2400" dirty="0"/>
        </a:p>
      </dgm:t>
    </dgm:pt>
    <dgm:pt modelId="{1D4FA004-AAFF-40C6-AC48-49A9E4760238}" type="parTrans" cxnId="{9C8171BF-2F16-41FD-838B-9D4D9CE31AAD}">
      <dgm:prSet/>
      <dgm:spPr/>
      <dgm:t>
        <a:bodyPr/>
        <a:lstStyle/>
        <a:p>
          <a:pPr rtl="1"/>
          <a:endParaRPr lang="ar-SA"/>
        </a:p>
      </dgm:t>
    </dgm:pt>
    <dgm:pt modelId="{0239BD19-FCA2-4BA2-8255-025999F0DFAC}" type="sibTrans" cxnId="{9C8171BF-2F16-41FD-838B-9D4D9CE31AAD}">
      <dgm:prSet/>
      <dgm:spPr/>
      <dgm:t>
        <a:bodyPr/>
        <a:lstStyle/>
        <a:p>
          <a:pPr rtl="1"/>
          <a:endParaRPr lang="ar-SA"/>
        </a:p>
      </dgm:t>
    </dgm:pt>
    <dgm:pt modelId="{31E1A04F-C0A8-4FC6-86D8-0BC2EF5B7A5F}" type="pres">
      <dgm:prSet presAssocID="{FAC2B3B4-8FD7-4BC9-B839-4E7B2BF1E491}" presName="Name0" presStyleCnt="0">
        <dgm:presLayoutVars>
          <dgm:dir/>
          <dgm:resizeHandles val="exact"/>
        </dgm:presLayoutVars>
      </dgm:prSet>
      <dgm:spPr/>
    </dgm:pt>
    <dgm:pt modelId="{3139D1FB-0872-4F90-BA5C-D9BF98F82075}" type="pres">
      <dgm:prSet presAssocID="{4D64C62C-361F-4E71-8D0F-B8E1D1C183C1}" presName="Name5" presStyleLbl="vennNode1" presStyleIdx="0" presStyleCnt="5" custLinFactNeighborX="12785" custLinFactNeighborY="-1828">
        <dgm:presLayoutVars>
          <dgm:bulletEnabled val="1"/>
        </dgm:presLayoutVars>
      </dgm:prSet>
      <dgm:spPr/>
    </dgm:pt>
    <dgm:pt modelId="{8E768140-75D5-4CFE-801A-8AA4ECCDCE1F}" type="pres">
      <dgm:prSet presAssocID="{F3189B09-3F72-494C-B230-6E7AF17A7FC4}" presName="space" presStyleCnt="0"/>
      <dgm:spPr/>
    </dgm:pt>
    <dgm:pt modelId="{0BEB2962-3AA3-49FC-9964-712D252695C7}" type="pres">
      <dgm:prSet presAssocID="{A731224D-8EA0-4C27-A0BB-5C69832D981F}" presName="Name5" presStyleLbl="vennNode1" presStyleIdx="1" presStyleCnt="5">
        <dgm:presLayoutVars>
          <dgm:bulletEnabled val="1"/>
        </dgm:presLayoutVars>
      </dgm:prSet>
      <dgm:spPr/>
    </dgm:pt>
    <dgm:pt modelId="{30C49B97-F323-43AA-A146-629B3AF82A01}" type="pres">
      <dgm:prSet presAssocID="{0F91254C-7310-442E-9896-3297E220E13E}" presName="space" presStyleCnt="0"/>
      <dgm:spPr/>
    </dgm:pt>
    <dgm:pt modelId="{1F9C0444-4748-4AFA-9F69-100CEADF0082}" type="pres">
      <dgm:prSet presAssocID="{49BB61AE-4D5E-426D-AF5C-95AE97138B01}" presName="Name5" presStyleLbl="vennNode1" presStyleIdx="2" presStyleCnt="5">
        <dgm:presLayoutVars>
          <dgm:bulletEnabled val="1"/>
        </dgm:presLayoutVars>
      </dgm:prSet>
      <dgm:spPr/>
    </dgm:pt>
    <dgm:pt modelId="{AB48B244-C630-44E7-A7F6-AA527EF38141}" type="pres">
      <dgm:prSet presAssocID="{F71B9E8B-64FE-4159-8694-5DDB31346991}" presName="space" presStyleCnt="0"/>
      <dgm:spPr/>
    </dgm:pt>
    <dgm:pt modelId="{52EA73AD-1528-4B94-AE06-AB16C5B08A16}" type="pres">
      <dgm:prSet presAssocID="{9ED10FFD-A2A7-4470-AB08-7DFCB3AEE686}" presName="Name5" presStyleLbl="vennNode1" presStyleIdx="3" presStyleCnt="5">
        <dgm:presLayoutVars>
          <dgm:bulletEnabled val="1"/>
        </dgm:presLayoutVars>
      </dgm:prSet>
      <dgm:spPr/>
    </dgm:pt>
    <dgm:pt modelId="{7EA3CBB2-FECB-4419-A06B-66AE9D974F44}" type="pres">
      <dgm:prSet presAssocID="{B7099E84-B1C5-4386-AF1F-EA9C43610738}" presName="space" presStyleCnt="0"/>
      <dgm:spPr/>
    </dgm:pt>
    <dgm:pt modelId="{C16799F2-798C-44E5-A070-F6CE5DE92DBA}" type="pres">
      <dgm:prSet presAssocID="{ECB6E833-288E-4BC3-AEA4-7FED8E05499D}" presName="Name5" presStyleLbl="vennNode1" presStyleIdx="4" presStyleCnt="5" custLinFactNeighborX="12785" custLinFactNeighborY="-1828">
        <dgm:presLayoutVars>
          <dgm:bulletEnabled val="1"/>
        </dgm:presLayoutVars>
      </dgm:prSet>
      <dgm:spPr/>
      <dgm:t>
        <a:bodyPr/>
        <a:lstStyle/>
        <a:p>
          <a:pPr rtl="1"/>
          <a:endParaRPr lang="ar-SA"/>
        </a:p>
      </dgm:t>
    </dgm:pt>
  </dgm:ptLst>
  <dgm:cxnLst>
    <dgm:cxn modelId="{C12234C0-8306-4B84-9657-8AEC942CB86B}" srcId="{FAC2B3B4-8FD7-4BC9-B839-4E7B2BF1E491}" destId="{A731224D-8EA0-4C27-A0BB-5C69832D981F}" srcOrd="1" destOrd="0" parTransId="{BAB00823-F514-44E2-90C4-24F7AC868617}" sibTransId="{0F91254C-7310-442E-9896-3297E220E13E}"/>
    <dgm:cxn modelId="{2F93C4FB-954C-4731-96DE-2DB9AAC59DF8}" type="presOf" srcId="{A731224D-8EA0-4C27-A0BB-5C69832D981F}" destId="{0BEB2962-3AA3-49FC-9964-712D252695C7}" srcOrd="0" destOrd="0" presId="urn:microsoft.com/office/officeart/2005/8/layout/venn3"/>
    <dgm:cxn modelId="{91E55E76-77B7-4E32-A4CF-FB8B48F7E430}" type="presOf" srcId="{ECB6E833-288E-4BC3-AEA4-7FED8E05499D}" destId="{C16799F2-798C-44E5-A070-F6CE5DE92DBA}" srcOrd="0" destOrd="0" presId="urn:microsoft.com/office/officeart/2005/8/layout/venn3"/>
    <dgm:cxn modelId="{D4161490-4D5E-4D6E-B898-CB482BAEFFE2}" type="presOf" srcId="{9ED10FFD-A2A7-4470-AB08-7DFCB3AEE686}" destId="{52EA73AD-1528-4B94-AE06-AB16C5B08A16}" srcOrd="0" destOrd="0" presId="urn:microsoft.com/office/officeart/2005/8/layout/venn3"/>
    <dgm:cxn modelId="{C75F8679-3517-42CC-9443-D78C5E465208}" srcId="{FAC2B3B4-8FD7-4BC9-B839-4E7B2BF1E491}" destId="{9ED10FFD-A2A7-4470-AB08-7DFCB3AEE686}" srcOrd="3" destOrd="0" parTransId="{A297FC9E-72A2-4517-B019-8230974A9674}" sibTransId="{B7099E84-B1C5-4386-AF1F-EA9C43610738}"/>
    <dgm:cxn modelId="{9C8171BF-2F16-41FD-838B-9D4D9CE31AAD}" srcId="{FAC2B3B4-8FD7-4BC9-B839-4E7B2BF1E491}" destId="{ECB6E833-288E-4BC3-AEA4-7FED8E05499D}" srcOrd="4" destOrd="0" parTransId="{1D4FA004-AAFF-40C6-AC48-49A9E4760238}" sibTransId="{0239BD19-FCA2-4BA2-8255-025999F0DFAC}"/>
    <dgm:cxn modelId="{09DE43C4-E755-40B0-844B-2A66BBE2AF65}" type="presOf" srcId="{49BB61AE-4D5E-426D-AF5C-95AE97138B01}" destId="{1F9C0444-4748-4AFA-9F69-100CEADF0082}" srcOrd="0" destOrd="0" presId="urn:microsoft.com/office/officeart/2005/8/layout/venn3"/>
    <dgm:cxn modelId="{9F156DB1-68F1-4A13-B5E2-1B2C85396902}" srcId="{FAC2B3B4-8FD7-4BC9-B839-4E7B2BF1E491}" destId="{4D64C62C-361F-4E71-8D0F-B8E1D1C183C1}" srcOrd="0" destOrd="0" parTransId="{0F14942B-DA39-4917-9FB5-5BA18E5C3C16}" sibTransId="{F3189B09-3F72-494C-B230-6E7AF17A7FC4}"/>
    <dgm:cxn modelId="{CA747547-D0E5-4E9C-A685-31D2E0F908DD}" srcId="{FAC2B3B4-8FD7-4BC9-B839-4E7B2BF1E491}" destId="{49BB61AE-4D5E-426D-AF5C-95AE97138B01}" srcOrd="2" destOrd="0" parTransId="{8C4C3CD3-888D-40D1-9D68-A47E1174F336}" sibTransId="{F71B9E8B-64FE-4159-8694-5DDB31346991}"/>
    <dgm:cxn modelId="{387DFCD7-FC14-47F9-98DF-28F19378587C}" type="presOf" srcId="{4D64C62C-361F-4E71-8D0F-B8E1D1C183C1}" destId="{3139D1FB-0872-4F90-BA5C-D9BF98F82075}" srcOrd="0" destOrd="0" presId="urn:microsoft.com/office/officeart/2005/8/layout/venn3"/>
    <dgm:cxn modelId="{ADB86976-E31C-4F74-88F3-499F81399683}" type="presOf" srcId="{FAC2B3B4-8FD7-4BC9-B839-4E7B2BF1E491}" destId="{31E1A04F-C0A8-4FC6-86D8-0BC2EF5B7A5F}" srcOrd="0" destOrd="0" presId="urn:microsoft.com/office/officeart/2005/8/layout/venn3"/>
    <dgm:cxn modelId="{2919F28A-50D2-4611-B191-6E81D662DFC6}" type="presParOf" srcId="{31E1A04F-C0A8-4FC6-86D8-0BC2EF5B7A5F}" destId="{3139D1FB-0872-4F90-BA5C-D9BF98F82075}" srcOrd="0" destOrd="0" presId="urn:microsoft.com/office/officeart/2005/8/layout/venn3"/>
    <dgm:cxn modelId="{FC942895-AC4A-4446-9634-5C5F950F449B}" type="presParOf" srcId="{31E1A04F-C0A8-4FC6-86D8-0BC2EF5B7A5F}" destId="{8E768140-75D5-4CFE-801A-8AA4ECCDCE1F}" srcOrd="1" destOrd="0" presId="urn:microsoft.com/office/officeart/2005/8/layout/venn3"/>
    <dgm:cxn modelId="{51F3100C-CF2D-4F40-ADEB-6A5DEFECB03D}" type="presParOf" srcId="{31E1A04F-C0A8-4FC6-86D8-0BC2EF5B7A5F}" destId="{0BEB2962-3AA3-49FC-9964-712D252695C7}" srcOrd="2" destOrd="0" presId="urn:microsoft.com/office/officeart/2005/8/layout/venn3"/>
    <dgm:cxn modelId="{303E68D0-1E20-4029-A298-D2731FC578FD}" type="presParOf" srcId="{31E1A04F-C0A8-4FC6-86D8-0BC2EF5B7A5F}" destId="{30C49B97-F323-43AA-A146-629B3AF82A01}" srcOrd="3" destOrd="0" presId="urn:microsoft.com/office/officeart/2005/8/layout/venn3"/>
    <dgm:cxn modelId="{1A218BE5-B70E-4DAB-A2DA-0C0C6D48B167}" type="presParOf" srcId="{31E1A04F-C0A8-4FC6-86D8-0BC2EF5B7A5F}" destId="{1F9C0444-4748-4AFA-9F69-100CEADF0082}" srcOrd="4" destOrd="0" presId="urn:microsoft.com/office/officeart/2005/8/layout/venn3"/>
    <dgm:cxn modelId="{EA0BABEE-5452-4C7E-802C-2F0D3231A3C6}" type="presParOf" srcId="{31E1A04F-C0A8-4FC6-86D8-0BC2EF5B7A5F}" destId="{AB48B244-C630-44E7-A7F6-AA527EF38141}" srcOrd="5" destOrd="0" presId="urn:microsoft.com/office/officeart/2005/8/layout/venn3"/>
    <dgm:cxn modelId="{FCB2ECB1-2E0C-48D8-8B7E-2DEBFD06DC86}" type="presParOf" srcId="{31E1A04F-C0A8-4FC6-86D8-0BC2EF5B7A5F}" destId="{52EA73AD-1528-4B94-AE06-AB16C5B08A16}" srcOrd="6" destOrd="0" presId="urn:microsoft.com/office/officeart/2005/8/layout/venn3"/>
    <dgm:cxn modelId="{9C3EA54F-B913-4A70-954D-E45526BD1165}" type="presParOf" srcId="{31E1A04F-C0A8-4FC6-86D8-0BC2EF5B7A5F}" destId="{7EA3CBB2-FECB-4419-A06B-66AE9D974F44}" srcOrd="7" destOrd="0" presId="urn:microsoft.com/office/officeart/2005/8/layout/venn3"/>
    <dgm:cxn modelId="{0BBE08DE-08E8-4B46-AAAF-479DBDD5EE7E}" type="presParOf" srcId="{31E1A04F-C0A8-4FC6-86D8-0BC2EF5B7A5F}" destId="{C16799F2-798C-44E5-A070-F6CE5DE92DBA}" srcOrd="8" destOrd="0" presId="urn:microsoft.com/office/officeart/2005/8/layout/venn3"/>
  </dgm:cxnLst>
  <dgm:bg/>
  <dgm:whole/>
</dgm:dataModel>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10.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4.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5.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6.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7.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8.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9.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23A2761F-2D64-4BD3-92E2-D9BAEA134740}" type="datetimeFigureOut">
              <a:rPr lang="ar-SA" smtClean="0"/>
              <a:t>18/12/1435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B6543E6-BCAA-453B-A012-06C41A0252B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23A2761F-2D64-4BD3-92E2-D9BAEA134740}" type="datetimeFigureOut">
              <a:rPr lang="ar-SA" smtClean="0"/>
              <a:t>18/12/1435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B6543E6-BCAA-453B-A012-06C41A0252B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23A2761F-2D64-4BD3-92E2-D9BAEA134740}" type="datetimeFigureOut">
              <a:rPr lang="ar-SA" smtClean="0"/>
              <a:t>18/12/1435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B6543E6-BCAA-453B-A012-06C41A0252B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23A2761F-2D64-4BD3-92E2-D9BAEA134740}" type="datetimeFigureOut">
              <a:rPr lang="ar-SA" smtClean="0"/>
              <a:t>18/12/1435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B6543E6-BCAA-453B-A012-06C41A0252B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23A2761F-2D64-4BD3-92E2-D9BAEA134740}" type="datetimeFigureOut">
              <a:rPr lang="ar-SA" smtClean="0"/>
              <a:t>18/12/1435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B6543E6-BCAA-453B-A012-06C41A0252B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23A2761F-2D64-4BD3-92E2-D9BAEA134740}" type="datetimeFigureOut">
              <a:rPr lang="ar-SA" smtClean="0"/>
              <a:t>18/12/1435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7B6543E6-BCAA-453B-A012-06C41A0252B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23A2761F-2D64-4BD3-92E2-D9BAEA134740}" type="datetimeFigureOut">
              <a:rPr lang="ar-SA" smtClean="0"/>
              <a:t>18/12/1435</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7B6543E6-BCAA-453B-A012-06C41A0252B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23A2761F-2D64-4BD3-92E2-D9BAEA134740}" type="datetimeFigureOut">
              <a:rPr lang="ar-SA" smtClean="0"/>
              <a:t>18/12/1435</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7B6543E6-BCAA-453B-A012-06C41A0252B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23A2761F-2D64-4BD3-92E2-D9BAEA134740}" type="datetimeFigureOut">
              <a:rPr lang="ar-SA" smtClean="0"/>
              <a:t>18/12/1435</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7B6543E6-BCAA-453B-A012-06C41A0252B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3A2761F-2D64-4BD3-92E2-D9BAEA134740}" type="datetimeFigureOut">
              <a:rPr lang="ar-SA" smtClean="0"/>
              <a:t>18/12/1435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7B6543E6-BCAA-453B-A012-06C41A0252B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3A2761F-2D64-4BD3-92E2-D9BAEA134740}" type="datetimeFigureOut">
              <a:rPr lang="ar-SA" smtClean="0"/>
              <a:t>18/12/1435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7B6543E6-BCAA-453B-A012-06C41A0252B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3A2761F-2D64-4BD3-92E2-D9BAEA134740}" type="datetimeFigureOut">
              <a:rPr lang="ar-SA" smtClean="0"/>
              <a:t>18/12/1435</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7B6543E6-BCAA-453B-A012-06C41A0252B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7.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7.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diagramLayout" Target="../diagrams/layout1.xml"/><Relationship Id="rId3" Type="http://schemas.openxmlformats.org/officeDocument/2006/relationships/hyperlink" Target="http://sabq.org/alngde" TargetMode="External"/><Relationship Id="rId7" Type="http://schemas.openxmlformats.org/officeDocument/2006/relationships/diagramData" Target="../diagrams/data1.xml"/><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hyperlink" Target="http://www.alyaum.com/article/3095004" TargetMode="External"/><Relationship Id="rId5" Type="http://schemas.openxmlformats.org/officeDocument/2006/relationships/hyperlink" Target="http://www.alwatan.com.sa/Local/News_Detail.aspx?ArticleID=202342&amp;CategoryID=5" TargetMode="External"/><Relationship Id="rId10" Type="http://schemas.openxmlformats.org/officeDocument/2006/relationships/diagramColors" Target="../diagrams/colors1.xml"/><Relationship Id="rId4" Type="http://schemas.openxmlformats.org/officeDocument/2006/relationships/hyperlink" Target="http://www.spa.gov.sa/" TargetMode="External"/><Relationship Id="rId9"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8" Type="http://schemas.openxmlformats.org/officeDocument/2006/relationships/diagramQuickStyle" Target="../diagrams/quickStyle3.xml"/><Relationship Id="rId3" Type="http://schemas.openxmlformats.org/officeDocument/2006/relationships/diagramLayout" Target="../diagrams/layout2.xml"/><Relationship Id="rId7" Type="http://schemas.openxmlformats.org/officeDocument/2006/relationships/diagramLayout" Target="../diagrams/layout3.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openxmlformats.org/officeDocument/2006/relationships/diagramData" Target="../diagrams/data3.xml"/><Relationship Id="rId5" Type="http://schemas.openxmlformats.org/officeDocument/2006/relationships/diagramColors" Target="../diagrams/colors2.xml"/><Relationship Id="rId4" Type="http://schemas.openxmlformats.org/officeDocument/2006/relationships/diagramQuickStyle" Target="../diagrams/quickStyle2.xml"/><Relationship Id="rId9" Type="http://schemas.openxmlformats.org/officeDocument/2006/relationships/diagramColors" Target="../diagrams/colors3.xml"/></Relationships>
</file>

<file path=ppt/slides/_rels/slide4.xml.rels><?xml version="1.0" encoding="UTF-8" standalone="yes"?>
<Relationships xmlns="http://schemas.openxmlformats.org/package/2006/relationships"><Relationship Id="rId8" Type="http://schemas.openxmlformats.org/officeDocument/2006/relationships/diagramQuickStyle" Target="../diagrams/quickStyle5.xml"/><Relationship Id="rId3" Type="http://schemas.openxmlformats.org/officeDocument/2006/relationships/diagramLayout" Target="../diagrams/layout4.xml"/><Relationship Id="rId7" Type="http://schemas.openxmlformats.org/officeDocument/2006/relationships/diagramLayout" Target="../diagrams/layout5.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openxmlformats.org/officeDocument/2006/relationships/diagramData" Target="../diagrams/data5.xml"/><Relationship Id="rId11" Type="http://schemas.openxmlformats.org/officeDocument/2006/relationships/hyperlink" Target="http://www.okaz.com.sa/new/issues/20140910/Con20140910722298.htm" TargetMode="External"/><Relationship Id="rId5" Type="http://schemas.openxmlformats.org/officeDocument/2006/relationships/diagramColors" Target="../diagrams/colors4.xml"/><Relationship Id="rId10" Type="http://schemas.openxmlformats.org/officeDocument/2006/relationships/hyperlink" Target="http://www.alriyadh.com/973168" TargetMode="External"/><Relationship Id="rId4" Type="http://schemas.openxmlformats.org/officeDocument/2006/relationships/diagramQuickStyle" Target="../diagrams/quickStyle4.xml"/><Relationship Id="rId9" Type="http://schemas.openxmlformats.org/officeDocument/2006/relationships/diagramColors" Target="../diagrams/colors5.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7.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6.xml.rels><?xml version="1.0" encoding="UTF-8" standalone="yes"?>
<Relationships xmlns="http://schemas.openxmlformats.org/package/2006/relationships"><Relationship Id="rId8" Type="http://schemas.openxmlformats.org/officeDocument/2006/relationships/diagramQuickStyle" Target="../diagrams/quickStyle8.xml"/><Relationship Id="rId3" Type="http://schemas.openxmlformats.org/officeDocument/2006/relationships/diagramLayout" Target="../diagrams/layout7.xml"/><Relationship Id="rId7" Type="http://schemas.openxmlformats.org/officeDocument/2006/relationships/diagramLayout" Target="../diagrams/layout8.xml"/><Relationship Id="rId2" Type="http://schemas.openxmlformats.org/officeDocument/2006/relationships/diagramData" Target="../diagrams/data7.xml"/><Relationship Id="rId1" Type="http://schemas.openxmlformats.org/officeDocument/2006/relationships/slideLayout" Target="../slideLayouts/slideLayout7.xml"/><Relationship Id="rId6" Type="http://schemas.openxmlformats.org/officeDocument/2006/relationships/diagramData" Target="../diagrams/data8.xml"/><Relationship Id="rId5" Type="http://schemas.openxmlformats.org/officeDocument/2006/relationships/diagramColors" Target="../diagrams/colors7.xml"/><Relationship Id="rId4" Type="http://schemas.openxmlformats.org/officeDocument/2006/relationships/diagramQuickStyle" Target="../diagrams/quickStyle7.xml"/><Relationship Id="rId9" Type="http://schemas.openxmlformats.org/officeDocument/2006/relationships/diagramColors" Target="../diagrams/colors8.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 Id="rId4" Type="http://schemas.openxmlformats.org/officeDocument/2006/relationships/image" Target="../media/image8.jpeg"/></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7.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5491436" y="785794"/>
            <a:ext cx="3122971" cy="523220"/>
          </a:xfrm>
          <a:prstGeom prst="rect">
            <a:avLst/>
          </a:prstGeom>
          <a:noFill/>
        </p:spPr>
        <p:txBody>
          <a:bodyPr wrap="none" rtlCol="1">
            <a:spAutoFit/>
          </a:bodyPr>
          <a:lstStyle/>
          <a:p>
            <a:r>
              <a:rPr lang="ar-SA" sz="2800" b="1" dirty="0" smtClean="0"/>
              <a:t>تصنيع المادة الإعلامية : </a:t>
            </a:r>
            <a:endParaRPr lang="ar-SA" sz="2800" b="1" dirty="0"/>
          </a:p>
        </p:txBody>
      </p:sp>
      <p:pic>
        <p:nvPicPr>
          <p:cNvPr id="3" name="صورة 2" descr="تنزيل (10).jpg"/>
          <p:cNvPicPr>
            <a:picLocks noChangeAspect="1"/>
          </p:cNvPicPr>
          <p:nvPr/>
        </p:nvPicPr>
        <p:blipFill>
          <a:blip r:embed="rId2"/>
          <a:stretch>
            <a:fillRect/>
          </a:stretch>
        </p:blipFill>
        <p:spPr>
          <a:xfrm>
            <a:off x="6143636" y="3214686"/>
            <a:ext cx="2466975" cy="1847850"/>
          </a:xfrm>
          <a:prstGeom prst="rect">
            <a:avLst/>
          </a:prstGeom>
        </p:spPr>
      </p:pic>
      <p:pic>
        <p:nvPicPr>
          <p:cNvPr id="4" name="صورة 3" descr="تنزيل (9).jpg"/>
          <p:cNvPicPr>
            <a:picLocks noChangeAspect="1"/>
          </p:cNvPicPr>
          <p:nvPr/>
        </p:nvPicPr>
        <p:blipFill>
          <a:blip r:embed="rId3"/>
          <a:stretch>
            <a:fillRect/>
          </a:stretch>
        </p:blipFill>
        <p:spPr>
          <a:xfrm>
            <a:off x="3214678" y="1214422"/>
            <a:ext cx="2257425" cy="2019300"/>
          </a:xfrm>
          <a:prstGeom prst="rect">
            <a:avLst/>
          </a:prstGeom>
        </p:spPr>
      </p:pic>
      <p:pic>
        <p:nvPicPr>
          <p:cNvPr id="5" name="صورة 4" descr="تنزيل (8).jpg"/>
          <p:cNvPicPr>
            <a:picLocks noChangeAspect="1"/>
          </p:cNvPicPr>
          <p:nvPr/>
        </p:nvPicPr>
        <p:blipFill>
          <a:blip r:embed="rId4"/>
          <a:stretch>
            <a:fillRect/>
          </a:stretch>
        </p:blipFill>
        <p:spPr>
          <a:xfrm>
            <a:off x="357158" y="2786058"/>
            <a:ext cx="2609850" cy="17526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822756" y="357166"/>
            <a:ext cx="2888932" cy="461665"/>
          </a:xfrm>
          <a:prstGeom prst="rect">
            <a:avLst/>
          </a:prstGeom>
        </p:spPr>
        <p:txBody>
          <a:bodyPr wrap="none">
            <a:spAutoFit/>
          </a:bodyPr>
          <a:lstStyle/>
          <a:p>
            <a:r>
              <a:rPr lang="ar-SA" sz="2400" b="1" u="sng" dirty="0"/>
              <a:t>الصورة التلفزيونية والتأثير</a:t>
            </a:r>
            <a:endParaRPr lang="ar-SA" sz="2400" u="sng" dirty="0"/>
          </a:p>
        </p:txBody>
      </p:sp>
      <p:graphicFrame>
        <p:nvGraphicFramePr>
          <p:cNvPr id="3" name="رسم تخطيطي 2"/>
          <p:cNvGraphicFramePr/>
          <p:nvPr/>
        </p:nvGraphicFramePr>
        <p:xfrm>
          <a:off x="285720" y="1142984"/>
          <a:ext cx="8501122" cy="43180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7143768" y="214290"/>
            <a:ext cx="1702710" cy="461665"/>
          </a:xfrm>
          <a:prstGeom prst="rect">
            <a:avLst/>
          </a:prstGeom>
        </p:spPr>
        <p:txBody>
          <a:bodyPr wrap="none">
            <a:spAutoFit/>
          </a:bodyPr>
          <a:lstStyle/>
          <a:p>
            <a:r>
              <a:rPr lang="ar-SA" sz="2400" b="1" dirty="0">
                <a:solidFill>
                  <a:srgbClr val="FF0000"/>
                </a:solidFill>
              </a:rPr>
              <a:t> الصورة رسالة</a:t>
            </a:r>
            <a:endParaRPr lang="ar-SA" sz="2400" dirty="0">
              <a:solidFill>
                <a:srgbClr val="FF0000"/>
              </a:solidFill>
            </a:endParaRPr>
          </a:p>
        </p:txBody>
      </p:sp>
      <p:pic>
        <p:nvPicPr>
          <p:cNvPr id="3" name="صورة 2" descr="تنزيل (20).jpg"/>
          <p:cNvPicPr>
            <a:picLocks noChangeAspect="1"/>
          </p:cNvPicPr>
          <p:nvPr/>
        </p:nvPicPr>
        <p:blipFill>
          <a:blip r:embed="rId2"/>
          <a:srcRect/>
          <a:stretch>
            <a:fillRect/>
          </a:stretch>
        </p:blipFill>
        <p:spPr bwMode="auto">
          <a:xfrm>
            <a:off x="857224" y="714356"/>
            <a:ext cx="7500990" cy="3214710"/>
          </a:xfrm>
          <a:prstGeom prst="rect">
            <a:avLst/>
          </a:prstGeom>
          <a:noFill/>
          <a:ln w="9525">
            <a:noFill/>
            <a:miter lim="800000"/>
            <a:headEnd/>
            <a:tailEnd/>
          </a:ln>
        </p:spPr>
      </p:pic>
      <p:pic>
        <p:nvPicPr>
          <p:cNvPr id="4" name="صورة 3" descr="تنزيل (14).jpg"/>
          <p:cNvPicPr>
            <a:picLocks noChangeAspect="1"/>
          </p:cNvPicPr>
          <p:nvPr/>
        </p:nvPicPr>
        <p:blipFill>
          <a:blip r:embed="rId3"/>
          <a:stretch>
            <a:fillRect/>
          </a:stretch>
        </p:blipFill>
        <p:spPr>
          <a:xfrm>
            <a:off x="1357290" y="4071942"/>
            <a:ext cx="7000924" cy="250033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642910" y="271582"/>
            <a:ext cx="8157098" cy="6586418"/>
          </a:xfrm>
          <a:prstGeom prst="rect">
            <a:avLst/>
          </a:prstGeom>
          <a:noFill/>
        </p:spPr>
        <p:txBody>
          <a:bodyPr wrap="square" rtlCol="1">
            <a:spAutoFit/>
          </a:bodyPr>
          <a:lstStyle/>
          <a:p>
            <a:r>
              <a:rPr lang="ar-SA" sz="2400" b="1" u="sng" dirty="0" smtClean="0">
                <a:solidFill>
                  <a:srgbClr val="FF0000"/>
                </a:solidFill>
              </a:rPr>
              <a:t>الصورة رسالة:</a:t>
            </a:r>
          </a:p>
          <a:p>
            <a:endParaRPr lang="ar-SA" dirty="0"/>
          </a:p>
          <a:p>
            <a:pPr marL="342900" indent="-342900">
              <a:buAutoNum type="arabicPeriod"/>
            </a:pPr>
            <a:r>
              <a:rPr lang="ar-SA" sz="2000" dirty="0" smtClean="0"/>
              <a:t>الصورة </a:t>
            </a:r>
            <a:r>
              <a:rPr lang="ar-SA" sz="2000" dirty="0"/>
              <a:t>رسالة بين مرسل ومستقبل، وهي رسالة ذات مضمون، إما أن تكون ذات مضمون سطحي للاستهلاك، أو مضمون عميق له شفرة وألغاز يجب حلها، أو مضمون يستقر في العقل الباطن للمتلقي دون أن يشعر. </a:t>
            </a:r>
            <a:br>
              <a:rPr lang="ar-SA" sz="2000" dirty="0"/>
            </a:br>
            <a:r>
              <a:rPr lang="ar-SA" sz="2000" dirty="0"/>
              <a:t>2. الصورة تعكس هدف من قام بإنتاجها وعرضها</a:t>
            </a:r>
            <a:r>
              <a:rPr lang="ar-SA" sz="2000" dirty="0" smtClean="0"/>
              <a:t>.</a:t>
            </a:r>
          </a:p>
          <a:p>
            <a:pPr marL="342900" indent="-342900"/>
            <a:r>
              <a:rPr lang="ar-SA" sz="2000" dirty="0"/>
              <a:t/>
            </a:r>
            <a:br>
              <a:rPr lang="ar-SA" sz="2000" dirty="0"/>
            </a:br>
            <a:r>
              <a:rPr lang="ar-SA" sz="2000" dirty="0"/>
              <a:t>3. إن الصورة المعروضة أو اللقطة المشاهدة هي خيار منتجها وعارضها، فهي واحدة من بين عشرات أو مئات الصور الأخرى المرتبطة بالشيء نفسه، أو الحدث ( المصور ) نفسه لكن قد تم استبعادها واختيرت الصورة المعروضة</a:t>
            </a:r>
            <a:r>
              <a:rPr lang="ar-SA" sz="2000" dirty="0" smtClean="0"/>
              <a:t>.</a:t>
            </a:r>
          </a:p>
          <a:p>
            <a:pPr marL="342900" indent="-342900"/>
            <a:r>
              <a:rPr lang="ar-SA" sz="2000" dirty="0"/>
              <a:t/>
            </a:r>
            <a:br>
              <a:rPr lang="ar-SA" sz="2000" dirty="0"/>
            </a:br>
            <a:r>
              <a:rPr lang="ar-SA" sz="2000" dirty="0"/>
              <a:t>4. عملية اختيار الصورة تهدف إلى إرسال رسالة بعينها، أو بث معنى محدد، وقد تكون الرسالة محاولة لتشويه الحقيقة أو مواربتها، فزاوية اللقطة وحدودها، وعملية المونتاج التي تتعرض لها، والسياق الذي تبث فيه، والتعليق الصوتي أو المكتوب الذي يصاحبها، ووقت البث ومناسبته، كلها عوامل تساهم في إحداث أثر معين ( مخطط له ) ومقصود بذاته في ذهن المتلقي</a:t>
            </a:r>
            <a:r>
              <a:rPr lang="ar-SA" sz="2000" dirty="0" smtClean="0"/>
              <a:t>.</a:t>
            </a:r>
          </a:p>
          <a:p>
            <a:pPr marL="342900" indent="-342900"/>
            <a:r>
              <a:rPr lang="ar-SA" sz="2000" dirty="0"/>
              <a:t/>
            </a:r>
            <a:br>
              <a:rPr lang="ar-SA" sz="2000" dirty="0"/>
            </a:br>
            <a:r>
              <a:rPr lang="ar-SA" sz="2000" dirty="0"/>
              <a:t>5. إن الصورة ليست محايدة، بل هي متحيّزة أحياناً، وقادرة على إخفاء ذلك التحيّز. </a:t>
            </a:r>
            <a:endParaRPr lang="ar-SA" sz="2000" dirty="0" smtClean="0"/>
          </a:p>
          <a:p>
            <a:pPr marL="342900" indent="-342900"/>
            <a:r>
              <a:rPr lang="ar-SA" sz="2000" dirty="0"/>
              <a:t/>
            </a:r>
            <a:br>
              <a:rPr lang="ar-SA" sz="2000" dirty="0"/>
            </a:br>
            <a:r>
              <a:rPr lang="ar-SA" sz="2000" dirty="0"/>
              <a:t>6. إن قراءة الصورة عند الأمي تختلف عن قراءتها لدى المتعلم والمثقف، لأن المثقف يحاول الوصول إلى المعنى الكامن في ما وراء الصورة، وليس الاكتفاء بالمتعة البصرية.</a:t>
            </a:r>
          </a:p>
          <a:p>
            <a:endParaRPr lang="ar-SA"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6716185" y="214290"/>
            <a:ext cx="2042611" cy="800219"/>
          </a:xfrm>
          <a:prstGeom prst="rect">
            <a:avLst/>
          </a:prstGeom>
          <a:noFill/>
        </p:spPr>
        <p:txBody>
          <a:bodyPr wrap="none" rtlCol="1">
            <a:spAutoFit/>
          </a:bodyPr>
          <a:lstStyle/>
          <a:p>
            <a:r>
              <a:rPr lang="ar-SA" sz="2800" b="1" u="sng" dirty="0" smtClean="0">
                <a:solidFill>
                  <a:srgbClr val="FF0000"/>
                </a:solidFill>
              </a:rPr>
              <a:t>ثقافة الصورة : </a:t>
            </a:r>
          </a:p>
          <a:p>
            <a:endParaRPr lang="ar-SA" dirty="0"/>
          </a:p>
        </p:txBody>
      </p:sp>
      <p:graphicFrame>
        <p:nvGraphicFramePr>
          <p:cNvPr id="3" name="رسم تخطيطي 2"/>
          <p:cNvGraphicFramePr/>
          <p:nvPr/>
        </p:nvGraphicFramePr>
        <p:xfrm>
          <a:off x="285720" y="642918"/>
          <a:ext cx="8358246" cy="32147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مستطيل 3"/>
          <p:cNvSpPr/>
          <p:nvPr/>
        </p:nvSpPr>
        <p:spPr>
          <a:xfrm>
            <a:off x="1142976" y="3500438"/>
            <a:ext cx="7286644" cy="3046988"/>
          </a:xfrm>
          <a:prstGeom prst="rect">
            <a:avLst/>
          </a:prstGeom>
        </p:spPr>
        <p:txBody>
          <a:bodyPr wrap="square">
            <a:spAutoFit/>
          </a:bodyPr>
          <a:lstStyle/>
          <a:p>
            <a:r>
              <a:rPr lang="ar-SA" sz="2400" b="1" u="sng" dirty="0">
                <a:solidFill>
                  <a:srgbClr val="FF0000"/>
                </a:solidFill>
              </a:rPr>
              <a:t> الصورة بين التصديق </a:t>
            </a:r>
            <a:r>
              <a:rPr lang="ar-SA" sz="2400" b="1" u="sng" dirty="0" smtClean="0">
                <a:solidFill>
                  <a:srgbClr val="FF0000"/>
                </a:solidFill>
              </a:rPr>
              <a:t>والتكذيب:</a:t>
            </a:r>
          </a:p>
          <a:p>
            <a:endParaRPr lang="ar-SA" sz="2400" dirty="0"/>
          </a:p>
          <a:p>
            <a:r>
              <a:rPr lang="ar-SA" sz="2400" dirty="0"/>
              <a:t>1. كان يقال بأن «</a:t>
            </a:r>
            <a:r>
              <a:rPr lang="ar-SA" sz="2400" b="1" dirty="0"/>
              <a:t>الصورة لا تكذب</a:t>
            </a:r>
            <a:r>
              <a:rPr lang="ar-SA" sz="2400" dirty="0"/>
              <a:t>»، ولكن مع ظهور أدوات الإخراج والمونتاج «</a:t>
            </a:r>
            <a:r>
              <a:rPr lang="ar-SA" sz="2400" b="1" dirty="0"/>
              <a:t>أصبح في مقدور الصورة أن تكذب</a:t>
            </a:r>
            <a:r>
              <a:rPr lang="ar-SA" sz="2400" dirty="0"/>
              <a:t> ».</a:t>
            </a:r>
            <a:br>
              <a:rPr lang="ar-SA" sz="2400" dirty="0"/>
            </a:br>
            <a:r>
              <a:rPr lang="ar-SA" sz="2400" dirty="0"/>
              <a:t>2. مع تطور الحيل السينمائية والمؤثرات البصرية والرسوم ثلاثية الأبعاد، ظهرت الأفلام السينمائية الخيالية الحديثة بصورة مدهشة في درجة واقعيتها، إلا أن الجميع يعرف أنها صناعة فنية وليست حقيقية، مما جعل مقولة «</a:t>
            </a:r>
            <a:r>
              <a:rPr lang="ar-SA" sz="2400" b="1" dirty="0"/>
              <a:t>الصورة لا تكذب</a:t>
            </a:r>
            <a:r>
              <a:rPr lang="ar-SA" sz="2400" dirty="0"/>
              <a:t>» جزءاً من التاريخ.</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130044" y="214290"/>
            <a:ext cx="2505814" cy="461665"/>
          </a:xfrm>
          <a:prstGeom prst="rect">
            <a:avLst/>
          </a:prstGeom>
        </p:spPr>
        <p:txBody>
          <a:bodyPr wrap="none">
            <a:spAutoFit/>
          </a:bodyPr>
          <a:lstStyle/>
          <a:p>
            <a:r>
              <a:rPr lang="ar-SA" sz="2400" b="1" u="sng" dirty="0">
                <a:solidFill>
                  <a:srgbClr val="FF0000"/>
                </a:solidFill>
              </a:rPr>
              <a:t>الصورة والإعلام الجديد</a:t>
            </a:r>
            <a:endParaRPr lang="ar-SA" sz="2400" u="sng" dirty="0">
              <a:solidFill>
                <a:srgbClr val="FF0000"/>
              </a:solidFill>
            </a:endParaRPr>
          </a:p>
        </p:txBody>
      </p:sp>
      <p:pic>
        <p:nvPicPr>
          <p:cNvPr id="3" name="صورة 2" descr="cat2_6.jpg"/>
          <p:cNvPicPr>
            <a:picLocks noChangeAspect="1"/>
          </p:cNvPicPr>
          <p:nvPr/>
        </p:nvPicPr>
        <p:blipFill>
          <a:blip r:embed="rId2"/>
          <a:stretch>
            <a:fillRect/>
          </a:stretch>
        </p:blipFill>
        <p:spPr>
          <a:xfrm>
            <a:off x="285720" y="571480"/>
            <a:ext cx="4695825" cy="314325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5066907" y="285728"/>
            <a:ext cx="3490059" cy="461665"/>
          </a:xfrm>
          <a:prstGeom prst="rect">
            <a:avLst/>
          </a:prstGeom>
          <a:noFill/>
        </p:spPr>
        <p:txBody>
          <a:bodyPr wrap="none" rtlCol="1">
            <a:spAutoFit/>
          </a:bodyPr>
          <a:lstStyle/>
          <a:p>
            <a:r>
              <a:rPr lang="ar-SA" sz="2400" b="1" u="sng" dirty="0" smtClean="0"/>
              <a:t>تصنيع الأخبار في وكالة الأنباء : </a:t>
            </a:r>
            <a:endParaRPr lang="ar-SA" sz="2400" b="1" u="sng" dirty="0"/>
          </a:p>
        </p:txBody>
      </p:sp>
      <p:pic>
        <p:nvPicPr>
          <p:cNvPr id="1026" name="Picture 2"/>
          <p:cNvPicPr>
            <a:picLocks noChangeAspect="1" noChangeArrowheads="1"/>
          </p:cNvPicPr>
          <p:nvPr/>
        </p:nvPicPr>
        <p:blipFill>
          <a:blip r:embed="rId2"/>
          <a:srcRect l="1498" t="12185" r="13836" b="31092"/>
          <a:stretch>
            <a:fillRect/>
          </a:stretch>
        </p:blipFill>
        <p:spPr bwMode="auto">
          <a:xfrm>
            <a:off x="1142976" y="928670"/>
            <a:ext cx="6738984" cy="2527119"/>
          </a:xfrm>
          <a:prstGeom prst="rect">
            <a:avLst/>
          </a:prstGeom>
          <a:noFill/>
          <a:ln w="9525">
            <a:noFill/>
            <a:miter lim="800000"/>
            <a:headEnd/>
            <a:tailEnd/>
          </a:ln>
          <a:effectLst/>
        </p:spPr>
      </p:pic>
      <p:sp>
        <p:nvSpPr>
          <p:cNvPr id="4" name="مستطيل 3"/>
          <p:cNvSpPr/>
          <p:nvPr/>
        </p:nvSpPr>
        <p:spPr>
          <a:xfrm>
            <a:off x="1785918" y="4214818"/>
            <a:ext cx="2347374" cy="646331"/>
          </a:xfrm>
          <a:prstGeom prst="rect">
            <a:avLst/>
          </a:prstGeom>
        </p:spPr>
        <p:txBody>
          <a:bodyPr wrap="none">
            <a:spAutoFit/>
          </a:bodyPr>
          <a:lstStyle/>
          <a:p>
            <a:r>
              <a:rPr lang="en-US" dirty="0" smtClean="0">
                <a:hlinkClick r:id="rId3"/>
              </a:rPr>
              <a:t>http://sabq.org/alngde</a:t>
            </a:r>
            <a:endParaRPr lang="ar-SA" dirty="0" smtClean="0"/>
          </a:p>
          <a:p>
            <a:endParaRPr lang="ar-SA" dirty="0"/>
          </a:p>
        </p:txBody>
      </p:sp>
      <p:sp>
        <p:nvSpPr>
          <p:cNvPr id="5" name="مستطيل 4"/>
          <p:cNvSpPr/>
          <p:nvPr/>
        </p:nvSpPr>
        <p:spPr>
          <a:xfrm>
            <a:off x="6500826" y="4143380"/>
            <a:ext cx="2402774" cy="646331"/>
          </a:xfrm>
          <a:prstGeom prst="rect">
            <a:avLst/>
          </a:prstGeom>
        </p:spPr>
        <p:txBody>
          <a:bodyPr wrap="none">
            <a:spAutoFit/>
          </a:bodyPr>
          <a:lstStyle/>
          <a:p>
            <a:r>
              <a:rPr lang="en-US" dirty="0" smtClean="0">
                <a:hlinkClick r:id="rId4"/>
              </a:rPr>
              <a:t>http://www.spa.gov.sa/</a:t>
            </a:r>
            <a:endParaRPr lang="ar-SA" dirty="0" smtClean="0"/>
          </a:p>
          <a:p>
            <a:endParaRPr lang="ar-SA" dirty="0"/>
          </a:p>
        </p:txBody>
      </p:sp>
      <p:sp>
        <p:nvSpPr>
          <p:cNvPr id="6" name="مستطيل 5"/>
          <p:cNvSpPr/>
          <p:nvPr/>
        </p:nvSpPr>
        <p:spPr>
          <a:xfrm>
            <a:off x="1714480" y="4857760"/>
            <a:ext cx="7072362" cy="1754326"/>
          </a:xfrm>
          <a:prstGeom prst="rect">
            <a:avLst/>
          </a:prstGeom>
        </p:spPr>
        <p:txBody>
          <a:bodyPr wrap="square">
            <a:spAutoFit/>
          </a:bodyPr>
          <a:lstStyle/>
          <a:p>
            <a:r>
              <a:rPr lang="en-US" dirty="0" smtClean="0">
                <a:hlinkClick r:id="rId5"/>
              </a:rPr>
              <a:t>http://www.alwatan.com.sa/Local/News_Detail.aspx?ArticleID=202342&amp;CategoryID=5</a:t>
            </a:r>
            <a:endParaRPr lang="ar-SA" dirty="0" smtClean="0"/>
          </a:p>
          <a:p>
            <a:endParaRPr lang="ar-SA" dirty="0"/>
          </a:p>
          <a:p>
            <a:r>
              <a:rPr lang="en-US" dirty="0" smtClean="0">
                <a:hlinkClick r:id="rId6"/>
              </a:rPr>
              <a:t>http://www.alyaum.com/article/3095004</a:t>
            </a:r>
            <a:endParaRPr lang="ar-SA" dirty="0" smtClean="0"/>
          </a:p>
          <a:p>
            <a:endParaRPr lang="ar-SA" dirty="0" smtClean="0"/>
          </a:p>
          <a:p>
            <a:endParaRPr lang="ar-SA" dirty="0"/>
          </a:p>
        </p:txBody>
      </p:sp>
      <p:graphicFrame>
        <p:nvGraphicFramePr>
          <p:cNvPr id="8" name="رسم تخطيطي 7"/>
          <p:cNvGraphicFramePr/>
          <p:nvPr/>
        </p:nvGraphicFramePr>
        <p:xfrm>
          <a:off x="2357422" y="1500174"/>
          <a:ext cx="6096000" cy="4064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6143636" y="357166"/>
            <a:ext cx="2771977" cy="1077218"/>
          </a:xfrm>
          <a:prstGeom prst="rect">
            <a:avLst/>
          </a:prstGeom>
          <a:noFill/>
        </p:spPr>
        <p:txBody>
          <a:bodyPr wrap="none" rtlCol="1">
            <a:spAutoFit/>
          </a:bodyPr>
          <a:lstStyle/>
          <a:p>
            <a:r>
              <a:rPr lang="ar-SA" sz="2800" dirty="0" smtClean="0"/>
              <a:t>تصنيع نشرة الأخبار : </a:t>
            </a:r>
          </a:p>
          <a:p>
            <a:endParaRPr lang="ar-SA" dirty="0"/>
          </a:p>
          <a:p>
            <a:endParaRPr lang="ar-SA" dirty="0"/>
          </a:p>
        </p:txBody>
      </p:sp>
      <p:graphicFrame>
        <p:nvGraphicFramePr>
          <p:cNvPr id="4" name="رسم تخطيطي 3"/>
          <p:cNvGraphicFramePr/>
          <p:nvPr/>
        </p:nvGraphicFramePr>
        <p:xfrm>
          <a:off x="1285852" y="285728"/>
          <a:ext cx="6215106" cy="42068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رسم تخطيطي 4"/>
          <p:cNvGraphicFramePr/>
          <p:nvPr/>
        </p:nvGraphicFramePr>
        <p:xfrm>
          <a:off x="285720" y="3000372"/>
          <a:ext cx="3643338" cy="250033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6" name="مربع نص 5"/>
          <p:cNvSpPr txBox="1"/>
          <p:nvPr/>
        </p:nvSpPr>
        <p:spPr>
          <a:xfrm>
            <a:off x="3357554" y="3714752"/>
            <a:ext cx="5328305" cy="2246769"/>
          </a:xfrm>
          <a:prstGeom prst="rect">
            <a:avLst/>
          </a:prstGeom>
          <a:noFill/>
        </p:spPr>
        <p:txBody>
          <a:bodyPr wrap="square" rtlCol="1">
            <a:spAutoFit/>
          </a:bodyPr>
          <a:lstStyle/>
          <a:p>
            <a:pPr>
              <a:buFont typeface="Arial" pitchFamily="34" charset="0"/>
              <a:buChar char="•"/>
            </a:pPr>
            <a:r>
              <a:rPr lang="ar-SA" sz="2000" dirty="0" smtClean="0"/>
              <a:t>انتقاء الأخبار </a:t>
            </a:r>
          </a:p>
          <a:p>
            <a:pPr>
              <a:buFont typeface="Arial" pitchFamily="34" charset="0"/>
              <a:buChar char="•"/>
            </a:pPr>
            <a:r>
              <a:rPr lang="ar-SA" sz="2000" dirty="0" smtClean="0"/>
              <a:t>ترتيب الأخبار </a:t>
            </a:r>
          </a:p>
          <a:p>
            <a:pPr>
              <a:buFont typeface="Arial" pitchFamily="34" charset="0"/>
              <a:buChar char="•"/>
            </a:pPr>
            <a:r>
              <a:rPr lang="ar-SA" sz="2000" dirty="0" smtClean="0"/>
              <a:t>طول الخبر – حجم الخط – العناوين </a:t>
            </a:r>
          </a:p>
          <a:p>
            <a:pPr>
              <a:buFont typeface="Arial" pitchFamily="34" charset="0"/>
              <a:buChar char="•"/>
            </a:pPr>
            <a:r>
              <a:rPr lang="ar-SA" sz="2000" dirty="0"/>
              <a:t> </a:t>
            </a:r>
            <a:r>
              <a:rPr lang="ar-SA" sz="2000" dirty="0" smtClean="0"/>
              <a:t>السماح لوجهات النظر المتفقة مع سياسة المؤسسة </a:t>
            </a:r>
          </a:p>
          <a:p>
            <a:pPr>
              <a:buFont typeface="Arial" pitchFamily="34" charset="0"/>
              <a:buChar char="•"/>
            </a:pPr>
            <a:r>
              <a:rPr lang="ar-SA" sz="2000" dirty="0" smtClean="0"/>
              <a:t> اختيار صورة مناسبة </a:t>
            </a:r>
          </a:p>
          <a:p>
            <a:pPr>
              <a:buFont typeface="Arial" pitchFamily="34" charset="0"/>
              <a:buChar char="•"/>
            </a:pPr>
            <a:endParaRPr lang="ar-SA" sz="2000" dirty="0"/>
          </a:p>
          <a:p>
            <a:pPr>
              <a:buFont typeface="Arial" pitchFamily="34" charset="0"/>
              <a:buChar char="•"/>
            </a:pPr>
            <a:r>
              <a:rPr lang="ar-SA" sz="2000" dirty="0" smtClean="0"/>
              <a:t> يتم تصنيع نشرة الأخبار </a:t>
            </a:r>
            <a:endParaRPr lang="ar-SA" sz="2000" dirty="0"/>
          </a:p>
        </p:txBody>
      </p:sp>
      <p:sp>
        <p:nvSpPr>
          <p:cNvPr id="7" name="مربع نص 6"/>
          <p:cNvSpPr txBox="1"/>
          <p:nvPr/>
        </p:nvSpPr>
        <p:spPr>
          <a:xfrm>
            <a:off x="1928794" y="6000768"/>
            <a:ext cx="6664004" cy="369332"/>
          </a:xfrm>
          <a:prstGeom prst="rect">
            <a:avLst/>
          </a:prstGeom>
          <a:noFill/>
        </p:spPr>
        <p:txBody>
          <a:bodyPr wrap="none" rtlCol="1">
            <a:spAutoFit/>
          </a:bodyPr>
          <a:lstStyle/>
          <a:p>
            <a:r>
              <a:rPr lang="ar-SA" dirty="0" smtClean="0"/>
              <a:t>تغطية قناة الجزيرة </a:t>
            </a:r>
            <a:r>
              <a:rPr lang="ar-SA" dirty="0" err="1" smtClean="0"/>
              <a:t>و</a:t>
            </a:r>
            <a:r>
              <a:rPr lang="ar-SA" dirty="0" smtClean="0"/>
              <a:t> قناة العربية </a:t>
            </a:r>
            <a:r>
              <a:rPr lang="ar-SA" dirty="0"/>
              <a:t> </a:t>
            </a:r>
            <a:r>
              <a:rPr lang="ar-SA" dirty="0" smtClean="0"/>
              <a:t>لثورات العربية ” مجاهدين ” مقاتلين ” شهداء ” قتلى ” </a:t>
            </a:r>
            <a:endParaRPr lang="ar-S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6286512" y="357166"/>
            <a:ext cx="2704651" cy="1015663"/>
          </a:xfrm>
          <a:prstGeom prst="rect">
            <a:avLst/>
          </a:prstGeom>
          <a:noFill/>
        </p:spPr>
        <p:txBody>
          <a:bodyPr wrap="none" rtlCol="1">
            <a:spAutoFit/>
          </a:bodyPr>
          <a:lstStyle/>
          <a:p>
            <a:r>
              <a:rPr lang="ar-SA" sz="2400" dirty="0" smtClean="0"/>
              <a:t>تصنيع الصحيفة اليومية : </a:t>
            </a:r>
          </a:p>
          <a:p>
            <a:endParaRPr lang="ar-SA" dirty="0"/>
          </a:p>
          <a:p>
            <a:endParaRPr lang="ar-SA" dirty="0"/>
          </a:p>
        </p:txBody>
      </p:sp>
      <p:graphicFrame>
        <p:nvGraphicFramePr>
          <p:cNvPr id="4" name="رسم تخطيطي 3"/>
          <p:cNvGraphicFramePr/>
          <p:nvPr/>
        </p:nvGraphicFramePr>
        <p:xfrm>
          <a:off x="1285852" y="285728"/>
          <a:ext cx="6215106" cy="42068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رسم تخطيطي 4"/>
          <p:cNvGraphicFramePr/>
          <p:nvPr/>
        </p:nvGraphicFramePr>
        <p:xfrm>
          <a:off x="285720" y="3000372"/>
          <a:ext cx="3643338" cy="250033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6" name="مربع نص 5"/>
          <p:cNvSpPr txBox="1"/>
          <p:nvPr/>
        </p:nvSpPr>
        <p:spPr>
          <a:xfrm>
            <a:off x="3357554" y="3857628"/>
            <a:ext cx="5328305" cy="1938992"/>
          </a:xfrm>
          <a:prstGeom prst="rect">
            <a:avLst/>
          </a:prstGeom>
          <a:noFill/>
        </p:spPr>
        <p:txBody>
          <a:bodyPr wrap="square" rtlCol="1">
            <a:spAutoFit/>
          </a:bodyPr>
          <a:lstStyle/>
          <a:p>
            <a:pPr>
              <a:buFont typeface="Arial" pitchFamily="34" charset="0"/>
              <a:buChar char="•"/>
            </a:pPr>
            <a:r>
              <a:rPr lang="ar-SA" sz="2000" dirty="0" smtClean="0"/>
              <a:t>انتقاء الأخبار  ما يتم نشره </a:t>
            </a:r>
            <a:r>
              <a:rPr lang="ar-SA" sz="2000" dirty="0" err="1" smtClean="0"/>
              <a:t>و</a:t>
            </a:r>
            <a:r>
              <a:rPr lang="ar-SA" sz="2000" dirty="0" smtClean="0"/>
              <a:t> ما لا يتم نشره </a:t>
            </a:r>
          </a:p>
          <a:p>
            <a:pPr>
              <a:buFont typeface="Arial" pitchFamily="34" charset="0"/>
              <a:buChar char="•"/>
            </a:pPr>
            <a:r>
              <a:rPr lang="ar-SA" sz="2000" dirty="0" smtClean="0"/>
              <a:t>ترتيب الأخبار </a:t>
            </a:r>
          </a:p>
          <a:p>
            <a:pPr>
              <a:buFont typeface="Arial" pitchFamily="34" charset="0"/>
              <a:buChar char="•"/>
            </a:pPr>
            <a:r>
              <a:rPr lang="ar-SA" sz="2000" dirty="0" smtClean="0"/>
              <a:t>اختيار المكان المناسب ( في </a:t>
            </a:r>
            <a:r>
              <a:rPr lang="ar-SA" sz="2000" dirty="0" err="1" smtClean="0"/>
              <a:t>اول</a:t>
            </a:r>
            <a:r>
              <a:rPr lang="ar-SA" sz="2000" dirty="0" smtClean="0"/>
              <a:t> الصحيفة – </a:t>
            </a:r>
            <a:r>
              <a:rPr lang="ar-SA" sz="2000" dirty="0" err="1" smtClean="0"/>
              <a:t>اخر</a:t>
            </a:r>
            <a:r>
              <a:rPr lang="ar-SA" sz="2000" dirty="0" smtClean="0"/>
              <a:t> – </a:t>
            </a:r>
            <a:r>
              <a:rPr lang="ar-SA" sz="2000" dirty="0" err="1" smtClean="0"/>
              <a:t>الايمن</a:t>
            </a:r>
            <a:r>
              <a:rPr lang="ar-SA" sz="2000" dirty="0" smtClean="0"/>
              <a:t> ) </a:t>
            </a:r>
          </a:p>
          <a:p>
            <a:pPr>
              <a:buFont typeface="Arial" pitchFamily="34" charset="0"/>
              <a:buChar char="•"/>
            </a:pPr>
            <a:r>
              <a:rPr lang="ar-SA" sz="2000" dirty="0" smtClean="0"/>
              <a:t>حجم الخط – العنوان – المساحة </a:t>
            </a:r>
          </a:p>
          <a:p>
            <a:pPr>
              <a:buFont typeface="Arial" pitchFamily="34" charset="0"/>
              <a:buChar char="•"/>
            </a:pPr>
            <a:endParaRPr lang="ar-SA" sz="2000" dirty="0"/>
          </a:p>
          <a:p>
            <a:pPr>
              <a:buFont typeface="Arial" pitchFamily="34" charset="0"/>
              <a:buChar char="•"/>
            </a:pPr>
            <a:r>
              <a:rPr lang="ar-SA" sz="2000" dirty="0" smtClean="0"/>
              <a:t> يتم تصنيع الصحيفة الورقية </a:t>
            </a:r>
            <a:endParaRPr lang="ar-SA" sz="2000" dirty="0"/>
          </a:p>
        </p:txBody>
      </p:sp>
      <p:sp>
        <p:nvSpPr>
          <p:cNvPr id="8" name="مستطيل 7"/>
          <p:cNvSpPr/>
          <p:nvPr/>
        </p:nvSpPr>
        <p:spPr>
          <a:xfrm>
            <a:off x="5500630" y="6072206"/>
            <a:ext cx="3362202" cy="646331"/>
          </a:xfrm>
          <a:prstGeom prst="rect">
            <a:avLst/>
          </a:prstGeom>
        </p:spPr>
        <p:txBody>
          <a:bodyPr wrap="none">
            <a:spAutoFit/>
          </a:bodyPr>
          <a:lstStyle/>
          <a:p>
            <a:r>
              <a:rPr lang="en-US" dirty="0" smtClean="0">
                <a:hlinkClick r:id="rId10"/>
              </a:rPr>
              <a:t>http://www.alriyadh.com/973168</a:t>
            </a:r>
            <a:endParaRPr lang="ar-SA" dirty="0" smtClean="0"/>
          </a:p>
          <a:p>
            <a:endParaRPr lang="ar-SA" dirty="0"/>
          </a:p>
        </p:txBody>
      </p:sp>
      <p:sp>
        <p:nvSpPr>
          <p:cNvPr id="10" name="مستطيل 9"/>
          <p:cNvSpPr/>
          <p:nvPr/>
        </p:nvSpPr>
        <p:spPr>
          <a:xfrm>
            <a:off x="357158" y="5715016"/>
            <a:ext cx="4857784" cy="923330"/>
          </a:xfrm>
          <a:prstGeom prst="rect">
            <a:avLst/>
          </a:prstGeom>
        </p:spPr>
        <p:txBody>
          <a:bodyPr wrap="square">
            <a:spAutoFit/>
          </a:bodyPr>
          <a:lstStyle/>
          <a:p>
            <a:r>
              <a:rPr lang="en-US" dirty="0" smtClean="0">
                <a:hlinkClick r:id="rId11"/>
              </a:rPr>
              <a:t>http://www.okaz.com.sa/new/issues/20140910/Con20140910722298.htm</a:t>
            </a:r>
            <a:endParaRPr lang="ar-SA" dirty="0" smtClean="0"/>
          </a:p>
          <a:p>
            <a:endParaRPr lang="ar-S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4971747" y="714356"/>
            <a:ext cx="3999878" cy="1015663"/>
          </a:xfrm>
          <a:prstGeom prst="rect">
            <a:avLst/>
          </a:prstGeom>
          <a:noFill/>
        </p:spPr>
        <p:txBody>
          <a:bodyPr wrap="none" rtlCol="1">
            <a:spAutoFit/>
          </a:bodyPr>
          <a:lstStyle/>
          <a:p>
            <a:r>
              <a:rPr lang="ar-SA" sz="2400" dirty="0" smtClean="0"/>
              <a:t>تصنيع البرنامج التسجيلي </a:t>
            </a:r>
            <a:r>
              <a:rPr lang="ar-SA" sz="2400" dirty="0" err="1" smtClean="0"/>
              <a:t>و</a:t>
            </a:r>
            <a:r>
              <a:rPr lang="ar-SA" sz="2400" dirty="0" smtClean="0"/>
              <a:t> الوثائقي  : </a:t>
            </a:r>
          </a:p>
          <a:p>
            <a:endParaRPr lang="ar-SA" dirty="0"/>
          </a:p>
          <a:p>
            <a:endParaRPr lang="ar-SA" dirty="0"/>
          </a:p>
        </p:txBody>
      </p:sp>
      <p:graphicFrame>
        <p:nvGraphicFramePr>
          <p:cNvPr id="4" name="رسم تخطيطي 3"/>
          <p:cNvGraphicFramePr/>
          <p:nvPr/>
        </p:nvGraphicFramePr>
        <p:xfrm>
          <a:off x="1285852" y="285728"/>
          <a:ext cx="6215106" cy="42068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مربع نص 5"/>
          <p:cNvSpPr txBox="1"/>
          <p:nvPr/>
        </p:nvSpPr>
        <p:spPr>
          <a:xfrm>
            <a:off x="3357554" y="3857628"/>
            <a:ext cx="5328305" cy="2246769"/>
          </a:xfrm>
          <a:prstGeom prst="rect">
            <a:avLst/>
          </a:prstGeom>
          <a:noFill/>
        </p:spPr>
        <p:txBody>
          <a:bodyPr wrap="square" rtlCol="1">
            <a:spAutoFit/>
          </a:bodyPr>
          <a:lstStyle/>
          <a:p>
            <a:pPr>
              <a:buFont typeface="Arial" pitchFamily="34" charset="0"/>
              <a:buChar char="•"/>
            </a:pPr>
            <a:r>
              <a:rPr lang="ar-SA" sz="2000" dirty="0" smtClean="0"/>
              <a:t>يقدم الموضوع – الفكرة من وجهة نظره </a:t>
            </a:r>
          </a:p>
          <a:p>
            <a:pPr>
              <a:buFont typeface="Arial" pitchFamily="34" charset="0"/>
              <a:buChar char="•"/>
            </a:pPr>
            <a:r>
              <a:rPr lang="ar-SA" sz="2000" dirty="0"/>
              <a:t> </a:t>
            </a:r>
            <a:r>
              <a:rPr lang="ar-SA" sz="2000" dirty="0" err="1" smtClean="0"/>
              <a:t>إختيار</a:t>
            </a:r>
            <a:r>
              <a:rPr lang="ar-SA" sz="2000" dirty="0" smtClean="0"/>
              <a:t> </a:t>
            </a:r>
            <a:r>
              <a:rPr lang="ar-SA" sz="2000" dirty="0" err="1" smtClean="0"/>
              <a:t>اللنص</a:t>
            </a:r>
            <a:r>
              <a:rPr lang="ar-SA" sz="2000" dirty="0" smtClean="0"/>
              <a:t> – بناء سيناريو </a:t>
            </a:r>
          </a:p>
          <a:p>
            <a:pPr>
              <a:buFont typeface="Arial" pitchFamily="34" charset="0"/>
              <a:buChar char="•"/>
            </a:pPr>
            <a:r>
              <a:rPr lang="ar-SA" sz="2000" dirty="0" smtClean="0"/>
              <a:t>الشخصيات – مكان التصوير – زاوية التصوير </a:t>
            </a:r>
          </a:p>
          <a:p>
            <a:endParaRPr lang="ar-SA" sz="2000" dirty="0" smtClean="0"/>
          </a:p>
          <a:p>
            <a:pPr>
              <a:buFont typeface="Arial" pitchFamily="34" charset="0"/>
              <a:buChar char="•"/>
            </a:pPr>
            <a:r>
              <a:rPr lang="ar-SA" sz="2000" dirty="0" smtClean="0"/>
              <a:t>مؤثرات صوتية على المادة </a:t>
            </a:r>
          </a:p>
          <a:p>
            <a:pPr>
              <a:buFont typeface="Arial" pitchFamily="34" charset="0"/>
              <a:buChar char="•"/>
            </a:pPr>
            <a:endParaRPr lang="ar-SA" sz="2000" dirty="0"/>
          </a:p>
          <a:p>
            <a:pPr>
              <a:buFont typeface="Arial" pitchFamily="34" charset="0"/>
              <a:buChar char="•"/>
            </a:pPr>
            <a:r>
              <a:rPr lang="ar-SA" sz="2000" dirty="0" smtClean="0"/>
              <a:t> يتم تصنيع البرنامج </a:t>
            </a:r>
            <a:r>
              <a:rPr lang="ar-SA" sz="2000" dirty="0" err="1" smtClean="0"/>
              <a:t>التلفزيوي</a:t>
            </a:r>
            <a:r>
              <a:rPr lang="ar-SA" sz="2000" dirty="0" smtClean="0"/>
              <a:t> التسجيلي </a:t>
            </a:r>
            <a:endParaRPr lang="ar-SA"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7518920" y="714356"/>
            <a:ext cx="1452706" cy="923330"/>
          </a:xfrm>
          <a:prstGeom prst="rect">
            <a:avLst/>
          </a:prstGeom>
          <a:noFill/>
        </p:spPr>
        <p:txBody>
          <a:bodyPr wrap="none" rtlCol="1">
            <a:spAutoFit/>
          </a:bodyPr>
          <a:lstStyle/>
          <a:p>
            <a:r>
              <a:rPr lang="ar-SA" dirty="0" smtClean="0"/>
              <a:t>تصنيع الدراما  : </a:t>
            </a:r>
          </a:p>
          <a:p>
            <a:endParaRPr lang="ar-SA" dirty="0"/>
          </a:p>
          <a:p>
            <a:endParaRPr lang="ar-SA" dirty="0"/>
          </a:p>
        </p:txBody>
      </p:sp>
      <p:graphicFrame>
        <p:nvGraphicFramePr>
          <p:cNvPr id="4" name="رسم تخطيطي 3"/>
          <p:cNvGraphicFramePr/>
          <p:nvPr/>
        </p:nvGraphicFramePr>
        <p:xfrm>
          <a:off x="357158" y="428604"/>
          <a:ext cx="8072494"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رسم تخطيطي 4"/>
          <p:cNvGraphicFramePr/>
          <p:nvPr/>
        </p:nvGraphicFramePr>
        <p:xfrm>
          <a:off x="285720" y="3000372"/>
          <a:ext cx="3643338" cy="250033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7" name="مربع نص 6"/>
          <p:cNvSpPr txBox="1"/>
          <p:nvPr/>
        </p:nvSpPr>
        <p:spPr>
          <a:xfrm>
            <a:off x="6263377" y="5929330"/>
            <a:ext cx="2422458" cy="369332"/>
          </a:xfrm>
          <a:prstGeom prst="rect">
            <a:avLst/>
          </a:prstGeom>
          <a:noFill/>
        </p:spPr>
        <p:txBody>
          <a:bodyPr wrap="none" rtlCol="1">
            <a:spAutoFit/>
          </a:bodyPr>
          <a:lstStyle/>
          <a:p>
            <a:r>
              <a:rPr lang="ar-SA" dirty="0" smtClean="0"/>
              <a:t>المادة </a:t>
            </a:r>
            <a:r>
              <a:rPr lang="ar-SA" dirty="0" err="1" smtClean="0"/>
              <a:t>الاعلامية</a:t>
            </a:r>
            <a:r>
              <a:rPr lang="ar-SA" dirty="0" smtClean="0"/>
              <a:t> ... مادة .....  </a:t>
            </a:r>
            <a:endParaRPr lang="ar-S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143108" y="1785926"/>
            <a:ext cx="6215074" cy="1569660"/>
          </a:xfrm>
          <a:prstGeom prst="rect">
            <a:avLst/>
          </a:prstGeom>
        </p:spPr>
        <p:txBody>
          <a:bodyPr wrap="square">
            <a:spAutoFit/>
          </a:bodyPr>
          <a:lstStyle/>
          <a:p>
            <a:r>
              <a:rPr lang="ar-SA" sz="2400" dirty="0"/>
              <a:t> الدخول عبر الإنترنت إلى مواقع بعض وكالات الأنباء العربية والعالمية، ومشاهدة الصور المعروضة في موقع وكالة الأنباء، ثم الإشارة إلى أي صحيفة أو قناة استخدمت إحدى صور تلك الوكالة.</a:t>
            </a:r>
          </a:p>
        </p:txBody>
      </p:sp>
      <p:sp>
        <p:nvSpPr>
          <p:cNvPr id="3" name="مربع نص 2"/>
          <p:cNvSpPr txBox="1"/>
          <p:nvPr/>
        </p:nvSpPr>
        <p:spPr>
          <a:xfrm>
            <a:off x="7723704" y="857232"/>
            <a:ext cx="962123" cy="461665"/>
          </a:xfrm>
          <a:prstGeom prst="rect">
            <a:avLst/>
          </a:prstGeom>
          <a:noFill/>
        </p:spPr>
        <p:txBody>
          <a:bodyPr wrap="none" rtlCol="1">
            <a:spAutoFit/>
          </a:bodyPr>
          <a:lstStyle/>
          <a:p>
            <a:r>
              <a:rPr lang="ar-SA" sz="2400" b="1" dirty="0" smtClean="0">
                <a:solidFill>
                  <a:srgbClr val="FF0000"/>
                </a:solidFill>
              </a:rPr>
              <a:t>نشاط : </a:t>
            </a:r>
            <a:endParaRPr lang="ar-SA" sz="2400" b="1" dirty="0">
              <a:solidFill>
                <a:srgbClr val="FF0000"/>
              </a:solidFill>
            </a:endParaRPr>
          </a:p>
        </p:txBody>
      </p:sp>
      <p:pic>
        <p:nvPicPr>
          <p:cNvPr id="4" name="صورة 3" descr="cat1_8.jpg"/>
          <p:cNvPicPr>
            <a:picLocks noChangeAspect="1"/>
          </p:cNvPicPr>
          <p:nvPr/>
        </p:nvPicPr>
        <p:blipFill>
          <a:blip r:embed="rId2"/>
          <a:stretch>
            <a:fillRect/>
          </a:stretch>
        </p:blipFill>
        <p:spPr>
          <a:xfrm>
            <a:off x="0" y="214290"/>
            <a:ext cx="1889041" cy="1746794"/>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00100" y="571480"/>
            <a:ext cx="7858148" cy="1569660"/>
          </a:xfrm>
          <a:prstGeom prst="rect">
            <a:avLst/>
          </a:prstGeom>
        </p:spPr>
        <p:txBody>
          <a:bodyPr wrap="square">
            <a:spAutoFit/>
          </a:bodyPr>
          <a:lstStyle/>
          <a:p>
            <a:r>
              <a:rPr lang="ar-SA" sz="2400" b="1" u="sng" dirty="0" smtClean="0"/>
              <a:t>الصورة وتأثيرها</a:t>
            </a:r>
            <a:r>
              <a:rPr lang="ar-SA" sz="2400" dirty="0" smtClean="0"/>
              <a:t/>
            </a:r>
            <a:br>
              <a:rPr lang="ar-SA" sz="2400" dirty="0" smtClean="0"/>
            </a:br>
            <a:r>
              <a:rPr lang="ar-SA" sz="2400" dirty="0"/>
              <a:t>من سمات عصرنا الراهن أنه «عصر الصورة»، مما يعني هيمنة الصورة وسيادتها لتكون إحدى أهم أدوات عالمنا المعرفية والثقافية والاقتصادية والإعلامية،</a:t>
            </a:r>
          </a:p>
        </p:txBody>
      </p:sp>
      <p:pic>
        <p:nvPicPr>
          <p:cNvPr id="3" name="صورة 2" descr="تنزيل (11).jpg"/>
          <p:cNvPicPr>
            <a:picLocks noChangeAspect="1"/>
          </p:cNvPicPr>
          <p:nvPr/>
        </p:nvPicPr>
        <p:blipFill>
          <a:blip r:embed="rId2"/>
          <a:stretch>
            <a:fillRect/>
          </a:stretch>
        </p:blipFill>
        <p:spPr>
          <a:xfrm>
            <a:off x="214282" y="2643182"/>
            <a:ext cx="2714625" cy="3571900"/>
          </a:xfrm>
          <a:prstGeom prst="rect">
            <a:avLst/>
          </a:prstGeom>
        </p:spPr>
      </p:pic>
      <p:pic>
        <p:nvPicPr>
          <p:cNvPr id="4" name="صورة 3" descr="تنزيل (12).jpg"/>
          <p:cNvPicPr>
            <a:picLocks noChangeAspect="1"/>
          </p:cNvPicPr>
          <p:nvPr/>
        </p:nvPicPr>
        <p:blipFill>
          <a:blip r:embed="rId3"/>
          <a:stretch>
            <a:fillRect/>
          </a:stretch>
        </p:blipFill>
        <p:spPr>
          <a:xfrm>
            <a:off x="4071934" y="4071942"/>
            <a:ext cx="4386276" cy="2529391"/>
          </a:xfrm>
          <a:prstGeom prst="rect">
            <a:avLst/>
          </a:prstGeom>
        </p:spPr>
      </p:pic>
      <p:pic>
        <p:nvPicPr>
          <p:cNvPr id="5" name="صورة 4" descr="تنزيل (13).jpg"/>
          <p:cNvPicPr>
            <a:picLocks noChangeAspect="1"/>
          </p:cNvPicPr>
          <p:nvPr/>
        </p:nvPicPr>
        <p:blipFill>
          <a:blip r:embed="rId4"/>
          <a:stretch>
            <a:fillRect/>
          </a:stretch>
        </p:blipFill>
        <p:spPr>
          <a:xfrm>
            <a:off x="3357554" y="2143116"/>
            <a:ext cx="2928958" cy="127635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8715417" y="500042"/>
            <a:ext cx="184731" cy="646331"/>
          </a:xfrm>
          <a:prstGeom prst="rect">
            <a:avLst/>
          </a:prstGeom>
          <a:noFill/>
        </p:spPr>
        <p:txBody>
          <a:bodyPr wrap="none" rtlCol="1">
            <a:spAutoFit/>
          </a:bodyPr>
          <a:lstStyle/>
          <a:p>
            <a:endParaRPr lang="ar-SA" dirty="0"/>
          </a:p>
          <a:p>
            <a:endParaRPr lang="ar-SA" dirty="0"/>
          </a:p>
        </p:txBody>
      </p:sp>
      <p:sp>
        <p:nvSpPr>
          <p:cNvPr id="4" name="مستطيل 3"/>
          <p:cNvSpPr/>
          <p:nvPr/>
        </p:nvSpPr>
        <p:spPr>
          <a:xfrm>
            <a:off x="4018893" y="428604"/>
            <a:ext cx="4386137" cy="461665"/>
          </a:xfrm>
          <a:prstGeom prst="rect">
            <a:avLst/>
          </a:prstGeom>
        </p:spPr>
        <p:txBody>
          <a:bodyPr wrap="none">
            <a:spAutoFit/>
          </a:bodyPr>
          <a:lstStyle/>
          <a:p>
            <a:r>
              <a:rPr lang="ar-SA" sz="2400" b="1" dirty="0"/>
              <a:t>: قوة الصورة في إيصال الرسالة الإعلامية</a:t>
            </a:r>
            <a:endParaRPr lang="ar-SA" sz="2400" dirty="0"/>
          </a:p>
        </p:txBody>
      </p:sp>
      <p:graphicFrame>
        <p:nvGraphicFramePr>
          <p:cNvPr id="5" name="رسم تخطيطي 4"/>
          <p:cNvGraphicFramePr/>
          <p:nvPr/>
        </p:nvGraphicFramePr>
        <p:xfrm>
          <a:off x="1142976" y="1285860"/>
          <a:ext cx="6691338" cy="42465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219</TotalTime>
  <Words>333</Words>
  <Application>Microsoft Office PowerPoint</Application>
  <PresentationFormat>عرض على الشاشة (3:4)‏</PresentationFormat>
  <Paragraphs>96</Paragraphs>
  <Slides>14</Slides>
  <Notes>0</Notes>
  <HiddenSlides>0</HiddenSlides>
  <MMClips>0</MMClips>
  <ScaleCrop>false</ScaleCrop>
  <HeadingPairs>
    <vt:vector size="4" baseType="variant">
      <vt:variant>
        <vt:lpstr>سمة</vt:lpstr>
      </vt:variant>
      <vt:variant>
        <vt:i4>1</vt:i4>
      </vt:variant>
      <vt:variant>
        <vt:lpstr>عناوين الشرائح</vt:lpstr>
      </vt:variant>
      <vt:variant>
        <vt:i4>14</vt:i4>
      </vt:variant>
    </vt:vector>
  </HeadingPairs>
  <TitlesOfParts>
    <vt:vector size="15" baseType="lpstr">
      <vt:lpstr>سمة Office</vt:lpstr>
      <vt:lpstr>الشريحة 1</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Asus</dc:creator>
  <cp:lastModifiedBy>Asus</cp:lastModifiedBy>
  <cp:revision>30</cp:revision>
  <dcterms:created xsi:type="dcterms:W3CDTF">2014-10-12T18:02:11Z</dcterms:created>
  <dcterms:modified xsi:type="dcterms:W3CDTF">2014-10-12T21:41:11Z</dcterms:modified>
</cp:coreProperties>
</file>