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3" r:id="rId4"/>
    <p:sldId id="262" r:id="rId5"/>
    <p:sldId id="258" r:id="rId6"/>
    <p:sldId id="264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C6BF"/>
    <a:srgbClr val="79D9D4"/>
    <a:srgbClr val="54CEC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8C6BF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0FEBF-7DDA-4DB5-AF09-F471EEF4070E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A78E-F49C-4EB5-9C18-3E3E7F3F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00767"/>
          </a:xfrm>
        </p:spPr>
        <p:txBody>
          <a:bodyPr>
            <a:normAutofit/>
          </a:bodyPr>
          <a:lstStyle/>
          <a:p>
            <a:pPr algn="ctr" rtl="1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بسم الله الرحمن الرحيم </a:t>
            </a:r>
            <a:b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575 نهج: تصميم برامج الحاسب التعليمية والمحتوى الرقمي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الواجب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الثالث: تقويم البرنامج التعليمي</a:t>
            </a:r>
            <a:b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مستجدات التقنية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> </a:t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إعداد : عبد الله بن سعد العلي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الفصل الدراسي الأول / 1433-1434 هـ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357165"/>
            <a:ext cx="8929718" cy="2786083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ملاحظات عامة :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1- التصميم 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العام للبرنامج جيد ومناسب للمحتوى.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2- التنقل 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سهل ومناسب.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3- الشرح 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عن طريق الفيديو هو أكثر الميزات التي كان لها تأثير على المستخدمين والطلاب</a:t>
            </a:r>
            <a:r>
              <a:rPr lang="ar-SA" sz="3200" dirty="0" smtClean="0"/>
              <a:t>.</a:t>
            </a:r>
            <a:endParaRPr lang="en-US" sz="32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285852" y="3987233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وصلى الله وسلم على نبينا محمد وعلى آله وصحبه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0" y="0"/>
          <a:ext cx="9144000" cy="68961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00298"/>
                <a:gridCol w="3595702"/>
                <a:gridCol w="3048000"/>
              </a:tblGrid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itchFamily="18" charset="-78"/>
                          <a:cs typeface="Traditional Arabic" pitchFamily="18" charset="-78"/>
                        </a:rPr>
                        <a:t>مدى تنفيذها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الخطوات المطلوبة لتنفيذها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الملاحظات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cs typeface="Traditional Arabic" pitchFamily="18" charset="-78"/>
                        </a:rPr>
                        <a:t>تم تنفيذ المقترح</a:t>
                      </a:r>
                      <a:endParaRPr lang="en-US" sz="16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نقل شريحة (متطلبات البرنامج) إلى نهاية البرنامج ، إنشاء شريحة جديدة في البدء تحتوي علي الأيقونات المطلوبة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إضافة أيقونات بعد البدء في البرنامج : أيقونة للأهداف ، أيقونة لمتطلبات البرنامج مع إضافة دقة الشاشة المطلوبة ، أيقونة حول البرنامج ، أيقونة قائمة المصطلحات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cs typeface="Traditional Arabic" pitchFamily="18" charset="-78"/>
                        </a:rPr>
                        <a:t>تم تنفيذ التعديل على القائمة الرئيسية وتصحيح الخطأ</a:t>
                      </a:r>
                      <a:endParaRPr lang="en-US" sz="16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تعديل النص في القائمة الرئيسية من </a:t>
                      </a:r>
                      <a:r>
                        <a:rPr lang="ar-SA" sz="2000" b="1" dirty="0" err="1">
                          <a:latin typeface="Traditional Arabic" pitchFamily="18" charset="-78"/>
                          <a:cs typeface="Traditional Arabic" pitchFamily="18" charset="-78"/>
                        </a:rPr>
                        <a:t>الرئيسبة</a:t>
                      </a: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 إل الرئيسية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cs typeface="Traditional Arabic" pitchFamily="18" charset="-78"/>
                        </a:rPr>
                        <a:t>عنوان القائمة الرئيسية فيه خطأ إملائي (الرئيسبة)</a:t>
                      </a:r>
                      <a:endParaRPr lang="en-US" sz="16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تم تنفيذ التعديل وإضافة مسافات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التعديل على النصوص وإضافة المسافات المطلوبة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شريحة المقدمة : بعض الكلمات لا يوجد بينها مسافة منها : </a:t>
                      </a:r>
                      <a:r>
                        <a:rPr lang="ar-SA" sz="2000" b="1" dirty="0" err="1">
                          <a:latin typeface="Traditional Arabic" pitchFamily="18" charset="-78"/>
                          <a:cs typeface="Traditional Arabic" pitchFamily="18" charset="-78"/>
                        </a:rPr>
                        <a:t>إنماأصبح</a:t>
                      </a: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 ، </a:t>
                      </a:r>
                      <a:r>
                        <a:rPr lang="ar-SA" sz="2000" b="1" dirty="0" err="1">
                          <a:latin typeface="Traditional Arabic" pitchFamily="18" charset="-78"/>
                          <a:cs typeface="Traditional Arabic" pitchFamily="18" charset="-78"/>
                        </a:rPr>
                        <a:t>الوفاءبمتطلباته</a:t>
                      </a: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 ،  </a:t>
                      </a:r>
                      <a:r>
                        <a:rPr lang="ar-SA" sz="2000" b="1" dirty="0" err="1">
                          <a:latin typeface="Traditional Arabic" pitchFamily="18" charset="-78"/>
                          <a:cs typeface="Traditional Arabic" pitchFamily="18" charset="-78"/>
                        </a:rPr>
                        <a:t>المحورالرئيسي</a:t>
                      </a: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286908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"/>
          <a:ext cx="9143999" cy="7071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5918"/>
                <a:gridCol w="3643338"/>
                <a:gridCol w="3714743"/>
              </a:tblGrid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تم التعديل وتكبير مربع النص طوليا</a:t>
                      </a:r>
                      <a:endParaRPr lang="en-US" sz="1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تكبير مربع النص الذي يحتوي على النصوص المطلوبة طوليا وذلك حتى لا  يزيد عدد الأسطر وتخرج النصوص من المساحة المخصصة لها</a:t>
                      </a:r>
                      <a:endParaRPr lang="en-US" sz="1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Traditional Arabic" pitchFamily="18" charset="-78"/>
                          <a:cs typeface="Traditional Arabic" pitchFamily="18" charset="-78"/>
                        </a:rPr>
                        <a:t>شريحة كيف نتابع الجديد : الفقرة رقم 8 خرجت عن مربع التصميم والمفترض وجودها داخل مربع التصميم</a:t>
                      </a:r>
                      <a:endParaRPr lang="en-US" sz="14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Traditional Arabic" pitchFamily="18" charset="-78"/>
                          <a:cs typeface="Traditional Arabic" pitchFamily="18" charset="-78"/>
                        </a:rPr>
                        <a:t>تم التعديل</a:t>
                      </a:r>
                      <a:endParaRPr lang="en-US" sz="14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إلغاء أزرار التنقل الافتراضية  ووضع زر تنقل واحد فقط إلى القائمة الرئيسية</a:t>
                      </a:r>
                      <a:endParaRPr lang="en-US" sz="1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شريحة المجالات الجديدة : تحتاج إلى إعادة تصميم من الواجهة </a:t>
                      </a:r>
                      <a:r>
                        <a:rPr lang="en-US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 :</a:t>
                      </a:r>
                      <a:br>
                        <a:rPr lang="en-US" sz="1800" b="1" dirty="0">
                          <a:latin typeface="Traditional Arabic" pitchFamily="18" charset="-78"/>
                          <a:cs typeface="Traditional Arabic" pitchFamily="18" charset="-78"/>
                        </a:rPr>
                      </a:b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اقتراح : إيقاف البرنامج عند </a:t>
                      </a: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هذه</a:t>
                      </a: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 الشريحة ولا ينتقل إلا بعد أن يختار المستخدم الدرس المطلوب وبنهاية الدرس المختار يكون هناك زر لإعادته لشريحة المجالات الجديدة بعد التقويم</a:t>
                      </a:r>
                      <a:endParaRPr lang="en-US" sz="1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تم التعديل وتشغيل التغذية الراجعة </a:t>
                      </a:r>
                      <a:r>
                        <a:rPr lang="ar-SA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والتصحيح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التأكد من وجود ملفات الصوت للتغذية الراجعة والتأكد من صحة إعدادات مشغل الفلاش</a:t>
                      </a:r>
                      <a:endParaRPr lang="en-US" sz="1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الأسئلة التفاعلية : لا يوجد هناك تغذية راجعة أو تحفيز أو تصحيح (لجميع الشرائح)</a:t>
                      </a:r>
                      <a:endParaRPr lang="en-US" sz="1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تم التعديل</a:t>
                      </a:r>
                      <a:endParaRPr lang="en-US" sz="1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التعديل على ملف الفلاش وإضافة إظهار أسماء المتطلبات أولاً ثم صورة المتطلبات وهو تلقائيا يؤدي إلى زيادة وقت عرض المتطلب</a:t>
                      </a:r>
                      <a:endParaRPr lang="en-US" sz="1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raditional Arabic" pitchFamily="18" charset="-78"/>
                          <a:cs typeface="Traditional Arabic" pitchFamily="18" charset="-78"/>
                        </a:rPr>
                        <a:t>شريحة متطلبات التجارة : انتقال الصور سريع جداً وكان من الأفضل أن يظهر المتطلب ، ثم يصغر بالأعلى ويخرج المتطلب التالي</a:t>
                      </a:r>
                      <a:endParaRPr lang="en-US" sz="1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8794"/>
                <a:gridCol w="3786214"/>
                <a:gridCol w="3428992"/>
              </a:tblGrid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تم التعديل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تعديل النصوص والصور التي تحوي اسم العلي في الشرائح المختلفة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تصحيح النصوص في اسم العلى وإضافة الياء في نهاية الاسم لجميع الشرائح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cs typeface="Traditional Arabic" pitchFamily="18" charset="-78"/>
                        </a:rPr>
                        <a:t>تم التعديل</a:t>
                      </a:r>
                      <a:endParaRPr lang="en-US" sz="16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إضافة أيقونة وربطها بشريحة القائمة الرئيسية وإضافة زر للعودة إلى نفس القائمة بالشريحة الرئيسية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cs typeface="Traditional Arabic" pitchFamily="18" charset="-78"/>
                        </a:rPr>
                        <a:t>إضافة أيقونة  القائمة الرئيسية للأيقونات في بداية البرنامج</a:t>
                      </a:r>
                      <a:endParaRPr lang="en-US" sz="16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cs typeface="Traditional Arabic" pitchFamily="18" charset="-78"/>
                        </a:rPr>
                        <a:t>تم التعديل</a:t>
                      </a:r>
                      <a:endParaRPr lang="en-US" sz="16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cs typeface="Traditional Arabic" pitchFamily="18" charset="-78"/>
                        </a:rPr>
                        <a:t>تحرير الفيديو وتصحيح الصياغة في النص وإعادة نشره مرة أخرى</a:t>
                      </a:r>
                      <a:endParaRPr lang="en-US" sz="16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cs typeface="Traditional Arabic" pitchFamily="18" charset="-78"/>
                        </a:rPr>
                        <a:t>تصحيح النص في ملف الفيديو اضغط هنا لتأكيد اختيار المقعد في الدقيقة 3:05</a:t>
                      </a:r>
                      <a:endParaRPr lang="en-US" sz="16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714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تم التعديل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الضغط على أيقونة إنهاء البرنامج مرتين لتظهر الرسالة ومن ثم كتابة الرسالة العربية بدلا عن الرسالة الانجليزية التي تظهر عند إغلاق البرنامج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تعريب رسالة نهاية البرنامج</a:t>
                      </a:r>
                      <a:endParaRPr lang="en-US" sz="16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1"/>
          <a:ext cx="9144000" cy="67151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7356"/>
                <a:gridCol w="3571900"/>
                <a:gridCol w="3714744"/>
              </a:tblGrid>
              <a:tr h="13430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تم التعديل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إعادة تصميم الصورة لأيقونة إرسال الإجابة بعد الإجابة على السؤال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تعريب أيقونة إرسال الإجابة في الأسئلة والاختبار التفاعلي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3430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تم التعديل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تحويل جميع الروابط إلى صور بدلا عن نصوص 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عدم انسجام النصوص التي </a:t>
                      </a:r>
                      <a:r>
                        <a:rPr lang="ar-SA" sz="2000" b="1" dirty="0" err="1">
                          <a:latin typeface="Traditional Arabic" pitchFamily="18" charset="-78"/>
                          <a:cs typeface="Traditional Arabic" pitchFamily="18" charset="-78"/>
                        </a:rPr>
                        <a:t>بها</a:t>
                      </a:r>
                      <a:r>
                        <a:rPr lang="ar-SA" sz="2000" b="1" dirty="0">
                          <a:latin typeface="Traditional Arabic" pitchFamily="18" charset="-78"/>
                          <a:cs typeface="Traditional Arabic" pitchFamily="18" charset="-78"/>
                        </a:rPr>
                        <a:t> روابط مع صور أيقونات الأزرار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3430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تم التعديل</a:t>
                      </a:r>
                      <a:endParaRPr lang="en-US" sz="20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تم إضافة مربع نص لاستقبال اسم الطالب في أول سؤال من أسئلة الاختبار التفاعلي ويظهر الاسم مع نتيجة الطالب</a:t>
                      </a:r>
                      <a:endParaRPr lang="en-US" sz="20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اقتراح : إضافة اسم الطالب في الاختبار التفاعلي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3430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تم التعديل</a:t>
                      </a:r>
                      <a:endParaRPr lang="en-US" sz="20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تم زيادة الوقت في جميع أسئلة الاختبار التفاعلي إلى 30 ثانية تقريباً</a:t>
                      </a:r>
                      <a:endParaRPr lang="en-US" sz="2000" b="1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زمن الإجابة في الاختبار التفاعلي قصير (10 ثواني)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13430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تم التعديل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تم إضافة أزرار لجميع مقاطع الفيديو لكي يستطيع المستخدم التحكم </a:t>
                      </a:r>
                      <a:r>
                        <a:rPr lang="ar-SA" sz="2000" b="1" dirty="0" err="1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بها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مقاطع الفيديو كانت بدون أزرار للتحكم </a:t>
                      </a:r>
                      <a:r>
                        <a:rPr lang="ar-SA" sz="2000" b="1" dirty="0" err="1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بها</a:t>
                      </a:r>
                      <a:r>
                        <a:rPr lang="ar-SA" sz="2000" b="1" dirty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من قبل المستخدم</a:t>
                      </a:r>
                      <a:endParaRPr lang="en-US" sz="20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3B5E646C37184E806B871FC9298D7E" ma:contentTypeVersion="0" ma:contentTypeDescription="Create a new document." ma:contentTypeScope="" ma:versionID="e45927063f015a459ac265591a2be9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D4A7B8-D45C-4854-AA48-6D7D23CD0BA3}"/>
</file>

<file path=customXml/itemProps2.xml><?xml version="1.0" encoding="utf-8"?>
<ds:datastoreItem xmlns:ds="http://schemas.openxmlformats.org/officeDocument/2006/customXml" ds:itemID="{7B87E953-5852-4111-AA72-024E5429BA07}"/>
</file>

<file path=customXml/itemProps3.xml><?xml version="1.0" encoding="utf-8"?>
<ds:datastoreItem xmlns:ds="http://schemas.openxmlformats.org/officeDocument/2006/customXml" ds:itemID="{F4440A1B-42D7-4010-B720-D7C67E603C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487</Words>
  <Application>Microsoft Office PowerPoint</Application>
  <PresentationFormat>عرض على الشاشة (3:4)‏</PresentationFormat>
  <Paragraphs>54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 بسم الله الرحمن الرحيم   575 نهج: تصميم برامج الحاسب التعليمية والمحتوى الرقمي   الواجب الثالث: تقويم البرنامج التعليمي مستجدات التقنية  إعداد : عبد الله بن سعد العلي   الفصل الدراسي الأول / 1433-1434 هـ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ملاحظات عامة : 1- التصميم العام للبرنامج جيد ومناسب للمحتوى. 2- التنقل سهل ومناسب. 3- الشرح عن طريق الفيديو هو أكثر الميزات التي كان لها تأثير على المستخدمين والطلاب.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11</cp:revision>
  <dcterms:created xsi:type="dcterms:W3CDTF">2012-10-06T16:29:42Z</dcterms:created>
  <dcterms:modified xsi:type="dcterms:W3CDTF">2012-12-23T12:49:33Z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0x010100983B5E646C37184E806B871FC9298D7E</vt:lpwstr>
  </property>
</Properties>
</file>