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>
        <p:scale>
          <a:sx n="80" d="100"/>
          <a:sy n="80" d="100"/>
        </p:scale>
        <p:origin x="-108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C1568-9227-4B83-AAA1-2B10AB978AA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8116536-F10B-4414-8051-CE52C8FF9A84}">
      <dgm:prSet phldrT="[نص]" custT="1"/>
      <dgm:spPr/>
      <dgm:t>
        <a:bodyPr/>
        <a:lstStyle/>
        <a:p>
          <a:pPr rtl="1"/>
          <a:r>
            <a:rPr lang="ar-SA" sz="1800" dirty="0" err="1" smtClean="0"/>
            <a:t>عبارةالنص</a:t>
          </a:r>
          <a:endParaRPr lang="ar-SA" sz="1800" dirty="0"/>
        </a:p>
      </dgm:t>
    </dgm:pt>
    <dgm:pt modelId="{D623DC6E-EF55-47FE-8285-F67B862654E1}" type="parTrans" cxnId="{79136B33-9B2B-4D02-AF8E-469E361B2750}">
      <dgm:prSet/>
      <dgm:spPr/>
      <dgm:t>
        <a:bodyPr/>
        <a:lstStyle/>
        <a:p>
          <a:pPr rtl="1"/>
          <a:endParaRPr lang="ar-SA"/>
        </a:p>
      </dgm:t>
    </dgm:pt>
    <dgm:pt modelId="{FCB13CA3-B453-4BC5-8174-BAC29E6EFC65}" type="sibTrans" cxnId="{79136B33-9B2B-4D02-AF8E-469E361B2750}">
      <dgm:prSet/>
      <dgm:spPr/>
      <dgm:t>
        <a:bodyPr/>
        <a:lstStyle/>
        <a:p>
          <a:pPr rtl="1"/>
          <a:endParaRPr lang="ar-SA"/>
        </a:p>
      </dgm:t>
    </dgm:pt>
    <dgm:pt modelId="{296C3B98-1E25-4567-BB4B-423813EB7924}">
      <dgm:prSet phldrT="[نص]"/>
      <dgm:spPr/>
      <dgm:t>
        <a:bodyPr/>
        <a:lstStyle/>
        <a:p>
          <a:pPr rtl="1"/>
          <a:endParaRPr lang="ar-SA" dirty="0"/>
        </a:p>
      </dgm:t>
    </dgm:pt>
    <dgm:pt modelId="{DA09C0B9-C793-4861-946E-59A2D7D20EBF}" type="parTrans" cxnId="{1A5F5CE9-E6C7-455B-A3AD-3FE27E7AB58F}">
      <dgm:prSet/>
      <dgm:spPr/>
      <dgm:t>
        <a:bodyPr/>
        <a:lstStyle/>
        <a:p>
          <a:pPr rtl="1"/>
          <a:endParaRPr lang="ar-SA"/>
        </a:p>
      </dgm:t>
    </dgm:pt>
    <dgm:pt modelId="{8A0C2A74-2CCD-4E06-B9DF-92C6FFF84E00}" type="sibTrans" cxnId="{1A5F5CE9-E6C7-455B-A3AD-3FE27E7AB58F}">
      <dgm:prSet/>
      <dgm:spPr/>
      <dgm:t>
        <a:bodyPr/>
        <a:lstStyle/>
        <a:p>
          <a:pPr rtl="1"/>
          <a:endParaRPr lang="ar-SA"/>
        </a:p>
      </dgm:t>
    </dgm:pt>
    <dgm:pt modelId="{36BA116E-2FB8-4B52-9965-A955A8E3923C}">
      <dgm:prSet custT="1"/>
      <dgm:spPr/>
      <dgm:t>
        <a:bodyPr/>
        <a:lstStyle/>
        <a:p>
          <a:pPr rtl="1"/>
          <a:r>
            <a:rPr lang="ar-SA" sz="3600" dirty="0" smtClean="0"/>
            <a:t>منطوق صريح</a:t>
          </a:r>
          <a:endParaRPr lang="ar-SA" sz="3600" dirty="0"/>
        </a:p>
      </dgm:t>
    </dgm:pt>
    <dgm:pt modelId="{B8174353-0607-4C7B-931B-329D422EFE21}" type="parTrans" cxnId="{04E91888-A8E0-410F-A6E9-1C39A2587C6A}">
      <dgm:prSet/>
      <dgm:spPr/>
      <dgm:t>
        <a:bodyPr/>
        <a:lstStyle/>
        <a:p>
          <a:pPr rtl="1"/>
          <a:endParaRPr lang="ar-SA"/>
        </a:p>
      </dgm:t>
    </dgm:pt>
    <dgm:pt modelId="{525A4722-A5C9-4ABC-A698-73AF8FEA6F0E}" type="sibTrans" cxnId="{04E91888-A8E0-410F-A6E9-1C39A2587C6A}">
      <dgm:prSet/>
      <dgm:spPr/>
      <dgm:t>
        <a:bodyPr/>
        <a:lstStyle/>
        <a:p>
          <a:pPr rtl="1"/>
          <a:endParaRPr lang="ar-SA"/>
        </a:p>
      </dgm:t>
    </dgm:pt>
    <dgm:pt modelId="{308B4D0F-A0E7-4442-942B-2377CA1289B0}" type="pres">
      <dgm:prSet presAssocID="{A95C1568-9227-4B83-AAA1-2B10AB978AA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724C0C8-13E0-4245-8DA1-9B8D0F1E3C9E}" type="pres">
      <dgm:prSet presAssocID="{A95C1568-9227-4B83-AAA1-2B10AB978AAD}" presName="cycle" presStyleCnt="0"/>
      <dgm:spPr/>
    </dgm:pt>
    <dgm:pt modelId="{1AD417C9-575C-42F4-B491-1FAD56BBED73}" type="pres">
      <dgm:prSet presAssocID="{A95C1568-9227-4B83-AAA1-2B10AB978AAD}" presName="centerShape" presStyleCnt="0"/>
      <dgm:spPr/>
    </dgm:pt>
    <dgm:pt modelId="{3AB267B2-64DE-456C-93EC-479BCAF1EDC1}" type="pres">
      <dgm:prSet presAssocID="{A95C1568-9227-4B83-AAA1-2B10AB978AAD}" presName="connSite" presStyleLbl="node1" presStyleIdx="0" presStyleCnt="3"/>
      <dgm:spPr/>
    </dgm:pt>
    <dgm:pt modelId="{23B7D3A7-BD41-420A-8425-DC4C81F66EF1}" type="pres">
      <dgm:prSet presAssocID="{A95C1568-9227-4B83-AAA1-2B10AB978AAD}" presName="visible" presStyleLbl="node1" presStyleIdx="0" presStyleCnt="3" custScaleX="99727" custScaleY="134544" custLinFactNeighborX="8921" custLinFactNeighborY="-17229"/>
      <dgm:spPr/>
    </dgm:pt>
    <dgm:pt modelId="{52DCEB94-A06F-478D-8A6F-6F7971231E11}" type="pres">
      <dgm:prSet presAssocID="{D623DC6E-EF55-47FE-8285-F67B862654E1}" presName="Name25" presStyleLbl="parChTrans1D1" presStyleIdx="0" presStyleCnt="2"/>
      <dgm:spPr/>
      <dgm:t>
        <a:bodyPr/>
        <a:lstStyle/>
        <a:p>
          <a:pPr rtl="1"/>
          <a:endParaRPr lang="ar-SA"/>
        </a:p>
      </dgm:t>
    </dgm:pt>
    <dgm:pt modelId="{3A2D9405-FC17-4D10-A194-D43C2CDF6D2D}" type="pres">
      <dgm:prSet presAssocID="{98116536-F10B-4414-8051-CE52C8FF9A84}" presName="node" presStyleCnt="0"/>
      <dgm:spPr/>
    </dgm:pt>
    <dgm:pt modelId="{6E95C4CE-585C-45E8-91A8-D3F8E22CF3C9}" type="pres">
      <dgm:prSet presAssocID="{98116536-F10B-4414-8051-CE52C8FF9A84}" presName="parentNode" presStyleLbl="node1" presStyleIdx="1" presStyleCnt="3" custLinFactX="51057" custLinFactNeighborX="100000" custLinFactNeighborY="8013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512013-1F30-40A0-8E8E-FB25912E0A8A}" type="pres">
      <dgm:prSet presAssocID="{98116536-F10B-4414-8051-CE52C8FF9A84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28CF905-3011-4497-9419-F0CD6BF1A2DA}" type="pres">
      <dgm:prSet presAssocID="{B8174353-0607-4C7B-931B-329D422EFE21}" presName="Name25" presStyleLbl="parChTrans1D1" presStyleIdx="1" presStyleCnt="2"/>
      <dgm:spPr/>
      <dgm:t>
        <a:bodyPr/>
        <a:lstStyle/>
        <a:p>
          <a:pPr rtl="1"/>
          <a:endParaRPr lang="ar-SA"/>
        </a:p>
      </dgm:t>
    </dgm:pt>
    <dgm:pt modelId="{5F22C768-E969-46BD-9D1C-E1A04C171C74}" type="pres">
      <dgm:prSet presAssocID="{36BA116E-2FB8-4B52-9965-A955A8E3923C}" presName="node" presStyleCnt="0"/>
      <dgm:spPr/>
    </dgm:pt>
    <dgm:pt modelId="{0A15114D-983A-48D5-AFE9-41660CD9CA98}" type="pres">
      <dgm:prSet presAssocID="{36BA116E-2FB8-4B52-9965-A955A8E3923C}" presName="parentNode" presStyleLbl="node1" presStyleIdx="2" presStyleCnt="3" custScaleX="130294" custScaleY="157574" custLinFactX="-26674" custLinFactY="-90820" custLinFactNeighborX="-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2979A3-F92A-496C-8768-AE0B5CC38E7D}" type="pres">
      <dgm:prSet presAssocID="{36BA116E-2FB8-4B52-9965-A955A8E3923C}" presName="childNode" presStyleLbl="revTx" presStyleIdx="0" presStyleCnt="1">
        <dgm:presLayoutVars>
          <dgm:bulletEnabled val="1"/>
        </dgm:presLayoutVars>
      </dgm:prSet>
      <dgm:spPr/>
    </dgm:pt>
  </dgm:ptLst>
  <dgm:cxnLst>
    <dgm:cxn modelId="{AD0FBF1C-3A09-4D0D-827C-774E5BEEB965}" type="presOf" srcId="{D623DC6E-EF55-47FE-8285-F67B862654E1}" destId="{52DCEB94-A06F-478D-8A6F-6F7971231E11}" srcOrd="0" destOrd="0" presId="urn:microsoft.com/office/officeart/2005/8/layout/radial2"/>
    <dgm:cxn modelId="{FBF7F138-ECD1-4B7E-90B0-68E2ED19332D}" type="presOf" srcId="{296C3B98-1E25-4567-BB4B-423813EB7924}" destId="{13512013-1F30-40A0-8E8E-FB25912E0A8A}" srcOrd="0" destOrd="0" presId="urn:microsoft.com/office/officeart/2005/8/layout/radial2"/>
    <dgm:cxn modelId="{7475B2E8-6103-4F90-86DC-A0DB6D774757}" type="presOf" srcId="{98116536-F10B-4414-8051-CE52C8FF9A84}" destId="{6E95C4CE-585C-45E8-91A8-D3F8E22CF3C9}" srcOrd="0" destOrd="0" presId="urn:microsoft.com/office/officeart/2005/8/layout/radial2"/>
    <dgm:cxn modelId="{7B9AE108-DD9A-44BC-A3AB-AEF2416C4AEE}" type="presOf" srcId="{36BA116E-2FB8-4B52-9965-A955A8E3923C}" destId="{0A15114D-983A-48D5-AFE9-41660CD9CA98}" srcOrd="0" destOrd="0" presId="urn:microsoft.com/office/officeart/2005/8/layout/radial2"/>
    <dgm:cxn modelId="{A228E56C-9F7B-42EA-8714-A965F2AD3945}" type="presOf" srcId="{B8174353-0607-4C7B-931B-329D422EFE21}" destId="{C28CF905-3011-4497-9419-F0CD6BF1A2DA}" srcOrd="0" destOrd="0" presId="urn:microsoft.com/office/officeart/2005/8/layout/radial2"/>
    <dgm:cxn modelId="{79136B33-9B2B-4D02-AF8E-469E361B2750}" srcId="{A95C1568-9227-4B83-AAA1-2B10AB978AAD}" destId="{98116536-F10B-4414-8051-CE52C8FF9A84}" srcOrd="0" destOrd="0" parTransId="{D623DC6E-EF55-47FE-8285-F67B862654E1}" sibTransId="{FCB13CA3-B453-4BC5-8174-BAC29E6EFC65}"/>
    <dgm:cxn modelId="{1A5F5CE9-E6C7-455B-A3AD-3FE27E7AB58F}" srcId="{98116536-F10B-4414-8051-CE52C8FF9A84}" destId="{296C3B98-1E25-4567-BB4B-423813EB7924}" srcOrd="0" destOrd="0" parTransId="{DA09C0B9-C793-4861-946E-59A2D7D20EBF}" sibTransId="{8A0C2A74-2CCD-4E06-B9DF-92C6FFF84E00}"/>
    <dgm:cxn modelId="{04E91888-A8E0-410F-A6E9-1C39A2587C6A}" srcId="{A95C1568-9227-4B83-AAA1-2B10AB978AAD}" destId="{36BA116E-2FB8-4B52-9965-A955A8E3923C}" srcOrd="1" destOrd="0" parTransId="{B8174353-0607-4C7B-931B-329D422EFE21}" sibTransId="{525A4722-A5C9-4ABC-A698-73AF8FEA6F0E}"/>
    <dgm:cxn modelId="{550C15DF-7805-49F7-9C52-4CDD6C979343}" type="presOf" srcId="{A95C1568-9227-4B83-AAA1-2B10AB978AAD}" destId="{308B4D0F-A0E7-4442-942B-2377CA1289B0}" srcOrd="0" destOrd="0" presId="urn:microsoft.com/office/officeart/2005/8/layout/radial2"/>
    <dgm:cxn modelId="{07F50007-D811-42D3-8912-75B34176C26C}" type="presParOf" srcId="{308B4D0F-A0E7-4442-942B-2377CA1289B0}" destId="{6724C0C8-13E0-4245-8DA1-9B8D0F1E3C9E}" srcOrd="0" destOrd="0" presId="urn:microsoft.com/office/officeart/2005/8/layout/radial2"/>
    <dgm:cxn modelId="{32B8DE47-313F-406A-92E7-45BAA090F4A2}" type="presParOf" srcId="{6724C0C8-13E0-4245-8DA1-9B8D0F1E3C9E}" destId="{1AD417C9-575C-42F4-B491-1FAD56BBED73}" srcOrd="0" destOrd="0" presId="urn:microsoft.com/office/officeart/2005/8/layout/radial2"/>
    <dgm:cxn modelId="{22142D34-43D6-45C6-9C08-F8F24EBBA063}" type="presParOf" srcId="{1AD417C9-575C-42F4-B491-1FAD56BBED73}" destId="{3AB267B2-64DE-456C-93EC-479BCAF1EDC1}" srcOrd="0" destOrd="0" presId="urn:microsoft.com/office/officeart/2005/8/layout/radial2"/>
    <dgm:cxn modelId="{65B725FA-A933-443D-82F4-FAC5C160169A}" type="presParOf" srcId="{1AD417C9-575C-42F4-B491-1FAD56BBED73}" destId="{23B7D3A7-BD41-420A-8425-DC4C81F66EF1}" srcOrd="1" destOrd="0" presId="urn:microsoft.com/office/officeart/2005/8/layout/radial2"/>
    <dgm:cxn modelId="{BB525639-B4DC-42C4-B2D3-E15AC4C137D9}" type="presParOf" srcId="{6724C0C8-13E0-4245-8DA1-9B8D0F1E3C9E}" destId="{52DCEB94-A06F-478D-8A6F-6F7971231E11}" srcOrd="1" destOrd="0" presId="urn:microsoft.com/office/officeart/2005/8/layout/radial2"/>
    <dgm:cxn modelId="{E00C1668-294B-490F-8B6C-C9F2E82CDA64}" type="presParOf" srcId="{6724C0C8-13E0-4245-8DA1-9B8D0F1E3C9E}" destId="{3A2D9405-FC17-4D10-A194-D43C2CDF6D2D}" srcOrd="2" destOrd="0" presId="urn:microsoft.com/office/officeart/2005/8/layout/radial2"/>
    <dgm:cxn modelId="{584827C6-DC43-4BEF-A247-8AC8387E31CE}" type="presParOf" srcId="{3A2D9405-FC17-4D10-A194-D43C2CDF6D2D}" destId="{6E95C4CE-585C-45E8-91A8-D3F8E22CF3C9}" srcOrd="0" destOrd="0" presId="urn:microsoft.com/office/officeart/2005/8/layout/radial2"/>
    <dgm:cxn modelId="{AC453906-E1A6-4067-9A49-1C1DEBFFD1A5}" type="presParOf" srcId="{3A2D9405-FC17-4D10-A194-D43C2CDF6D2D}" destId="{13512013-1F30-40A0-8E8E-FB25912E0A8A}" srcOrd="1" destOrd="0" presId="urn:microsoft.com/office/officeart/2005/8/layout/radial2"/>
    <dgm:cxn modelId="{06E5451F-EFC3-4A6D-8E5C-C13484DAD8A6}" type="presParOf" srcId="{6724C0C8-13E0-4245-8DA1-9B8D0F1E3C9E}" destId="{C28CF905-3011-4497-9419-F0CD6BF1A2DA}" srcOrd="3" destOrd="0" presId="urn:microsoft.com/office/officeart/2005/8/layout/radial2"/>
    <dgm:cxn modelId="{CA2C3CF1-9372-4123-876D-8DD045779349}" type="presParOf" srcId="{6724C0C8-13E0-4245-8DA1-9B8D0F1E3C9E}" destId="{5F22C768-E969-46BD-9D1C-E1A04C171C74}" srcOrd="4" destOrd="0" presId="urn:microsoft.com/office/officeart/2005/8/layout/radial2"/>
    <dgm:cxn modelId="{80A940C7-534B-407C-BA09-0A33B4BA3242}" type="presParOf" srcId="{5F22C768-E969-46BD-9D1C-E1A04C171C74}" destId="{0A15114D-983A-48D5-AFE9-41660CD9CA98}" srcOrd="0" destOrd="0" presId="urn:microsoft.com/office/officeart/2005/8/layout/radial2"/>
    <dgm:cxn modelId="{F5A3B1E2-ADE9-46AC-B1B8-E140AEE78C9C}" type="presParOf" srcId="{5F22C768-E969-46BD-9D1C-E1A04C171C74}" destId="{392979A3-F92A-496C-8768-AE0B5CC38E7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43C0E3-083E-4A2A-9138-B1487B49F7C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5FDE838-FA2C-482B-8645-4D6B594A835B}">
      <dgm:prSet phldrT="[نص]"/>
      <dgm:spPr/>
      <dgm:t>
        <a:bodyPr/>
        <a:lstStyle/>
        <a:p>
          <a:pPr rtl="1"/>
          <a:r>
            <a:rPr lang="ar-SA" dirty="0" smtClean="0"/>
            <a:t>مفهوم موافقة</a:t>
          </a:r>
          <a:endParaRPr lang="ar-SA" dirty="0"/>
        </a:p>
      </dgm:t>
    </dgm:pt>
    <dgm:pt modelId="{871E7B3F-B429-4B2E-89EB-0F90AA1CB60A}" type="parTrans" cxnId="{FFEB204A-B194-4AA1-9085-06E078DD11A4}">
      <dgm:prSet/>
      <dgm:spPr/>
      <dgm:t>
        <a:bodyPr/>
        <a:lstStyle/>
        <a:p>
          <a:pPr rtl="1"/>
          <a:endParaRPr lang="ar-SA"/>
        </a:p>
      </dgm:t>
    </dgm:pt>
    <dgm:pt modelId="{15421EE3-351C-4861-A587-B59906725CDB}" type="sibTrans" cxnId="{FFEB204A-B194-4AA1-9085-06E078DD11A4}">
      <dgm:prSet/>
      <dgm:spPr/>
      <dgm:t>
        <a:bodyPr/>
        <a:lstStyle/>
        <a:p>
          <a:pPr rtl="1"/>
          <a:endParaRPr lang="ar-SA"/>
        </a:p>
      </dgm:t>
    </dgm:pt>
    <dgm:pt modelId="{FF7E6EF3-0C49-4B3E-A18E-14F080D9C3E9}">
      <dgm:prSet phldrT="[نص]"/>
      <dgm:spPr/>
      <dgm:t>
        <a:bodyPr/>
        <a:lstStyle/>
        <a:p>
          <a:pPr rtl="1"/>
          <a:r>
            <a:rPr lang="ar-SA" dirty="0" smtClean="0"/>
            <a:t>مفهوم المخالفة</a:t>
          </a:r>
          <a:endParaRPr lang="ar-SA" dirty="0"/>
        </a:p>
      </dgm:t>
    </dgm:pt>
    <dgm:pt modelId="{F31C3B79-53D3-4ABE-A576-33D9FD2EE4D9}" type="parTrans" cxnId="{B921473D-9140-4832-82FD-29937E8F0C76}">
      <dgm:prSet/>
      <dgm:spPr/>
      <dgm:t>
        <a:bodyPr/>
        <a:lstStyle/>
        <a:p>
          <a:pPr rtl="1"/>
          <a:endParaRPr lang="ar-SA"/>
        </a:p>
      </dgm:t>
    </dgm:pt>
    <dgm:pt modelId="{97A5125F-699F-4E31-A0D7-2CC21599DCD1}" type="sibTrans" cxnId="{B921473D-9140-4832-82FD-29937E8F0C76}">
      <dgm:prSet/>
      <dgm:spPr/>
      <dgm:t>
        <a:bodyPr/>
        <a:lstStyle/>
        <a:p>
          <a:pPr rtl="1"/>
          <a:endParaRPr lang="ar-SA"/>
        </a:p>
      </dgm:t>
    </dgm:pt>
    <dgm:pt modelId="{B574A2F3-15AD-456A-8A8D-99121D1A40E9}">
      <dgm:prSet phldrT="[نص]"/>
      <dgm:spPr/>
      <dgm:t>
        <a:bodyPr/>
        <a:lstStyle/>
        <a:p>
          <a:pPr rtl="1"/>
          <a:endParaRPr lang="ar-SA" dirty="0"/>
        </a:p>
      </dgm:t>
    </dgm:pt>
    <dgm:pt modelId="{B27B87C2-AAC3-4AD3-8909-7F01DDE6F515}" type="parTrans" cxnId="{B7CF4426-690E-4649-A9D7-DCF9F83B7924}">
      <dgm:prSet/>
      <dgm:spPr/>
      <dgm:t>
        <a:bodyPr/>
        <a:lstStyle/>
        <a:p>
          <a:pPr rtl="1"/>
          <a:endParaRPr lang="ar-SA"/>
        </a:p>
      </dgm:t>
    </dgm:pt>
    <dgm:pt modelId="{AB0A1E6B-9869-40F3-8D9F-7BE371F10653}" type="sibTrans" cxnId="{B7CF4426-690E-4649-A9D7-DCF9F83B7924}">
      <dgm:prSet/>
      <dgm:spPr/>
      <dgm:t>
        <a:bodyPr/>
        <a:lstStyle/>
        <a:p>
          <a:pPr rtl="1"/>
          <a:endParaRPr lang="ar-SA"/>
        </a:p>
      </dgm:t>
    </dgm:pt>
    <dgm:pt modelId="{8FAA8D1C-1D98-498C-BBE8-1C3CA6B3CF10}" type="pres">
      <dgm:prSet presAssocID="{8D43C0E3-083E-4A2A-9138-B1487B49F7C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8145BDD-9E4D-48F6-85F6-E984A400199F}" type="pres">
      <dgm:prSet presAssocID="{8D43C0E3-083E-4A2A-9138-B1487B49F7C5}" presName="cycle" presStyleCnt="0"/>
      <dgm:spPr/>
    </dgm:pt>
    <dgm:pt modelId="{2EB85C97-D57B-43A1-972D-A278D13BAFAB}" type="pres">
      <dgm:prSet presAssocID="{8D43C0E3-083E-4A2A-9138-B1487B49F7C5}" presName="centerShape" presStyleCnt="0"/>
      <dgm:spPr/>
    </dgm:pt>
    <dgm:pt modelId="{57F73802-E4E9-4819-9F1C-A5156D90A487}" type="pres">
      <dgm:prSet presAssocID="{8D43C0E3-083E-4A2A-9138-B1487B49F7C5}" presName="connSite" presStyleLbl="node1" presStyleIdx="0" presStyleCnt="3"/>
      <dgm:spPr/>
    </dgm:pt>
    <dgm:pt modelId="{2A7397A5-EFB9-48E8-B296-768C9F8EC19A}" type="pres">
      <dgm:prSet presAssocID="{8D43C0E3-083E-4A2A-9138-B1487B49F7C5}" presName="visible" presStyleLbl="node1" presStyleIdx="0" presStyleCnt="3" custScaleX="123363" custLinFactNeighborX="11477" custLinFactNeighborY="159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8B040848-B6D2-4004-BFD3-FA0F44167B1C}" type="pres">
      <dgm:prSet presAssocID="{871E7B3F-B429-4B2E-89EB-0F90AA1CB60A}" presName="Name25" presStyleLbl="parChTrans1D1" presStyleIdx="0" presStyleCnt="2"/>
      <dgm:spPr/>
      <dgm:t>
        <a:bodyPr/>
        <a:lstStyle/>
        <a:p>
          <a:pPr rtl="1"/>
          <a:endParaRPr lang="ar-SA"/>
        </a:p>
      </dgm:t>
    </dgm:pt>
    <dgm:pt modelId="{16D89F88-2DA6-4C12-B399-D8716B291C39}" type="pres">
      <dgm:prSet presAssocID="{35FDE838-FA2C-482B-8645-4D6B594A835B}" presName="node" presStyleCnt="0"/>
      <dgm:spPr/>
    </dgm:pt>
    <dgm:pt modelId="{0B03D5C2-F121-44A4-8286-BE271904B777}" type="pres">
      <dgm:prSet presAssocID="{35FDE838-FA2C-482B-8645-4D6B594A835B}" presName="parentNode" presStyleLbl="node1" presStyleIdx="1" presStyleCnt="3" custScaleX="167685" custLinFactX="44564" custLinFactNeighborX="100000" custLinFactNeighborY="-427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EC95BF-3CAC-4525-AACF-E16BBE41E199}" type="pres">
      <dgm:prSet presAssocID="{35FDE838-FA2C-482B-8645-4D6B594A835B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A46608B-1087-4492-89BF-4889E0CBDFFB}" type="pres">
      <dgm:prSet presAssocID="{F31C3B79-53D3-4ABE-A576-33D9FD2EE4D9}" presName="Name25" presStyleLbl="parChTrans1D1" presStyleIdx="1" presStyleCnt="2"/>
      <dgm:spPr/>
      <dgm:t>
        <a:bodyPr/>
        <a:lstStyle/>
        <a:p>
          <a:pPr rtl="1"/>
          <a:endParaRPr lang="ar-SA"/>
        </a:p>
      </dgm:t>
    </dgm:pt>
    <dgm:pt modelId="{1ED54926-60DC-4B42-8B90-F5A023B84CFE}" type="pres">
      <dgm:prSet presAssocID="{FF7E6EF3-0C49-4B3E-A18E-14F080D9C3E9}" presName="node" presStyleCnt="0"/>
      <dgm:spPr/>
    </dgm:pt>
    <dgm:pt modelId="{77EAE948-6B13-4424-8B49-AC94B18DD143}" type="pres">
      <dgm:prSet presAssocID="{FF7E6EF3-0C49-4B3E-A18E-14F080D9C3E9}" presName="parentNode" presStyleLbl="node1" presStyleIdx="2" presStyleCnt="3" custScaleX="171216" custLinFactX="51002" custLinFactNeighborX="100000" custLinFactNeighborY="-91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D7D5CF-5CBE-47EF-83DC-8E44FF8E31D8}" type="pres">
      <dgm:prSet presAssocID="{FF7E6EF3-0C49-4B3E-A18E-14F080D9C3E9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D6E8AB4-7B07-4275-932A-CBF0F0BE1679}" type="presOf" srcId="{B574A2F3-15AD-456A-8A8D-99121D1A40E9}" destId="{51D7D5CF-5CBE-47EF-83DC-8E44FF8E31D8}" srcOrd="0" destOrd="0" presId="urn:microsoft.com/office/officeart/2005/8/layout/radial2"/>
    <dgm:cxn modelId="{F0DC1F39-A5EB-4EA5-84B6-B8514860AA45}" type="presOf" srcId="{FF7E6EF3-0C49-4B3E-A18E-14F080D9C3E9}" destId="{77EAE948-6B13-4424-8B49-AC94B18DD143}" srcOrd="0" destOrd="0" presId="urn:microsoft.com/office/officeart/2005/8/layout/radial2"/>
    <dgm:cxn modelId="{53115D98-71CB-4400-9C92-61F729754E02}" type="presOf" srcId="{8D43C0E3-083E-4A2A-9138-B1487B49F7C5}" destId="{8FAA8D1C-1D98-498C-BBE8-1C3CA6B3CF10}" srcOrd="0" destOrd="0" presId="urn:microsoft.com/office/officeart/2005/8/layout/radial2"/>
    <dgm:cxn modelId="{D7BEDF17-EBDA-4E8B-9C03-BAFFC28DFC08}" type="presOf" srcId="{871E7B3F-B429-4B2E-89EB-0F90AA1CB60A}" destId="{8B040848-B6D2-4004-BFD3-FA0F44167B1C}" srcOrd="0" destOrd="0" presId="urn:microsoft.com/office/officeart/2005/8/layout/radial2"/>
    <dgm:cxn modelId="{FFEB204A-B194-4AA1-9085-06E078DD11A4}" srcId="{8D43C0E3-083E-4A2A-9138-B1487B49F7C5}" destId="{35FDE838-FA2C-482B-8645-4D6B594A835B}" srcOrd="0" destOrd="0" parTransId="{871E7B3F-B429-4B2E-89EB-0F90AA1CB60A}" sibTransId="{15421EE3-351C-4861-A587-B59906725CDB}"/>
    <dgm:cxn modelId="{B49CD708-2F25-4F33-81C0-C72272A78026}" type="presOf" srcId="{35FDE838-FA2C-482B-8645-4D6B594A835B}" destId="{0B03D5C2-F121-44A4-8286-BE271904B777}" srcOrd="0" destOrd="0" presId="urn:microsoft.com/office/officeart/2005/8/layout/radial2"/>
    <dgm:cxn modelId="{B921473D-9140-4832-82FD-29937E8F0C76}" srcId="{8D43C0E3-083E-4A2A-9138-B1487B49F7C5}" destId="{FF7E6EF3-0C49-4B3E-A18E-14F080D9C3E9}" srcOrd="1" destOrd="0" parTransId="{F31C3B79-53D3-4ABE-A576-33D9FD2EE4D9}" sibTransId="{97A5125F-699F-4E31-A0D7-2CC21599DCD1}"/>
    <dgm:cxn modelId="{B8C017F3-5320-4249-B941-1F4777AC8AA3}" type="presOf" srcId="{F31C3B79-53D3-4ABE-A576-33D9FD2EE4D9}" destId="{FA46608B-1087-4492-89BF-4889E0CBDFFB}" srcOrd="0" destOrd="0" presId="urn:microsoft.com/office/officeart/2005/8/layout/radial2"/>
    <dgm:cxn modelId="{B7CF4426-690E-4649-A9D7-DCF9F83B7924}" srcId="{FF7E6EF3-0C49-4B3E-A18E-14F080D9C3E9}" destId="{B574A2F3-15AD-456A-8A8D-99121D1A40E9}" srcOrd="0" destOrd="0" parTransId="{B27B87C2-AAC3-4AD3-8909-7F01DDE6F515}" sibTransId="{AB0A1E6B-9869-40F3-8D9F-7BE371F10653}"/>
    <dgm:cxn modelId="{2C77C163-DF49-467A-B480-9A17F19875BF}" type="presParOf" srcId="{8FAA8D1C-1D98-498C-BBE8-1C3CA6B3CF10}" destId="{58145BDD-9E4D-48F6-85F6-E984A400199F}" srcOrd="0" destOrd="0" presId="urn:microsoft.com/office/officeart/2005/8/layout/radial2"/>
    <dgm:cxn modelId="{462E8961-48D4-41E0-9DA7-244AB7A85948}" type="presParOf" srcId="{58145BDD-9E4D-48F6-85F6-E984A400199F}" destId="{2EB85C97-D57B-43A1-972D-A278D13BAFAB}" srcOrd="0" destOrd="0" presId="urn:microsoft.com/office/officeart/2005/8/layout/radial2"/>
    <dgm:cxn modelId="{DF21E208-2843-484B-94E5-F05CA9762F76}" type="presParOf" srcId="{2EB85C97-D57B-43A1-972D-A278D13BAFAB}" destId="{57F73802-E4E9-4819-9F1C-A5156D90A487}" srcOrd="0" destOrd="0" presId="urn:microsoft.com/office/officeart/2005/8/layout/radial2"/>
    <dgm:cxn modelId="{FEED8201-72D9-4831-9B80-854B3620C693}" type="presParOf" srcId="{2EB85C97-D57B-43A1-972D-A278D13BAFAB}" destId="{2A7397A5-EFB9-48E8-B296-768C9F8EC19A}" srcOrd="1" destOrd="0" presId="urn:microsoft.com/office/officeart/2005/8/layout/radial2"/>
    <dgm:cxn modelId="{6FBD2BB0-4AF7-48F1-AD79-2A7C8B8F258B}" type="presParOf" srcId="{58145BDD-9E4D-48F6-85F6-E984A400199F}" destId="{8B040848-B6D2-4004-BFD3-FA0F44167B1C}" srcOrd="1" destOrd="0" presId="urn:microsoft.com/office/officeart/2005/8/layout/radial2"/>
    <dgm:cxn modelId="{F66098A5-60E0-4C88-A354-EFD3A543BC79}" type="presParOf" srcId="{58145BDD-9E4D-48F6-85F6-E984A400199F}" destId="{16D89F88-2DA6-4C12-B399-D8716B291C39}" srcOrd="2" destOrd="0" presId="urn:microsoft.com/office/officeart/2005/8/layout/radial2"/>
    <dgm:cxn modelId="{7F43BA1F-6541-42A3-86E2-4F725CE8F283}" type="presParOf" srcId="{16D89F88-2DA6-4C12-B399-D8716B291C39}" destId="{0B03D5C2-F121-44A4-8286-BE271904B777}" srcOrd="0" destOrd="0" presId="urn:microsoft.com/office/officeart/2005/8/layout/radial2"/>
    <dgm:cxn modelId="{3AC3F9A4-3D20-41D9-8DBC-40DA9B62AA38}" type="presParOf" srcId="{16D89F88-2DA6-4C12-B399-D8716B291C39}" destId="{70EC95BF-3CAC-4525-AACF-E16BBE41E199}" srcOrd="1" destOrd="0" presId="urn:microsoft.com/office/officeart/2005/8/layout/radial2"/>
    <dgm:cxn modelId="{2DAFDB46-B16C-4C1D-B57E-3710FEC11015}" type="presParOf" srcId="{58145BDD-9E4D-48F6-85F6-E984A400199F}" destId="{FA46608B-1087-4492-89BF-4889E0CBDFFB}" srcOrd="3" destOrd="0" presId="urn:microsoft.com/office/officeart/2005/8/layout/radial2"/>
    <dgm:cxn modelId="{3CA2D8E8-96D1-49BA-9BFC-FCA52C7D837A}" type="presParOf" srcId="{58145BDD-9E4D-48F6-85F6-E984A400199F}" destId="{1ED54926-60DC-4B42-8B90-F5A023B84CFE}" srcOrd="4" destOrd="0" presId="urn:microsoft.com/office/officeart/2005/8/layout/radial2"/>
    <dgm:cxn modelId="{CE7377EB-5B03-414C-ADA0-EC054C2534F6}" type="presParOf" srcId="{1ED54926-60DC-4B42-8B90-F5A023B84CFE}" destId="{77EAE948-6B13-4424-8B49-AC94B18DD143}" srcOrd="0" destOrd="0" presId="urn:microsoft.com/office/officeart/2005/8/layout/radial2"/>
    <dgm:cxn modelId="{230EFD45-0B13-4127-9496-8435921F90AA}" type="presParOf" srcId="{1ED54926-60DC-4B42-8B90-F5A023B84CFE}" destId="{51D7D5CF-5CBE-47EF-83DC-8E44FF8E31D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D05483-37E4-41BC-8347-29A01040E08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D25BF39-B6E2-4597-B909-5AA907F63DA2}">
      <dgm:prSet phldrT="[نص]"/>
      <dgm:spPr/>
      <dgm:t>
        <a:bodyPr/>
        <a:lstStyle/>
        <a:p>
          <a:pPr rtl="1"/>
          <a:r>
            <a:rPr lang="ar-SA" dirty="0" smtClean="0"/>
            <a:t>غير ثابت باللفظ</a:t>
          </a:r>
          <a:endParaRPr lang="ar-SA" dirty="0"/>
        </a:p>
      </dgm:t>
    </dgm:pt>
    <dgm:pt modelId="{63AA8B72-3944-4038-A5F2-6D3ADB931A89}" type="parTrans" cxnId="{D9FFB1A8-D7BF-49E9-91DB-F5825E6DEBEF}">
      <dgm:prSet/>
      <dgm:spPr/>
      <dgm:t>
        <a:bodyPr/>
        <a:lstStyle/>
        <a:p>
          <a:pPr rtl="1"/>
          <a:endParaRPr lang="ar-SA"/>
        </a:p>
      </dgm:t>
    </dgm:pt>
    <dgm:pt modelId="{2C0B86F3-C11B-490F-A953-1098F16AA822}" type="sibTrans" cxnId="{D9FFB1A8-D7BF-49E9-91DB-F5825E6DEBEF}">
      <dgm:prSet/>
      <dgm:spPr/>
      <dgm:t>
        <a:bodyPr/>
        <a:lstStyle/>
        <a:p>
          <a:pPr rtl="1"/>
          <a:endParaRPr lang="ar-SA"/>
        </a:p>
      </dgm:t>
    </dgm:pt>
    <dgm:pt modelId="{57A7C940-42AB-4A72-BFC8-5F6A6231232D}">
      <dgm:prSet phldrT="[نص]"/>
      <dgm:spPr/>
      <dgm:t>
        <a:bodyPr/>
        <a:lstStyle/>
        <a:p>
          <a:pPr rtl="1"/>
          <a:r>
            <a:rPr lang="ar-SA" dirty="0" smtClean="0"/>
            <a:t>دلالة النص </a:t>
          </a:r>
        </a:p>
        <a:p>
          <a:pPr rtl="1"/>
          <a:r>
            <a:rPr lang="ar-SA" dirty="0" smtClean="0"/>
            <a:t>_ لغة_</a:t>
          </a:r>
          <a:endParaRPr lang="ar-SA" dirty="0"/>
        </a:p>
      </dgm:t>
    </dgm:pt>
    <dgm:pt modelId="{C63C07D3-BC62-4738-8B04-6359DFCC4CE7}" type="parTrans" cxnId="{87AB4BF2-261F-41A0-8AFF-EAB70CB0F989}">
      <dgm:prSet/>
      <dgm:spPr/>
      <dgm:t>
        <a:bodyPr/>
        <a:lstStyle/>
        <a:p>
          <a:pPr rtl="1"/>
          <a:endParaRPr lang="ar-SA"/>
        </a:p>
      </dgm:t>
    </dgm:pt>
    <dgm:pt modelId="{03651377-4E3E-4FBE-A20C-00C06C82821B}" type="sibTrans" cxnId="{87AB4BF2-261F-41A0-8AFF-EAB70CB0F989}">
      <dgm:prSet/>
      <dgm:spPr/>
      <dgm:t>
        <a:bodyPr/>
        <a:lstStyle/>
        <a:p>
          <a:pPr rtl="1"/>
          <a:endParaRPr lang="ar-SA"/>
        </a:p>
      </dgm:t>
    </dgm:pt>
    <dgm:pt modelId="{06187BCE-B80F-4B39-97E4-2AF6F8645500}">
      <dgm:prSet phldrT="[نص]"/>
      <dgm:spPr/>
      <dgm:t>
        <a:bodyPr/>
        <a:lstStyle/>
        <a:p>
          <a:pPr rtl="1"/>
          <a:r>
            <a:rPr lang="ar-SA" dirty="0" smtClean="0"/>
            <a:t>مقتضى النص _ شرعاً_</a:t>
          </a:r>
          <a:endParaRPr lang="ar-SA" dirty="0"/>
        </a:p>
      </dgm:t>
    </dgm:pt>
    <dgm:pt modelId="{09DCC64F-4356-4CC0-B457-70753F3828A2}" type="parTrans" cxnId="{7AE0AA91-8B02-4858-BD73-32D40DE13C29}">
      <dgm:prSet/>
      <dgm:spPr/>
      <dgm:t>
        <a:bodyPr/>
        <a:lstStyle/>
        <a:p>
          <a:pPr rtl="1"/>
          <a:endParaRPr lang="ar-SA"/>
        </a:p>
      </dgm:t>
    </dgm:pt>
    <dgm:pt modelId="{BFCBF18E-8FD9-4A7A-A708-392CCE8756BE}" type="sibTrans" cxnId="{7AE0AA91-8B02-4858-BD73-32D40DE13C29}">
      <dgm:prSet/>
      <dgm:spPr/>
      <dgm:t>
        <a:bodyPr/>
        <a:lstStyle/>
        <a:p>
          <a:pPr rtl="1"/>
          <a:endParaRPr lang="ar-SA"/>
        </a:p>
      </dgm:t>
    </dgm:pt>
    <dgm:pt modelId="{D7904755-E0B4-4249-891A-5DFA854820B4}">
      <dgm:prSet phldrT="[نص]"/>
      <dgm:spPr/>
      <dgm:t>
        <a:bodyPr/>
        <a:lstStyle/>
        <a:p>
          <a:pPr rtl="1"/>
          <a:r>
            <a:rPr lang="ar-SA" dirty="0" smtClean="0"/>
            <a:t>ثابت باللفظ</a:t>
          </a:r>
          <a:endParaRPr lang="ar-SA" dirty="0"/>
        </a:p>
      </dgm:t>
    </dgm:pt>
    <dgm:pt modelId="{7E7742CD-FDE0-4F6B-90CA-37DB11E43CA4}" type="parTrans" cxnId="{2C6F8FC5-2B62-4331-9753-46791E039AB5}">
      <dgm:prSet/>
      <dgm:spPr/>
      <dgm:t>
        <a:bodyPr/>
        <a:lstStyle/>
        <a:p>
          <a:pPr rtl="1"/>
          <a:endParaRPr lang="ar-SA"/>
        </a:p>
      </dgm:t>
    </dgm:pt>
    <dgm:pt modelId="{8F902BD0-36AB-4F66-8950-66A3FA04DBD1}" type="sibTrans" cxnId="{2C6F8FC5-2B62-4331-9753-46791E039AB5}">
      <dgm:prSet/>
      <dgm:spPr/>
      <dgm:t>
        <a:bodyPr/>
        <a:lstStyle/>
        <a:p>
          <a:pPr rtl="1"/>
          <a:endParaRPr lang="ar-SA"/>
        </a:p>
      </dgm:t>
    </dgm:pt>
    <dgm:pt modelId="{28D9EDE7-2F69-42C0-AB64-06310EEC2771}">
      <dgm:prSet phldrT="[نص]"/>
      <dgm:spPr/>
      <dgm:t>
        <a:bodyPr/>
        <a:lstStyle/>
        <a:p>
          <a:pPr rtl="1"/>
          <a:r>
            <a:rPr lang="ar-SA" dirty="0" smtClean="0"/>
            <a:t>عبارة النص_ مقصودا_</a:t>
          </a:r>
          <a:endParaRPr lang="ar-SA" dirty="0"/>
        </a:p>
      </dgm:t>
    </dgm:pt>
    <dgm:pt modelId="{79B136D1-9684-472B-8794-295CD60BE48A}" type="parTrans" cxnId="{1BD0B163-73BC-4022-A788-621F597F08B3}">
      <dgm:prSet/>
      <dgm:spPr/>
      <dgm:t>
        <a:bodyPr/>
        <a:lstStyle/>
        <a:p>
          <a:pPr rtl="1"/>
          <a:endParaRPr lang="ar-SA"/>
        </a:p>
      </dgm:t>
    </dgm:pt>
    <dgm:pt modelId="{C396942C-423D-421B-80C7-06AF75F8B649}" type="sibTrans" cxnId="{1BD0B163-73BC-4022-A788-621F597F08B3}">
      <dgm:prSet/>
      <dgm:spPr/>
      <dgm:t>
        <a:bodyPr/>
        <a:lstStyle/>
        <a:p>
          <a:pPr rtl="1"/>
          <a:endParaRPr lang="ar-SA"/>
        </a:p>
      </dgm:t>
    </dgm:pt>
    <dgm:pt modelId="{8C1C91BC-39E8-455E-8D42-126853FC6F2C}">
      <dgm:prSet phldrT="[نص]"/>
      <dgm:spPr/>
      <dgm:t>
        <a:bodyPr/>
        <a:lstStyle/>
        <a:p>
          <a:pPr rtl="1"/>
          <a:r>
            <a:rPr lang="ar-SA" dirty="0" smtClean="0"/>
            <a:t>إشارة النص_ غير مقصودا_</a:t>
          </a:r>
          <a:endParaRPr lang="ar-SA" dirty="0"/>
        </a:p>
      </dgm:t>
    </dgm:pt>
    <dgm:pt modelId="{82643C6D-421B-4BFE-AA54-5EB72681EE50}" type="parTrans" cxnId="{003AF441-D94D-4389-BAFA-EEC9C69B1466}">
      <dgm:prSet/>
      <dgm:spPr/>
      <dgm:t>
        <a:bodyPr/>
        <a:lstStyle/>
        <a:p>
          <a:pPr rtl="1"/>
          <a:endParaRPr lang="ar-SA"/>
        </a:p>
      </dgm:t>
    </dgm:pt>
    <dgm:pt modelId="{D736D7DB-9E04-4B8A-8571-110CE529C553}" type="sibTrans" cxnId="{003AF441-D94D-4389-BAFA-EEC9C69B1466}">
      <dgm:prSet/>
      <dgm:spPr/>
      <dgm:t>
        <a:bodyPr/>
        <a:lstStyle/>
        <a:p>
          <a:pPr rtl="1"/>
          <a:endParaRPr lang="ar-SA"/>
        </a:p>
      </dgm:t>
    </dgm:pt>
    <dgm:pt modelId="{19C7759F-BF23-4EC4-8D55-8F7FEC0E7E52}" type="pres">
      <dgm:prSet presAssocID="{CFD05483-37E4-41BC-8347-29A01040E08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57864CD-44A2-4D5B-B84E-97B3BD902328}" type="pres">
      <dgm:prSet presAssocID="{9D25BF39-B6E2-4597-B909-5AA907F63DA2}" presName="root" presStyleCnt="0"/>
      <dgm:spPr/>
    </dgm:pt>
    <dgm:pt modelId="{0A71FABA-702E-46EB-92FE-F21F8D1514E0}" type="pres">
      <dgm:prSet presAssocID="{9D25BF39-B6E2-4597-B909-5AA907F63DA2}" presName="rootComposite" presStyleCnt="0"/>
      <dgm:spPr/>
    </dgm:pt>
    <dgm:pt modelId="{A095144D-7EC1-4C6A-BA12-9349ECF0C27F}" type="pres">
      <dgm:prSet presAssocID="{9D25BF39-B6E2-4597-B909-5AA907F63DA2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8EFD19FE-8235-4FF2-99EC-01B6C43BD06B}" type="pres">
      <dgm:prSet presAssocID="{9D25BF39-B6E2-4597-B909-5AA907F63DA2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28096E08-E508-42F8-A205-DEF1C2A56E2E}" type="pres">
      <dgm:prSet presAssocID="{9D25BF39-B6E2-4597-B909-5AA907F63DA2}" presName="childShape" presStyleCnt="0"/>
      <dgm:spPr/>
    </dgm:pt>
    <dgm:pt modelId="{B7F903CE-35A2-4201-B919-7BC4D470B9C8}" type="pres">
      <dgm:prSet presAssocID="{C63C07D3-BC62-4738-8B04-6359DFCC4CE7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321B9487-B72F-484F-8016-1B0BD939E5B0}" type="pres">
      <dgm:prSet presAssocID="{57A7C940-42AB-4A72-BFC8-5F6A6231232D}" presName="childText" presStyleLbl="bgAcc1" presStyleIdx="0" presStyleCnt="4" custLinFactNeighborX="665" custLinFactNeighborY="-32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CC400A-710F-486A-A832-6080BEA4E2D1}" type="pres">
      <dgm:prSet presAssocID="{09DCC64F-4356-4CC0-B457-70753F3828A2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F3BA099C-D00C-414F-B03B-40CEC049D486}" type="pres">
      <dgm:prSet presAssocID="{06187BCE-B80F-4B39-97E4-2AF6F864550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674B47-1F71-492C-BFF5-A77F7F74632B}" type="pres">
      <dgm:prSet presAssocID="{D7904755-E0B4-4249-891A-5DFA854820B4}" presName="root" presStyleCnt="0"/>
      <dgm:spPr/>
    </dgm:pt>
    <dgm:pt modelId="{72B63BF3-31DC-4A48-91D4-8CB3CD1ABF30}" type="pres">
      <dgm:prSet presAssocID="{D7904755-E0B4-4249-891A-5DFA854820B4}" presName="rootComposite" presStyleCnt="0"/>
      <dgm:spPr/>
    </dgm:pt>
    <dgm:pt modelId="{DDF25652-7FD2-45E7-9176-776D44B715E1}" type="pres">
      <dgm:prSet presAssocID="{D7904755-E0B4-4249-891A-5DFA854820B4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86A1FFE1-7B74-4618-941D-A5489507F93C}" type="pres">
      <dgm:prSet presAssocID="{D7904755-E0B4-4249-891A-5DFA854820B4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4393C4EE-E9EA-4142-B974-33C6561A53E5}" type="pres">
      <dgm:prSet presAssocID="{D7904755-E0B4-4249-891A-5DFA854820B4}" presName="childShape" presStyleCnt="0"/>
      <dgm:spPr/>
    </dgm:pt>
    <dgm:pt modelId="{1CBEBBAA-2B13-4A0C-A016-5B44890B32C4}" type="pres">
      <dgm:prSet presAssocID="{79B136D1-9684-472B-8794-295CD60BE48A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F2E90449-2257-4DE7-B2BD-8E754C8897E3}" type="pres">
      <dgm:prSet presAssocID="{28D9EDE7-2F69-42C0-AB64-06310EEC2771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9402E3-566F-42A7-B0D5-68CCD692CB2B}" type="pres">
      <dgm:prSet presAssocID="{82643C6D-421B-4BFE-AA54-5EB72681EE50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B395F415-E752-4444-94F1-C8D5941EC1CF}" type="pres">
      <dgm:prSet presAssocID="{8C1C91BC-39E8-455E-8D42-126853FC6F2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5DF7890-3AB0-45E6-B7AC-1EF96C753B44}" type="presOf" srcId="{C63C07D3-BC62-4738-8B04-6359DFCC4CE7}" destId="{B7F903CE-35A2-4201-B919-7BC4D470B9C8}" srcOrd="0" destOrd="0" presId="urn:microsoft.com/office/officeart/2005/8/layout/hierarchy3"/>
    <dgm:cxn modelId="{EC3AFE41-0E5B-428D-AB02-C74D3670853A}" type="presOf" srcId="{9D25BF39-B6E2-4597-B909-5AA907F63DA2}" destId="{A095144D-7EC1-4C6A-BA12-9349ECF0C27F}" srcOrd="0" destOrd="0" presId="urn:microsoft.com/office/officeart/2005/8/layout/hierarchy3"/>
    <dgm:cxn modelId="{6D99EFD2-883C-48C8-81FB-FF0603B921A1}" type="presOf" srcId="{D7904755-E0B4-4249-891A-5DFA854820B4}" destId="{86A1FFE1-7B74-4618-941D-A5489507F93C}" srcOrd="1" destOrd="0" presId="urn:microsoft.com/office/officeart/2005/8/layout/hierarchy3"/>
    <dgm:cxn modelId="{9B69BA07-8CF7-4EB8-A002-56E7F81A4BD2}" type="presOf" srcId="{09DCC64F-4356-4CC0-B457-70753F3828A2}" destId="{AECC400A-710F-486A-A832-6080BEA4E2D1}" srcOrd="0" destOrd="0" presId="urn:microsoft.com/office/officeart/2005/8/layout/hierarchy3"/>
    <dgm:cxn modelId="{B3278B86-0239-475C-9BAD-CE83A17E6E6E}" type="presOf" srcId="{82643C6D-421B-4BFE-AA54-5EB72681EE50}" destId="{529402E3-566F-42A7-B0D5-68CCD692CB2B}" srcOrd="0" destOrd="0" presId="urn:microsoft.com/office/officeart/2005/8/layout/hierarchy3"/>
    <dgm:cxn modelId="{603A3DBD-55D3-463A-9100-605C0E7AD76C}" type="presOf" srcId="{06187BCE-B80F-4B39-97E4-2AF6F8645500}" destId="{F3BA099C-D00C-414F-B03B-40CEC049D486}" srcOrd="0" destOrd="0" presId="urn:microsoft.com/office/officeart/2005/8/layout/hierarchy3"/>
    <dgm:cxn modelId="{1BD0B163-73BC-4022-A788-621F597F08B3}" srcId="{D7904755-E0B4-4249-891A-5DFA854820B4}" destId="{28D9EDE7-2F69-42C0-AB64-06310EEC2771}" srcOrd="0" destOrd="0" parTransId="{79B136D1-9684-472B-8794-295CD60BE48A}" sibTransId="{C396942C-423D-421B-80C7-06AF75F8B649}"/>
    <dgm:cxn modelId="{CCB43005-112D-4DE5-A148-1D6D712D1291}" type="presOf" srcId="{28D9EDE7-2F69-42C0-AB64-06310EEC2771}" destId="{F2E90449-2257-4DE7-B2BD-8E754C8897E3}" srcOrd="0" destOrd="0" presId="urn:microsoft.com/office/officeart/2005/8/layout/hierarchy3"/>
    <dgm:cxn modelId="{C0D25307-05B2-4C0D-ACD3-017C72F1B2A3}" type="presOf" srcId="{79B136D1-9684-472B-8794-295CD60BE48A}" destId="{1CBEBBAA-2B13-4A0C-A016-5B44890B32C4}" srcOrd="0" destOrd="0" presId="urn:microsoft.com/office/officeart/2005/8/layout/hierarchy3"/>
    <dgm:cxn modelId="{003AF441-D94D-4389-BAFA-EEC9C69B1466}" srcId="{D7904755-E0B4-4249-891A-5DFA854820B4}" destId="{8C1C91BC-39E8-455E-8D42-126853FC6F2C}" srcOrd="1" destOrd="0" parTransId="{82643C6D-421B-4BFE-AA54-5EB72681EE50}" sibTransId="{D736D7DB-9E04-4B8A-8571-110CE529C553}"/>
    <dgm:cxn modelId="{44827444-432A-4DCE-9066-82102C45BCCF}" type="presOf" srcId="{8C1C91BC-39E8-455E-8D42-126853FC6F2C}" destId="{B395F415-E752-4444-94F1-C8D5941EC1CF}" srcOrd="0" destOrd="0" presId="urn:microsoft.com/office/officeart/2005/8/layout/hierarchy3"/>
    <dgm:cxn modelId="{C0D6A3CB-0909-421E-B2A7-4DAC00C15E7C}" type="presOf" srcId="{D7904755-E0B4-4249-891A-5DFA854820B4}" destId="{DDF25652-7FD2-45E7-9176-776D44B715E1}" srcOrd="0" destOrd="0" presId="urn:microsoft.com/office/officeart/2005/8/layout/hierarchy3"/>
    <dgm:cxn modelId="{2C6F8FC5-2B62-4331-9753-46791E039AB5}" srcId="{CFD05483-37E4-41BC-8347-29A01040E087}" destId="{D7904755-E0B4-4249-891A-5DFA854820B4}" srcOrd="1" destOrd="0" parTransId="{7E7742CD-FDE0-4F6B-90CA-37DB11E43CA4}" sibTransId="{8F902BD0-36AB-4F66-8950-66A3FA04DBD1}"/>
    <dgm:cxn modelId="{FA967782-955F-4D6A-9348-B45956147734}" type="presOf" srcId="{9D25BF39-B6E2-4597-B909-5AA907F63DA2}" destId="{8EFD19FE-8235-4FF2-99EC-01B6C43BD06B}" srcOrd="1" destOrd="0" presId="urn:microsoft.com/office/officeart/2005/8/layout/hierarchy3"/>
    <dgm:cxn modelId="{236CAF23-14AC-4FB4-A9BD-6BE08E35B0C5}" type="presOf" srcId="{CFD05483-37E4-41BC-8347-29A01040E087}" destId="{19C7759F-BF23-4EC4-8D55-8F7FEC0E7E52}" srcOrd="0" destOrd="0" presId="urn:microsoft.com/office/officeart/2005/8/layout/hierarchy3"/>
    <dgm:cxn modelId="{7B199637-C762-48E0-BA8E-7A5E97BA3DB2}" type="presOf" srcId="{57A7C940-42AB-4A72-BFC8-5F6A6231232D}" destId="{321B9487-B72F-484F-8016-1B0BD939E5B0}" srcOrd="0" destOrd="0" presId="urn:microsoft.com/office/officeart/2005/8/layout/hierarchy3"/>
    <dgm:cxn modelId="{D9FFB1A8-D7BF-49E9-91DB-F5825E6DEBEF}" srcId="{CFD05483-37E4-41BC-8347-29A01040E087}" destId="{9D25BF39-B6E2-4597-B909-5AA907F63DA2}" srcOrd="0" destOrd="0" parTransId="{63AA8B72-3944-4038-A5F2-6D3ADB931A89}" sibTransId="{2C0B86F3-C11B-490F-A953-1098F16AA822}"/>
    <dgm:cxn modelId="{7AE0AA91-8B02-4858-BD73-32D40DE13C29}" srcId="{9D25BF39-B6E2-4597-B909-5AA907F63DA2}" destId="{06187BCE-B80F-4B39-97E4-2AF6F8645500}" srcOrd="1" destOrd="0" parTransId="{09DCC64F-4356-4CC0-B457-70753F3828A2}" sibTransId="{BFCBF18E-8FD9-4A7A-A708-392CCE8756BE}"/>
    <dgm:cxn modelId="{87AB4BF2-261F-41A0-8AFF-EAB70CB0F989}" srcId="{9D25BF39-B6E2-4597-B909-5AA907F63DA2}" destId="{57A7C940-42AB-4A72-BFC8-5F6A6231232D}" srcOrd="0" destOrd="0" parTransId="{C63C07D3-BC62-4738-8B04-6359DFCC4CE7}" sibTransId="{03651377-4E3E-4FBE-A20C-00C06C82821B}"/>
    <dgm:cxn modelId="{F2C18D24-845B-4171-99FE-CBED290D1941}" type="presParOf" srcId="{19C7759F-BF23-4EC4-8D55-8F7FEC0E7E52}" destId="{457864CD-44A2-4D5B-B84E-97B3BD902328}" srcOrd="0" destOrd="0" presId="urn:microsoft.com/office/officeart/2005/8/layout/hierarchy3"/>
    <dgm:cxn modelId="{C9749B31-D8A5-4046-852C-055DC465D841}" type="presParOf" srcId="{457864CD-44A2-4D5B-B84E-97B3BD902328}" destId="{0A71FABA-702E-46EB-92FE-F21F8D1514E0}" srcOrd="0" destOrd="0" presId="urn:microsoft.com/office/officeart/2005/8/layout/hierarchy3"/>
    <dgm:cxn modelId="{FDA1B1AA-C842-4F07-AC88-97038C2CE128}" type="presParOf" srcId="{0A71FABA-702E-46EB-92FE-F21F8D1514E0}" destId="{A095144D-7EC1-4C6A-BA12-9349ECF0C27F}" srcOrd="0" destOrd="0" presId="urn:microsoft.com/office/officeart/2005/8/layout/hierarchy3"/>
    <dgm:cxn modelId="{B1987CD0-3109-47BF-B837-1611B530D429}" type="presParOf" srcId="{0A71FABA-702E-46EB-92FE-F21F8D1514E0}" destId="{8EFD19FE-8235-4FF2-99EC-01B6C43BD06B}" srcOrd="1" destOrd="0" presId="urn:microsoft.com/office/officeart/2005/8/layout/hierarchy3"/>
    <dgm:cxn modelId="{D03FE66A-8ABA-4721-9160-BBCE22E66299}" type="presParOf" srcId="{457864CD-44A2-4D5B-B84E-97B3BD902328}" destId="{28096E08-E508-42F8-A205-DEF1C2A56E2E}" srcOrd="1" destOrd="0" presId="urn:microsoft.com/office/officeart/2005/8/layout/hierarchy3"/>
    <dgm:cxn modelId="{24D93EBA-7E9A-4D7B-AD49-449B151C4DA9}" type="presParOf" srcId="{28096E08-E508-42F8-A205-DEF1C2A56E2E}" destId="{B7F903CE-35A2-4201-B919-7BC4D470B9C8}" srcOrd="0" destOrd="0" presId="urn:microsoft.com/office/officeart/2005/8/layout/hierarchy3"/>
    <dgm:cxn modelId="{D85FA808-1028-4BDF-925C-E9FAA73F425F}" type="presParOf" srcId="{28096E08-E508-42F8-A205-DEF1C2A56E2E}" destId="{321B9487-B72F-484F-8016-1B0BD939E5B0}" srcOrd="1" destOrd="0" presId="urn:microsoft.com/office/officeart/2005/8/layout/hierarchy3"/>
    <dgm:cxn modelId="{959C8AD3-4AD8-4225-A28A-2A52FA645935}" type="presParOf" srcId="{28096E08-E508-42F8-A205-DEF1C2A56E2E}" destId="{AECC400A-710F-486A-A832-6080BEA4E2D1}" srcOrd="2" destOrd="0" presId="urn:microsoft.com/office/officeart/2005/8/layout/hierarchy3"/>
    <dgm:cxn modelId="{D6C161B3-0FF9-44BE-A64F-E3A6BA4D40D7}" type="presParOf" srcId="{28096E08-E508-42F8-A205-DEF1C2A56E2E}" destId="{F3BA099C-D00C-414F-B03B-40CEC049D486}" srcOrd="3" destOrd="0" presId="urn:microsoft.com/office/officeart/2005/8/layout/hierarchy3"/>
    <dgm:cxn modelId="{6A429E57-BA4F-4DBD-B8A5-25DA6EEE5E56}" type="presParOf" srcId="{19C7759F-BF23-4EC4-8D55-8F7FEC0E7E52}" destId="{44674B47-1F71-492C-BFF5-A77F7F74632B}" srcOrd="1" destOrd="0" presId="urn:microsoft.com/office/officeart/2005/8/layout/hierarchy3"/>
    <dgm:cxn modelId="{69FF99E8-A578-4406-9DE9-853B9E2B25C0}" type="presParOf" srcId="{44674B47-1F71-492C-BFF5-A77F7F74632B}" destId="{72B63BF3-31DC-4A48-91D4-8CB3CD1ABF30}" srcOrd="0" destOrd="0" presId="urn:microsoft.com/office/officeart/2005/8/layout/hierarchy3"/>
    <dgm:cxn modelId="{B7F34553-9F04-4314-9B5F-0EAD93058F08}" type="presParOf" srcId="{72B63BF3-31DC-4A48-91D4-8CB3CD1ABF30}" destId="{DDF25652-7FD2-45E7-9176-776D44B715E1}" srcOrd="0" destOrd="0" presId="urn:microsoft.com/office/officeart/2005/8/layout/hierarchy3"/>
    <dgm:cxn modelId="{52D938B2-B6AB-45C4-AFA5-F1541EFA99D5}" type="presParOf" srcId="{72B63BF3-31DC-4A48-91D4-8CB3CD1ABF30}" destId="{86A1FFE1-7B74-4618-941D-A5489507F93C}" srcOrd="1" destOrd="0" presId="urn:microsoft.com/office/officeart/2005/8/layout/hierarchy3"/>
    <dgm:cxn modelId="{BCA2CBA5-CD55-4FDF-A9D8-84FFEB887432}" type="presParOf" srcId="{44674B47-1F71-492C-BFF5-A77F7F74632B}" destId="{4393C4EE-E9EA-4142-B974-33C6561A53E5}" srcOrd="1" destOrd="0" presId="urn:microsoft.com/office/officeart/2005/8/layout/hierarchy3"/>
    <dgm:cxn modelId="{2414B1D0-B81E-44ED-9E58-19FD6A95B1A3}" type="presParOf" srcId="{4393C4EE-E9EA-4142-B974-33C6561A53E5}" destId="{1CBEBBAA-2B13-4A0C-A016-5B44890B32C4}" srcOrd="0" destOrd="0" presId="urn:microsoft.com/office/officeart/2005/8/layout/hierarchy3"/>
    <dgm:cxn modelId="{7B5AEAF5-427E-47FF-AECC-02BB97F315E8}" type="presParOf" srcId="{4393C4EE-E9EA-4142-B974-33C6561A53E5}" destId="{F2E90449-2257-4DE7-B2BD-8E754C8897E3}" srcOrd="1" destOrd="0" presId="urn:microsoft.com/office/officeart/2005/8/layout/hierarchy3"/>
    <dgm:cxn modelId="{A75415C1-31AD-4353-86B5-BA91541509B5}" type="presParOf" srcId="{4393C4EE-E9EA-4142-B974-33C6561A53E5}" destId="{529402E3-566F-42A7-B0D5-68CCD692CB2B}" srcOrd="2" destOrd="0" presId="urn:microsoft.com/office/officeart/2005/8/layout/hierarchy3"/>
    <dgm:cxn modelId="{1B730693-E715-4640-BE10-F229FE5F0731}" type="presParOf" srcId="{4393C4EE-E9EA-4142-B974-33C6561A53E5}" destId="{B395F415-E752-4444-94F1-C8D5941EC1C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8CF905-3011-4497-9419-F0CD6BF1A2DA}">
      <dsp:nvSpPr>
        <dsp:cNvPr id="0" name=""/>
        <dsp:cNvSpPr/>
      </dsp:nvSpPr>
      <dsp:spPr>
        <a:xfrm rot="6627077">
          <a:off x="649223" y="1988808"/>
          <a:ext cx="1681397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1681397" y="340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CEB94-A06F-478D-8A6F-6F7971231E11}">
      <dsp:nvSpPr>
        <dsp:cNvPr id="0" name=""/>
        <dsp:cNvSpPr/>
      </dsp:nvSpPr>
      <dsp:spPr>
        <a:xfrm rot="21569227">
          <a:off x="2466227" y="2264039"/>
          <a:ext cx="3550273" cy="68027"/>
        </a:xfrm>
        <a:custGeom>
          <a:avLst/>
          <a:gdLst/>
          <a:ahLst/>
          <a:cxnLst/>
          <a:rect l="0" t="0" r="0" b="0"/>
          <a:pathLst>
            <a:path>
              <a:moveTo>
                <a:pt x="0" y="34013"/>
              </a:moveTo>
              <a:lnTo>
                <a:pt x="3550273" y="340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D3A7-BD41-420A-8425-DC4C81F66EF1}">
      <dsp:nvSpPr>
        <dsp:cNvPr id="0" name=""/>
        <dsp:cNvSpPr/>
      </dsp:nvSpPr>
      <dsp:spPr>
        <a:xfrm>
          <a:off x="104327" y="0"/>
          <a:ext cx="3101719" cy="41846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5C4CE-585C-45E8-91A8-D3F8E22CF3C9}">
      <dsp:nvSpPr>
        <dsp:cNvPr id="0" name=""/>
        <dsp:cNvSpPr/>
      </dsp:nvSpPr>
      <dsp:spPr>
        <a:xfrm>
          <a:off x="6016393" y="1340748"/>
          <a:ext cx="1866126" cy="18661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/>
            <a:t>عبارةالنص</a:t>
          </a:r>
          <a:endParaRPr lang="ar-SA" sz="1800" kern="1200" dirty="0"/>
        </a:p>
      </dsp:txBody>
      <dsp:txXfrm>
        <a:off x="6016393" y="1340748"/>
        <a:ext cx="1866126" cy="1866126"/>
      </dsp:txXfrm>
    </dsp:sp>
    <dsp:sp modelId="{13512013-1F30-40A0-8E8E-FB25912E0A8A}">
      <dsp:nvSpPr>
        <dsp:cNvPr id="0" name=""/>
        <dsp:cNvSpPr/>
      </dsp:nvSpPr>
      <dsp:spPr>
        <a:xfrm>
          <a:off x="8069131" y="1340748"/>
          <a:ext cx="2799189" cy="1866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6500" kern="1200" dirty="0"/>
        </a:p>
      </dsp:txBody>
      <dsp:txXfrm>
        <a:off x="8069131" y="1340748"/>
        <a:ext cx="2799189" cy="1866126"/>
      </dsp:txXfrm>
    </dsp:sp>
    <dsp:sp modelId="{0A15114D-983A-48D5-AFE9-41660CD9CA98}">
      <dsp:nvSpPr>
        <dsp:cNvPr id="0" name=""/>
        <dsp:cNvSpPr/>
      </dsp:nvSpPr>
      <dsp:spPr>
        <a:xfrm>
          <a:off x="480254" y="0"/>
          <a:ext cx="2431450" cy="2940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منطوق صريح</a:t>
          </a:r>
          <a:endParaRPr lang="ar-SA" sz="3600" kern="1200" dirty="0"/>
        </a:p>
      </dsp:txBody>
      <dsp:txXfrm>
        <a:off x="480254" y="0"/>
        <a:ext cx="2431450" cy="29405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46608B-1087-4492-89BF-4889E0CBDFFB}">
      <dsp:nvSpPr>
        <dsp:cNvPr id="0" name=""/>
        <dsp:cNvSpPr/>
      </dsp:nvSpPr>
      <dsp:spPr>
        <a:xfrm rot="856438">
          <a:off x="2519813" y="2813657"/>
          <a:ext cx="2683417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2683417" y="310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40848-B6D2-4004-BFD3-FA0F44167B1C}">
      <dsp:nvSpPr>
        <dsp:cNvPr id="0" name=""/>
        <dsp:cNvSpPr/>
      </dsp:nvSpPr>
      <dsp:spPr>
        <a:xfrm rot="20622958">
          <a:off x="2507889" y="1567316"/>
          <a:ext cx="2659500" cy="62050"/>
        </a:xfrm>
        <a:custGeom>
          <a:avLst/>
          <a:gdLst/>
          <a:ahLst/>
          <a:cxnLst/>
          <a:rect l="0" t="0" r="0" b="0"/>
          <a:pathLst>
            <a:path>
              <a:moveTo>
                <a:pt x="0" y="31025"/>
              </a:moveTo>
              <a:lnTo>
                <a:pt x="2659500" y="310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397A5-EFB9-48E8-B296-768C9F8EC19A}">
      <dsp:nvSpPr>
        <dsp:cNvPr id="0" name=""/>
        <dsp:cNvSpPr/>
      </dsp:nvSpPr>
      <dsp:spPr>
        <a:xfrm>
          <a:off x="144015" y="1296150"/>
          <a:ext cx="3499761" cy="283696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3D5C2-F121-44A4-8286-BE271904B777}">
      <dsp:nvSpPr>
        <dsp:cNvPr id="0" name=""/>
        <dsp:cNvSpPr/>
      </dsp:nvSpPr>
      <dsp:spPr>
        <a:xfrm>
          <a:off x="4968544" y="0"/>
          <a:ext cx="2854295" cy="1702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مفهوم موافقة</a:t>
          </a:r>
          <a:endParaRPr lang="ar-SA" sz="4300" kern="1200" dirty="0"/>
        </a:p>
      </dsp:txBody>
      <dsp:txXfrm>
        <a:off x="4968544" y="0"/>
        <a:ext cx="2854295" cy="1702177"/>
      </dsp:txXfrm>
    </dsp:sp>
    <dsp:sp modelId="{77EAE948-6B13-4424-8B49-AC94B18DD143}">
      <dsp:nvSpPr>
        <dsp:cNvPr id="0" name=""/>
        <dsp:cNvSpPr/>
      </dsp:nvSpPr>
      <dsp:spPr>
        <a:xfrm>
          <a:off x="5040565" y="2664288"/>
          <a:ext cx="2914399" cy="1702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مفهوم المخالفة</a:t>
          </a:r>
          <a:endParaRPr lang="ar-SA" sz="4300" kern="1200" dirty="0"/>
        </a:p>
      </dsp:txBody>
      <dsp:txXfrm>
        <a:off x="5040565" y="2664288"/>
        <a:ext cx="2914399" cy="1702177"/>
      </dsp:txXfrm>
    </dsp:sp>
    <dsp:sp modelId="{51D7D5CF-5CBE-47EF-83DC-8E44FF8E31D8}">
      <dsp:nvSpPr>
        <dsp:cNvPr id="0" name=""/>
        <dsp:cNvSpPr/>
      </dsp:nvSpPr>
      <dsp:spPr>
        <a:xfrm>
          <a:off x="6609904" y="2664288"/>
          <a:ext cx="4371599" cy="1702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r" defTabSz="2889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6500" kern="1200" dirty="0"/>
        </a:p>
      </dsp:txBody>
      <dsp:txXfrm>
        <a:off x="6609904" y="2664288"/>
        <a:ext cx="4371599" cy="17021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95144D-7EC1-4C6A-BA12-9349ECF0C27F}">
      <dsp:nvSpPr>
        <dsp:cNvPr id="0" name=""/>
        <dsp:cNvSpPr/>
      </dsp:nvSpPr>
      <dsp:spPr>
        <a:xfrm>
          <a:off x="664157" y="453"/>
          <a:ext cx="2742682" cy="1371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غير ثابت باللفظ</a:t>
          </a:r>
          <a:endParaRPr lang="ar-SA" sz="4400" kern="1200" dirty="0"/>
        </a:p>
      </dsp:txBody>
      <dsp:txXfrm>
        <a:off x="664157" y="453"/>
        <a:ext cx="2742682" cy="1371341"/>
      </dsp:txXfrm>
    </dsp:sp>
    <dsp:sp modelId="{B7F903CE-35A2-4201-B919-7BC4D470B9C8}">
      <dsp:nvSpPr>
        <dsp:cNvPr id="0" name=""/>
        <dsp:cNvSpPr/>
      </dsp:nvSpPr>
      <dsp:spPr>
        <a:xfrm>
          <a:off x="938425" y="1371794"/>
          <a:ext cx="288859" cy="1023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3994"/>
              </a:lnTo>
              <a:lnTo>
                <a:pt x="288859" y="1023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B9487-B72F-484F-8016-1B0BD939E5B0}">
      <dsp:nvSpPr>
        <dsp:cNvPr id="0" name=""/>
        <dsp:cNvSpPr/>
      </dsp:nvSpPr>
      <dsp:spPr>
        <a:xfrm>
          <a:off x="1227285" y="1710117"/>
          <a:ext cx="2194145" cy="1371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دلالة النص </a:t>
          </a:r>
        </a:p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_ لغة_</a:t>
          </a:r>
          <a:endParaRPr lang="ar-SA" sz="3400" kern="1200" dirty="0"/>
        </a:p>
      </dsp:txBody>
      <dsp:txXfrm>
        <a:off x="1227285" y="1710117"/>
        <a:ext cx="2194145" cy="1371341"/>
      </dsp:txXfrm>
    </dsp:sp>
    <dsp:sp modelId="{AECC400A-710F-486A-A832-6080BEA4E2D1}">
      <dsp:nvSpPr>
        <dsp:cNvPr id="0" name=""/>
        <dsp:cNvSpPr/>
      </dsp:nvSpPr>
      <dsp:spPr>
        <a:xfrm>
          <a:off x="938425" y="1371794"/>
          <a:ext cx="274268" cy="274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682"/>
              </a:lnTo>
              <a:lnTo>
                <a:pt x="274268" y="2742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BA099C-D00C-414F-B03B-40CEC049D486}">
      <dsp:nvSpPr>
        <dsp:cNvPr id="0" name=""/>
        <dsp:cNvSpPr/>
      </dsp:nvSpPr>
      <dsp:spPr>
        <a:xfrm>
          <a:off x="1212693" y="3428805"/>
          <a:ext cx="2194145" cy="1371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مقتضى النص _ شرعاً_</a:t>
          </a:r>
          <a:endParaRPr lang="ar-SA" sz="3400" kern="1200" dirty="0"/>
        </a:p>
      </dsp:txBody>
      <dsp:txXfrm>
        <a:off x="1212693" y="3428805"/>
        <a:ext cx="2194145" cy="1371341"/>
      </dsp:txXfrm>
    </dsp:sp>
    <dsp:sp modelId="{DDF25652-7FD2-45E7-9176-776D44B715E1}">
      <dsp:nvSpPr>
        <dsp:cNvPr id="0" name=""/>
        <dsp:cNvSpPr/>
      </dsp:nvSpPr>
      <dsp:spPr>
        <a:xfrm>
          <a:off x="4092510" y="453"/>
          <a:ext cx="2742682" cy="1371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ثابت باللفظ</a:t>
          </a:r>
          <a:endParaRPr lang="ar-SA" sz="4400" kern="1200" dirty="0"/>
        </a:p>
      </dsp:txBody>
      <dsp:txXfrm>
        <a:off x="4092510" y="453"/>
        <a:ext cx="2742682" cy="1371341"/>
      </dsp:txXfrm>
    </dsp:sp>
    <dsp:sp modelId="{1CBEBBAA-2B13-4A0C-A016-5B44890B32C4}">
      <dsp:nvSpPr>
        <dsp:cNvPr id="0" name=""/>
        <dsp:cNvSpPr/>
      </dsp:nvSpPr>
      <dsp:spPr>
        <a:xfrm>
          <a:off x="4366778" y="1371794"/>
          <a:ext cx="274268" cy="1028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505"/>
              </a:lnTo>
              <a:lnTo>
                <a:pt x="274268" y="10285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90449-2257-4DE7-B2BD-8E754C8897E3}">
      <dsp:nvSpPr>
        <dsp:cNvPr id="0" name=""/>
        <dsp:cNvSpPr/>
      </dsp:nvSpPr>
      <dsp:spPr>
        <a:xfrm>
          <a:off x="4641046" y="1714629"/>
          <a:ext cx="2194145" cy="1371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عبارة النص_ مقصودا_</a:t>
          </a:r>
          <a:endParaRPr lang="ar-SA" sz="3400" kern="1200" dirty="0"/>
        </a:p>
      </dsp:txBody>
      <dsp:txXfrm>
        <a:off x="4641046" y="1714629"/>
        <a:ext cx="2194145" cy="1371341"/>
      </dsp:txXfrm>
    </dsp:sp>
    <dsp:sp modelId="{529402E3-566F-42A7-B0D5-68CCD692CB2B}">
      <dsp:nvSpPr>
        <dsp:cNvPr id="0" name=""/>
        <dsp:cNvSpPr/>
      </dsp:nvSpPr>
      <dsp:spPr>
        <a:xfrm>
          <a:off x="4366778" y="1371794"/>
          <a:ext cx="274268" cy="274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682"/>
              </a:lnTo>
              <a:lnTo>
                <a:pt x="274268" y="2742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5F415-E752-4444-94F1-C8D5941EC1CF}">
      <dsp:nvSpPr>
        <dsp:cNvPr id="0" name=""/>
        <dsp:cNvSpPr/>
      </dsp:nvSpPr>
      <dsp:spPr>
        <a:xfrm>
          <a:off x="4641046" y="3428805"/>
          <a:ext cx="2194145" cy="1371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إشارة النص_ غير مقصودا_</a:t>
          </a:r>
          <a:endParaRPr lang="ar-SA" sz="3400" kern="1200" dirty="0"/>
        </a:p>
      </dsp:txBody>
      <dsp:txXfrm>
        <a:off x="4641046" y="3428805"/>
        <a:ext cx="2194145" cy="1371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3CDC68-3BB9-40A7-A692-E00AB3839152}" type="datetimeFigureOut">
              <a:rPr lang="ar-SA" smtClean="0"/>
              <a:pPr/>
              <a:t>25/11/33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B43FA2-2F69-4F0B-B0B0-1E5FD7E8A105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2.xml"/><Relationship Id="rId2" Type="http://schemas.openxmlformats.org/officeDocument/2006/relationships/audio" Target="../media/media4.wav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4.png"/><Relationship Id="rId4" Type="http://schemas.openxmlformats.org/officeDocument/2006/relationships/diagramData" Target="../diagrams/data2.xml"/><Relationship Id="rId9" Type="http://schemas.microsoft.com/office/2007/relationships/media" Target="../media/media4.wav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Layout" Target="../slideLayouts/slideLayout2.xml"/><Relationship Id="rId7" Type="http://schemas.openxmlformats.org/officeDocument/2006/relationships/diagramColors" Target="../diagrams/colors3.xml"/><Relationship Id="rId2" Type="http://schemas.openxmlformats.org/officeDocument/2006/relationships/audio" Target="../media/media5.wav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4.png"/><Relationship Id="rId4" Type="http://schemas.openxmlformats.org/officeDocument/2006/relationships/diagramData" Target="../diagrams/data3.xml"/><Relationship Id="rId9" Type="http://schemas.microsoft.com/office/2007/relationships/media" Target="../media/media5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7406640" cy="147218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المحاضرة </a:t>
            </a:r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2</a:t>
            </a:r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):</a:t>
            </a: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/>
            </a:r>
            <a:b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</a:br>
            <a:r>
              <a:rPr lang="ar-SA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thnna" pitchFamily="2" charset="-78"/>
              </a:rPr>
              <a:t>دلالة الألفاظ وأقسامها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thnna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79712" y="4365104"/>
            <a:ext cx="64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rtl="1">
              <a:lnSpc>
                <a:spcPct val="150000"/>
              </a:lnSpc>
            </a:pPr>
            <a:r>
              <a:rPr lang="ar-SA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وفاء بنت محمد العيسى</a:t>
            </a:r>
          </a:p>
          <a:p>
            <a:pPr algn="ctr" rtl="1">
              <a:lnSpc>
                <a:spcPct val="150000"/>
              </a:lnSpc>
            </a:pP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Aramco Bold" pitchFamily="2" charset="-78"/>
              </a:rPr>
              <a:t>أصول فقه 3</a:t>
            </a:r>
          </a:p>
          <a:p>
            <a:pPr algn="ctr" rtl="1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187624" y="548680"/>
            <a:ext cx="7956376" cy="1470025"/>
          </a:xfrm>
          <a:prstGeom prst="rect">
            <a:avLst/>
          </a:prstGeom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ExtraBold" pitchFamily="2" charset="-78"/>
              </a:rPr>
              <a:t>كلية التربية – قسم الثقافة الإسلامية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AdvertisingExtraBold" pitchFamily="2" charset="-78"/>
            </a:endParaRPr>
          </a:p>
        </p:txBody>
      </p:sp>
      <p:pic>
        <p:nvPicPr>
          <p:cNvPr id="3074" name="صورة 0" descr="ksu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839787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67744" y="3789040"/>
            <a:ext cx="6400800" cy="2286000"/>
          </a:xfrm>
        </p:spPr>
        <p:txBody>
          <a:bodyPr>
            <a:normAutofit/>
          </a:bodyPr>
          <a:lstStyle/>
          <a:p>
            <a:r>
              <a:rPr lang="ar-SA" dirty="0" smtClean="0"/>
              <a:t>قال تعالى:( وبنات خالك وبنات خالاتك التي هاجرن معك).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1628801"/>
            <a:ext cx="7772400" cy="1584175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ar-SA" sz="4000" b="1" dirty="0" smtClean="0">
                <a:cs typeface="AdvertisingMedium" pitchFamily="2" charset="-78"/>
              </a:rPr>
              <a:t>قال تعالى: ( وإن كن أولات حمل فأنفقوا عليهن حتى يضعن حملهن).</a:t>
            </a:r>
            <a:endParaRPr lang="ar-SA" sz="4000" b="1" dirty="0">
              <a:cs typeface="AdvertisingMediu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20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l-Aramco Bold" pitchFamily="2" charset="-78"/>
              </a:rPr>
              <a:t>أمثلة تطبيقية على وقوع التعارض  بين الأحكام المستفادة من دلالات الألفاظ</a:t>
            </a:r>
            <a:endParaRPr lang="ar-SA" b="1" dirty="0">
              <a:solidFill>
                <a:schemeClr val="tx2">
                  <a:lumMod val="60000"/>
                  <a:lumOff val="40000"/>
                </a:schemeClr>
              </a:solidFill>
              <a:cs typeface="Al-Aramco Bol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030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5715000"/>
            <a:ext cx="8229600" cy="1143000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تعارض الحكم  بين عبارة النص وإشارة النص.</a:t>
            </a:r>
            <a:endParaRPr lang="ar-SA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rtl="1"/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Aramco Bold" pitchFamily="2" charset="-78"/>
              </a:rPr>
              <a:t>الحكم المستفاد من إشارة النص</a:t>
            </a:r>
            <a:endParaRPr lang="ar-S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Aramco Bold" pitchFamily="2" charset="-78"/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rtl="1"/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Aramco Bold" pitchFamily="2" charset="-78"/>
              </a:rPr>
              <a:t>الحكم المستفاد من عبارة النص</a:t>
            </a:r>
            <a:endParaRPr lang="ar-S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Aramco Bold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SA" sz="3200" b="1" dirty="0" smtClean="0">
                <a:cs typeface="AdvertisingMedium" pitchFamily="2" charset="-78"/>
              </a:rPr>
              <a:t>قال رسول الله صلى الله عليه وسلم:( النساء ناقصات عقل ودين), قيل : وما نقصان دينهن؟ قال:( تجلس إحداهن قعر بيتهن </a:t>
            </a:r>
            <a:r>
              <a:rPr lang="ar-SA" sz="3200" b="1" dirty="0" smtClean="0">
                <a:solidFill>
                  <a:schemeClr val="accent6">
                    <a:lumMod val="75000"/>
                  </a:schemeClr>
                </a:solidFill>
                <a:cs typeface="AdvertisingMedium" pitchFamily="2" charset="-78"/>
              </a:rPr>
              <a:t>شطر عمرهن</a:t>
            </a:r>
            <a:r>
              <a:rPr lang="ar-SA" sz="3200" b="1" dirty="0" smtClean="0">
                <a:cs typeface="AdvertisingMedium" pitchFamily="2" charset="-78"/>
              </a:rPr>
              <a:t>, </a:t>
            </a:r>
            <a:r>
              <a:rPr lang="ar-SA" sz="3200" b="1" dirty="0" err="1" smtClean="0">
                <a:cs typeface="AdvertisingMedium" pitchFamily="2" charset="-78"/>
              </a:rPr>
              <a:t>لاتصوم</a:t>
            </a:r>
            <a:r>
              <a:rPr lang="ar-SA" sz="3200" b="1" dirty="0" smtClean="0">
                <a:cs typeface="AdvertisingMedium" pitchFamily="2" charset="-78"/>
              </a:rPr>
              <a:t> ولا تصلي).</a:t>
            </a:r>
            <a:endParaRPr lang="ar-SA" sz="3200" b="1" dirty="0">
              <a:cs typeface="AdvertisingMedium" pitchFamily="2" charset="-78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justLow" rtl="1">
              <a:lnSpc>
                <a:spcPct val="150000"/>
              </a:lnSpc>
              <a:buNone/>
            </a:pPr>
            <a:r>
              <a:rPr lang="ar-SA" sz="3600" b="1" dirty="0" smtClean="0">
                <a:cs typeface="AdvertisingMedium" pitchFamily="2" charset="-78"/>
              </a:rPr>
              <a:t>قال رسول الله _صلى الله عليه وسلم_( أقل الحيض ثلاثة أيام, </a:t>
            </a:r>
            <a:r>
              <a:rPr lang="ar-SA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AdvertisingMedium" pitchFamily="2" charset="-78"/>
              </a:rPr>
              <a:t>وأكثره عشرة</a:t>
            </a:r>
            <a:r>
              <a:rPr lang="ar-SA" sz="3600" b="1" dirty="0" smtClean="0">
                <a:cs typeface="AdvertisingMedium" pitchFamily="2" charset="-78"/>
              </a:rPr>
              <a:t>).</a:t>
            </a:r>
            <a:endParaRPr lang="ar-SA" sz="3600" b="1" dirty="0">
              <a:cs typeface="AdvertisingMediu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41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تعارض الحكم بين إشارة النص ودلالته</a:t>
            </a:r>
            <a:endParaRPr lang="ar-SA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rtl="1">
              <a:lnSpc>
                <a:spcPct val="150000"/>
              </a:lnSpc>
            </a:pPr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Aramco Bold" pitchFamily="2" charset="-78"/>
              </a:rPr>
              <a:t>الحكم المستفاد من دلالة النص</a:t>
            </a:r>
            <a:endParaRPr lang="ar-S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Aramco Bold" pitchFamily="2" charset="-78"/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3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 rtl="1">
              <a:lnSpc>
                <a:spcPct val="160000"/>
              </a:lnSpc>
            </a:pPr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Aramco Bold" pitchFamily="2" charset="-78"/>
              </a:rPr>
              <a:t>الحكم المستفاد من إشارة النص</a:t>
            </a:r>
            <a:endParaRPr lang="ar-S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Aramco Bold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467544" y="1196752"/>
            <a:ext cx="4023360" cy="4114800"/>
          </a:xfrm>
        </p:spPr>
        <p:txBody>
          <a:bodyPr>
            <a:normAutofit fontScale="70000" lnSpcReduction="20000"/>
          </a:bodyPr>
          <a:lstStyle/>
          <a:p>
            <a:pPr algn="justLow" rtl="1">
              <a:lnSpc>
                <a:spcPct val="160000"/>
              </a:lnSpc>
            </a:pPr>
            <a:r>
              <a:rPr lang="ar-SA" sz="3200" b="1" dirty="0" smtClean="0">
                <a:cs typeface="AdvertisingBold" pitchFamily="2" charset="-78"/>
              </a:rPr>
              <a:t>قال تعالى:({ من قتل مؤمنا خطأ فتحرير رقبة مؤمنة و دية مسلمة إلى أهله } </a:t>
            </a:r>
          </a:p>
          <a:p>
            <a:pPr algn="justLow" rtl="1">
              <a:lnSpc>
                <a:spcPct val="160000"/>
              </a:lnSpc>
            </a:pPr>
            <a:r>
              <a:rPr lang="ar-SA" dirty="0" smtClean="0">
                <a:cs typeface="AdvertisingBold" pitchFamily="2" charset="-78"/>
              </a:rPr>
              <a:t> </a:t>
            </a:r>
          </a:p>
          <a:p>
            <a:pPr algn="justLow" rtl="1">
              <a:lnSpc>
                <a:spcPct val="160000"/>
              </a:lnSpc>
            </a:pPr>
            <a:endParaRPr lang="ar-SA" dirty="0">
              <a:cs typeface="AdvertisingBold" pitchFamily="2" charset="-78"/>
            </a:endParaRPr>
          </a:p>
          <a:p>
            <a:pPr algn="justLow" rtl="1">
              <a:lnSpc>
                <a:spcPct val="160000"/>
              </a:lnSpc>
            </a:pPr>
            <a:r>
              <a:rPr lang="ar-S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dvertisingBold" pitchFamily="2" charset="-78"/>
              </a:rPr>
              <a:t>دل بدلالة نصه على أن القاتل عمدا أولى بالكفارة من المخطئ ، لأن المخطئ أدنى حالا من العامد </a:t>
            </a:r>
            <a:endParaRPr lang="ar-SA" b="1" dirty="0">
              <a:solidFill>
                <a:schemeClr val="accent6">
                  <a:lumMod val="60000"/>
                  <a:lumOff val="40000"/>
                </a:schemeClr>
              </a:solidFill>
              <a:cs typeface="AdvertisingBold" pitchFamily="2" charset="-78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4008" y="1196752"/>
            <a:ext cx="4023360" cy="4114800"/>
          </a:xfrm>
        </p:spPr>
        <p:txBody>
          <a:bodyPr>
            <a:normAutofit fontScale="85000" lnSpcReduction="10000"/>
          </a:bodyPr>
          <a:lstStyle/>
          <a:p>
            <a:pPr algn="justLow" rtl="1">
              <a:lnSpc>
                <a:spcPct val="150000"/>
              </a:lnSpc>
            </a:pPr>
            <a:r>
              <a:rPr lang="ar-SA" sz="3200" b="1" dirty="0" smtClean="0">
                <a:cs typeface="AdvertisingBold" pitchFamily="2" charset="-78"/>
              </a:rPr>
              <a:t>قال تعالى:(و من يقتل مؤمنا متعمدا فجزاؤه جهنم خالد فيها )</a:t>
            </a:r>
          </a:p>
          <a:p>
            <a:pPr algn="r" rtl="1">
              <a:lnSpc>
                <a:spcPct val="150000"/>
              </a:lnSpc>
            </a:pPr>
            <a:endParaRPr lang="ar-SA" b="1" dirty="0" smtClean="0">
              <a:solidFill>
                <a:schemeClr val="accent6">
                  <a:lumMod val="60000"/>
                  <a:lumOff val="40000"/>
                </a:schemeClr>
              </a:solidFill>
              <a:cs typeface="AdvertisingBold" pitchFamily="2" charset="-78"/>
            </a:endParaRPr>
          </a:p>
          <a:p>
            <a:pPr algn="r" rtl="1">
              <a:lnSpc>
                <a:spcPct val="150000"/>
              </a:lnSpc>
            </a:pPr>
            <a:endParaRPr lang="ar-SA" b="1" dirty="0">
              <a:solidFill>
                <a:schemeClr val="accent6">
                  <a:lumMod val="60000"/>
                  <a:lumOff val="40000"/>
                </a:schemeClr>
              </a:solidFill>
              <a:cs typeface="AdvertisingBold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dvertisingBold" pitchFamily="2" charset="-78"/>
              </a:rPr>
              <a:t>دل بإشارة النص على عدم وجوب الكفارة على القاتل عمدا </a:t>
            </a:r>
            <a:endParaRPr lang="ar-SA" b="1" dirty="0">
              <a:solidFill>
                <a:schemeClr val="accent6">
                  <a:lumMod val="60000"/>
                  <a:lumOff val="40000"/>
                </a:schemeClr>
              </a:solidFill>
              <a:cs typeface="AdvertisingBol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697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532440" cy="2520280"/>
          </a:xfrm>
        </p:spPr>
        <p:txBody>
          <a:bodyPr anchor="t" anchorCtr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l-Aramco Bold" pitchFamily="2" charset="-78"/>
              </a:rPr>
              <a:t>تقسيمات الجمهور المالكية, والشافعية, والحنابلة. لطرق استنباط الأحكام من النصوص</a:t>
            </a:r>
            <a:endParaRPr lang="ar-SA" sz="3200" dirty="0">
              <a:solidFill>
                <a:schemeClr val="accent1">
                  <a:lumMod val="60000"/>
                  <a:lumOff val="40000"/>
                </a:schemeClr>
              </a:solidFill>
              <a:cs typeface="Al-Aramco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63688" y="3501008"/>
            <a:ext cx="6400800" cy="2808312"/>
          </a:xfrm>
        </p:spPr>
        <p:txBody>
          <a:bodyPr>
            <a:normAutofit fontScale="92500"/>
          </a:bodyPr>
          <a:lstStyle/>
          <a:p>
            <a:pPr algn="justLow" rtl="1">
              <a:lnSpc>
                <a:spcPct val="150000"/>
              </a:lnSpc>
            </a:pP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Bold" pitchFamily="2" charset="-78"/>
              </a:rPr>
              <a:t>1- المنطوق _ وهو ما دل عليه اللفظ في محل النطق_ وينقسم إلى صريح وغير صريح.</a:t>
            </a:r>
          </a:p>
          <a:p>
            <a:pPr algn="justLow" rtl="1">
              <a:lnSpc>
                <a:spcPct val="150000"/>
              </a:lnSpc>
            </a:pPr>
            <a:r>
              <a:rPr lang="ar-S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dvertisingBold" pitchFamily="2" charset="-78"/>
              </a:rPr>
              <a:t>2- المفهوم_ وهو ما دل عليه اللفظ في غير محل النطق_ وينقسم إلى مفهوم موافقة ومخالفة.</a:t>
            </a:r>
          </a:p>
          <a:p>
            <a:pPr algn="justLow" rtl="1">
              <a:lnSpc>
                <a:spcPct val="150000"/>
              </a:lnSpc>
            </a:pPr>
            <a:endPara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Bold" pitchFamily="2" charset="-78"/>
            </a:endParaRPr>
          </a:p>
          <a:p>
            <a:pPr algn="justLow" rtl="1">
              <a:lnSpc>
                <a:spcPct val="150000"/>
              </a:lnSpc>
            </a:pPr>
            <a:endParaRPr lang="ar-S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Bold" pitchFamily="2" charset="-78"/>
            </a:endParaRPr>
          </a:p>
          <a:p>
            <a:pPr algn="justLow" rtl="1">
              <a:lnSpc>
                <a:spcPct val="150000"/>
              </a:lnSpc>
            </a:pP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Bold" pitchFamily="2" charset="-78"/>
            </a:endParaRPr>
          </a:p>
          <a:p>
            <a:pPr algn="justLow" rtl="1">
              <a:lnSpc>
                <a:spcPct val="150000"/>
              </a:lnSpc>
            </a:pPr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vertisingBold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635367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5470"/>
    </mc:Choice>
    <mc:Fallback>
      <p:transition spd="slow" advTm="154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27884701"/>
              </p:ext>
            </p:extLst>
          </p:nvPr>
        </p:nvGraphicFramePr>
        <p:xfrm>
          <a:off x="467544" y="404665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3704389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087"/>
    </mc:Choice>
    <mc:Fallback>
      <p:transition spd="slow" advTm="508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84776" cy="778098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199897" cy="48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44" y="1637184"/>
            <a:ext cx="8199897" cy="48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صوت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13598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161"/>
    </mc:Choice>
    <mc:Fallback>
      <p:transition spd="slow" advTm="51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="" xmlns:p14="http://schemas.microsoft.com/office/powerpoint/2010/main" val="1733119443"/>
              </p:ext>
            </p:extLst>
          </p:nvPr>
        </p:nvGraphicFramePr>
        <p:xfrm>
          <a:off x="323528" y="332656"/>
          <a:ext cx="8229600" cy="4522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صوت 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529213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244"/>
    </mc:Choice>
    <mc:Fallback>
      <p:transition spd="slow" advTm="52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تقسيمات الحنفية _ الفقهاء_</a:t>
            </a:r>
            <a:br>
              <a:rPr lang="ar-SA" dirty="0" smtClean="0"/>
            </a:br>
            <a:r>
              <a:rPr lang="ar-SA" dirty="0" smtClean="0"/>
              <a:t>منطوق النص, ولا يعتبرون بالمفهوم.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521530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صوت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716591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188"/>
    </mc:Choice>
    <mc:Fallback>
      <p:transition spd="slow" advTm="61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7704856" cy="3600400"/>
          </a:xfrm>
        </p:spPr>
        <p:txBody>
          <a:bodyPr>
            <a:noAutofit/>
          </a:bodyPr>
          <a:lstStyle/>
          <a:p>
            <a:pPr algn="ctr"/>
            <a:endParaRPr lang="ar-SA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Aramco Bold" pitchFamily="2" charset="-78"/>
            </a:endParaRPr>
          </a:p>
          <a:p>
            <a:pPr algn="ctr"/>
            <a:endParaRPr lang="ar-S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Aramco Bold" pitchFamily="2" charset="-78"/>
            </a:endParaRPr>
          </a:p>
          <a:p>
            <a:pPr algn="ctr"/>
            <a:r>
              <a:rPr lang="ar-SA" sz="4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Aramco Bold" pitchFamily="2" charset="-78"/>
              </a:rPr>
              <a:t>نصوص تطبيقية لما سبق</a:t>
            </a:r>
            <a:endParaRPr lang="ar-SA" sz="4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Aramco Bold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54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5736" y="3284984"/>
            <a:ext cx="6400800" cy="22860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 smtClean="0">
                <a:cs typeface="AdvertisingMedium" pitchFamily="2" charset="-78"/>
              </a:rPr>
              <a:t>فاجتمع في هذا النص  حكم مستفاد</a:t>
            </a:r>
            <a:r>
              <a:rPr lang="ar-SA" dirty="0" smtClean="0">
                <a:solidFill>
                  <a:schemeClr val="accent6">
                    <a:lumMod val="75000"/>
                  </a:schemeClr>
                </a:solidFill>
                <a:cs typeface="AdvertisingMedium" pitchFamily="2" charset="-78"/>
              </a:rPr>
              <a:t> بالعبارة </a:t>
            </a:r>
            <a:r>
              <a:rPr lang="ar-SA" dirty="0" smtClean="0">
                <a:cs typeface="AdvertisingMedium" pitchFamily="2" charset="-78"/>
              </a:rPr>
              <a:t>وآخر </a:t>
            </a:r>
            <a:r>
              <a:rPr lang="ar-SA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AdvertisingMedium" pitchFamily="2" charset="-78"/>
              </a:rPr>
              <a:t>بالإشارة</a:t>
            </a:r>
            <a:endParaRPr lang="ar-SA" dirty="0">
              <a:solidFill>
                <a:schemeClr val="accent5">
                  <a:lumMod val="60000"/>
                  <a:lumOff val="40000"/>
                </a:schemeClr>
              </a:solidFill>
              <a:cs typeface="AdvertisingMedium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3568" y="908721"/>
            <a:ext cx="7772400" cy="1656184"/>
          </a:xfrm>
        </p:spPr>
        <p:txBody>
          <a:bodyPr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ar-SA" sz="4400" b="1" dirty="0" smtClean="0"/>
              <a:t>قال تعالى:( </a:t>
            </a:r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</a:rPr>
              <a:t>وعلى</a:t>
            </a:r>
            <a:r>
              <a:rPr lang="ar-SA" sz="4400" b="1" dirty="0" smtClean="0"/>
              <a:t> المولود </a:t>
            </a:r>
            <a:r>
              <a:rPr lang="ar-SA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له</a:t>
            </a:r>
            <a:r>
              <a:rPr lang="ar-SA" sz="4400" b="1" dirty="0" smtClean="0"/>
              <a:t> رزقهن وكسوتهن بالمعروف) </a:t>
            </a:r>
            <a:r>
              <a:rPr lang="ar-SA" sz="1400" b="1" dirty="0" smtClean="0"/>
              <a:t>البقرة آية 233</a:t>
            </a:r>
            <a:endParaRPr lang="ar-SA" sz="1400" b="1" dirty="0"/>
          </a:p>
        </p:txBody>
      </p:sp>
    </p:spTree>
    <p:extLst>
      <p:ext uri="{BB962C8B-B14F-4D97-AF65-F5344CB8AC3E}">
        <p14:creationId xmlns="" xmlns:p14="http://schemas.microsoft.com/office/powerpoint/2010/main" val="135860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2" y="4077072"/>
            <a:ext cx="8421687" cy="2016224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 smtClean="0">
                <a:cs typeface="AdvertisingMedium" pitchFamily="2" charset="-78"/>
              </a:rPr>
              <a:t>قال رسول الله _صلى الله عليه وسلم_:</a:t>
            </a:r>
            <a:r>
              <a:rPr lang="en-US" dirty="0" smtClean="0">
                <a:cs typeface="AdvertisingMedium" pitchFamily="2" charset="-78"/>
              </a:rPr>
              <a:t/>
            </a:r>
            <a:br>
              <a:rPr lang="en-US" dirty="0" smtClean="0">
                <a:cs typeface="AdvertisingMedium" pitchFamily="2" charset="-78"/>
              </a:rPr>
            </a:br>
            <a:r>
              <a:rPr lang="ar-SA" dirty="0" smtClean="0">
                <a:cs typeface="AdvertisingMedium" pitchFamily="2" charset="-78"/>
              </a:rPr>
              <a:t>( رفع عن أمتي الخطأ والنسيان...)</a:t>
            </a:r>
            <a:endParaRPr lang="ar-SA" dirty="0">
              <a:cs typeface="AdvertisingMedium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1560" y="1124744"/>
            <a:ext cx="7772400" cy="1872208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</a:pPr>
            <a:r>
              <a:rPr lang="ar-SA" sz="4400" b="1" dirty="0" smtClean="0"/>
              <a:t>قال تعالى: ( فلا تقل لهما أف ولا تنهر هما) </a:t>
            </a:r>
            <a:r>
              <a:rPr lang="ar-SA" sz="1900" b="1" dirty="0" smtClean="0"/>
              <a:t>الإسراء آية 23</a:t>
            </a:r>
            <a:endParaRPr lang="ar-SA" sz="1900" b="1" dirty="0"/>
          </a:p>
        </p:txBody>
      </p:sp>
    </p:spTree>
    <p:extLst>
      <p:ext uri="{BB962C8B-B14F-4D97-AF65-F5344CB8AC3E}">
        <p14:creationId xmlns="" xmlns:p14="http://schemas.microsoft.com/office/powerpoint/2010/main" val="2846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332</Words>
  <Application>Microsoft Office PowerPoint</Application>
  <PresentationFormat>عرض على الشاشة (3:4)‏</PresentationFormat>
  <Paragraphs>47</Paragraphs>
  <Slides>13</Slides>
  <Notes>0</Notes>
  <HiddenSlides>0</HiddenSlides>
  <MMClips>3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انقلاب</vt:lpstr>
      <vt:lpstr>المحاضرة (2): دلالة الألفاظ وأقسامها</vt:lpstr>
      <vt:lpstr>تقسيمات الجمهور المالكية, والشافعية, والحنابلة. لطرق استنباط الأحكام من النصوص</vt:lpstr>
      <vt:lpstr>الشريحة 3</vt:lpstr>
      <vt:lpstr>الشريحة 4</vt:lpstr>
      <vt:lpstr>الشريحة 5</vt:lpstr>
      <vt:lpstr>تقسيمات الحنفية _ الفقهاء_ منطوق النص, ولا يعتبرون بالمفهوم.</vt:lpstr>
      <vt:lpstr>الشريحة 7</vt:lpstr>
      <vt:lpstr>فاجتمع في هذا النص  حكم مستفاد بالعبارة وآخر بالإشارة</vt:lpstr>
      <vt:lpstr>قال رسول الله _صلى الله عليه وسلم_: ( رفع عن أمتي الخطأ والنسيان...)</vt:lpstr>
      <vt:lpstr>قال تعالى:( وبنات خالك وبنات خالاتك التي هاجرن معك).</vt:lpstr>
      <vt:lpstr>أمثلة تطبيقية على وقوع التعارض  بين الأحكام المستفادة من دلالات الألفاظ</vt:lpstr>
      <vt:lpstr>تعارض الحكم  بين عبارة النص وإشارة النص.</vt:lpstr>
      <vt:lpstr>تعارض الحكم بين إشارة النص ودلالته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تقسيمات الجمهور_ المالكية, والشافعية, والحنابلة. لطرق استنباط الأحكام من النصوص</dc:title>
  <dc:creator>f</dc:creator>
  <cp:lastModifiedBy>وفاء بنت محمد العيسى</cp:lastModifiedBy>
  <cp:revision>25</cp:revision>
  <dcterms:created xsi:type="dcterms:W3CDTF">2012-04-25T10:43:45Z</dcterms:created>
  <dcterms:modified xsi:type="dcterms:W3CDTF">2012-10-10T02:10:06Z</dcterms:modified>
</cp:coreProperties>
</file>