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2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نمط داكن 1 - تميي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EE2797-B6F8-444A-ABD7-7B832A53DAA9}" type="datetimeFigureOut">
              <a:rPr lang="ar-SA" smtClean="0"/>
              <a:pPr/>
              <a:t>10/02/34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477000" cy="3456384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تقرير البرنام</a:t>
            </a:r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ج التعليمي</a:t>
            </a:r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/>
            </a:r>
            <a:b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</a:br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/>
            </a:r>
            <a:b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</a:br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 الاسم : علي حسين عثمان المسملي</a:t>
            </a:r>
            <a:r>
              <a:rPr lang="en-US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/>
            </a:r>
            <a:br>
              <a:rPr lang="en-US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</a:br>
            <a:r>
              <a:rPr lang="en-US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/>
            </a:r>
            <a:br>
              <a:rPr lang="en-US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</a:br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 </a:t>
            </a:r>
            <a:r>
              <a:rPr lang="ar-SA" sz="3600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رقم التسجيل  :432105917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المقرر : تصميم برامج الحاسب التعليمية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732240" y="233353"/>
            <a:ext cx="244827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المملكة العربية السعودية</a:t>
            </a:r>
            <a:b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</a:br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وزارة التعـليـم الـعـالـي</a:t>
            </a:r>
            <a:b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</a:br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جامعــــــة الملك سعــود</a:t>
            </a:r>
            <a:b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</a:br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كلية التربية</a:t>
            </a:r>
          </a:p>
          <a:p>
            <a:pPr algn="ctr"/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قسم المناهج وطرق التدريس</a:t>
            </a:r>
            <a:endParaRPr lang="ar-S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95536" y="6084585"/>
            <a:ext cx="15121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>
                <a:cs typeface="AL-Mohanad Bold" pitchFamily="2" charset="-78"/>
              </a:rPr>
              <a:t>575 نهج</a:t>
            </a:r>
            <a:endParaRPr lang="ar-SA" sz="3200" dirty="0">
              <a:cs typeface="AL-Mohanad Bold" pitchFamily="2" charset="-78"/>
            </a:endParaRPr>
          </a:p>
        </p:txBody>
      </p:sp>
      <p:pic>
        <p:nvPicPr>
          <p:cNvPr id="7" name="Picture 2" descr="C:\Documents and Settings\ASUS\سطح المكتب\البحث\ksu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1026" cy="1211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صورة 8" descr="كلية التربية بجامعة الملك سعود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58" y="4365104"/>
            <a:ext cx="1182624" cy="12241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صورة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16632"/>
            <a:ext cx="381642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395536" y="4797152"/>
            <a:ext cx="7992888" cy="10002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Dusky" pitchFamily="2" charset="-78"/>
            </a:endParaRPr>
          </a:p>
          <a:p>
            <a:pPr algn="ctr"/>
            <a:endParaRPr lang="ar-SA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Dusky" pitchFamily="2" charset="-78"/>
            </a:endParaRPr>
          </a:p>
          <a:p>
            <a:pPr algn="ctr"/>
            <a:endParaRPr lang="ar-SA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627784" y="5301208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إشراف الدكتور : رياض الحسن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التعديلات المنفذة على البرنامج التعليمي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err="1" smtClean="0"/>
              <a:t>ادراج</a:t>
            </a:r>
            <a:r>
              <a:rPr lang="ar-SA" b="1" dirty="0" smtClean="0"/>
              <a:t> فيديو يتحدث عن واجهة البرنامج </a:t>
            </a:r>
            <a:r>
              <a:rPr lang="ar-SA" b="1" dirty="0" err="1" smtClean="0"/>
              <a:t>و</a:t>
            </a:r>
            <a:r>
              <a:rPr lang="ar-SA" b="1" dirty="0" smtClean="0"/>
              <a:t> شريط القوائم</a:t>
            </a:r>
            <a:endParaRPr lang="ar-SA" dirty="0"/>
          </a:p>
        </p:txBody>
      </p:sp>
      <p:pic>
        <p:nvPicPr>
          <p:cNvPr id="4" name="صورة 3" descr="تعديل الدرس الأو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276872"/>
            <a:ext cx="7056784" cy="421619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التعديلات المنفذة على البرنامج التعليمي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تغيير الصورة </a:t>
            </a:r>
            <a:r>
              <a:rPr lang="ar-SA" b="1" dirty="0" err="1" smtClean="0"/>
              <a:t>و</a:t>
            </a:r>
            <a:r>
              <a:rPr lang="ar-SA" b="1" dirty="0" smtClean="0"/>
              <a:t> اختصارها بشرح الأدوات المهمة </a:t>
            </a:r>
            <a:r>
              <a:rPr lang="ar-SA" b="1" dirty="0" smtClean="0"/>
              <a:t>فقط </a:t>
            </a:r>
            <a:r>
              <a:rPr lang="ar-SA" sz="1800" b="1" dirty="0" smtClean="0">
                <a:solidFill>
                  <a:srgbClr val="FF0000"/>
                </a:solidFill>
              </a:rPr>
              <a:t>( قبل التعديل )</a:t>
            </a:r>
            <a:endParaRPr lang="ar-SA" b="1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  <p:pic>
        <p:nvPicPr>
          <p:cNvPr id="4" name="صورة 3" descr="تعديل مربع ادوات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492896"/>
            <a:ext cx="5832648" cy="418204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تغيير الصورة </a:t>
            </a:r>
            <a:r>
              <a:rPr lang="ar-SA" b="1" dirty="0" err="1" smtClean="0"/>
              <a:t>و</a:t>
            </a:r>
            <a:r>
              <a:rPr lang="ar-SA" b="1" dirty="0" smtClean="0"/>
              <a:t> اختصارها بشرح الأدوات المهمة فقط </a:t>
            </a:r>
            <a:r>
              <a:rPr lang="ar-SA" sz="1800" b="1" dirty="0" smtClean="0">
                <a:solidFill>
                  <a:srgbClr val="FF0000"/>
                </a:solidFill>
              </a:rPr>
              <a:t>( </a:t>
            </a:r>
            <a:r>
              <a:rPr lang="ar-SA" sz="1800" b="1" dirty="0" smtClean="0">
                <a:solidFill>
                  <a:srgbClr val="FF0000"/>
                </a:solidFill>
              </a:rPr>
              <a:t>بعدالتعديل </a:t>
            </a:r>
            <a:r>
              <a:rPr lang="ar-SA" sz="1800" b="1" dirty="0" smtClean="0">
                <a:solidFill>
                  <a:srgbClr val="FF0000"/>
                </a:solidFill>
              </a:rPr>
              <a:t>)</a:t>
            </a:r>
            <a:endParaRPr lang="ar-SA" b="1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  <p:pic>
        <p:nvPicPr>
          <p:cNvPr id="4" name="صورة 3" descr="تعديل مربع ادوات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7" y="2276872"/>
            <a:ext cx="6120680" cy="4205877"/>
          </a:xfrm>
          <a:prstGeom prst="rect">
            <a:avLst/>
          </a:prstGeom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التعديلات المنفذة على البرنامج التعليمي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دمج جزأي الدرس الثالث في ملف فيديو </a:t>
            </a:r>
            <a:r>
              <a:rPr lang="ar-SA" b="1" dirty="0" smtClean="0"/>
              <a:t>واحد </a:t>
            </a:r>
            <a:r>
              <a:rPr lang="ar-SA" sz="2000" b="1" dirty="0" smtClean="0">
                <a:solidFill>
                  <a:srgbClr val="FF0000"/>
                </a:solidFill>
              </a:rPr>
              <a:t>( </a:t>
            </a:r>
            <a:r>
              <a:rPr lang="ar-SA" sz="2000" b="1" dirty="0" smtClean="0">
                <a:solidFill>
                  <a:srgbClr val="FF0000"/>
                </a:solidFill>
              </a:rPr>
              <a:t>قبل التعديل </a:t>
            </a:r>
            <a:r>
              <a:rPr lang="ar-SA" sz="2000" b="1" dirty="0" smtClean="0">
                <a:solidFill>
                  <a:srgbClr val="FF0000"/>
                </a:solidFill>
              </a:rPr>
              <a:t>)</a:t>
            </a:r>
            <a:endParaRPr lang="ar-SA" dirty="0"/>
          </a:p>
        </p:txBody>
      </p:sp>
      <p:pic>
        <p:nvPicPr>
          <p:cNvPr id="4" name="صورة 3" descr="تعديل الثالث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219426"/>
            <a:ext cx="6264696" cy="4381816"/>
          </a:xfrm>
          <a:prstGeom prst="rect">
            <a:avLst/>
          </a:prstGeom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التعديلات المنفذة على البرنامج التعليمي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r>
              <a:rPr lang="ar-SA" b="1" dirty="0" smtClean="0"/>
              <a:t>دمج جزأي الدرس الثالث في ملف فيديو واحد </a:t>
            </a:r>
            <a:r>
              <a:rPr lang="ar-SA" b="1" dirty="0" smtClean="0"/>
              <a:t>المقطع الأول</a:t>
            </a:r>
            <a:r>
              <a:rPr lang="ar-SA" sz="2000" b="1" dirty="0" smtClean="0">
                <a:solidFill>
                  <a:srgbClr val="FF0000"/>
                </a:solidFill>
              </a:rPr>
              <a:t>( بعد التعديل </a:t>
            </a:r>
            <a:r>
              <a:rPr lang="ar-SA" sz="2000" b="1" dirty="0" smtClean="0">
                <a:solidFill>
                  <a:srgbClr val="FF0000"/>
                </a:solidFill>
              </a:rPr>
              <a:t>)</a:t>
            </a:r>
            <a:endParaRPr lang="ar-SA" dirty="0" smtClean="0"/>
          </a:p>
          <a:p>
            <a:endParaRPr lang="ar-SA" dirty="0"/>
          </a:p>
        </p:txBody>
      </p:sp>
      <p:pic>
        <p:nvPicPr>
          <p:cNvPr id="4" name="صورة 3" descr="تعديل الدرس االثالث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276871"/>
            <a:ext cx="6768752" cy="4294151"/>
          </a:xfrm>
          <a:prstGeom prst="rect">
            <a:avLst/>
          </a:prstGeom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التعديلات المنفذة على البرنامج التعليمي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txBody>
          <a:bodyPr/>
          <a:lstStyle/>
          <a:p>
            <a:r>
              <a:rPr lang="ar-SA" b="1" dirty="0" smtClean="0"/>
              <a:t>دمج جزأي الدرس الثالث في ملف فيديو واحد المقطع </a:t>
            </a:r>
            <a:r>
              <a:rPr lang="ar-SA" b="1" dirty="0" smtClean="0"/>
              <a:t>الثاني</a:t>
            </a:r>
            <a:r>
              <a:rPr lang="ar-SA" sz="2000" b="1" dirty="0" smtClean="0">
                <a:solidFill>
                  <a:srgbClr val="FF0000"/>
                </a:solidFill>
              </a:rPr>
              <a:t>( </a:t>
            </a:r>
            <a:r>
              <a:rPr lang="ar-SA" sz="2000" b="1" dirty="0" smtClean="0">
                <a:solidFill>
                  <a:srgbClr val="FF0000"/>
                </a:solidFill>
              </a:rPr>
              <a:t>بعد التعديل )</a:t>
            </a:r>
            <a:endParaRPr lang="ar-SA" dirty="0" smtClean="0"/>
          </a:p>
          <a:p>
            <a:endParaRPr lang="ar-SA" dirty="0"/>
          </a:p>
        </p:txBody>
      </p:sp>
      <p:pic>
        <p:nvPicPr>
          <p:cNvPr id="4" name="صورة 3" descr="تعديل الدرس االثالث 2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2075" y="2348880"/>
            <a:ext cx="7446349" cy="4198954"/>
          </a:xfrm>
          <a:prstGeom prst="rect">
            <a:avLst/>
          </a:prstGeom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التعديلات المنفذة على البرنامج التعليمي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2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3B5E646C37184E806B871FC9298D7E" ma:contentTypeVersion="0" ma:contentTypeDescription="Create a new document." ma:contentTypeScope="" ma:versionID="e45927063f015a459ac265591a2be9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80A52E-F5A8-475E-B50C-577A2BA76AA6}"/>
</file>

<file path=customXml/itemProps2.xml><?xml version="1.0" encoding="utf-8"?>
<ds:datastoreItem xmlns:ds="http://schemas.openxmlformats.org/officeDocument/2006/customXml" ds:itemID="{8ADEF35E-F57F-414E-9438-A251B53AFEA1}"/>
</file>

<file path=customXml/itemProps3.xml><?xml version="1.0" encoding="utf-8"?>
<ds:datastoreItem xmlns:ds="http://schemas.openxmlformats.org/officeDocument/2006/customXml" ds:itemID="{D7B49BE6-F360-416D-97A2-46B595F7687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</TotalTime>
  <Words>121</Words>
  <Application>Microsoft Office PowerPoint</Application>
  <PresentationFormat>عرض على الشاشة (3:4)‏</PresentationFormat>
  <Paragraphs>19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سمة2</vt:lpstr>
      <vt:lpstr>تقرير البرنامج التعليمي   الاسم : علي حسين عثمان المسملي   رقم التسجيل  :432105917</vt:lpstr>
      <vt:lpstr>التعديلات المنفذة على البرنامج التعليمي</vt:lpstr>
      <vt:lpstr>التعديلات المنفذة على البرنامج التعليمي</vt:lpstr>
      <vt:lpstr>التعديلات المنفذة على البرنامج التعليمي</vt:lpstr>
      <vt:lpstr>التعديلات المنفذة على البرنامج التعليمي</vt:lpstr>
      <vt:lpstr>التعديلات المنفذة على البرنامج التعليمي</vt:lpstr>
      <vt:lpstr>التعديلات المنفذة على البرنامج التعليمي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sony</cp:lastModifiedBy>
  <cp:revision>216</cp:revision>
  <dcterms:created xsi:type="dcterms:W3CDTF">2012-04-03T12:17:32Z</dcterms:created>
  <dcterms:modified xsi:type="dcterms:W3CDTF">2012-12-23T11:18:17Z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0x010100983B5E646C37184E806B871FC9298D7E</vt:lpwstr>
  </property>
</Properties>
</file>