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8" r:id="rId2"/>
  </p:sldMasterIdLst>
  <p:sldIdLst>
    <p:sldId id="257" r:id="rId3"/>
    <p:sldId id="258" r:id="rId4"/>
    <p:sldId id="259" r:id="rId5"/>
    <p:sldId id="260" r:id="rId6"/>
    <p:sldId id="261" r:id="rId7"/>
    <p:sldId id="262" r:id="rId8"/>
    <p:sldId id="263" r:id="rId9"/>
    <p:sldId id="264" r:id="rId10"/>
    <p:sldId id="265" r:id="rId11"/>
    <p:sldId id="27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solidFill>
                  <a:srgbClr val="DBF5F9">
                    <a:shade val="90000"/>
                  </a:srgbClr>
                </a:solidFill>
              </a:defRPr>
            </a:lvl1pPr>
          </a:lstStyle>
          <a:p>
            <a:pPr>
              <a:defRPr/>
            </a:pPr>
            <a:fld id="{0AC00A6B-1B9E-4409-8697-083589987F0A}" type="datetimeFigureOut">
              <a:rPr lang="en-US"/>
              <a:pPr>
                <a:defRPr/>
              </a:pPr>
              <a:t>9/11/2019</a:t>
            </a:fld>
            <a:endParaRPr lang="en-US"/>
          </a:p>
        </p:txBody>
      </p:sp>
      <p:sp>
        <p:nvSpPr>
          <p:cNvPr id="5" name="Footer Placeholder 18"/>
          <p:cNvSpPr>
            <a:spLocks noGrp="1"/>
          </p:cNvSpPr>
          <p:nvPr>
            <p:ph type="ftr" sz="quarter" idx="11"/>
          </p:nvPr>
        </p:nvSpPr>
        <p:spPr/>
        <p:txBody>
          <a:bodyPr/>
          <a:lstStyle>
            <a:lvl1pPr>
              <a:defRPr>
                <a:solidFill>
                  <a:srgbClr val="DBF5F9">
                    <a:shade val="90000"/>
                  </a:srgbClr>
                </a:solidFill>
              </a:defRPr>
            </a:lvl1pPr>
          </a:lstStyle>
          <a:p>
            <a:pPr>
              <a:defRPr/>
            </a:pPr>
            <a:endParaRPr lang="en-US"/>
          </a:p>
        </p:txBody>
      </p:sp>
      <p:sp>
        <p:nvSpPr>
          <p:cNvPr id="6" name="Slide Number Placeholder 26"/>
          <p:cNvSpPr>
            <a:spLocks noGrp="1"/>
          </p:cNvSpPr>
          <p:nvPr>
            <p:ph type="sldNum" sz="quarter" idx="12"/>
          </p:nvPr>
        </p:nvSpPr>
        <p:spPr/>
        <p:txBody>
          <a:bodyPr/>
          <a:lstStyle>
            <a:lvl1pPr>
              <a:defRPr>
                <a:solidFill>
                  <a:srgbClr val="DBF5F9">
                    <a:shade val="90000"/>
                  </a:srgbClr>
                </a:solidFill>
              </a:defRPr>
            </a:lvl1pPr>
          </a:lstStyle>
          <a:p>
            <a:pPr>
              <a:defRPr/>
            </a:pPr>
            <a:fld id="{3A0DF408-FA7D-453C-8A8F-13C50FCB612C}" type="slidenum">
              <a:rPr lang="en-US"/>
              <a:pPr>
                <a:defRPr/>
              </a:pPr>
              <a:t>‹#›</a:t>
            </a:fld>
            <a:endParaRPr lang="en-US"/>
          </a:p>
        </p:txBody>
      </p:sp>
    </p:spTree>
    <p:extLst>
      <p:ext uri="{BB962C8B-B14F-4D97-AF65-F5344CB8AC3E}">
        <p14:creationId xmlns:p14="http://schemas.microsoft.com/office/powerpoint/2010/main" val="80867138"/>
      </p:ext>
    </p:extLst>
  </p:cSld>
  <p:clrMapOvr>
    <a:overrideClrMapping bg1="dk1" tx1="lt1" bg2="dk2" tx2="lt2" accent1="accent1" accent2="accent2" accent3="accent3" accent4="accent4" accent5="accent5" accent6="accent6" hlink="hlink" folHlink="folHlink"/>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08EFD165-4BEA-41DA-9CC2-5730D41D36F0}" type="datetimeFigureOut">
              <a:rPr lang="en-US"/>
              <a:pPr>
                <a:defRPr/>
              </a:pPr>
              <a:t>9/11/2019</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18DA85D9-55A6-4BAF-B6EE-25852B36D7A7}" type="slidenum">
              <a:rPr lang="en-US"/>
              <a:pPr>
                <a:defRPr/>
              </a:pPr>
              <a:t>‹#›</a:t>
            </a:fld>
            <a:endParaRPr lang="en-US"/>
          </a:p>
        </p:txBody>
      </p:sp>
    </p:spTree>
    <p:extLst>
      <p:ext uri="{BB962C8B-B14F-4D97-AF65-F5344CB8AC3E}">
        <p14:creationId xmlns:p14="http://schemas.microsoft.com/office/powerpoint/2010/main" val="700517506"/>
      </p:ext>
    </p:extLst>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7E342379-0603-4083-A272-9ADBE98D253C}" type="datetimeFigureOut">
              <a:rPr lang="en-US"/>
              <a:pPr>
                <a:defRPr/>
              </a:pPr>
              <a:t>9/11/2019</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9028AA07-F44E-42EC-8F00-F70EFE71BDB8}" type="slidenum">
              <a:rPr lang="en-US"/>
              <a:pPr>
                <a:defRPr/>
              </a:pPr>
              <a:t>‹#›</a:t>
            </a:fld>
            <a:endParaRPr lang="en-US"/>
          </a:p>
        </p:txBody>
      </p:sp>
    </p:spTree>
    <p:extLst>
      <p:ext uri="{BB962C8B-B14F-4D97-AF65-F5344CB8AC3E}">
        <p14:creationId xmlns:p14="http://schemas.microsoft.com/office/powerpoint/2010/main" val="4178042840"/>
      </p:ext>
    </p:extLst>
  </p:cSld>
  <p:clrMapOvr>
    <a:masterClrMapping/>
  </p:clrMapOvr>
  <p:transition>
    <p:wedg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94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Slide Number Placeholder 2"/>
          <p:cNvSpPr>
            <a:spLocks noGrp="1"/>
          </p:cNvSpPr>
          <p:nvPr>
            <p:ph type="sldNum" sz="quarter" idx="10"/>
          </p:nvPr>
        </p:nvSpPr>
        <p:spPr>
          <a:xfrm>
            <a:off x="6553200" y="6243638"/>
            <a:ext cx="2133600" cy="457200"/>
          </a:xfrm>
        </p:spPr>
        <p:txBody>
          <a:bodyPr/>
          <a:lstStyle>
            <a:lvl1pPr>
              <a:defRPr/>
            </a:lvl1pPr>
          </a:lstStyle>
          <a:p>
            <a:pPr>
              <a:defRPr/>
            </a:pPr>
            <a:fld id="{9F6E5DD8-2930-4A98-9DFF-F961DAD79267}" type="slidenum">
              <a:rPr lang="ar-SA"/>
              <a:pPr>
                <a:defRPr/>
              </a:pPr>
              <a:t>‹#›</a:t>
            </a:fld>
            <a:endParaRPr lang="en-US"/>
          </a:p>
        </p:txBody>
      </p:sp>
      <p:sp>
        <p:nvSpPr>
          <p:cNvPr id="4" name="Date Placeholder 3"/>
          <p:cNvSpPr>
            <a:spLocks noGrp="1"/>
          </p:cNvSpPr>
          <p:nvPr>
            <p:ph type="dt" sz="half" idx="11"/>
          </p:nvPr>
        </p:nvSpPr>
        <p:spPr>
          <a:xfrm>
            <a:off x="457200" y="6243638"/>
            <a:ext cx="2133600" cy="457200"/>
          </a:xfrm>
        </p:spPr>
        <p:txBody>
          <a:bodyPr/>
          <a:lstStyle>
            <a:lvl1pPr>
              <a:defRPr/>
            </a:lvl1pPr>
          </a:lstStyle>
          <a:p>
            <a:pPr>
              <a:defRPr/>
            </a:pPr>
            <a:endParaRPr lang="en-US"/>
          </a:p>
        </p:txBody>
      </p:sp>
      <p:sp>
        <p:nvSpPr>
          <p:cNvPr id="5" name="Footer Placeholder 4"/>
          <p:cNvSpPr>
            <a:spLocks noGrp="1"/>
          </p:cNvSpPr>
          <p:nvPr>
            <p:ph type="ftr" sz="quarter" idx="12"/>
          </p:nvPr>
        </p:nvSpPr>
        <p:spPr>
          <a:xfrm>
            <a:off x="3124200" y="6243638"/>
            <a:ext cx="2895600" cy="457200"/>
          </a:xfrm>
        </p:spPr>
        <p:txBody>
          <a:bodyPr/>
          <a:lstStyle>
            <a:lvl1pPr>
              <a:defRPr/>
            </a:lvl1pPr>
          </a:lstStyle>
          <a:p>
            <a:pPr>
              <a:defRPr/>
            </a:pPr>
            <a:endParaRPr lang="en-US"/>
          </a:p>
        </p:txBody>
      </p:sp>
    </p:spTree>
    <p:extLst>
      <p:ext uri="{BB962C8B-B14F-4D97-AF65-F5344CB8AC3E}">
        <p14:creationId xmlns:p14="http://schemas.microsoft.com/office/powerpoint/2010/main" val="2646965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3900"/>
          </a:xfrm>
        </p:spPr>
        <p:txBody>
          <a:bodyPr/>
          <a:lstStyle/>
          <a:p>
            <a:pPr lvl="0"/>
            <a:endParaRPr lang="en-US" noProof="0"/>
          </a:p>
        </p:txBody>
      </p:sp>
      <p:sp>
        <p:nvSpPr>
          <p:cNvPr id="4" name="Slide Number Placeholder 3"/>
          <p:cNvSpPr>
            <a:spLocks noGrp="1"/>
          </p:cNvSpPr>
          <p:nvPr>
            <p:ph type="sldNum" sz="quarter" idx="10"/>
          </p:nvPr>
        </p:nvSpPr>
        <p:spPr>
          <a:xfrm>
            <a:off x="6553200" y="6243638"/>
            <a:ext cx="2133600" cy="457200"/>
          </a:xfrm>
        </p:spPr>
        <p:txBody>
          <a:bodyPr/>
          <a:lstStyle>
            <a:lvl1pPr>
              <a:defRPr/>
            </a:lvl1pPr>
          </a:lstStyle>
          <a:p>
            <a:pPr>
              <a:defRPr/>
            </a:pPr>
            <a:fld id="{242E2B7C-F476-4DA4-8CAC-6EE10E518B9F}" type="slidenum">
              <a:rPr lang="ar-SA"/>
              <a:pPr>
                <a:defRPr/>
              </a:pPr>
              <a:t>‹#›</a:t>
            </a:fld>
            <a:endParaRPr lang="en-US"/>
          </a:p>
        </p:txBody>
      </p:sp>
      <p:sp>
        <p:nvSpPr>
          <p:cNvPr id="5" name="Date Placeholder 4"/>
          <p:cNvSpPr>
            <a:spLocks noGrp="1"/>
          </p:cNvSpPr>
          <p:nvPr>
            <p:ph type="dt" sz="half" idx="11"/>
          </p:nvPr>
        </p:nvSpPr>
        <p:spPr>
          <a:xfrm>
            <a:off x="457200" y="6243638"/>
            <a:ext cx="2133600" cy="457200"/>
          </a:xfrm>
        </p:spPr>
        <p:txBody>
          <a:bodyPr/>
          <a:lstStyle>
            <a:lvl1pPr>
              <a:defRPr/>
            </a:lvl1pPr>
          </a:lstStyle>
          <a:p>
            <a:pPr>
              <a:defRPr/>
            </a:pPr>
            <a:endParaRPr lang="en-US"/>
          </a:p>
        </p:txBody>
      </p:sp>
      <p:sp>
        <p:nvSpPr>
          <p:cNvPr id="6" name="Footer Placeholder 5"/>
          <p:cNvSpPr>
            <a:spLocks noGrp="1"/>
          </p:cNvSpPr>
          <p:nvPr>
            <p:ph type="ftr" sz="quarter" idx="12"/>
          </p:nvPr>
        </p:nvSpPr>
        <p:spPr>
          <a:xfrm>
            <a:off x="3124200" y="6243638"/>
            <a:ext cx="2895600" cy="457200"/>
          </a:xfrm>
        </p:spPr>
        <p:txBody>
          <a:bodyPr/>
          <a:lstStyle>
            <a:lvl1pPr>
              <a:defRPr/>
            </a:lvl1pPr>
          </a:lstStyle>
          <a:p>
            <a:pPr>
              <a:defRPr/>
            </a:pPr>
            <a:endParaRPr lang="en-US"/>
          </a:p>
        </p:txBody>
      </p:sp>
    </p:spTree>
    <p:extLst>
      <p:ext uri="{BB962C8B-B14F-4D97-AF65-F5344CB8AC3E}">
        <p14:creationId xmlns:p14="http://schemas.microsoft.com/office/powerpoint/2010/main" val="38094397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5" name="Rectangle 20"/>
          <p:cNvSpPr>
            <a:spLocks noChangeArrowheads="1"/>
          </p:cNvSpPr>
          <p:nvPr/>
        </p:nvSpPr>
        <p:spPr bwMode="white">
          <a:xfrm>
            <a:off x="8991600" y="3175"/>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6" name="Rectangle 21"/>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7" name="Rectangle 23"/>
          <p:cNvSpPr>
            <a:spLocks noChangeArrowheads="1"/>
          </p:cNvSpPr>
          <p:nvPr/>
        </p:nvSpPr>
        <p:spPr bwMode="white">
          <a:xfrm>
            <a:off x="0" y="0"/>
            <a:ext cx="9144000" cy="25146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solidFill>
                <a:prstClr val="black"/>
              </a:solidFill>
              <a:cs typeface="Arial" pitchFamily="34" charset="0"/>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fld id="{2434C54F-2617-4CFC-8DD1-ED5AB31EB692}" type="datetimeFigureOut">
              <a:rPr lang="en-US"/>
              <a:pPr>
                <a:defRPr/>
              </a:pPr>
              <a:t>9/11/2019</a:t>
            </a:fld>
            <a:endParaRPr lang="en-US"/>
          </a:p>
        </p:txBody>
      </p:sp>
      <p:sp>
        <p:nvSpPr>
          <p:cNvPr id="16" name="Footer Placeholder 16"/>
          <p:cNvSpPr>
            <a:spLocks noGrp="1"/>
          </p:cNvSpPr>
          <p:nvPr>
            <p:ph type="ftr" sz="quarter" idx="11"/>
          </p:nvPr>
        </p:nvSpPr>
        <p:spPr/>
        <p:txBody>
          <a:bodyPr/>
          <a:lstStyle>
            <a:lvl1pPr>
              <a:defRPr/>
            </a:lvl1pPr>
          </a:lstStyle>
          <a:p>
            <a:pPr>
              <a:defRPr/>
            </a:pPr>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E4223EE9-126D-4FC0-A698-E366ED7AFAD0}" type="slidenum">
              <a:rPr lang="en-US">
                <a:solidFill>
                  <a:srgbClr val="9C007F">
                    <a:shade val="75000"/>
                  </a:srgbClr>
                </a:solidFill>
              </a:rPr>
              <a:pPr>
                <a:defRPr/>
              </a:pPr>
              <a:t>‹#›</a:t>
            </a:fld>
            <a:endParaRPr lang="en-US">
              <a:solidFill>
                <a:srgbClr val="9C007F">
                  <a:shade val="75000"/>
                </a:srgbClr>
              </a:solidFill>
            </a:endParaRPr>
          </a:p>
        </p:txBody>
      </p:sp>
    </p:spTree>
    <p:extLst>
      <p:ext uri="{BB962C8B-B14F-4D97-AF65-F5344CB8AC3E}">
        <p14:creationId xmlns:p14="http://schemas.microsoft.com/office/powerpoint/2010/main" val="631801340"/>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73863B2-A2F9-4D7A-9A00-3AE8393E126F}" type="datetimeFigureOut">
              <a:rPr lang="en-US"/>
              <a:pPr>
                <a:defRPr/>
              </a:pPr>
              <a:t>9/11/2019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pPr>
              <a:defRPr/>
            </a:pPr>
            <a:fld id="{DC9A7798-4F4C-46EA-871F-512E2939F046}" type="slidenum">
              <a:rPr lang="en-US">
                <a:solidFill>
                  <a:srgbClr val="9C007F">
                    <a:shade val="75000"/>
                  </a:srgbClr>
                </a:solidFill>
              </a:rPr>
              <a:pPr>
                <a:defRPr/>
              </a:pPr>
              <a:t>‹#›</a:t>
            </a:fld>
            <a:endParaRPr lang="en-US">
              <a:solidFill>
                <a:srgbClr val="9C007F">
                  <a:shade val="75000"/>
                </a:srgbClr>
              </a:solidFill>
            </a:endParaRPr>
          </a:p>
        </p:txBody>
      </p:sp>
    </p:spTree>
    <p:extLst>
      <p:ext uri="{BB962C8B-B14F-4D97-AF65-F5344CB8AC3E}">
        <p14:creationId xmlns:p14="http://schemas.microsoft.com/office/powerpoint/2010/main" val="96802137"/>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5"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6" name="Rectangle 21"/>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7" name="Rectangle 23"/>
          <p:cNvSpPr>
            <a:spLocks noChangeArrowheads="1"/>
          </p:cNvSpPr>
          <p:nvPr/>
        </p:nvSpPr>
        <p:spPr bwMode="white">
          <a:xfrm>
            <a:off x="8991600" y="1905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8" name="Rectangle 24"/>
          <p:cNvSpPr>
            <a:spLocks noChangeArrowheads="1"/>
          </p:cNvSpPr>
          <p:nvPr/>
        </p:nvSpPr>
        <p:spPr bwMode="white">
          <a:xfrm>
            <a:off x="152400" y="2286000"/>
            <a:ext cx="8832850" cy="3048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9" name="Rectangle 25"/>
          <p:cNvSpPr>
            <a:spLocks noChangeArrowheads="1"/>
          </p:cNvSpPr>
          <p:nvPr/>
        </p:nvSpPr>
        <p:spPr bwMode="auto">
          <a:xfrm>
            <a:off x="155575" y="142875"/>
            <a:ext cx="8832850" cy="2139950"/>
          </a:xfrm>
          <a:prstGeom prst="rect">
            <a:avLst/>
          </a:prstGeom>
          <a:solidFill>
            <a:schemeClr val="accent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solidFill>
                <a:prstClr val="black"/>
              </a:solidFill>
              <a:cs typeface="Arial" pitchFamily="34" charset="0"/>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endParaRPr lang="en-US"/>
          </a:p>
        </p:txBody>
      </p:sp>
      <p:sp>
        <p:nvSpPr>
          <p:cNvPr id="16" name="Date Placeholder 3"/>
          <p:cNvSpPr>
            <a:spLocks noGrp="1"/>
          </p:cNvSpPr>
          <p:nvPr>
            <p:ph type="dt" sz="half" idx="11"/>
          </p:nvPr>
        </p:nvSpPr>
        <p:spPr/>
        <p:txBody>
          <a:bodyPr/>
          <a:lstStyle>
            <a:lvl1pPr>
              <a:defRPr/>
            </a:lvl1pPr>
          </a:lstStyle>
          <a:p>
            <a:pPr>
              <a:defRPr/>
            </a:pPr>
            <a:fld id="{BA581BD7-AF42-4672-A2CD-62C31A7A3738}" type="datetimeFigureOut">
              <a:rPr lang="en-US"/>
              <a:pPr>
                <a:defRPr/>
              </a:pPr>
              <a:t>9/11/2019</a:t>
            </a:fld>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B210EFC1-9495-4D72-954F-E85900AA59E0}" type="slidenum">
              <a:rPr lang="en-US">
                <a:solidFill>
                  <a:srgbClr val="9C007F">
                    <a:shade val="75000"/>
                  </a:srgbClr>
                </a:solidFill>
              </a:rPr>
              <a:pPr>
                <a:defRPr/>
              </a:pPr>
              <a:t>‹#›</a:t>
            </a:fld>
            <a:endParaRPr lang="en-US">
              <a:solidFill>
                <a:srgbClr val="9C007F">
                  <a:shade val="75000"/>
                </a:srgbClr>
              </a:solidFill>
            </a:endParaRPr>
          </a:p>
        </p:txBody>
      </p:sp>
    </p:spTree>
    <p:extLst>
      <p:ext uri="{BB962C8B-B14F-4D97-AF65-F5344CB8AC3E}">
        <p14:creationId xmlns:p14="http://schemas.microsoft.com/office/powerpoint/2010/main" val="162220814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19"/>
          <p:cNvSpPr>
            <a:spLocks noChangeShapeType="1"/>
          </p:cNvSpPr>
          <p:nvPr/>
        </p:nvSpPr>
        <p:spPr bwMode="auto">
          <a:xfrm flipV="1">
            <a:off x="4562475" y="1576388"/>
            <a:ext cx="9525" cy="4818062"/>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en-US">
              <a:solidFill>
                <a:prstClr val="black"/>
              </a:solidFill>
              <a:latin typeface="Arial" pitchFamily="34" charset="0"/>
              <a:cs typeface="Arial" pitchFamily="34" charset="0"/>
            </a:endParaRPr>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fld id="{668FC1C7-3C15-4BF1-B4F4-FB7782A41574}" type="datetimeFigureOut">
              <a:rPr lang="en-US"/>
              <a:pPr>
                <a:defRPr/>
              </a:pPr>
              <a:t>9/11/2019</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0DC537AC-489F-4710-A853-8770EC66E836}" type="slidenum">
              <a:rPr lang="en-US">
                <a:solidFill>
                  <a:srgbClr val="9C007F">
                    <a:shade val="75000"/>
                  </a:srgbClr>
                </a:solidFill>
              </a:rPr>
              <a:pPr>
                <a:defRPr/>
              </a:pPr>
              <a:t>‹#›</a:t>
            </a:fld>
            <a:endParaRPr lang="en-US">
              <a:solidFill>
                <a:srgbClr val="9C007F">
                  <a:shade val="75000"/>
                </a:srgbClr>
              </a:solidFill>
            </a:endParaRPr>
          </a:p>
        </p:txBody>
      </p:sp>
    </p:spTree>
    <p:extLst>
      <p:ext uri="{BB962C8B-B14F-4D97-AF65-F5344CB8AC3E}">
        <p14:creationId xmlns:p14="http://schemas.microsoft.com/office/powerpoint/2010/main" val="2144546203"/>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19"/>
          <p:cNvSpPr>
            <a:spLocks noChangeShapeType="1"/>
          </p:cNvSpPr>
          <p:nvPr/>
        </p:nvSpPr>
        <p:spPr bwMode="auto">
          <a:xfrm flipV="1">
            <a:off x="4572000" y="2200275"/>
            <a:ext cx="0" cy="4187825"/>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en-US">
              <a:solidFill>
                <a:prstClr val="black"/>
              </a:solidFill>
              <a:latin typeface="Arial" pitchFamily="34" charset="0"/>
              <a:cs typeface="Arial" pitchFamily="34" charset="0"/>
            </a:endParaRPr>
          </a:p>
        </p:txBody>
      </p:sp>
      <p:sp>
        <p:nvSpPr>
          <p:cNvPr id="8" name="Rectangle 20"/>
          <p:cNvSpPr>
            <a:spLocks noChangeArrowheads="1"/>
          </p:cNvSpPr>
          <p:nvPr/>
        </p:nvSpPr>
        <p:spPr bwMode="white">
          <a:xfrm>
            <a:off x="0" y="0"/>
            <a:ext cx="9144000" cy="14478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9" name="Rectangle 21"/>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10"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11" name="Rectangle 24"/>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solidFill>
                <a:prstClr val="black"/>
              </a:solidFill>
              <a:cs typeface="Arial" pitchFamily="34" charset="0"/>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fld id="{0F43AA01-AD84-4D28-A4C3-ED04D86F0C9E}" type="datetimeFigureOut">
              <a:rPr lang="en-US"/>
              <a:pPr>
                <a:defRPr/>
              </a:pPr>
              <a:t>9/11/2019</a:t>
            </a:fld>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lgn="ctr">
              <a:defRPr/>
            </a:lvl1pPr>
          </a:lstStyle>
          <a:p>
            <a:pPr>
              <a:defRPr/>
            </a:pPr>
            <a:fld id="{4B4CCE0F-6C94-4C62-8E5A-E46D28C5DDFC}" type="slidenum">
              <a:rPr lang="en-US">
                <a:solidFill>
                  <a:srgbClr val="9C007F">
                    <a:shade val="75000"/>
                  </a:srgbClr>
                </a:solidFill>
              </a:rPr>
              <a:pPr>
                <a:defRPr/>
              </a:pPr>
              <a:t>‹#›</a:t>
            </a:fld>
            <a:endParaRPr lang="en-US">
              <a:solidFill>
                <a:srgbClr val="9C007F">
                  <a:shade val="75000"/>
                </a:srgbClr>
              </a:solidFill>
            </a:endParaRPr>
          </a:p>
        </p:txBody>
      </p:sp>
    </p:spTree>
    <p:extLst>
      <p:ext uri="{BB962C8B-B14F-4D97-AF65-F5344CB8AC3E}">
        <p14:creationId xmlns:p14="http://schemas.microsoft.com/office/powerpoint/2010/main" val="1405181748"/>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CA2072F0-61B7-458C-8A1E-CEED67A53A5D}" type="datetimeFigureOut">
              <a:rPr lang="en-US"/>
              <a:pPr>
                <a:defRPr/>
              </a:pPr>
              <a:t>9/11/2019</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pPr>
              <a:defRPr/>
            </a:pPr>
            <a:fld id="{C2251236-2C73-4D7C-9DF5-55EAA42B2A90}" type="slidenum">
              <a:rPr lang="en-US">
                <a:solidFill>
                  <a:srgbClr val="9C007F">
                    <a:shade val="75000"/>
                  </a:srgbClr>
                </a:solidFill>
              </a:rPr>
              <a:pPr>
                <a:defRPr/>
              </a:pPr>
              <a:t>‹#›</a:t>
            </a:fld>
            <a:endParaRPr lang="en-US">
              <a:solidFill>
                <a:srgbClr val="9C007F">
                  <a:shade val="75000"/>
                </a:srgbClr>
              </a:solidFill>
            </a:endParaRPr>
          </a:p>
        </p:txBody>
      </p:sp>
    </p:spTree>
    <p:extLst>
      <p:ext uri="{BB962C8B-B14F-4D97-AF65-F5344CB8AC3E}">
        <p14:creationId xmlns:p14="http://schemas.microsoft.com/office/powerpoint/2010/main" val="1651826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5B27E79E-EDB4-4E04-AB5F-091581D655E2}" type="datetimeFigureOut">
              <a:rPr lang="en-US"/>
              <a:pPr>
                <a:defRPr/>
              </a:pPr>
              <a:t>9/11/2019</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FD08BF7-708E-43EF-BAE0-53D388BB5B4E}" type="slidenum">
              <a:rPr lang="en-US"/>
              <a:pPr>
                <a:defRPr/>
              </a:pPr>
              <a:t>‹#›</a:t>
            </a:fld>
            <a:endParaRPr lang="en-US"/>
          </a:p>
        </p:txBody>
      </p:sp>
    </p:spTree>
    <p:extLst>
      <p:ext uri="{BB962C8B-B14F-4D97-AF65-F5344CB8AC3E}">
        <p14:creationId xmlns:p14="http://schemas.microsoft.com/office/powerpoint/2010/main" val="2582156607"/>
      </p:ext>
    </p:extLst>
  </p:cSld>
  <p:clrMapOvr>
    <a:masterClrMapping/>
  </p:clrMapOvr>
  <p:transition>
    <p:wedg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3" name="Rectangle 20"/>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4"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5"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solidFill>
                <a:prstClr val="black"/>
              </a:solidFill>
              <a:cs typeface="Arial" pitchFamily="34" charset="0"/>
            </a:endParaRPr>
          </a:p>
        </p:txBody>
      </p:sp>
      <p:sp>
        <p:nvSpPr>
          <p:cNvPr id="8" name="Date Placeholder 1"/>
          <p:cNvSpPr>
            <a:spLocks noGrp="1"/>
          </p:cNvSpPr>
          <p:nvPr>
            <p:ph type="dt" sz="half" idx="10"/>
          </p:nvPr>
        </p:nvSpPr>
        <p:spPr/>
        <p:txBody>
          <a:bodyPr/>
          <a:lstStyle>
            <a:lvl1pPr>
              <a:defRPr/>
            </a:lvl1pPr>
          </a:lstStyle>
          <a:p>
            <a:pPr>
              <a:defRPr/>
            </a:pPr>
            <a:fld id="{E35F64A7-1572-4F04-B1E2-6BC794B9F105}" type="datetimeFigureOut">
              <a:rPr lang="en-US"/>
              <a:pPr>
                <a:defRPr/>
              </a:pPr>
              <a:t>9/11/2019</a:t>
            </a:fld>
            <a:endParaRPr lang="en-US"/>
          </a:p>
        </p:txBody>
      </p:sp>
      <p:sp>
        <p:nvSpPr>
          <p:cNvPr id="9" name="Footer Placeholder 2"/>
          <p:cNvSpPr>
            <a:spLocks noGrp="1"/>
          </p:cNvSpPr>
          <p:nvPr>
            <p:ph type="ftr" sz="quarter" idx="11"/>
          </p:nvPr>
        </p:nvSpPr>
        <p:spPr/>
        <p:txBody>
          <a:bodyPr/>
          <a:lstStyle>
            <a:lvl1pPr>
              <a:defRPr/>
            </a:lvl1pPr>
          </a:lstStyle>
          <a:p>
            <a:pPr>
              <a:defRPr/>
            </a:pPr>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pPr>
              <a:defRPr/>
            </a:pPr>
            <a:fld id="{9FF61587-956A-40B9-873A-61E0031E47B3}" type="slidenum">
              <a:rPr lang="en-US"/>
              <a:pPr>
                <a:defRPr/>
              </a:pPr>
              <a:t>‹#›</a:t>
            </a:fld>
            <a:endParaRPr lang="en-US"/>
          </a:p>
        </p:txBody>
      </p:sp>
    </p:spTree>
    <p:extLst>
      <p:ext uri="{BB962C8B-B14F-4D97-AF65-F5344CB8AC3E}">
        <p14:creationId xmlns:p14="http://schemas.microsoft.com/office/powerpoint/2010/main" val="5930196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7"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8" name="Rectangle 23"/>
          <p:cNvSpPr>
            <a:spLocks noChangeArrowheads="1"/>
          </p:cNvSpPr>
          <p:nvPr/>
        </p:nvSpPr>
        <p:spPr bwMode="white">
          <a:xfrm>
            <a:off x="0" y="0"/>
            <a:ext cx="9144000" cy="119063"/>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9"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solidFill>
                <a:prstClr val="black"/>
              </a:solidFill>
              <a:cs typeface="Arial" pitchFamily="34" charset="0"/>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solidFill>
                  <a:schemeClr val="accent3">
                    <a:shade val="75000"/>
                  </a:schemeClr>
                </a:solidFill>
              </a:defRPr>
            </a:lvl1pPr>
          </a:lstStyle>
          <a:p>
            <a:pPr>
              <a:defRPr/>
            </a:pPr>
            <a:fld id="{8E57CDCF-654C-4152-AAAE-D77F356A8F07}" type="slidenum">
              <a:rPr lang="en-US">
                <a:solidFill>
                  <a:srgbClr val="9C007F">
                    <a:shade val="75000"/>
                  </a:srgbClr>
                </a:solidFill>
              </a:rPr>
              <a:pPr>
                <a:defRPr/>
              </a:pPr>
              <a:t>‹#›</a:t>
            </a:fld>
            <a:endParaRPr lang="en-US">
              <a:solidFill>
                <a:srgbClr val="9C007F">
                  <a:shade val="75000"/>
                </a:srgbClr>
              </a:solidFill>
            </a:endParaRPr>
          </a:p>
        </p:txBody>
      </p:sp>
      <p:sp>
        <p:nvSpPr>
          <p:cNvPr id="17" name="Date Placeholder 4"/>
          <p:cNvSpPr>
            <a:spLocks noGrp="1"/>
          </p:cNvSpPr>
          <p:nvPr>
            <p:ph type="dt" sz="half" idx="11"/>
          </p:nvPr>
        </p:nvSpPr>
        <p:spPr/>
        <p:txBody>
          <a:bodyPr/>
          <a:lstStyle>
            <a:lvl1pPr>
              <a:defRPr/>
            </a:lvl1pPr>
          </a:lstStyle>
          <a:p>
            <a:pPr>
              <a:defRPr/>
            </a:pPr>
            <a:fld id="{513C4EED-5318-45EF-A331-057E0A27C095}" type="datetimeFigureOut">
              <a:rPr lang="en-US"/>
              <a:pPr>
                <a:defRPr/>
              </a:pPr>
              <a:t>9/11/2019</a:t>
            </a:fld>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n-US"/>
          </a:p>
        </p:txBody>
      </p:sp>
    </p:spTree>
    <p:extLst>
      <p:ext uri="{BB962C8B-B14F-4D97-AF65-F5344CB8AC3E}">
        <p14:creationId xmlns:p14="http://schemas.microsoft.com/office/powerpoint/2010/main" val="1260919893"/>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7"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8" name="Rectangle 23"/>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9"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solidFill>
                <a:prstClr val="black"/>
              </a:solidFill>
              <a:cs typeface="Arial" pitchFamily="34" charset="0"/>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E841E2C6-04FA-4323-97C5-1C096F483958}" type="slidenum">
              <a:rPr lang="en-US">
                <a:solidFill>
                  <a:srgbClr val="9C007F">
                    <a:shade val="75000"/>
                  </a:srgbClr>
                </a:solidFill>
              </a:rPr>
              <a:pPr>
                <a:defRPr/>
              </a:pPr>
              <a:t>‹#›</a:t>
            </a:fld>
            <a:endParaRPr lang="en-US">
              <a:solidFill>
                <a:srgbClr val="9C007F">
                  <a:shade val="75000"/>
                </a:srgbClr>
              </a:solidFill>
            </a:endParaRPr>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fld id="{2055163E-0AE3-47E0-8965-43D54C824436}" type="datetimeFigureOut">
              <a:rPr lang="en-US"/>
              <a:pPr>
                <a:defRPr/>
              </a:pPr>
              <a:t>9/11/2019</a:t>
            </a:fld>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n-US"/>
          </a:p>
        </p:txBody>
      </p:sp>
    </p:spTree>
    <p:extLst>
      <p:ext uri="{BB962C8B-B14F-4D97-AF65-F5344CB8AC3E}">
        <p14:creationId xmlns:p14="http://schemas.microsoft.com/office/powerpoint/2010/main" val="9314839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46F79BE-48E1-4F4C-8856-05840A0A9194}" type="datetimeFigureOut">
              <a:rPr lang="en-US"/>
              <a:pPr>
                <a:defRPr/>
              </a:pPr>
              <a:t>9/11/2019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D74F275-38A2-48FB-8D88-31D4FE04BABA}" type="slidenum">
              <a:rPr lang="en-US">
                <a:solidFill>
                  <a:srgbClr val="9C007F">
                    <a:shade val="75000"/>
                  </a:srgbClr>
                </a:solidFill>
              </a:rPr>
              <a:pPr>
                <a:defRPr/>
              </a:pPr>
              <a:t>‹#›</a:t>
            </a:fld>
            <a:endParaRPr lang="en-US">
              <a:solidFill>
                <a:srgbClr val="9C007F">
                  <a:shade val="75000"/>
                </a:srgbClr>
              </a:solidFill>
            </a:endParaRPr>
          </a:p>
        </p:txBody>
      </p:sp>
    </p:spTree>
    <p:extLst>
      <p:ext uri="{BB962C8B-B14F-4D97-AF65-F5344CB8AC3E}">
        <p14:creationId xmlns:p14="http://schemas.microsoft.com/office/powerpoint/2010/main" val="3817992219"/>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5" name="Rectangle 20"/>
          <p:cNvSpPr>
            <a:spLocks noChangeArrowheads="1"/>
          </p:cNvSpPr>
          <p:nvPr/>
        </p:nvSpPr>
        <p:spPr bwMode="white">
          <a:xfrm>
            <a:off x="7010400" y="0"/>
            <a:ext cx="21336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6" name="Rectangle 21"/>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7"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solidFill>
                <a:prstClr val="black"/>
              </a:solidFill>
              <a:cs typeface="Arial" pitchFamily="34" charset="0"/>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88CDB174-282A-47C9-BF6C-52642F8BA99D}" type="slidenum">
              <a:rPr lang="en-US">
                <a:solidFill>
                  <a:srgbClr val="9C007F">
                    <a:shade val="75000"/>
                  </a:srgbClr>
                </a:solidFill>
              </a:rPr>
              <a:pPr>
                <a:defRPr/>
              </a:pPr>
              <a:t>‹#›</a:t>
            </a:fld>
            <a:endParaRPr lang="en-US">
              <a:solidFill>
                <a:srgbClr val="9C007F">
                  <a:shade val="75000"/>
                </a:srgbClr>
              </a:solidFill>
            </a:endParaRPr>
          </a:p>
        </p:txBody>
      </p:sp>
      <p:sp>
        <p:nvSpPr>
          <p:cNvPr id="14" name="Date Placeholder 3"/>
          <p:cNvSpPr>
            <a:spLocks noGrp="1"/>
          </p:cNvSpPr>
          <p:nvPr>
            <p:ph type="dt" sz="half" idx="11"/>
          </p:nvPr>
        </p:nvSpPr>
        <p:spPr/>
        <p:txBody>
          <a:bodyPr/>
          <a:lstStyle>
            <a:lvl1pPr>
              <a:defRPr/>
            </a:lvl1pPr>
          </a:lstStyle>
          <a:p>
            <a:pPr>
              <a:defRPr/>
            </a:pPr>
            <a:fld id="{9E84B055-2C0F-499A-BA1F-BA4057CA878A}" type="datetimeFigureOut">
              <a:rPr lang="en-US"/>
              <a:pPr>
                <a:defRPr/>
              </a:pPr>
              <a:t>9/11/2019</a:t>
            </a:fld>
            <a:endParaRPr lang="en-US"/>
          </a:p>
        </p:txBody>
      </p:sp>
      <p:sp>
        <p:nvSpPr>
          <p:cNvPr id="15" name="Footer Placeholder 4"/>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888307935"/>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rgbClr val="DBF5F9">
                    <a:shade val="90000"/>
                  </a:srgbClr>
                </a:solidFill>
              </a:defRPr>
            </a:lvl1pPr>
          </a:lstStyle>
          <a:p>
            <a:pPr>
              <a:defRPr/>
            </a:pPr>
            <a:fld id="{0C09FA2D-7D9C-4BC5-B278-58B079FE55D7}" type="datetimeFigureOut">
              <a:rPr lang="en-US"/>
              <a:pPr>
                <a:defRPr/>
              </a:pPr>
              <a:t>9/11/2019</a:t>
            </a:fld>
            <a:endParaRPr lang="en-US"/>
          </a:p>
        </p:txBody>
      </p:sp>
      <p:sp>
        <p:nvSpPr>
          <p:cNvPr id="5" name="Footer Placeholder 4"/>
          <p:cNvSpPr>
            <a:spLocks noGrp="1"/>
          </p:cNvSpPr>
          <p:nvPr>
            <p:ph type="ftr" sz="quarter" idx="11"/>
          </p:nvPr>
        </p:nvSpPr>
        <p:spPr/>
        <p:txBody>
          <a:bodyPr/>
          <a:lstStyle>
            <a:lvl1pPr>
              <a:defRPr>
                <a:solidFill>
                  <a:srgbClr val="DBF5F9">
                    <a:shade val="90000"/>
                  </a:srgb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DBF5F9">
                    <a:shade val="90000"/>
                  </a:srgbClr>
                </a:solidFill>
              </a:defRPr>
            </a:lvl1pPr>
          </a:lstStyle>
          <a:p>
            <a:pPr>
              <a:defRPr/>
            </a:pPr>
            <a:fld id="{B1AFD7D7-31E4-4705-AECD-4240D991336B}" type="slidenum">
              <a:rPr lang="en-US"/>
              <a:pPr>
                <a:defRPr/>
              </a:pPr>
              <a:t>‹#›</a:t>
            </a:fld>
            <a:endParaRPr lang="en-US"/>
          </a:p>
        </p:txBody>
      </p:sp>
    </p:spTree>
    <p:extLst>
      <p:ext uri="{BB962C8B-B14F-4D97-AF65-F5344CB8AC3E}">
        <p14:creationId xmlns:p14="http://schemas.microsoft.com/office/powerpoint/2010/main" val="220326258"/>
      </p:ext>
    </p:extLst>
  </p:cSld>
  <p:clrMapOvr>
    <a:overrideClrMapping bg1="dk1" tx1="lt1" bg2="dk2" tx2="lt2" accent1="accent1" accent2="accent2" accent3="accent3" accent4="accent4" accent5="accent5" accent6="accent6" hlink="hlink" folHlink="folHlink"/>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764CAE70-B309-4B0D-A8B7-CA45450801B0}" type="datetimeFigureOut">
              <a:rPr lang="en-US"/>
              <a:pPr>
                <a:defRPr/>
              </a:pPr>
              <a:t>9/11/2019</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616E8DFA-37CA-4394-BFF8-770A8725B480}" type="slidenum">
              <a:rPr lang="en-US"/>
              <a:pPr>
                <a:defRPr/>
              </a:pPr>
              <a:t>‹#›</a:t>
            </a:fld>
            <a:endParaRPr lang="en-US"/>
          </a:p>
        </p:txBody>
      </p:sp>
    </p:spTree>
    <p:extLst>
      <p:ext uri="{BB962C8B-B14F-4D97-AF65-F5344CB8AC3E}">
        <p14:creationId xmlns:p14="http://schemas.microsoft.com/office/powerpoint/2010/main" val="4018998273"/>
      </p:ext>
    </p:extLst>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68F567F1-BDFC-4D93-B0C5-0D0217E5B501}" type="datetimeFigureOut">
              <a:rPr lang="en-US"/>
              <a:pPr>
                <a:defRPr/>
              </a:pPr>
              <a:t>9/11/2019</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F33261BB-6080-4950-A70F-13E03B6C9BE4}" type="slidenum">
              <a:rPr lang="en-US"/>
              <a:pPr>
                <a:defRPr/>
              </a:pPr>
              <a:t>‹#›</a:t>
            </a:fld>
            <a:endParaRPr lang="en-US"/>
          </a:p>
        </p:txBody>
      </p:sp>
    </p:spTree>
    <p:extLst>
      <p:ext uri="{BB962C8B-B14F-4D97-AF65-F5344CB8AC3E}">
        <p14:creationId xmlns:p14="http://schemas.microsoft.com/office/powerpoint/2010/main" val="617771259"/>
      </p:ext>
    </p:extLst>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2C9C093D-518C-45C0-B746-06EF1D94C772}" type="datetimeFigureOut">
              <a:rPr lang="en-US"/>
              <a:pPr>
                <a:defRPr/>
              </a:pPr>
              <a:t>9/11/2019</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8F0080EA-53FE-46D1-A757-AD0A56C03D19}" type="slidenum">
              <a:rPr lang="en-US"/>
              <a:pPr>
                <a:defRPr/>
              </a:pPr>
              <a:t>‹#›</a:t>
            </a:fld>
            <a:endParaRPr lang="en-US"/>
          </a:p>
        </p:txBody>
      </p:sp>
    </p:spTree>
    <p:extLst>
      <p:ext uri="{BB962C8B-B14F-4D97-AF65-F5344CB8AC3E}">
        <p14:creationId xmlns:p14="http://schemas.microsoft.com/office/powerpoint/2010/main" val="2512058959"/>
      </p:ext>
    </p:extLst>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304D9E13-4B4F-479D-8B8E-492C2319AF57}" type="datetimeFigureOut">
              <a:rPr lang="en-US"/>
              <a:pPr>
                <a:defRPr/>
              </a:pPr>
              <a:t>9/11/2019</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EFCC86A4-E3E1-47D0-BA4B-BBDFE7166996}" type="slidenum">
              <a:rPr lang="en-US"/>
              <a:pPr>
                <a:defRPr/>
              </a:pPr>
              <a:t>‹#›</a:t>
            </a:fld>
            <a:endParaRPr lang="en-US"/>
          </a:p>
        </p:txBody>
      </p:sp>
    </p:spTree>
    <p:extLst>
      <p:ext uri="{BB962C8B-B14F-4D97-AF65-F5344CB8AC3E}">
        <p14:creationId xmlns:p14="http://schemas.microsoft.com/office/powerpoint/2010/main" val="896575256"/>
      </p:ext>
    </p:extLst>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416143A1-C8F9-4FF9-871F-22B6A1967C0F}" type="datetimeFigureOut">
              <a:rPr lang="en-US"/>
              <a:pPr>
                <a:defRPr/>
              </a:pPr>
              <a:t>9/11/2019</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D34AAF4B-EB31-4B37-A7D6-544BBB3AF2D3}" type="slidenum">
              <a:rPr lang="en-US"/>
              <a:pPr>
                <a:defRPr/>
              </a:pPr>
              <a:t>‹#›</a:t>
            </a:fld>
            <a:endParaRPr lang="en-US"/>
          </a:p>
        </p:txBody>
      </p:sp>
    </p:spTree>
    <p:extLst>
      <p:ext uri="{BB962C8B-B14F-4D97-AF65-F5344CB8AC3E}">
        <p14:creationId xmlns:p14="http://schemas.microsoft.com/office/powerpoint/2010/main" val="2911526581"/>
      </p:ext>
    </p:extLst>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cs typeface="Arial" pitchFamily="34" charset="0"/>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cs typeface="Arial" pitchFamily="34" charset="0"/>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74B3BC94-6A83-4A95-A8E9-89FCD52C52EB}" type="datetimeFigureOut">
              <a:rPr lang="en-US"/>
              <a:pPr>
                <a:defRPr/>
              </a:pPr>
              <a:t>9/11/2019</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A11C29EF-3869-4E09-8061-0EE9B7693E1F}" type="slidenum">
              <a:rPr lang="en-US"/>
              <a:pPr>
                <a:defRPr/>
              </a:pPr>
              <a:t>‹#›</a:t>
            </a:fld>
            <a:endParaRPr lang="en-US"/>
          </a:p>
        </p:txBody>
      </p:sp>
    </p:spTree>
    <p:extLst>
      <p:ext uri="{BB962C8B-B14F-4D97-AF65-F5344CB8AC3E}">
        <p14:creationId xmlns:p14="http://schemas.microsoft.com/office/powerpoint/2010/main" val="4182227077"/>
      </p:ext>
    </p:extLst>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cs typeface="Arial" pitchFamily="34" charset="0"/>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cs typeface="Arial" pitchFamily="34" charset="0"/>
            </a:endParaRPr>
          </a:p>
        </p:txBody>
      </p:sp>
      <p:sp>
        <p:nvSpPr>
          <p:cNvPr id="2052"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2053"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rgbClr val="04617B">
                    <a:shade val="90000"/>
                  </a:srgbClr>
                </a:solidFill>
                <a:latin typeface="Arial" charset="0"/>
                <a:cs typeface="Arial" charset="0"/>
              </a:defRPr>
            </a:lvl1pPr>
          </a:lstStyle>
          <a:p>
            <a:pPr fontAlgn="base">
              <a:spcBef>
                <a:spcPct val="0"/>
              </a:spcBef>
              <a:spcAft>
                <a:spcPct val="0"/>
              </a:spcAft>
              <a:defRPr/>
            </a:pPr>
            <a:fld id="{46D2C5AB-B73F-4917-97B2-6E7436292CA4}" type="datetimeFigureOut">
              <a:rPr lang="en-US"/>
              <a:pPr fontAlgn="base">
                <a:spcBef>
                  <a:spcPct val="0"/>
                </a:spcBef>
                <a:spcAft>
                  <a:spcPct val="0"/>
                </a:spcAft>
                <a:defRPr/>
              </a:pPr>
              <a:t>9/11/2019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rgbClr val="04617B">
                    <a:shade val="90000"/>
                  </a:srgbClr>
                </a:solidFill>
                <a:latin typeface="Arial" charset="0"/>
                <a:cs typeface="Arial" charset="0"/>
              </a:defRPr>
            </a:lvl1pPr>
          </a:lstStyle>
          <a:p>
            <a:pPr fontAlgn="base">
              <a:spcBef>
                <a:spcPct val="0"/>
              </a:spcBef>
              <a:spcAft>
                <a:spcPct val="0"/>
              </a:spcAft>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rgbClr val="04617B">
                    <a:shade val="90000"/>
                  </a:srgbClr>
                </a:solidFill>
                <a:latin typeface="Arial" charset="0"/>
                <a:cs typeface="Arial" charset="0"/>
              </a:defRPr>
            </a:lvl1pPr>
          </a:lstStyle>
          <a:p>
            <a:pPr fontAlgn="base">
              <a:spcBef>
                <a:spcPct val="0"/>
              </a:spcBef>
              <a:spcAft>
                <a:spcPct val="0"/>
              </a:spcAft>
              <a:defRPr/>
            </a:pPr>
            <a:fld id="{5F833D96-47F0-4547-AE18-56C11E0146C4}" type="slidenum">
              <a:rPr lang="en-US"/>
              <a:pPr fontAlgn="base">
                <a:spcBef>
                  <a:spcPct val="0"/>
                </a:spcBef>
                <a:spcAft>
                  <a:spcPct val="0"/>
                </a:spcAft>
                <a:defRPr/>
              </a:pPr>
              <a:t>‹#›</a:t>
            </a:fld>
            <a:endParaRPr lang="en-US"/>
          </a:p>
        </p:txBody>
      </p:sp>
      <p:grpSp>
        <p:nvGrpSpPr>
          <p:cNvPr id="2057"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latin typeface="Arial" charset="0"/>
                <a:cs typeface="Arial" charset="0"/>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latin typeface="Arial" charset="0"/>
                <a:cs typeface="Arial" charset="0"/>
              </a:endParaRPr>
            </a:p>
          </p:txBody>
        </p:sp>
      </p:grpSp>
    </p:spTree>
    <p:extLst>
      <p:ext uri="{BB962C8B-B14F-4D97-AF65-F5344CB8AC3E}">
        <p14:creationId xmlns:p14="http://schemas.microsoft.com/office/powerpoint/2010/main" val="1271663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p:wedge/>
  </p:transition>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16"/>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1027" name="Rectangle 15"/>
          <p:cNvSpPr>
            <a:spLocks noChangeArrowheads="1"/>
          </p:cNvSpPr>
          <p:nvPr/>
        </p:nvSpPr>
        <p:spPr bwMode="white">
          <a:xfrm>
            <a:off x="0" y="0"/>
            <a:ext cx="9144000" cy="139382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1028" name="Rectangle 17"/>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1029" name="Rectangle 18"/>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fontAlgn="base">
              <a:spcBef>
                <a:spcPct val="0"/>
              </a:spcBef>
              <a:spcAft>
                <a:spcPct val="0"/>
              </a:spcAft>
            </a:pPr>
            <a:endParaRPr lang="en-US">
              <a:solidFill>
                <a:prstClr val="black"/>
              </a:solidFill>
              <a:cs typeface="Arial" pitchFamily="34" charset="0"/>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a:solidFill>
                  <a:srgbClr val="FFFFFF"/>
                </a:solidFill>
                <a:latin typeface="+mn-lt"/>
                <a:cs typeface="+mn-cs"/>
              </a:defRPr>
            </a:lvl1pPr>
          </a:lstStyle>
          <a:p>
            <a:pPr>
              <a:defRPr/>
            </a:pPr>
            <a:fld id="{4293145A-0C77-42CA-BDE5-F54C95781113}" type="datetimeFigureOut">
              <a:rPr lang="en-US"/>
              <a:pPr>
                <a:defRPr/>
              </a:pPr>
              <a:t>9/11/2019</a:t>
            </a:fld>
            <a:endParaRPr lang="en-US"/>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fontAlgn="auto" latinLnBrk="0" hangingPunct="1">
              <a:spcBef>
                <a:spcPts val="0"/>
              </a:spcBef>
              <a:spcAft>
                <a:spcPts val="0"/>
              </a:spcAft>
              <a:defRPr kumimoji="0" sz="1200">
                <a:solidFill>
                  <a:srgbClr val="FFFFFF"/>
                </a:solidFill>
                <a:latin typeface="+mn-lt"/>
                <a:cs typeface="+mn-cs"/>
              </a:defRPr>
            </a:lvl1pPr>
          </a:lstStyle>
          <a:p>
            <a:pPr>
              <a:defRPr/>
            </a:pPr>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solidFill>
                <a:prstClr val="black"/>
              </a:solidFill>
              <a:cs typeface="Arial" pitchFamily="34" charset="0"/>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solidFill>
                <a:prstClr val="black"/>
              </a:solidFill>
              <a:cs typeface="Arial" pitchFamily="34" charset="0"/>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fontAlgn="auto" latinLnBrk="0" hangingPunct="1">
              <a:spcBef>
                <a:spcPts val="0"/>
              </a:spcBef>
              <a:spcAft>
                <a:spcPts val="0"/>
              </a:spcAft>
              <a:defRPr kumimoji="0" sz="1600">
                <a:solidFill>
                  <a:schemeClr val="accent3">
                    <a:shade val="75000"/>
                  </a:schemeClr>
                </a:solidFill>
                <a:latin typeface="+mn-lt"/>
                <a:cs typeface="+mn-cs"/>
              </a:defRPr>
            </a:lvl1pPr>
          </a:lstStyle>
          <a:p>
            <a:pPr>
              <a:defRPr/>
            </a:pPr>
            <a:fld id="{463B0422-7558-4725-B7C1-5F6E4A1F668B}" type="slidenum">
              <a:rPr lang="en-US">
                <a:solidFill>
                  <a:srgbClr val="9C007F">
                    <a:shade val="75000"/>
                  </a:srgbClr>
                </a:solidFill>
              </a:rPr>
              <a:pPr>
                <a:defRPr/>
              </a:pPr>
              <a:t>‹#›</a:t>
            </a:fld>
            <a:endParaRPr lang="en-US">
              <a:solidFill>
                <a:srgbClr val="9C007F">
                  <a:shade val="75000"/>
                </a:srgbClr>
              </a:solidFill>
            </a:endParaRPr>
          </a:p>
        </p:txBody>
      </p:sp>
      <p:sp>
        <p:nvSpPr>
          <p:cNvPr id="1038" name="Title Placeholder 21"/>
          <p:cNvSpPr>
            <a:spLocks noGrp="1"/>
          </p:cNvSpPr>
          <p:nvPr>
            <p:ph type="title"/>
          </p:nvPr>
        </p:nvSpPr>
        <p:spPr bwMode="auto">
          <a:xfrm>
            <a:off x="301625" y="228600"/>
            <a:ext cx="85344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1625241046"/>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rtl="0" eaLnBrk="0" fontAlgn="base" hangingPunct="0">
        <a:spcBef>
          <a:spcPct val="0"/>
        </a:spcBef>
        <a:spcAft>
          <a:spcPct val="0"/>
        </a:spcAft>
        <a:defRPr sz="3300" kern="1200">
          <a:solidFill>
            <a:srgbClr val="89006F"/>
          </a:solidFill>
          <a:latin typeface="+mj-lt"/>
          <a:ea typeface="+mj-ea"/>
          <a:cs typeface="+mj-cs"/>
        </a:defRPr>
      </a:lvl1pPr>
      <a:lvl2pPr algn="ctr" rtl="0" eaLnBrk="0" fontAlgn="base" hangingPunct="0">
        <a:spcBef>
          <a:spcPct val="0"/>
        </a:spcBef>
        <a:spcAft>
          <a:spcPct val="0"/>
        </a:spcAft>
        <a:defRPr sz="3300">
          <a:solidFill>
            <a:srgbClr val="89006F"/>
          </a:solidFill>
          <a:latin typeface="Georgia" pitchFamily="18" charset="0"/>
        </a:defRPr>
      </a:lvl2pPr>
      <a:lvl3pPr algn="ctr" rtl="0" eaLnBrk="0" fontAlgn="base" hangingPunct="0">
        <a:spcBef>
          <a:spcPct val="0"/>
        </a:spcBef>
        <a:spcAft>
          <a:spcPct val="0"/>
        </a:spcAft>
        <a:defRPr sz="3300">
          <a:solidFill>
            <a:srgbClr val="89006F"/>
          </a:solidFill>
          <a:latin typeface="Georgia" pitchFamily="18" charset="0"/>
        </a:defRPr>
      </a:lvl3pPr>
      <a:lvl4pPr algn="ctr" rtl="0" eaLnBrk="0" fontAlgn="base" hangingPunct="0">
        <a:spcBef>
          <a:spcPct val="0"/>
        </a:spcBef>
        <a:spcAft>
          <a:spcPct val="0"/>
        </a:spcAft>
        <a:defRPr sz="3300">
          <a:solidFill>
            <a:srgbClr val="89006F"/>
          </a:solidFill>
          <a:latin typeface="Georgia" pitchFamily="18" charset="0"/>
        </a:defRPr>
      </a:lvl4pPr>
      <a:lvl5pPr algn="ctr" rtl="0" eaLnBrk="0" fontAlgn="base" hangingPunct="0">
        <a:spcBef>
          <a:spcPct val="0"/>
        </a:spcBef>
        <a:spcAft>
          <a:spcPct val="0"/>
        </a:spcAft>
        <a:defRPr sz="3300">
          <a:solidFill>
            <a:srgbClr val="89006F"/>
          </a:solidFill>
          <a:latin typeface="Georgia" pitchFamily="18" charset="0"/>
        </a:defRPr>
      </a:lvl5pPr>
      <a:lvl6pPr marL="457200" algn="ctr" rtl="0" fontAlgn="base">
        <a:spcBef>
          <a:spcPct val="0"/>
        </a:spcBef>
        <a:spcAft>
          <a:spcPct val="0"/>
        </a:spcAft>
        <a:defRPr sz="3300">
          <a:solidFill>
            <a:srgbClr val="89006F"/>
          </a:solidFill>
          <a:latin typeface="Georgia" pitchFamily="18" charset="0"/>
        </a:defRPr>
      </a:lvl6pPr>
      <a:lvl7pPr marL="914400" algn="ctr" rtl="0" fontAlgn="base">
        <a:spcBef>
          <a:spcPct val="0"/>
        </a:spcBef>
        <a:spcAft>
          <a:spcPct val="0"/>
        </a:spcAft>
        <a:defRPr sz="3300">
          <a:solidFill>
            <a:srgbClr val="89006F"/>
          </a:solidFill>
          <a:latin typeface="Georgia" pitchFamily="18" charset="0"/>
        </a:defRPr>
      </a:lvl7pPr>
      <a:lvl8pPr marL="1371600" algn="ctr" rtl="0" fontAlgn="base">
        <a:spcBef>
          <a:spcPct val="0"/>
        </a:spcBef>
        <a:spcAft>
          <a:spcPct val="0"/>
        </a:spcAft>
        <a:defRPr sz="3300">
          <a:solidFill>
            <a:srgbClr val="89006F"/>
          </a:solidFill>
          <a:latin typeface="Georgia" pitchFamily="18" charset="0"/>
        </a:defRPr>
      </a:lvl8pPr>
      <a:lvl9pPr marL="1828800" algn="ctr" rtl="0" fontAlgn="base">
        <a:spcBef>
          <a:spcPct val="0"/>
        </a:spcBef>
        <a:spcAft>
          <a:spcPct val="0"/>
        </a:spcAft>
        <a:defRPr sz="3300">
          <a:solidFill>
            <a:srgbClr val="89006F"/>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9C007F"/>
        </a:buClr>
        <a:buSzPct val="7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68007F"/>
        </a:buClr>
        <a:buSzPct val="70000"/>
        <a:buFont typeface="Wingdings"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005BD3"/>
        </a:buClr>
        <a:buChar char="•"/>
        <a:defRPr sz="20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dr_m_hafez@hotmail.com" TargetMode="External"/><Relationship Id="rId2" Type="http://schemas.openxmlformats.org/officeDocument/2006/relationships/hyperlink" Target="mailto:mohhafez@ksu.edu.sa" TargetMode="Externa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hyperlink" Target="mailto:dr_h_mohamed@yahoo.com"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9" descr="full-20earth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125682"/>
            <a:ext cx="5715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WordArt 6"/>
          <p:cNvSpPr>
            <a:spLocks noChangeArrowheads="1" noChangeShapeType="1" noTextEdit="1"/>
          </p:cNvSpPr>
          <p:nvPr/>
        </p:nvSpPr>
        <p:spPr bwMode="auto">
          <a:xfrm>
            <a:off x="2057400" y="2217262"/>
            <a:ext cx="4608512" cy="3150840"/>
          </a:xfrm>
          <a:prstGeom prst="rect">
            <a:avLst/>
          </a:prstGeom>
        </p:spPr>
        <p:txBody>
          <a:bodyPr wrap="none" fromWordArt="1">
            <a:prstTxWarp prst="textPlain">
              <a:avLst>
                <a:gd name="adj" fmla="val 50000"/>
              </a:avLst>
            </a:prstTxWarp>
          </a:bodyPr>
          <a:lstStyle/>
          <a:p>
            <a:pPr algn="ctr" rtl="1" fontAlgn="base">
              <a:spcBef>
                <a:spcPct val="0"/>
              </a:spcBef>
              <a:spcAft>
                <a:spcPct val="0"/>
              </a:spcAft>
              <a:defRPr/>
            </a:pPr>
            <a:r>
              <a:rPr lang="ar-EG" sz="3600" kern="10" dirty="0">
                <a:ln w="1587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Times New Roman"/>
                <a:ea typeface="ＭＳ Ｐゴシック" pitchFamily="-111" charset="-128"/>
                <a:cs typeface="Simplified Arabic" pitchFamily="18" charset="-78"/>
              </a:rPr>
              <a:t> </a:t>
            </a:r>
            <a:r>
              <a:rPr lang="ar-EG" sz="3600" kern="10" dirty="0" smtClean="0">
                <a:ln w="1587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Times New Roman"/>
                <a:ea typeface="ＭＳ Ｐゴシック" pitchFamily="-111" charset="-128"/>
                <a:cs typeface="Simplified Arabic" pitchFamily="18" charset="-78"/>
              </a:rPr>
              <a:t>ا</a:t>
            </a:r>
            <a:r>
              <a:rPr lang="ar-SA" sz="3600" kern="10" dirty="0" smtClean="0">
                <a:ln w="1587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Times New Roman"/>
                <a:ea typeface="ＭＳ Ｐゴシック" pitchFamily="-111" charset="-128"/>
                <a:cs typeface="Simplified Arabic" pitchFamily="18" charset="-78"/>
              </a:rPr>
              <a:t>لمساحة المستوية</a:t>
            </a:r>
            <a:r>
              <a:rPr lang="ar-EG" sz="3600" kern="10" dirty="0" smtClean="0">
                <a:ln w="1587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Times New Roman"/>
                <a:ea typeface="ＭＳ Ｐゴシック" pitchFamily="-111" charset="-128"/>
                <a:cs typeface="Simplified Arabic" pitchFamily="18" charset="-78"/>
              </a:rPr>
              <a:t> </a:t>
            </a:r>
            <a:r>
              <a:rPr lang="ar-EG" sz="3600" kern="10" dirty="0">
                <a:ln w="1587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Times New Roman"/>
                <a:ea typeface="ＭＳ Ｐゴシック" pitchFamily="-111" charset="-128"/>
                <a:cs typeface="Simplified Arabic" pitchFamily="18" charset="-78"/>
              </a:rPr>
              <a:t>الطبوغرافية</a:t>
            </a:r>
          </a:p>
          <a:p>
            <a:pPr algn="ctr" rtl="1" fontAlgn="base">
              <a:spcBef>
                <a:spcPct val="0"/>
              </a:spcBef>
              <a:spcAft>
                <a:spcPct val="0"/>
              </a:spcAft>
              <a:defRPr/>
            </a:pPr>
            <a:r>
              <a:rPr lang="en-US" sz="3600" kern="10" dirty="0" smtClean="0">
                <a:ln w="1587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Times New Roman"/>
                <a:ea typeface="ＭＳ Ｐゴシック" pitchFamily="-111" charset="-128"/>
                <a:cs typeface="Simplified Arabic" pitchFamily="18" charset="-78"/>
              </a:rPr>
              <a:t>Topographic Survey</a:t>
            </a:r>
            <a:endParaRPr lang="en-US" sz="3600" kern="10" dirty="0">
              <a:ln w="1587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Times New Roman"/>
              <a:ea typeface="ＭＳ Ｐゴシック" pitchFamily="-111" charset="-128"/>
              <a:cs typeface="Simplified Arabic" pitchFamily="18" charset="-78"/>
            </a:endParaRPr>
          </a:p>
        </p:txBody>
      </p:sp>
      <p:sp>
        <p:nvSpPr>
          <p:cNvPr id="25604" name="WordArt 7"/>
          <p:cNvSpPr>
            <a:spLocks noChangeArrowheads="1" noChangeShapeType="1" noTextEdit="1"/>
          </p:cNvSpPr>
          <p:nvPr/>
        </p:nvSpPr>
        <p:spPr bwMode="auto">
          <a:xfrm>
            <a:off x="3276600" y="5715000"/>
            <a:ext cx="2628900" cy="7239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fontAlgn="base">
              <a:spcBef>
                <a:spcPct val="0"/>
              </a:spcBef>
              <a:spcAft>
                <a:spcPct val="0"/>
              </a:spcAft>
            </a:pPr>
            <a:r>
              <a:rPr lang="en-US" sz="3600" kern="10" dirty="0" smtClean="0">
                <a:gradFill rotWithShape="1">
                  <a:gsLst>
                    <a:gs pos="0">
                      <a:srgbClr val="AAAAAA"/>
                    </a:gs>
                    <a:gs pos="100000">
                      <a:srgbClr val="FFFFFF"/>
                    </a:gs>
                  </a:gsLst>
                  <a:lin ang="5400000" scaled="1"/>
                </a:gradFill>
                <a:effectLst>
                  <a:outerShdw dist="45791" dir="3378596" algn="ctr" rotWithShape="0">
                    <a:srgbClr val="4D4D4D">
                      <a:alpha val="79999"/>
                    </a:srgbClr>
                  </a:outerShdw>
                </a:effectLst>
                <a:latin typeface="Arial Black"/>
                <a:cs typeface="Arial" pitchFamily="34" charset="0"/>
              </a:rPr>
              <a:t>Pro</a:t>
            </a:r>
            <a:r>
              <a:rPr lang="en-US" sz="3600" kern="10" dirty="0" smtClean="0">
                <a:gradFill rotWithShape="1">
                  <a:gsLst>
                    <a:gs pos="0">
                      <a:srgbClr val="AAAAAA"/>
                    </a:gs>
                    <a:gs pos="100000">
                      <a:srgbClr val="FFFFFF"/>
                    </a:gs>
                  </a:gsLst>
                  <a:lin ang="5400000" scaled="1"/>
                </a:gradFill>
                <a:effectLst>
                  <a:outerShdw dist="45791" dir="3378596" algn="ctr" rotWithShape="0">
                    <a:srgbClr val="4D4D4D">
                      <a:alpha val="79999"/>
                    </a:srgbClr>
                  </a:outerShdw>
                </a:effectLst>
                <a:latin typeface="Arial Black"/>
                <a:cs typeface="Arial" pitchFamily="34" charset="0"/>
              </a:rPr>
              <a:t>. </a:t>
            </a:r>
            <a:r>
              <a:rPr lang="en-US" sz="3600" kern="10" dirty="0">
                <a:gradFill rotWithShape="1">
                  <a:gsLst>
                    <a:gs pos="0">
                      <a:srgbClr val="AAAAAA"/>
                    </a:gs>
                    <a:gs pos="100000">
                      <a:srgbClr val="FFFFFF"/>
                    </a:gs>
                  </a:gsLst>
                  <a:lin ang="5400000" scaled="1"/>
                </a:gradFill>
                <a:effectLst>
                  <a:outerShdw dist="45791" dir="3378596" algn="ctr" rotWithShape="0">
                    <a:srgbClr val="4D4D4D">
                      <a:alpha val="79999"/>
                    </a:srgbClr>
                  </a:outerShdw>
                </a:effectLst>
                <a:latin typeface="Arial Black"/>
                <a:cs typeface="Arial" pitchFamily="34" charset="0"/>
              </a:rPr>
              <a:t>Mohamed Hafez</a:t>
            </a:r>
          </a:p>
        </p:txBody>
      </p:sp>
    </p:spTree>
    <p:extLst>
      <p:ext uri="{BB962C8B-B14F-4D97-AF65-F5344CB8AC3E}">
        <p14:creationId xmlns:p14="http://schemas.microsoft.com/office/powerpoint/2010/main" val="1074881329"/>
      </p:ext>
    </p:extLst>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890391"/>
            <a:ext cx="4419600" cy="707886"/>
          </a:xfrm>
          <a:prstGeom prst="rect">
            <a:avLst/>
          </a:prstGeom>
        </p:spPr>
        <p:txBody>
          <a:bodyPr wrap="square">
            <a:spAutoFit/>
          </a:bodyPr>
          <a:lstStyle/>
          <a:p>
            <a:pPr algn="ctr"/>
            <a:r>
              <a:rPr lang="en-US" sz="4000" b="1" dirty="0">
                <a:ln w="31550" cmpd="sng">
                  <a:gradFill>
                    <a:gsLst>
                      <a:gs pos="25000">
                        <a:srgbClr val="0F6FC6">
                          <a:shade val="25000"/>
                          <a:satMod val="190000"/>
                        </a:srgbClr>
                      </a:gs>
                      <a:gs pos="80000">
                        <a:srgbClr val="0F6FC6">
                          <a:tint val="75000"/>
                          <a:satMod val="190000"/>
                        </a:srgbClr>
                      </a:gs>
                    </a:gsLst>
                    <a:lin ang="5400000"/>
                  </a:gradFill>
                  <a:prstDash val="solid"/>
                </a:ln>
                <a:solidFill>
                  <a:srgbClr val="FFFFFF"/>
                </a:solidFill>
                <a:effectLst>
                  <a:outerShdw blurRad="41275" dist="12700" dir="12000000" algn="tl" rotWithShape="0">
                    <a:srgbClr val="000000">
                      <a:alpha val="40000"/>
                    </a:srgbClr>
                  </a:outerShdw>
                </a:effectLst>
              </a:rPr>
              <a:t>To Be Continued</a:t>
            </a:r>
          </a:p>
        </p:txBody>
      </p:sp>
    </p:spTree>
    <p:extLst>
      <p:ext uri="{BB962C8B-B14F-4D97-AF65-F5344CB8AC3E}">
        <p14:creationId xmlns:p14="http://schemas.microsoft.com/office/powerpoint/2010/main" val="21164069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685800" y="1219200"/>
            <a:ext cx="7620000" cy="4114800"/>
          </a:xfrm>
        </p:spPr>
      </p:pic>
    </p:spTree>
    <p:extLst>
      <p:ext uri="{BB962C8B-B14F-4D97-AF65-F5344CB8AC3E}">
        <p14:creationId xmlns:p14="http://schemas.microsoft.com/office/powerpoint/2010/main" val="1318558661"/>
      </p:ext>
    </p:extLst>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Placeholder 2"/>
          <p:cNvSpPr>
            <a:spLocks noGrp="1"/>
          </p:cNvSpPr>
          <p:nvPr>
            <p:ph type="body" idx="2"/>
          </p:nvPr>
        </p:nvSpPr>
        <p:spPr>
          <a:xfrm>
            <a:off x="685800" y="2057400"/>
            <a:ext cx="2743200" cy="4191000"/>
          </a:xfrm>
        </p:spPr>
        <p:txBody>
          <a:bodyPr/>
          <a:lstStyle/>
          <a:p>
            <a:pPr algn="just" rtl="1"/>
            <a:r>
              <a:rPr lang="ar-EG" sz="3200" b="1" smtClean="0">
                <a:solidFill>
                  <a:srgbClr val="04617B"/>
                </a:solidFill>
                <a:ea typeface="Majalla UI"/>
              </a:rPr>
              <a:t>من لايري في يومه ما يستحق الابتسامة فليغلق عينيه بضع دقائق وليعلم أن رؤية النور وحدها تستحق الابتسامة....</a:t>
            </a:r>
            <a:endParaRPr lang="en-US" sz="3200" b="1" smtClean="0">
              <a:solidFill>
                <a:srgbClr val="04617B"/>
              </a:solidFill>
            </a:endParaRPr>
          </a:p>
          <a:p>
            <a:pPr algn="just" rtl="1"/>
            <a:endParaRPr lang="en-US" smtClean="0"/>
          </a:p>
        </p:txBody>
      </p:sp>
      <p:pic>
        <p:nvPicPr>
          <p:cNvPr id="27651"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733800" y="2133600"/>
            <a:ext cx="5111750" cy="2840038"/>
          </a:xfrm>
        </p:spPr>
      </p:pic>
      <p:sp>
        <p:nvSpPr>
          <p:cNvPr id="5" name="Title 4"/>
          <p:cNvSpPr>
            <a:spLocks noGrp="1"/>
          </p:cNvSpPr>
          <p:nvPr>
            <p:ph type="title"/>
          </p:nvPr>
        </p:nvSpPr>
        <p:spPr>
          <a:extLst/>
        </p:spPr>
        <p:txBody>
          <a:bodyPr lIns="91440" rIns="91440" bIns="45720">
            <a:spAutoFit/>
          </a:bodyPr>
          <a:lstStyle/>
          <a:p>
            <a:pPr algn="ctr">
              <a:defRPr/>
            </a:pPr>
            <a:r>
              <a:rPr lang="ar-EG"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ابتسم</a:t>
            </a:r>
            <a:endParaRPr lang="en-US"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3137695029"/>
      </p:ext>
    </p:extLst>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042988" y="1295400"/>
            <a:ext cx="6985000" cy="4419600"/>
          </a:xfrm>
        </p:spPr>
      </p:pic>
    </p:spTree>
    <p:extLst>
      <p:ext uri="{BB962C8B-B14F-4D97-AF65-F5344CB8AC3E}">
        <p14:creationId xmlns:p14="http://schemas.microsoft.com/office/powerpoint/2010/main" val="985005165"/>
      </p:ext>
    </p:extLst>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990600"/>
            <a:ext cx="8229600" cy="742950"/>
          </a:xfrm>
        </p:spPr>
        <p:txBody>
          <a:bodyPr/>
          <a:lstStyle/>
          <a:p>
            <a:pPr algn="ctr" rtl="1"/>
            <a:r>
              <a:rPr lang="ar-EG" b="1" dirty="0" smtClean="0"/>
              <a:t>أهداف المقرر</a:t>
            </a:r>
            <a:endParaRPr lang="en-US" b="1" dirty="0" smtClean="0"/>
          </a:p>
        </p:txBody>
      </p:sp>
      <p:sp>
        <p:nvSpPr>
          <p:cNvPr id="17411" name="Content Placeholder 2"/>
          <p:cNvSpPr>
            <a:spLocks noGrp="1"/>
          </p:cNvSpPr>
          <p:nvPr>
            <p:ph idx="1"/>
          </p:nvPr>
        </p:nvSpPr>
        <p:spPr>
          <a:xfrm>
            <a:off x="457200" y="2057400"/>
            <a:ext cx="8229600" cy="3657600"/>
          </a:xfrm>
        </p:spPr>
        <p:txBody>
          <a:bodyPr/>
          <a:lstStyle/>
          <a:p>
            <a:pPr algn="just" rtl="1">
              <a:defRPr/>
            </a:pPr>
            <a:r>
              <a:rPr lang="ar-EG" sz="2800" b="1" dirty="0" smtClean="0">
                <a:ea typeface="Majalla UI"/>
              </a:rPr>
              <a:t>معرفة </a:t>
            </a:r>
            <a:r>
              <a:rPr lang="ar-EG" sz="2800" b="1" dirty="0">
                <a:ea typeface="Majalla UI"/>
              </a:rPr>
              <a:t>مفاهيم وأسس المساحة </a:t>
            </a:r>
            <a:r>
              <a:rPr lang="ar-EG" sz="2800" b="1" dirty="0" smtClean="0">
                <a:ea typeface="Majalla UI"/>
              </a:rPr>
              <a:t>المستوية.</a:t>
            </a:r>
            <a:endParaRPr lang="ar-EG" sz="2800" b="1" dirty="0" smtClean="0">
              <a:ea typeface="Majalla UI"/>
            </a:endParaRPr>
          </a:p>
          <a:p>
            <a:pPr algn="just" rtl="1">
              <a:defRPr/>
            </a:pPr>
            <a:r>
              <a:rPr lang="ar-EG" sz="2800" b="1" dirty="0" smtClean="0">
                <a:ea typeface="Majalla UI"/>
              </a:rPr>
              <a:t>معرفة </a:t>
            </a:r>
            <a:r>
              <a:rPr lang="ar-EG" sz="2800" b="1" dirty="0">
                <a:ea typeface="Majalla UI"/>
              </a:rPr>
              <a:t>مفاهيم وأسس المساحة </a:t>
            </a:r>
            <a:r>
              <a:rPr lang="ar-EG" sz="2800" b="1" dirty="0" smtClean="0">
                <a:ea typeface="Majalla UI"/>
              </a:rPr>
              <a:t>الطبوغرافية.</a:t>
            </a:r>
            <a:endParaRPr lang="en-US" sz="2800" b="1" dirty="0" smtClean="0">
              <a:ea typeface="Majalla UI"/>
            </a:endParaRPr>
          </a:p>
          <a:p>
            <a:pPr algn="just" rtl="1">
              <a:defRPr/>
            </a:pPr>
            <a:r>
              <a:rPr lang="ar-EG" sz="2800" b="1" dirty="0" smtClean="0">
                <a:ea typeface="Majalla UI"/>
              </a:rPr>
              <a:t>توضيح </a:t>
            </a:r>
            <a:r>
              <a:rPr lang="ar-SA" sz="2800" b="1" dirty="0" smtClean="0">
                <a:ea typeface="Majalla UI"/>
              </a:rPr>
              <a:t>عملية </a:t>
            </a:r>
            <a:r>
              <a:rPr lang="ar-EG" sz="2800" b="1" dirty="0" smtClean="0">
                <a:ea typeface="Majalla UI"/>
              </a:rPr>
              <a:t>الرفع </a:t>
            </a:r>
            <a:r>
              <a:rPr lang="ar-EG" sz="2800" b="1" dirty="0">
                <a:ea typeface="Majalla UI"/>
              </a:rPr>
              <a:t>المساحي بالأجهزة المختلفة.</a:t>
            </a:r>
            <a:endParaRPr lang="ar-EG" sz="2800" b="1" dirty="0" smtClean="0">
              <a:ea typeface="Majalla UI"/>
            </a:endParaRPr>
          </a:p>
          <a:p>
            <a:pPr algn="just" rtl="1">
              <a:defRPr/>
            </a:pPr>
            <a:r>
              <a:rPr lang="ar-EG" sz="2800" b="1" dirty="0" smtClean="0">
                <a:ea typeface="Majalla UI"/>
              </a:rPr>
              <a:t>توقيع </a:t>
            </a:r>
            <a:r>
              <a:rPr lang="ar-EG" sz="2800" b="1" dirty="0">
                <a:ea typeface="Majalla UI"/>
              </a:rPr>
              <a:t>البيانات المساحية وتحويلها إلى خرائط.</a:t>
            </a:r>
            <a:endParaRPr lang="ar-EG" sz="2800" b="1" dirty="0" smtClean="0">
              <a:ea typeface="Majalla UI"/>
            </a:endParaRPr>
          </a:p>
          <a:p>
            <a:pPr algn="just" rtl="1">
              <a:defRPr/>
            </a:pPr>
            <a:r>
              <a:rPr lang="ar-EG" sz="2800" b="1" dirty="0" smtClean="0">
                <a:ea typeface="Majalla UI"/>
              </a:rPr>
              <a:t>اختيار </a:t>
            </a:r>
            <a:r>
              <a:rPr lang="ar-EG" sz="2800" b="1" dirty="0">
                <a:ea typeface="Majalla UI"/>
              </a:rPr>
              <a:t>الأدوات المساحية </a:t>
            </a:r>
            <a:r>
              <a:rPr lang="ar-EG" sz="2800" b="1" dirty="0" smtClean="0">
                <a:ea typeface="Majalla UI"/>
              </a:rPr>
              <a:t>المناسبة </a:t>
            </a:r>
            <a:r>
              <a:rPr lang="ar-EG" sz="2800" b="1" dirty="0">
                <a:ea typeface="Majalla UI"/>
              </a:rPr>
              <a:t>لكل </a:t>
            </a:r>
            <a:r>
              <a:rPr lang="ar-EG" sz="2800" b="1" dirty="0" smtClean="0">
                <a:ea typeface="Majalla UI"/>
              </a:rPr>
              <a:t>مشروع </a:t>
            </a:r>
            <a:r>
              <a:rPr lang="ar-EG" sz="2800" b="1" dirty="0">
                <a:ea typeface="Majalla UI"/>
              </a:rPr>
              <a:t>قبل بدء </a:t>
            </a:r>
            <a:r>
              <a:rPr lang="ar-EG" sz="2800" b="1" dirty="0" smtClean="0">
                <a:ea typeface="Majalla UI"/>
              </a:rPr>
              <a:t>بالعمل</a:t>
            </a:r>
            <a:r>
              <a:rPr lang="ar-SA" sz="2800" b="1" dirty="0" smtClean="0">
                <a:ea typeface="Majalla UI"/>
              </a:rPr>
              <a:t> به</a:t>
            </a:r>
            <a:r>
              <a:rPr lang="ar-EG" sz="2800" b="1" dirty="0" smtClean="0">
                <a:ea typeface="Majalla UI"/>
              </a:rPr>
              <a:t>.</a:t>
            </a:r>
            <a:endParaRPr lang="ar-SA" sz="2800" b="1" dirty="0" smtClean="0">
              <a:ea typeface="Majalla UI"/>
            </a:endParaRPr>
          </a:p>
          <a:p>
            <a:pPr algn="just" rtl="1">
              <a:defRPr/>
            </a:pPr>
            <a:r>
              <a:rPr lang="ar-EG" sz="2800" b="1" dirty="0">
                <a:ea typeface="Majalla UI"/>
              </a:rPr>
              <a:t>اختيار الأساليب </a:t>
            </a:r>
            <a:r>
              <a:rPr lang="ar-EG" sz="2800" b="1" dirty="0" smtClean="0">
                <a:ea typeface="Majalla UI"/>
              </a:rPr>
              <a:t>المساحية </a:t>
            </a:r>
            <a:r>
              <a:rPr lang="ar-EG" sz="2800" b="1" dirty="0">
                <a:ea typeface="Majalla UI"/>
              </a:rPr>
              <a:t>المناسبة لكل منطقة </a:t>
            </a:r>
            <a:r>
              <a:rPr lang="ar-EG" sz="2800" b="1" dirty="0" smtClean="0">
                <a:ea typeface="Majalla UI"/>
              </a:rPr>
              <a:t>قبل </a:t>
            </a:r>
            <a:r>
              <a:rPr lang="ar-EG" sz="2800" b="1" dirty="0">
                <a:ea typeface="Majalla UI"/>
              </a:rPr>
              <a:t>بدء </a:t>
            </a:r>
            <a:r>
              <a:rPr lang="ar-EG" sz="2800" b="1" dirty="0" smtClean="0">
                <a:ea typeface="Majalla UI"/>
              </a:rPr>
              <a:t>بالعمل</a:t>
            </a:r>
            <a:r>
              <a:rPr lang="ar-SA" sz="2800" b="1" dirty="0" smtClean="0">
                <a:ea typeface="Majalla UI"/>
              </a:rPr>
              <a:t> بها</a:t>
            </a:r>
            <a:endParaRPr lang="ar-EG" sz="2800" b="1" dirty="0" smtClean="0">
              <a:ea typeface="Majalla UI"/>
            </a:endParaRPr>
          </a:p>
          <a:p>
            <a:pPr marL="0" indent="0" algn="just" rtl="1">
              <a:buFont typeface="Wingdings 2" pitchFamily="18" charset="2"/>
              <a:buNone/>
              <a:defRPr/>
            </a:pPr>
            <a:endParaRPr lang="en-US" sz="2800" b="1" dirty="0" smtClean="0"/>
          </a:p>
        </p:txBody>
      </p:sp>
    </p:spTree>
    <p:extLst>
      <p:ext uri="{BB962C8B-B14F-4D97-AF65-F5344CB8AC3E}">
        <p14:creationId xmlns:p14="http://schemas.microsoft.com/office/powerpoint/2010/main" val="1105934320"/>
      </p:ext>
    </p:extLst>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704850"/>
            <a:ext cx="8229600" cy="563563"/>
          </a:xfrm>
        </p:spPr>
        <p:txBody>
          <a:bodyPr/>
          <a:lstStyle/>
          <a:p>
            <a:pPr algn="ctr" rtl="1"/>
            <a:r>
              <a:rPr lang="ar-EG" b="1" smtClean="0"/>
              <a:t>وصف المقرر</a:t>
            </a:r>
            <a:endParaRPr lang="en-US" b="1" smtClean="0"/>
          </a:p>
        </p:txBody>
      </p:sp>
      <p:sp>
        <p:nvSpPr>
          <p:cNvPr id="30723" name="Content Placeholder 2"/>
          <p:cNvSpPr>
            <a:spLocks noGrp="1"/>
          </p:cNvSpPr>
          <p:nvPr>
            <p:ph idx="1"/>
          </p:nvPr>
        </p:nvSpPr>
        <p:spPr>
          <a:xfrm>
            <a:off x="457200" y="1341438"/>
            <a:ext cx="8229600" cy="5183187"/>
          </a:xfrm>
        </p:spPr>
        <p:txBody>
          <a:bodyPr/>
          <a:lstStyle/>
          <a:p>
            <a:pPr algn="just" rtl="1"/>
            <a:r>
              <a:rPr lang="ar-EG" sz="2000" b="1" dirty="0">
                <a:ea typeface="Majalla UI"/>
              </a:rPr>
              <a:t>يدرس المقرر أسس وأساليب المساحة </a:t>
            </a:r>
            <a:r>
              <a:rPr lang="ar-EG" sz="2000" b="1" dirty="0" smtClean="0">
                <a:ea typeface="Majalla UI"/>
              </a:rPr>
              <a:t>المستوية</a:t>
            </a:r>
            <a:r>
              <a:rPr lang="ar-SA" sz="2000" b="1" dirty="0" smtClean="0">
                <a:ea typeface="Majalla UI"/>
              </a:rPr>
              <a:t> والطبوغرافية</a:t>
            </a:r>
            <a:r>
              <a:rPr lang="ar-EG" sz="2000" b="1" dirty="0" smtClean="0">
                <a:ea typeface="Majalla UI"/>
              </a:rPr>
              <a:t>، </a:t>
            </a:r>
            <a:r>
              <a:rPr lang="ar-EG" sz="2000" b="1" dirty="0">
                <a:ea typeface="Majalla UI"/>
              </a:rPr>
              <a:t>والرفع المساحي، واستخدام الأجهزة والأدوات المساحية في قياس الأطوال، وقياس الزوايا الأفقية والرأسية للمضلعات، وطرائق تصحيح الأرصاد وتوقيعها بالمقاييس المناسبة. ويشتمل المقرر على رفع المضلعات، وعمل الميزانيات للقطاعات الطولية والعرضية، وحساب كميات الحفر والردم من القطاعات وكذا من الخريطة الكنتورية. </a:t>
            </a:r>
            <a:r>
              <a:rPr lang="ar-SA" sz="2000" b="1" dirty="0" smtClean="0">
                <a:ea typeface="Majalla UI"/>
              </a:rPr>
              <a:t>و</a:t>
            </a:r>
            <a:r>
              <a:rPr lang="ar-EG" sz="2000" b="1" dirty="0" smtClean="0">
                <a:ea typeface="Majalla UI"/>
              </a:rPr>
              <a:t>يستخدم </a:t>
            </a:r>
            <a:r>
              <a:rPr lang="ar-EG" sz="2000" b="1" dirty="0">
                <a:ea typeface="Majalla UI"/>
              </a:rPr>
              <a:t>لهذا الغرض أجهزة الرفع المساحي مثل </a:t>
            </a:r>
            <a:r>
              <a:rPr lang="ar-EG" sz="2000" b="1" dirty="0" err="1">
                <a:ea typeface="Majalla UI"/>
              </a:rPr>
              <a:t>التيودوليت</a:t>
            </a:r>
            <a:r>
              <a:rPr lang="ar-EG" sz="2000" b="1" dirty="0">
                <a:ea typeface="Majalla UI"/>
              </a:rPr>
              <a:t>، والمحطة الشاملة، وأجهزة القياس الإلكترونية، وغيرها من الأجهزة والبرامج ذات العلاقة، لتحديد المواقع الأرضية وتوقيعها رقميا في شكل مخططات وخرائط </a:t>
            </a:r>
            <a:r>
              <a:rPr lang="ar-EG" sz="2000" b="1" dirty="0" smtClean="0">
                <a:ea typeface="Majalla UI"/>
              </a:rPr>
              <a:t>نهائية</a:t>
            </a:r>
            <a:r>
              <a:rPr lang="ar-SA" sz="2000" b="1" dirty="0" smtClean="0">
                <a:ea typeface="Majalla UI"/>
              </a:rPr>
              <a:t>.</a:t>
            </a:r>
          </a:p>
          <a:p>
            <a:pPr algn="just" rtl="1"/>
            <a:r>
              <a:rPr lang="ar-EG" sz="2000" b="1" dirty="0" smtClean="0">
                <a:ea typeface="Majalla UI"/>
              </a:rPr>
              <a:t>طرق </a:t>
            </a:r>
            <a:r>
              <a:rPr lang="ar-EG" sz="2000" b="1" dirty="0" smtClean="0">
                <a:ea typeface="Majalla UI"/>
              </a:rPr>
              <a:t>التقويم: تحريري </a:t>
            </a:r>
            <a:r>
              <a:rPr lang="ar-EG" sz="2000" b="1" dirty="0" smtClean="0">
                <a:ea typeface="Majalla UI"/>
              </a:rPr>
              <a:t>و</a:t>
            </a:r>
            <a:r>
              <a:rPr lang="ar-SA" sz="2000" b="1" dirty="0" smtClean="0">
                <a:ea typeface="Majalla UI"/>
              </a:rPr>
              <a:t>عملي</a:t>
            </a:r>
            <a:r>
              <a:rPr lang="ar-EG" sz="2000" b="1" dirty="0" smtClean="0">
                <a:ea typeface="Majalla UI"/>
              </a:rPr>
              <a:t> </a:t>
            </a:r>
            <a:r>
              <a:rPr lang="ar-EG" sz="2000" b="1" dirty="0" smtClean="0">
                <a:ea typeface="Majalla UI"/>
              </a:rPr>
              <a:t>وحضور المحاضرات  وأعداد </a:t>
            </a:r>
            <a:r>
              <a:rPr lang="ar-SA" sz="2000" b="1" dirty="0" err="1" smtClean="0">
                <a:ea typeface="Majalla UI"/>
              </a:rPr>
              <a:t>أسكتش</a:t>
            </a:r>
            <a:r>
              <a:rPr lang="ar-SA" sz="2000" b="1" dirty="0" smtClean="0">
                <a:ea typeface="Majalla UI"/>
              </a:rPr>
              <a:t> يتضمن حل التدريبات الرياضية والعملية</a:t>
            </a:r>
            <a:r>
              <a:rPr lang="ar-EG" sz="2000" b="1" dirty="0" smtClean="0">
                <a:ea typeface="Majalla UI"/>
              </a:rPr>
              <a:t>.</a:t>
            </a:r>
            <a:endParaRPr lang="ar-EG" sz="2000" b="1" dirty="0" smtClean="0">
              <a:ea typeface="Majalla UI"/>
            </a:endParaRPr>
          </a:p>
          <a:p>
            <a:pPr algn="just" rtl="1"/>
            <a:r>
              <a:rPr lang="ar-EG" sz="2000" b="1" dirty="0" smtClean="0">
                <a:ea typeface="Majalla UI"/>
              </a:rPr>
              <a:t>المراجع : </a:t>
            </a:r>
            <a:r>
              <a:rPr lang="ar-EG" sz="2000" b="1" dirty="0" smtClean="0">
                <a:ea typeface="Majalla UI"/>
              </a:rPr>
              <a:t>المساحة </a:t>
            </a:r>
            <a:r>
              <a:rPr lang="ar-EG" sz="2000" b="1" dirty="0">
                <a:ea typeface="Majalla UI"/>
              </a:rPr>
              <a:t>المستوية ، طرق الرفع </a:t>
            </a:r>
            <a:r>
              <a:rPr lang="ar-EG" sz="2000" b="1" dirty="0" smtClean="0">
                <a:ea typeface="Majalla UI"/>
              </a:rPr>
              <a:t>والتوقيع</a:t>
            </a:r>
            <a:r>
              <a:rPr lang="ar-SA" sz="2000" b="1" dirty="0" smtClean="0">
                <a:ea typeface="Majalla UI"/>
              </a:rPr>
              <a:t>، د.</a:t>
            </a:r>
            <a:r>
              <a:rPr lang="ar-SA" sz="2000" b="1" dirty="0">
                <a:ea typeface="Majalla UI"/>
              </a:rPr>
              <a:t> </a:t>
            </a:r>
            <a:r>
              <a:rPr lang="ar-EG" sz="2000" b="1" dirty="0" smtClean="0">
                <a:ea typeface="Majalla UI"/>
              </a:rPr>
              <a:t>محمود </a:t>
            </a:r>
            <a:r>
              <a:rPr lang="ar-EG" sz="2000" b="1" dirty="0">
                <a:ea typeface="Majalla UI"/>
              </a:rPr>
              <a:t>حسني </a:t>
            </a:r>
            <a:r>
              <a:rPr lang="ar-EG" sz="2000" b="1" dirty="0" smtClean="0">
                <a:ea typeface="Majalla UI"/>
              </a:rPr>
              <a:t>ومحمد رشاد</a:t>
            </a:r>
            <a:r>
              <a:rPr lang="ar-SA" sz="2000" b="1" dirty="0" smtClean="0">
                <a:ea typeface="Majalla UI"/>
              </a:rPr>
              <a:t>، منشأة المعارف-</a:t>
            </a:r>
            <a:r>
              <a:rPr lang="ar-EG" sz="2000" b="1" dirty="0" smtClean="0">
                <a:ea typeface="Majalla UI"/>
              </a:rPr>
              <a:t> </a:t>
            </a:r>
            <a:r>
              <a:rPr lang="ar-EG" sz="2000" b="1" dirty="0">
                <a:ea typeface="Majalla UI"/>
              </a:rPr>
              <a:t>المساحة </a:t>
            </a:r>
            <a:r>
              <a:rPr lang="ar-EG" sz="2000" b="1" dirty="0" smtClean="0">
                <a:ea typeface="Majalla UI"/>
              </a:rPr>
              <a:t>الطبوغرافية، د. علي شكري، منشأة المعارف – </a:t>
            </a:r>
            <a:r>
              <a:rPr lang="ar-EG" sz="2000" b="1" dirty="0" smtClean="0">
                <a:ea typeface="Majalla UI"/>
              </a:rPr>
              <a:t>المساحة </a:t>
            </a:r>
            <a:r>
              <a:rPr lang="ar-EG" sz="2000" b="1" dirty="0">
                <a:ea typeface="Majalla UI"/>
              </a:rPr>
              <a:t>للجغرافيين </a:t>
            </a:r>
            <a:r>
              <a:rPr lang="ar-SA" sz="2000" b="1" dirty="0" smtClean="0">
                <a:ea typeface="Majalla UI"/>
              </a:rPr>
              <a:t>د. </a:t>
            </a:r>
            <a:r>
              <a:rPr lang="ar-EG" sz="2000" b="1" dirty="0" smtClean="0">
                <a:ea typeface="Majalla UI"/>
              </a:rPr>
              <a:t>محمد </a:t>
            </a:r>
            <a:r>
              <a:rPr lang="ar-EG" sz="2000" b="1" dirty="0">
                <a:ea typeface="Majalla UI"/>
              </a:rPr>
              <a:t>فريد فتحي </a:t>
            </a:r>
            <a:r>
              <a:rPr lang="ar-EG" sz="2000" b="1" dirty="0" smtClean="0">
                <a:ea typeface="Majalla UI"/>
              </a:rPr>
              <a:t>دار </a:t>
            </a:r>
            <a:r>
              <a:rPr lang="ar-EG" sz="2000" b="1" dirty="0" smtClean="0">
                <a:ea typeface="Majalla UI"/>
              </a:rPr>
              <a:t>المعرفة </a:t>
            </a:r>
            <a:r>
              <a:rPr lang="ar-EG" sz="2000" b="1" dirty="0" smtClean="0">
                <a:ea typeface="Majalla UI"/>
              </a:rPr>
              <a:t>الجامعية</a:t>
            </a:r>
            <a:r>
              <a:rPr lang="ar-SA" sz="2000" b="1" dirty="0" smtClean="0">
                <a:ea typeface="Majalla UI"/>
              </a:rPr>
              <a:t>.</a:t>
            </a:r>
            <a:endParaRPr lang="ar-EG" sz="2000" b="1" dirty="0" smtClean="0">
              <a:ea typeface="Majalla UI"/>
            </a:endParaRPr>
          </a:p>
          <a:p>
            <a:pPr algn="just" rtl="1"/>
            <a:r>
              <a:rPr lang="ar-EG" sz="2000" b="1" dirty="0" smtClean="0">
                <a:ea typeface="Majalla UI"/>
              </a:rPr>
              <a:t>درجات التقويم:  </a:t>
            </a:r>
            <a:r>
              <a:rPr lang="ar-SA" sz="2000" b="1" dirty="0" smtClean="0">
                <a:ea typeface="Majalla UI"/>
              </a:rPr>
              <a:t>15</a:t>
            </a:r>
            <a:r>
              <a:rPr lang="ar-EG" sz="2000" b="1" dirty="0" smtClean="0">
                <a:ea typeface="Majalla UI"/>
              </a:rPr>
              <a:t>% </a:t>
            </a:r>
            <a:r>
              <a:rPr lang="ar-EG" sz="2000" b="1" dirty="0" smtClean="0">
                <a:ea typeface="Majalla UI"/>
              </a:rPr>
              <a:t>اختبار </a:t>
            </a:r>
            <a:r>
              <a:rPr lang="ar-SA" sz="2000" b="1" dirty="0" smtClean="0">
                <a:ea typeface="Majalla UI"/>
              </a:rPr>
              <a:t>تحريري</a:t>
            </a:r>
            <a:r>
              <a:rPr lang="ar-EG" sz="2000" b="1" dirty="0" smtClean="0">
                <a:ea typeface="Majalla UI"/>
              </a:rPr>
              <a:t>- </a:t>
            </a:r>
            <a:r>
              <a:rPr lang="ar-SA" sz="2000" b="1" dirty="0" smtClean="0">
                <a:ea typeface="Majalla UI"/>
              </a:rPr>
              <a:t>15</a:t>
            </a:r>
            <a:r>
              <a:rPr lang="ar-EG" sz="2000" b="1" dirty="0" smtClean="0">
                <a:ea typeface="Majalla UI"/>
              </a:rPr>
              <a:t>% </a:t>
            </a:r>
            <a:r>
              <a:rPr lang="ar-EG" sz="2000" b="1" dirty="0" smtClean="0">
                <a:ea typeface="Majalla UI"/>
              </a:rPr>
              <a:t>اختبار </a:t>
            </a:r>
            <a:r>
              <a:rPr lang="ar-SA" sz="2000" b="1" dirty="0" smtClean="0">
                <a:ea typeface="Majalla UI"/>
              </a:rPr>
              <a:t>عملي</a:t>
            </a:r>
            <a:r>
              <a:rPr lang="ar-EG" sz="2000" b="1" dirty="0" smtClean="0">
                <a:ea typeface="Majalla UI"/>
              </a:rPr>
              <a:t>- </a:t>
            </a:r>
            <a:r>
              <a:rPr lang="ar-EG" sz="2000" b="1" dirty="0" smtClean="0">
                <a:ea typeface="Majalla UI"/>
              </a:rPr>
              <a:t>10% حضور- </a:t>
            </a:r>
            <a:r>
              <a:rPr lang="ar-SA" sz="2000" b="1" dirty="0" smtClean="0">
                <a:ea typeface="Majalla UI"/>
              </a:rPr>
              <a:t>20</a:t>
            </a:r>
            <a:r>
              <a:rPr lang="ar-EG" sz="2000" b="1" dirty="0" smtClean="0">
                <a:ea typeface="Majalla UI"/>
              </a:rPr>
              <a:t>% </a:t>
            </a:r>
            <a:r>
              <a:rPr lang="ar-EG" sz="2000" b="1" dirty="0" smtClean="0">
                <a:ea typeface="Majalla UI"/>
              </a:rPr>
              <a:t>التقرير العلمي- 40% الاختبار النهائي.</a:t>
            </a:r>
            <a:endParaRPr lang="en-US" sz="2000" b="1" dirty="0" smtClean="0"/>
          </a:p>
        </p:txBody>
      </p:sp>
    </p:spTree>
    <p:extLst>
      <p:ext uri="{BB962C8B-B14F-4D97-AF65-F5344CB8AC3E}">
        <p14:creationId xmlns:p14="http://schemas.microsoft.com/office/powerpoint/2010/main" val="1638308995"/>
      </p:ext>
    </p:extLst>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704850"/>
            <a:ext cx="8229600" cy="895350"/>
          </a:xfrm>
        </p:spPr>
        <p:txBody>
          <a:bodyPr/>
          <a:lstStyle/>
          <a:p>
            <a:pPr algn="ctr" rtl="1"/>
            <a:r>
              <a:rPr lang="ar-EG" sz="4800" b="1" smtClean="0"/>
              <a:t>معلومات المحاضر ووسائل التواصل</a:t>
            </a:r>
            <a:endParaRPr lang="en-US" sz="4800" b="1" smtClean="0"/>
          </a:p>
        </p:txBody>
      </p:sp>
      <p:sp>
        <p:nvSpPr>
          <p:cNvPr id="3" name="Content Placeholder 2"/>
          <p:cNvSpPr>
            <a:spLocks noGrp="1"/>
          </p:cNvSpPr>
          <p:nvPr>
            <p:ph idx="1"/>
          </p:nvPr>
        </p:nvSpPr>
        <p:spPr>
          <a:xfrm>
            <a:off x="457200" y="1828800"/>
            <a:ext cx="6172200" cy="4495800"/>
          </a:xfrm>
        </p:spPr>
        <p:txBody>
          <a:bodyPr/>
          <a:lstStyle/>
          <a:p>
            <a:pPr algn="just">
              <a:spcAft>
                <a:spcPts val="0"/>
              </a:spcAft>
              <a:defRPr/>
            </a:pPr>
            <a:r>
              <a:rPr lang="en-US" sz="2000" b="1" dirty="0" smtClean="0">
                <a:solidFill>
                  <a:srgbClr val="FF0000"/>
                </a:solidFill>
                <a:latin typeface="Times New Roman"/>
                <a:ea typeface="Times New Roman"/>
              </a:rPr>
              <a:t>Dr. Mohamed E. Hafez</a:t>
            </a:r>
            <a:r>
              <a:rPr lang="en-US" sz="2000" dirty="0" smtClean="0">
                <a:latin typeface="Times New Roman"/>
                <a:ea typeface="Times New Roman"/>
              </a:rPr>
              <a:t> </a:t>
            </a:r>
          </a:p>
          <a:p>
            <a:pPr>
              <a:lnSpc>
                <a:spcPct val="115000"/>
              </a:lnSpc>
              <a:spcAft>
                <a:spcPts val="0"/>
              </a:spcAft>
              <a:defRPr/>
            </a:pPr>
            <a:r>
              <a:rPr lang="en-US" sz="2000" b="1" dirty="0" smtClean="0">
                <a:solidFill>
                  <a:srgbClr val="0000FF"/>
                </a:solidFill>
                <a:latin typeface="Times New Roman"/>
                <a:ea typeface="Times New Roman"/>
                <a:cs typeface="Arial"/>
              </a:rPr>
              <a:t>Associate professor of Applied Climatology</a:t>
            </a:r>
            <a:r>
              <a:rPr lang="en-US" sz="2000" b="1" dirty="0" smtClean="0">
                <a:solidFill>
                  <a:srgbClr val="000000"/>
                </a:solidFill>
                <a:latin typeface="Times New Roman"/>
                <a:ea typeface="Times New Roman"/>
                <a:cs typeface="Arial"/>
              </a:rPr>
              <a:t> </a:t>
            </a:r>
            <a:br>
              <a:rPr lang="en-US" sz="2000" b="1" dirty="0" smtClean="0">
                <a:solidFill>
                  <a:srgbClr val="000000"/>
                </a:solidFill>
                <a:latin typeface="Times New Roman"/>
                <a:ea typeface="Times New Roman"/>
                <a:cs typeface="Arial"/>
              </a:rPr>
            </a:br>
            <a:r>
              <a:rPr lang="en-US" sz="2000" b="1" dirty="0" smtClean="0">
                <a:solidFill>
                  <a:srgbClr val="0000FF"/>
                </a:solidFill>
                <a:latin typeface="Times New Roman"/>
                <a:ea typeface="Times New Roman"/>
                <a:cs typeface="Arial"/>
              </a:rPr>
              <a:t>Geography Department, </a:t>
            </a:r>
            <a:r>
              <a:rPr lang="en-US" sz="2000" b="1" dirty="0" smtClean="0">
                <a:solidFill>
                  <a:srgbClr val="002060"/>
                </a:solidFill>
                <a:latin typeface="Times New Roman"/>
                <a:ea typeface="Times New Roman"/>
                <a:cs typeface="Arial"/>
              </a:rPr>
              <a:t>Faculty of Arts,</a:t>
            </a:r>
            <a:r>
              <a:rPr lang="en-US" sz="2000" dirty="0" smtClean="0">
                <a:latin typeface="Times New Roman"/>
                <a:ea typeface="Times New Roman"/>
                <a:cs typeface="Arial"/>
              </a:rPr>
              <a:t> </a:t>
            </a:r>
            <a:endParaRPr lang="en-US" sz="2000" dirty="0" smtClean="0">
              <a:latin typeface="Calibri"/>
              <a:ea typeface="Calibri"/>
              <a:cs typeface="Arial"/>
            </a:endParaRPr>
          </a:p>
          <a:p>
            <a:pPr marL="0" indent="0">
              <a:lnSpc>
                <a:spcPct val="115000"/>
              </a:lnSpc>
              <a:spcAft>
                <a:spcPts val="0"/>
              </a:spcAft>
              <a:buFont typeface="Wingdings 2" pitchFamily="18" charset="2"/>
              <a:buNone/>
              <a:defRPr/>
            </a:pPr>
            <a:r>
              <a:rPr lang="ar-EG" sz="2000" b="1" dirty="0" smtClean="0">
                <a:solidFill>
                  <a:srgbClr val="7030A0"/>
                </a:solidFill>
                <a:latin typeface="Times New Roman"/>
                <a:ea typeface="Times New Roman"/>
                <a:cs typeface="Arial"/>
              </a:rPr>
              <a:t>   </a:t>
            </a:r>
            <a:r>
              <a:rPr lang="en-US" sz="2000" b="1" dirty="0" smtClean="0">
                <a:solidFill>
                  <a:srgbClr val="7030A0"/>
                </a:solidFill>
                <a:latin typeface="Times New Roman"/>
                <a:ea typeface="Times New Roman"/>
                <a:cs typeface="Arial"/>
              </a:rPr>
              <a:t>King Saud University, Riyadh, Saudi Arabia.</a:t>
            </a:r>
            <a:endParaRPr lang="en-US" sz="2000" dirty="0" smtClean="0">
              <a:latin typeface="Calibri"/>
              <a:ea typeface="Calibri"/>
              <a:cs typeface="Arial"/>
            </a:endParaRPr>
          </a:p>
          <a:p>
            <a:pPr>
              <a:lnSpc>
                <a:spcPct val="115000"/>
              </a:lnSpc>
              <a:spcAft>
                <a:spcPts val="0"/>
              </a:spcAft>
              <a:defRPr/>
            </a:pPr>
            <a:r>
              <a:rPr lang="en-US" sz="2000" b="1" dirty="0" smtClean="0">
                <a:solidFill>
                  <a:srgbClr val="000000"/>
                </a:solidFill>
                <a:latin typeface="Times New Roman"/>
                <a:ea typeface="Times New Roman"/>
                <a:cs typeface="Arial"/>
              </a:rPr>
              <a:t>E-mail </a:t>
            </a:r>
            <a:r>
              <a:rPr lang="en-US" sz="2000" b="1" u="sng" dirty="0" smtClean="0">
                <a:solidFill>
                  <a:srgbClr val="0000FF"/>
                </a:solidFill>
                <a:latin typeface="Times New Roman"/>
                <a:ea typeface="Times New Roman"/>
                <a:cs typeface="Arial"/>
                <a:hlinkClick r:id="rId2"/>
              </a:rPr>
              <a:t>mohhafez@ksu.edu.sa</a:t>
            </a:r>
            <a:r>
              <a:rPr lang="en-US" sz="2000" dirty="0" smtClean="0">
                <a:latin typeface="Times New Roman"/>
                <a:ea typeface="Times New Roman"/>
                <a:cs typeface="Arial"/>
              </a:rPr>
              <a:t> </a:t>
            </a:r>
            <a:endParaRPr lang="en-US" sz="2000" dirty="0" smtClean="0">
              <a:latin typeface="Calibri"/>
              <a:ea typeface="Calibri"/>
              <a:cs typeface="Arial"/>
            </a:endParaRPr>
          </a:p>
          <a:p>
            <a:pPr marL="0" indent="0">
              <a:lnSpc>
                <a:spcPct val="115000"/>
              </a:lnSpc>
              <a:spcAft>
                <a:spcPts val="0"/>
              </a:spcAft>
              <a:buFont typeface="Wingdings 2" pitchFamily="18" charset="2"/>
              <a:buNone/>
              <a:defRPr/>
            </a:pPr>
            <a:r>
              <a:rPr lang="ar-EG" sz="2000" b="1" dirty="0" smtClean="0">
                <a:solidFill>
                  <a:srgbClr val="0000FF"/>
                </a:solidFill>
                <a:latin typeface="Calibri"/>
                <a:ea typeface="Times New Roman"/>
                <a:cs typeface="Times New Roman"/>
              </a:rPr>
              <a:t>    </a:t>
            </a:r>
            <a:r>
              <a:rPr lang="ar-SA" sz="2000" b="1" dirty="0" smtClean="0">
                <a:solidFill>
                  <a:srgbClr val="0000FF"/>
                </a:solidFill>
                <a:latin typeface="Calibri"/>
                <a:ea typeface="Times New Roman"/>
                <a:cs typeface="Times New Roman"/>
              </a:rPr>
              <a:t>            </a:t>
            </a:r>
            <a:r>
              <a:rPr lang="en-US" sz="2000" b="1" u="sng" dirty="0" smtClean="0">
                <a:solidFill>
                  <a:srgbClr val="0000FF"/>
                </a:solidFill>
                <a:latin typeface="Times New Roman"/>
                <a:ea typeface="Times New Roman"/>
                <a:cs typeface="Arial"/>
                <a:hlinkClick r:id="rId3"/>
              </a:rPr>
              <a:t>dr_m_hafez@hotmail.com</a:t>
            </a:r>
            <a:endParaRPr lang="en-US" sz="2000" dirty="0" smtClean="0">
              <a:latin typeface="Calibri"/>
              <a:ea typeface="Calibri"/>
              <a:cs typeface="Arial"/>
            </a:endParaRPr>
          </a:p>
          <a:p>
            <a:pPr marL="0" indent="0">
              <a:lnSpc>
                <a:spcPct val="115000"/>
              </a:lnSpc>
              <a:spcAft>
                <a:spcPts val="0"/>
              </a:spcAft>
              <a:buFont typeface="Wingdings 2" pitchFamily="18" charset="2"/>
              <a:buNone/>
              <a:defRPr/>
            </a:pPr>
            <a:r>
              <a:rPr lang="ar-EG" sz="2000" b="1" dirty="0" smtClean="0">
                <a:solidFill>
                  <a:srgbClr val="0000FF"/>
                </a:solidFill>
                <a:latin typeface="Times New Roman"/>
                <a:ea typeface="Times New Roman"/>
                <a:cs typeface="Arial"/>
              </a:rPr>
              <a:t>   </a:t>
            </a:r>
            <a:r>
              <a:rPr lang="en-US" sz="2000" b="1" dirty="0" smtClean="0">
                <a:solidFill>
                  <a:srgbClr val="0000FF"/>
                </a:solidFill>
                <a:latin typeface="Times New Roman"/>
                <a:ea typeface="Times New Roman"/>
                <a:cs typeface="Arial"/>
              </a:rPr>
              <a:t>            </a:t>
            </a:r>
            <a:r>
              <a:rPr lang="en-US" sz="2000" b="1" u="sng" dirty="0" smtClean="0">
                <a:solidFill>
                  <a:srgbClr val="0000FF"/>
                </a:solidFill>
                <a:latin typeface="Times New Roman"/>
                <a:ea typeface="Times New Roman"/>
                <a:cs typeface="Arial"/>
                <a:hlinkClick r:id="rId4"/>
              </a:rPr>
              <a:t>dr_h_mohamed@yahoo.com</a:t>
            </a:r>
            <a:endParaRPr lang="en-US" sz="2000" dirty="0" smtClean="0">
              <a:latin typeface="Calibri"/>
              <a:ea typeface="Calibri"/>
              <a:cs typeface="Arial"/>
            </a:endParaRPr>
          </a:p>
          <a:p>
            <a:pPr>
              <a:lnSpc>
                <a:spcPct val="115000"/>
              </a:lnSpc>
              <a:spcAft>
                <a:spcPts val="0"/>
              </a:spcAft>
              <a:defRPr/>
            </a:pPr>
            <a:r>
              <a:rPr lang="en-US" sz="2000" dirty="0" smtClean="0">
                <a:latin typeface="Times New Roman"/>
                <a:ea typeface="Times New Roman"/>
                <a:cs typeface="Arial"/>
              </a:rPr>
              <a:t> </a:t>
            </a:r>
            <a:r>
              <a:rPr lang="en-US" sz="2000" b="1" dirty="0" smtClean="0">
                <a:solidFill>
                  <a:srgbClr val="000000"/>
                </a:solidFill>
                <a:latin typeface="Times New Roman"/>
                <a:ea typeface="Calibri"/>
                <a:cs typeface="Arial"/>
              </a:rPr>
              <a:t>Mobil: 0966599388523/ 0966566351158</a:t>
            </a:r>
            <a:r>
              <a:rPr lang="ar-SA" sz="2000" b="1" dirty="0" smtClean="0">
                <a:latin typeface="Calibri"/>
                <a:ea typeface="Calibri"/>
                <a:cs typeface="Times New Roman"/>
              </a:rPr>
              <a:t>    </a:t>
            </a:r>
            <a:endParaRPr lang="en-US" sz="2000" dirty="0" smtClean="0">
              <a:latin typeface="Calibri"/>
              <a:ea typeface="Calibri"/>
              <a:cs typeface="Arial"/>
            </a:endParaRPr>
          </a:p>
          <a:p>
            <a:pPr>
              <a:defRPr/>
            </a:pPr>
            <a:r>
              <a:rPr lang="en-US" sz="2000" b="1" dirty="0" smtClean="0">
                <a:latin typeface="Times New Roman"/>
                <a:ea typeface="Calibri"/>
              </a:rPr>
              <a:t> </a:t>
            </a:r>
            <a:r>
              <a:rPr lang="en-US" sz="2000" b="1" dirty="0" smtClean="0">
                <a:solidFill>
                  <a:srgbClr val="000000"/>
                </a:solidFill>
                <a:latin typeface="Times New Roman"/>
                <a:ea typeface="Calibri"/>
                <a:cs typeface="Arial"/>
              </a:rPr>
              <a:t>Office: 0966114675373</a:t>
            </a:r>
            <a:r>
              <a:rPr lang="en-US" sz="2000" b="1" dirty="0" smtClean="0">
                <a:latin typeface="Times New Roman"/>
                <a:ea typeface="Calibri"/>
              </a:rPr>
              <a:t> </a:t>
            </a:r>
            <a:endParaRPr lang="ar-EG" sz="2000" b="1" dirty="0" smtClean="0">
              <a:latin typeface="Times New Roman"/>
              <a:ea typeface="Calibri"/>
            </a:endParaRPr>
          </a:p>
          <a:p>
            <a:pPr>
              <a:defRPr/>
            </a:pPr>
            <a:r>
              <a:rPr lang="ar-EG" sz="2000" b="1" dirty="0" smtClean="0">
                <a:solidFill>
                  <a:srgbClr val="111111"/>
                </a:solidFill>
                <a:latin typeface="Droid Arabic Kufi"/>
              </a:rPr>
              <a:t>الدور الأرضي، قسم الجغرافيا، مكتب رقم </a:t>
            </a:r>
            <a:r>
              <a:rPr lang="ar-EG" sz="2000" b="1" dirty="0" err="1" smtClean="0">
                <a:solidFill>
                  <a:srgbClr val="111111"/>
                </a:solidFill>
                <a:latin typeface="Droid Arabic Kufi"/>
              </a:rPr>
              <a:t>أأ</a:t>
            </a:r>
            <a:r>
              <a:rPr lang="ar-EG" sz="2000" b="1" dirty="0" smtClean="0">
                <a:solidFill>
                  <a:srgbClr val="111111"/>
                </a:solidFill>
                <a:latin typeface="Droid Arabic Kufi"/>
              </a:rPr>
              <a:t> 118</a:t>
            </a:r>
          </a:p>
          <a:p>
            <a:pPr algn="r" rtl="1">
              <a:defRPr/>
            </a:pPr>
            <a:endParaRPr lang="en-US" sz="2000" dirty="0"/>
          </a:p>
        </p:txBody>
      </p:sp>
      <p:pic>
        <p:nvPicPr>
          <p:cNvPr id="31748" name="Picture 2" descr="E:\توصيف المقررات\Images\وسائل التواصل.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92725" y="3429000"/>
            <a:ext cx="3411538"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29366987"/>
      </p:ext>
    </p:extLst>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Content Placeholder 2"/>
          <p:cNvPicPr>
            <a:picLocks noGrp="1" noChangeAspect="1"/>
          </p:cNvPicPr>
          <p:nvPr>
            <p:ph/>
          </p:nvPr>
        </p:nvPicPr>
        <p:blipFill>
          <a:blip r:embed="rId2">
            <a:extLst>
              <a:ext uri="{28A0092B-C50C-407E-A947-70E740481C1C}">
                <a14:useLocalDpi xmlns:a14="http://schemas.microsoft.com/office/drawing/2010/main" val="0"/>
              </a:ext>
            </a:extLst>
          </a:blip>
          <a:srcRect/>
          <a:stretch>
            <a:fillRect/>
          </a:stretch>
        </p:blipFill>
        <p:spPr>
          <a:xfrm>
            <a:off x="665163" y="274638"/>
            <a:ext cx="7813675" cy="5859462"/>
          </a:xfrm>
        </p:spPr>
      </p:pic>
    </p:spTree>
    <p:extLst>
      <p:ext uri="{BB962C8B-B14F-4D97-AF65-F5344CB8AC3E}">
        <p14:creationId xmlns:p14="http://schemas.microsoft.com/office/powerpoint/2010/main" val="2245860437"/>
      </p:ext>
    </p:extLst>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755650" y="908050"/>
            <a:ext cx="7632700" cy="5257800"/>
          </a:xfrm>
        </p:spPr>
      </p:pic>
    </p:spTree>
    <p:extLst>
      <p:ext uri="{BB962C8B-B14F-4D97-AF65-F5344CB8AC3E}">
        <p14:creationId xmlns:p14="http://schemas.microsoft.com/office/powerpoint/2010/main" val="691422285"/>
      </p:ext>
    </p:extLst>
  </p:cSld>
  <p:clrMapOvr>
    <a:masterClrMapping/>
  </p:clrMapOvr>
  <p:transition>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Civic">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58</TotalTime>
  <Words>271</Words>
  <Application>Microsoft Office PowerPoint</Application>
  <PresentationFormat>On-screen Show (4:3)</PresentationFormat>
  <Paragraphs>28</Paragraphs>
  <Slides>10</Slides>
  <Notes>0</Notes>
  <HiddenSlides>0</HiddenSlides>
  <MMClips>0</MMClips>
  <ScaleCrop>false</ScaleCrop>
  <HeadingPairs>
    <vt:vector size="6" baseType="variant">
      <vt:variant>
        <vt:lpstr>Fonts Used</vt:lpstr>
      </vt:variant>
      <vt:variant>
        <vt:i4>13</vt:i4>
      </vt:variant>
      <vt:variant>
        <vt:lpstr>Theme</vt:lpstr>
      </vt:variant>
      <vt:variant>
        <vt:i4>2</vt:i4>
      </vt:variant>
      <vt:variant>
        <vt:lpstr>Slide Titles</vt:lpstr>
      </vt:variant>
      <vt:variant>
        <vt:i4>10</vt:i4>
      </vt:variant>
    </vt:vector>
  </HeadingPairs>
  <TitlesOfParts>
    <vt:vector size="25" baseType="lpstr">
      <vt:lpstr>ＭＳ Ｐゴシック</vt:lpstr>
      <vt:lpstr>Arial</vt:lpstr>
      <vt:lpstr>Arial Black</vt:lpstr>
      <vt:lpstr>Calibri</vt:lpstr>
      <vt:lpstr>Constantia</vt:lpstr>
      <vt:lpstr>Droid Arabic Kufi</vt:lpstr>
      <vt:lpstr>Georgia</vt:lpstr>
      <vt:lpstr>Majalla UI</vt:lpstr>
      <vt:lpstr>Simplified Arabic</vt:lpstr>
      <vt:lpstr>Times New Roman</vt:lpstr>
      <vt:lpstr>Traditional Arabic</vt:lpstr>
      <vt:lpstr>Wingdings</vt:lpstr>
      <vt:lpstr>Wingdings 2</vt:lpstr>
      <vt:lpstr>Flow</vt:lpstr>
      <vt:lpstr>Civic</vt:lpstr>
      <vt:lpstr>PowerPoint Presentation</vt:lpstr>
      <vt:lpstr>PowerPoint Presentation</vt:lpstr>
      <vt:lpstr>ابتسم</vt:lpstr>
      <vt:lpstr>PowerPoint Presentation</vt:lpstr>
      <vt:lpstr>أهداف المقرر</vt:lpstr>
      <vt:lpstr>وصف المقرر</vt:lpstr>
      <vt:lpstr>معلومات المحاضر ووسائل التواصل</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7</cp:revision>
  <dcterms:created xsi:type="dcterms:W3CDTF">2016-10-16T18:06:47Z</dcterms:created>
  <dcterms:modified xsi:type="dcterms:W3CDTF">2019-09-10T21:55:32Z</dcterms:modified>
</cp:coreProperties>
</file>