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708" r:id="rId5"/>
  </p:sldMasterIdLst>
  <p:sldIdLst>
    <p:sldId id="257" r:id="rId6"/>
    <p:sldId id="260" r:id="rId7"/>
    <p:sldId id="261" r:id="rId8"/>
    <p:sldId id="262"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1" d="100"/>
          <a:sy n="81" d="100"/>
        </p:scale>
        <p:origin x="854" y="-21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viewProps" Target="viewProps.xml"/><Relationship Id="rId5" Type="http://schemas.openxmlformats.org/officeDocument/2006/relationships/slideMaster" Target="slideMasters/slideMaster2.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bg bwMode="auto">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279525" y="1600200"/>
            <a:ext cx="7085013" cy="1066800"/>
          </a:xfrm>
        </p:spPr>
        <p:txBody>
          <a:bodyPr/>
          <a:lstStyle>
            <a:lvl1pPr>
              <a:defRPr/>
            </a:lvl1pPr>
          </a:lstStyle>
          <a:p>
            <a:r>
              <a:rPr lang="ar-SA"/>
              <a:t>انقر لتحرير نمط العنوان الرئيسي</a:t>
            </a:r>
            <a:endParaRPr lang="en-US"/>
          </a:p>
        </p:txBody>
      </p:sp>
      <p:sp>
        <p:nvSpPr>
          <p:cNvPr id="3075" name="Rectangle 3"/>
          <p:cNvSpPr>
            <a:spLocks noGrp="1" noChangeArrowheads="1"/>
          </p:cNvSpPr>
          <p:nvPr>
            <p:ph type="subTitle" idx="1"/>
          </p:nvPr>
        </p:nvSpPr>
        <p:spPr>
          <a:xfrm>
            <a:off x="1279525" y="2819400"/>
            <a:ext cx="5256213" cy="1143000"/>
          </a:xfrm>
        </p:spPr>
        <p:txBody>
          <a:bodyPr/>
          <a:lstStyle>
            <a:lvl1pPr marL="0" indent="0">
              <a:buFontTx/>
              <a:buNone/>
              <a:defRPr/>
            </a:lvl1pPr>
          </a:lstStyle>
          <a:p>
            <a:r>
              <a:rPr lang="ar-SA"/>
              <a:t>انقر لتحرير نمط العنوان الثانوي الرئيسي</a:t>
            </a:r>
            <a:endParaRPr lang="en-US"/>
          </a:p>
        </p:txBody>
      </p:sp>
      <p:sp>
        <p:nvSpPr>
          <p:cNvPr id="3076" name="Rectangle 4"/>
          <p:cNvSpPr>
            <a:spLocks noGrp="1" noChangeArrowheads="1"/>
          </p:cNvSpPr>
          <p:nvPr>
            <p:ph type="dt" sz="half" idx="2"/>
          </p:nvPr>
        </p:nvSpPr>
        <p:spPr/>
        <p:txBody>
          <a:bodyPr/>
          <a:lstStyle>
            <a:lvl1pPr>
              <a:defRPr/>
            </a:lvl1pPr>
          </a:lstStyle>
          <a:p>
            <a:fld id="{E7AE2538-FF2A-4BB9-A3AD-C2E953061ACA}" type="datetimeFigureOut">
              <a:rPr lang="ar-SA" smtClean="0"/>
              <a:pPr/>
              <a:t>12/02/39</a:t>
            </a:fld>
            <a:endParaRPr lang="ar-SA"/>
          </a:p>
        </p:txBody>
      </p:sp>
      <p:sp>
        <p:nvSpPr>
          <p:cNvPr id="3077" name="Rectangle 5"/>
          <p:cNvSpPr>
            <a:spLocks noGrp="1" noChangeArrowheads="1"/>
          </p:cNvSpPr>
          <p:nvPr>
            <p:ph type="ftr" sz="quarter" idx="3"/>
          </p:nvPr>
        </p:nvSpPr>
        <p:spPr/>
        <p:txBody>
          <a:bodyPr/>
          <a:lstStyle>
            <a:lvl1pPr>
              <a:defRPr/>
            </a:lvl1pPr>
          </a:lstStyle>
          <a:p>
            <a:endParaRPr lang="ar-SA"/>
          </a:p>
        </p:txBody>
      </p:sp>
      <p:sp>
        <p:nvSpPr>
          <p:cNvPr id="3078" name="Rectangle 6"/>
          <p:cNvSpPr>
            <a:spLocks noGrp="1" noChangeArrowheads="1"/>
          </p:cNvSpPr>
          <p:nvPr>
            <p:ph type="sldNum" sz="quarter" idx="4"/>
          </p:nvPr>
        </p:nvSpPr>
        <p:spPr/>
        <p:txBody>
          <a:bodyPr/>
          <a:lstStyle>
            <a:lvl1pPr>
              <a:defRPr/>
            </a:lvl1pPr>
          </a:lstStyle>
          <a:p>
            <a:fld id="{4A09010D-5EAF-44CA-ABE1-4BB81EE93013}" type="slidenum">
              <a:rPr lang="ar-SA" smtClean="0"/>
              <a:pPr/>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عنوان العمودي 2"/>
          <p:cNvSpPr>
            <a:spLocks noGrp="1"/>
          </p:cNvSpPr>
          <p:nvPr>
            <p:ph type="body" orient="vert" idx="1"/>
          </p:nvPr>
        </p:nvSpPr>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lvl1pPr>
              <a:defRPr/>
            </a:lvl1pPr>
          </a:lstStyle>
          <a:p>
            <a:fld id="{E7AE2538-FF2A-4BB9-A3AD-C2E953061ACA}" type="datetimeFigureOut">
              <a:rPr lang="ar-SA" smtClean="0"/>
              <a:pPr/>
              <a:t>12/02/39</a:t>
            </a:fld>
            <a:endParaRPr lang="ar-SA"/>
          </a:p>
        </p:txBody>
      </p:sp>
      <p:sp>
        <p:nvSpPr>
          <p:cNvPr id="5" name="عنصر نائب للتذييل 4"/>
          <p:cNvSpPr>
            <a:spLocks noGrp="1"/>
          </p:cNvSpPr>
          <p:nvPr>
            <p:ph type="ftr" sz="quarter" idx="11"/>
          </p:nvPr>
        </p:nvSpPr>
        <p:spPr/>
        <p:txBody>
          <a:bodyPr/>
          <a:lstStyle>
            <a:lvl1pPr>
              <a:defRPr/>
            </a:lvl1pPr>
          </a:lstStyle>
          <a:p>
            <a:endParaRPr lang="ar-SA"/>
          </a:p>
        </p:txBody>
      </p:sp>
      <p:sp>
        <p:nvSpPr>
          <p:cNvPr id="6" name="عنصر نائب لرقم الشريحة 5"/>
          <p:cNvSpPr>
            <a:spLocks noGrp="1"/>
          </p:cNvSpPr>
          <p:nvPr>
            <p:ph type="sldNum" sz="quarter" idx="12"/>
          </p:nvPr>
        </p:nvSpPr>
        <p:spPr/>
        <p:txBody>
          <a:bodyPr/>
          <a:lstStyle>
            <a:lvl1pPr>
              <a:defRPr/>
            </a:lvl1pPr>
          </a:lstStyle>
          <a:p>
            <a:fld id="{4A09010D-5EAF-44CA-ABE1-4BB81EE93013}"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594475" y="685800"/>
            <a:ext cx="1771650" cy="5440363"/>
          </a:xfrm>
        </p:spPr>
        <p:txBody>
          <a:bodyPr vert="eaVert"/>
          <a:lstStyle/>
          <a:p>
            <a:r>
              <a:rPr lang="ar-SA"/>
              <a:t>انقر لتحرير نمط العنوان الرئيسي</a:t>
            </a:r>
          </a:p>
        </p:txBody>
      </p:sp>
      <p:sp>
        <p:nvSpPr>
          <p:cNvPr id="3" name="عنصر نائب للعنوان العمودي 2"/>
          <p:cNvSpPr>
            <a:spLocks noGrp="1"/>
          </p:cNvSpPr>
          <p:nvPr>
            <p:ph type="body" orient="vert" idx="1"/>
          </p:nvPr>
        </p:nvSpPr>
        <p:spPr>
          <a:xfrm>
            <a:off x="1279525" y="685800"/>
            <a:ext cx="5162550" cy="5440363"/>
          </a:xfrm>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lvl1pPr>
              <a:defRPr/>
            </a:lvl1pPr>
          </a:lstStyle>
          <a:p>
            <a:fld id="{E7AE2538-FF2A-4BB9-A3AD-C2E953061ACA}" type="datetimeFigureOut">
              <a:rPr lang="ar-SA" smtClean="0"/>
              <a:pPr/>
              <a:t>12/02/39</a:t>
            </a:fld>
            <a:endParaRPr lang="ar-SA"/>
          </a:p>
        </p:txBody>
      </p:sp>
      <p:sp>
        <p:nvSpPr>
          <p:cNvPr id="5" name="عنصر نائب للتذييل 4"/>
          <p:cNvSpPr>
            <a:spLocks noGrp="1"/>
          </p:cNvSpPr>
          <p:nvPr>
            <p:ph type="ftr" sz="quarter" idx="11"/>
          </p:nvPr>
        </p:nvSpPr>
        <p:spPr/>
        <p:txBody>
          <a:bodyPr/>
          <a:lstStyle>
            <a:lvl1pPr>
              <a:defRPr/>
            </a:lvl1pPr>
          </a:lstStyle>
          <a:p>
            <a:endParaRPr lang="ar-SA"/>
          </a:p>
        </p:txBody>
      </p:sp>
      <p:sp>
        <p:nvSpPr>
          <p:cNvPr id="6" name="عنصر نائب لرقم الشريحة 5"/>
          <p:cNvSpPr>
            <a:spLocks noGrp="1"/>
          </p:cNvSpPr>
          <p:nvPr>
            <p:ph type="sldNum" sz="quarter" idx="12"/>
          </p:nvPr>
        </p:nvSpPr>
        <p:spPr/>
        <p:txBody>
          <a:bodyPr/>
          <a:lstStyle>
            <a:lvl1pPr>
              <a:defRPr/>
            </a:lvl1pPr>
          </a:lstStyle>
          <a:p>
            <a:fld id="{4A09010D-5EAF-44CA-ABE1-4BB81EE93013}" type="slidenum">
              <a:rPr lang="ar-SA" smtClean="0"/>
              <a:pPr/>
              <a:t>‹#›</a:t>
            </a:fld>
            <a:endParaRPr lang="ar-SA"/>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شريحة عنوان">
    <p:bg bwMode="auto">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3075" name="Rectangle 3"/>
          <p:cNvSpPr>
            <a:spLocks noGrp="1" noChangeArrowheads="1"/>
          </p:cNvSpPr>
          <p:nvPr>
            <p:ph type="ctrTitle"/>
          </p:nvPr>
        </p:nvSpPr>
        <p:spPr>
          <a:xfrm>
            <a:off x="1443038" y="2971800"/>
            <a:ext cx="7313612" cy="990600"/>
          </a:xfrm>
        </p:spPr>
        <p:txBody>
          <a:bodyPr/>
          <a:lstStyle>
            <a:lvl1pPr>
              <a:defRPr/>
            </a:lvl1pPr>
          </a:lstStyle>
          <a:p>
            <a:r>
              <a:rPr lang="ar-SA"/>
              <a:t>انقر لتحرير نمط العنوان الرئيسي</a:t>
            </a:r>
            <a:endParaRPr lang="en-US"/>
          </a:p>
        </p:txBody>
      </p:sp>
      <p:sp>
        <p:nvSpPr>
          <p:cNvPr id="3076" name="Rectangle 4"/>
          <p:cNvSpPr>
            <a:spLocks noGrp="1" noChangeArrowheads="1"/>
          </p:cNvSpPr>
          <p:nvPr>
            <p:ph type="subTitle" idx="1"/>
          </p:nvPr>
        </p:nvSpPr>
        <p:spPr>
          <a:xfrm>
            <a:off x="1443038" y="4191000"/>
            <a:ext cx="7313612" cy="1447800"/>
          </a:xfrm>
        </p:spPr>
        <p:txBody>
          <a:bodyPr/>
          <a:lstStyle>
            <a:lvl1pPr marL="0" indent="0">
              <a:buFontTx/>
              <a:buNone/>
              <a:defRPr/>
            </a:lvl1pPr>
          </a:lstStyle>
          <a:p>
            <a:r>
              <a:rPr lang="ar-SA"/>
              <a:t>انقر لتحرير نمط العنوان الثانوي الرئيسي</a:t>
            </a:r>
            <a:endParaRPr lang="en-US"/>
          </a:p>
        </p:txBody>
      </p:sp>
      <p:sp>
        <p:nvSpPr>
          <p:cNvPr id="3080" name="Rectangle 8"/>
          <p:cNvSpPr>
            <a:spLocks noGrp="1" noChangeArrowheads="1"/>
          </p:cNvSpPr>
          <p:nvPr>
            <p:ph type="dt" sz="half" idx="2"/>
          </p:nvPr>
        </p:nvSpPr>
        <p:spPr/>
        <p:txBody>
          <a:bodyPr/>
          <a:lstStyle>
            <a:lvl1pPr>
              <a:defRPr/>
            </a:lvl1pPr>
          </a:lstStyle>
          <a:p>
            <a:fld id="{E7AE2538-FF2A-4BB9-A3AD-C2E953061ACA}" type="datetimeFigureOut">
              <a:rPr lang="ar-SA" smtClean="0"/>
              <a:pPr/>
              <a:t>12/02/39</a:t>
            </a:fld>
            <a:endParaRPr lang="ar-SA"/>
          </a:p>
        </p:txBody>
      </p:sp>
      <p:sp>
        <p:nvSpPr>
          <p:cNvPr id="3081" name="Rectangle 9"/>
          <p:cNvSpPr>
            <a:spLocks noGrp="1" noChangeArrowheads="1"/>
          </p:cNvSpPr>
          <p:nvPr>
            <p:ph type="ftr" sz="quarter" idx="3"/>
          </p:nvPr>
        </p:nvSpPr>
        <p:spPr/>
        <p:txBody>
          <a:bodyPr/>
          <a:lstStyle>
            <a:lvl1pPr>
              <a:defRPr/>
            </a:lvl1pPr>
          </a:lstStyle>
          <a:p>
            <a:endParaRPr lang="ar-SA"/>
          </a:p>
        </p:txBody>
      </p:sp>
      <p:sp>
        <p:nvSpPr>
          <p:cNvPr id="3082" name="Rectangle 10"/>
          <p:cNvSpPr>
            <a:spLocks noGrp="1" noChangeArrowheads="1"/>
          </p:cNvSpPr>
          <p:nvPr>
            <p:ph type="sldNum" sz="quarter" idx="4"/>
          </p:nvPr>
        </p:nvSpPr>
        <p:spPr/>
        <p:txBody>
          <a:bodyPr/>
          <a:lstStyle>
            <a:lvl1pPr>
              <a:defRPr/>
            </a:lvl1pPr>
          </a:lstStyle>
          <a:p>
            <a:fld id="{4A09010D-5EAF-44CA-ABE1-4BB81EE93013}" type="slidenum">
              <a:rPr lang="ar-SA" smtClean="0"/>
              <a:pPr/>
              <a:t>‹#›</a:t>
            </a:fld>
            <a:endParaRPr lang="ar-SA"/>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محتوى 2"/>
          <p:cNvSpPr>
            <a:spLocks noGrp="1"/>
          </p:cNvSpPr>
          <p:nvPr>
            <p:ph idx="1"/>
          </p:nvPr>
        </p:nvSpPr>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lvl1pPr>
              <a:defRPr/>
            </a:lvl1pPr>
          </a:lstStyle>
          <a:p>
            <a:fld id="{E7AE2538-FF2A-4BB9-A3AD-C2E953061ACA}" type="datetimeFigureOut">
              <a:rPr lang="ar-SA" smtClean="0"/>
              <a:pPr/>
              <a:t>12/02/39</a:t>
            </a:fld>
            <a:endParaRPr lang="ar-SA"/>
          </a:p>
        </p:txBody>
      </p:sp>
      <p:sp>
        <p:nvSpPr>
          <p:cNvPr id="5" name="عنصر نائب للتذييل 4"/>
          <p:cNvSpPr>
            <a:spLocks noGrp="1"/>
          </p:cNvSpPr>
          <p:nvPr>
            <p:ph type="ftr" sz="quarter" idx="11"/>
          </p:nvPr>
        </p:nvSpPr>
        <p:spPr/>
        <p:txBody>
          <a:bodyPr/>
          <a:lstStyle>
            <a:lvl1pPr>
              <a:defRPr/>
            </a:lvl1pPr>
          </a:lstStyle>
          <a:p>
            <a:endParaRPr lang="ar-SA"/>
          </a:p>
        </p:txBody>
      </p:sp>
      <p:sp>
        <p:nvSpPr>
          <p:cNvPr id="6" name="عنصر نائب لرقم الشريحة 5"/>
          <p:cNvSpPr>
            <a:spLocks noGrp="1"/>
          </p:cNvSpPr>
          <p:nvPr>
            <p:ph type="sldNum" sz="quarter" idx="12"/>
          </p:nvPr>
        </p:nvSpPr>
        <p:spPr/>
        <p:txBody>
          <a:bodyPr/>
          <a:lstStyle>
            <a:lvl1pPr>
              <a:defRPr/>
            </a:lvl1pPr>
          </a:lstStyle>
          <a:p>
            <a:fld id="{4A09010D-5EAF-44CA-ABE1-4BB81EE93013}" type="slidenum">
              <a:rPr lang="ar-SA" smtClean="0"/>
              <a:pPr/>
              <a:t>‹#›</a:t>
            </a:fld>
            <a:endParaRPr lang="ar-SA"/>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a:t>انقر لتحرير نمط العنوان الرئيسي</a:t>
            </a:r>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ar-SA"/>
              <a:t>انقر لتحرير أنماط النص الرئيسي</a:t>
            </a:r>
          </a:p>
        </p:txBody>
      </p:sp>
      <p:sp>
        <p:nvSpPr>
          <p:cNvPr id="4" name="عنصر نائب للتاريخ 3"/>
          <p:cNvSpPr>
            <a:spLocks noGrp="1"/>
          </p:cNvSpPr>
          <p:nvPr>
            <p:ph type="dt" sz="half" idx="10"/>
          </p:nvPr>
        </p:nvSpPr>
        <p:spPr/>
        <p:txBody>
          <a:bodyPr/>
          <a:lstStyle>
            <a:lvl1pPr>
              <a:defRPr/>
            </a:lvl1pPr>
          </a:lstStyle>
          <a:p>
            <a:fld id="{E7AE2538-FF2A-4BB9-A3AD-C2E953061ACA}" type="datetimeFigureOut">
              <a:rPr lang="ar-SA" smtClean="0"/>
              <a:pPr/>
              <a:t>12/02/39</a:t>
            </a:fld>
            <a:endParaRPr lang="ar-SA"/>
          </a:p>
        </p:txBody>
      </p:sp>
      <p:sp>
        <p:nvSpPr>
          <p:cNvPr id="5" name="عنصر نائب للتذييل 4"/>
          <p:cNvSpPr>
            <a:spLocks noGrp="1"/>
          </p:cNvSpPr>
          <p:nvPr>
            <p:ph type="ftr" sz="quarter" idx="11"/>
          </p:nvPr>
        </p:nvSpPr>
        <p:spPr/>
        <p:txBody>
          <a:bodyPr/>
          <a:lstStyle>
            <a:lvl1pPr>
              <a:defRPr/>
            </a:lvl1pPr>
          </a:lstStyle>
          <a:p>
            <a:endParaRPr lang="ar-SA"/>
          </a:p>
        </p:txBody>
      </p:sp>
      <p:sp>
        <p:nvSpPr>
          <p:cNvPr id="6" name="عنصر نائب لرقم الشريحة 5"/>
          <p:cNvSpPr>
            <a:spLocks noGrp="1"/>
          </p:cNvSpPr>
          <p:nvPr>
            <p:ph type="sldNum" sz="quarter" idx="12"/>
          </p:nvPr>
        </p:nvSpPr>
        <p:spPr/>
        <p:txBody>
          <a:bodyPr/>
          <a:lstStyle>
            <a:lvl1pPr>
              <a:defRPr/>
            </a:lvl1pPr>
          </a:lstStyle>
          <a:p>
            <a:fld id="{4A09010D-5EAF-44CA-ABE1-4BB81EE93013}" type="slidenum">
              <a:rPr lang="ar-SA" smtClean="0"/>
              <a:pPr/>
              <a:t>‹#›</a:t>
            </a:fld>
            <a:endParaRPr lang="ar-SA"/>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محتوى 2"/>
          <p:cNvSpPr>
            <a:spLocks noGrp="1"/>
          </p:cNvSpPr>
          <p:nvPr>
            <p:ph sz="half" idx="1"/>
          </p:nvPr>
        </p:nvSpPr>
        <p:spPr>
          <a:xfrm>
            <a:off x="1447800" y="1600200"/>
            <a:ext cx="3579813"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محتوى 3"/>
          <p:cNvSpPr>
            <a:spLocks noGrp="1"/>
          </p:cNvSpPr>
          <p:nvPr>
            <p:ph sz="half" idx="2"/>
          </p:nvPr>
        </p:nvSpPr>
        <p:spPr>
          <a:xfrm>
            <a:off x="5180013" y="1600200"/>
            <a:ext cx="35814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تاريخ 4"/>
          <p:cNvSpPr>
            <a:spLocks noGrp="1"/>
          </p:cNvSpPr>
          <p:nvPr>
            <p:ph type="dt" sz="half" idx="10"/>
          </p:nvPr>
        </p:nvSpPr>
        <p:spPr/>
        <p:txBody>
          <a:bodyPr/>
          <a:lstStyle>
            <a:lvl1pPr>
              <a:defRPr/>
            </a:lvl1pPr>
          </a:lstStyle>
          <a:p>
            <a:fld id="{E7AE2538-FF2A-4BB9-A3AD-C2E953061ACA}" type="datetimeFigureOut">
              <a:rPr lang="ar-SA" smtClean="0"/>
              <a:pPr/>
              <a:t>12/02/39</a:t>
            </a:fld>
            <a:endParaRPr lang="ar-SA"/>
          </a:p>
        </p:txBody>
      </p:sp>
      <p:sp>
        <p:nvSpPr>
          <p:cNvPr id="6" name="عنصر نائب للتذييل 5"/>
          <p:cNvSpPr>
            <a:spLocks noGrp="1"/>
          </p:cNvSpPr>
          <p:nvPr>
            <p:ph type="ftr" sz="quarter" idx="11"/>
          </p:nvPr>
        </p:nvSpPr>
        <p:spPr/>
        <p:txBody>
          <a:bodyPr/>
          <a:lstStyle>
            <a:lvl1pPr>
              <a:defRPr/>
            </a:lvl1pPr>
          </a:lstStyle>
          <a:p>
            <a:endParaRPr lang="ar-SA"/>
          </a:p>
        </p:txBody>
      </p:sp>
      <p:sp>
        <p:nvSpPr>
          <p:cNvPr id="7" name="عنصر نائب لرقم الشريحة 6"/>
          <p:cNvSpPr>
            <a:spLocks noGrp="1"/>
          </p:cNvSpPr>
          <p:nvPr>
            <p:ph type="sldNum" sz="quarter" idx="12"/>
          </p:nvPr>
        </p:nvSpPr>
        <p:spPr/>
        <p:txBody>
          <a:bodyPr/>
          <a:lstStyle>
            <a:lvl1pPr>
              <a:defRPr/>
            </a:lvl1pPr>
          </a:lstStyle>
          <a:p>
            <a:fld id="{4A09010D-5EAF-44CA-ABE1-4BB81EE93013}" type="slidenum">
              <a:rPr lang="ar-SA" smtClean="0"/>
              <a:pPr/>
              <a:t>‹#›</a:t>
            </a:fld>
            <a:endParaRPr lang="ar-SA"/>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1143000"/>
          </a:xfrm>
        </p:spPr>
        <p:txBody>
          <a:bodyPr/>
          <a:lstStyle>
            <a:lvl1pPr>
              <a:defRPr/>
            </a:lvl1pPr>
          </a:lstStyle>
          <a:p>
            <a:r>
              <a:rPr lang="ar-SA"/>
              <a:t>انقر لتحرير نمط العنوان الرئيسي</a:t>
            </a:r>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7" name="عنصر نائب للتاريخ 6"/>
          <p:cNvSpPr>
            <a:spLocks noGrp="1"/>
          </p:cNvSpPr>
          <p:nvPr>
            <p:ph type="dt" sz="half" idx="10"/>
          </p:nvPr>
        </p:nvSpPr>
        <p:spPr/>
        <p:txBody>
          <a:bodyPr/>
          <a:lstStyle>
            <a:lvl1pPr>
              <a:defRPr/>
            </a:lvl1pPr>
          </a:lstStyle>
          <a:p>
            <a:fld id="{E7AE2538-FF2A-4BB9-A3AD-C2E953061ACA}" type="datetimeFigureOut">
              <a:rPr lang="ar-SA" smtClean="0"/>
              <a:pPr/>
              <a:t>12/02/39</a:t>
            </a:fld>
            <a:endParaRPr lang="ar-SA"/>
          </a:p>
        </p:txBody>
      </p:sp>
      <p:sp>
        <p:nvSpPr>
          <p:cNvPr id="8" name="عنصر نائب للتذييل 7"/>
          <p:cNvSpPr>
            <a:spLocks noGrp="1"/>
          </p:cNvSpPr>
          <p:nvPr>
            <p:ph type="ftr" sz="quarter" idx="11"/>
          </p:nvPr>
        </p:nvSpPr>
        <p:spPr/>
        <p:txBody>
          <a:bodyPr/>
          <a:lstStyle>
            <a:lvl1pPr>
              <a:defRPr/>
            </a:lvl1pPr>
          </a:lstStyle>
          <a:p>
            <a:endParaRPr lang="ar-SA"/>
          </a:p>
        </p:txBody>
      </p:sp>
      <p:sp>
        <p:nvSpPr>
          <p:cNvPr id="9" name="عنصر نائب لرقم الشريحة 8"/>
          <p:cNvSpPr>
            <a:spLocks noGrp="1"/>
          </p:cNvSpPr>
          <p:nvPr>
            <p:ph type="sldNum" sz="quarter" idx="12"/>
          </p:nvPr>
        </p:nvSpPr>
        <p:spPr/>
        <p:txBody>
          <a:bodyPr/>
          <a:lstStyle>
            <a:lvl1pPr>
              <a:defRPr/>
            </a:lvl1pPr>
          </a:lstStyle>
          <a:p>
            <a:fld id="{4A09010D-5EAF-44CA-ABE1-4BB81EE93013}" type="slidenum">
              <a:rPr lang="ar-SA" smtClean="0"/>
              <a:pPr/>
              <a:t>‹#›</a:t>
            </a:fld>
            <a:endParaRPr lang="ar-SA"/>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تاريخ 2"/>
          <p:cNvSpPr>
            <a:spLocks noGrp="1"/>
          </p:cNvSpPr>
          <p:nvPr>
            <p:ph type="dt" sz="half" idx="10"/>
          </p:nvPr>
        </p:nvSpPr>
        <p:spPr/>
        <p:txBody>
          <a:bodyPr/>
          <a:lstStyle>
            <a:lvl1pPr>
              <a:defRPr/>
            </a:lvl1pPr>
          </a:lstStyle>
          <a:p>
            <a:fld id="{E7AE2538-FF2A-4BB9-A3AD-C2E953061ACA}" type="datetimeFigureOut">
              <a:rPr lang="ar-SA" smtClean="0"/>
              <a:pPr/>
              <a:t>12/02/39</a:t>
            </a:fld>
            <a:endParaRPr lang="ar-SA"/>
          </a:p>
        </p:txBody>
      </p:sp>
      <p:sp>
        <p:nvSpPr>
          <p:cNvPr id="4" name="عنصر نائب للتذييل 3"/>
          <p:cNvSpPr>
            <a:spLocks noGrp="1"/>
          </p:cNvSpPr>
          <p:nvPr>
            <p:ph type="ftr" sz="quarter" idx="11"/>
          </p:nvPr>
        </p:nvSpPr>
        <p:spPr/>
        <p:txBody>
          <a:bodyPr/>
          <a:lstStyle>
            <a:lvl1pPr>
              <a:defRPr/>
            </a:lvl1pPr>
          </a:lstStyle>
          <a:p>
            <a:endParaRPr lang="ar-SA"/>
          </a:p>
        </p:txBody>
      </p:sp>
      <p:sp>
        <p:nvSpPr>
          <p:cNvPr id="5" name="عنصر نائب لرقم الشريحة 4"/>
          <p:cNvSpPr>
            <a:spLocks noGrp="1"/>
          </p:cNvSpPr>
          <p:nvPr>
            <p:ph type="sldNum" sz="quarter" idx="12"/>
          </p:nvPr>
        </p:nvSpPr>
        <p:spPr/>
        <p:txBody>
          <a:bodyPr/>
          <a:lstStyle>
            <a:lvl1pPr>
              <a:defRPr/>
            </a:lvl1pPr>
          </a:lstStyle>
          <a:p>
            <a:fld id="{4A09010D-5EAF-44CA-ABE1-4BB81EE93013}" type="slidenum">
              <a:rPr lang="ar-SA" smtClean="0"/>
              <a:pPr/>
              <a:t>‹#›</a:t>
            </a:fld>
            <a:endParaRPr lang="ar-SA"/>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lvl1pPr>
              <a:defRPr/>
            </a:lvl1pPr>
          </a:lstStyle>
          <a:p>
            <a:fld id="{E7AE2538-FF2A-4BB9-A3AD-C2E953061ACA}" type="datetimeFigureOut">
              <a:rPr lang="ar-SA" smtClean="0"/>
              <a:pPr/>
              <a:t>12/02/39</a:t>
            </a:fld>
            <a:endParaRPr lang="ar-SA"/>
          </a:p>
        </p:txBody>
      </p:sp>
      <p:sp>
        <p:nvSpPr>
          <p:cNvPr id="3" name="عنصر نائب للتذييل 2"/>
          <p:cNvSpPr>
            <a:spLocks noGrp="1"/>
          </p:cNvSpPr>
          <p:nvPr>
            <p:ph type="ftr" sz="quarter" idx="11"/>
          </p:nvPr>
        </p:nvSpPr>
        <p:spPr/>
        <p:txBody>
          <a:bodyPr/>
          <a:lstStyle>
            <a:lvl1pPr>
              <a:defRPr/>
            </a:lvl1pPr>
          </a:lstStyle>
          <a:p>
            <a:endParaRPr lang="ar-SA"/>
          </a:p>
        </p:txBody>
      </p:sp>
      <p:sp>
        <p:nvSpPr>
          <p:cNvPr id="4" name="عنصر نائب لرقم الشريحة 3"/>
          <p:cNvSpPr>
            <a:spLocks noGrp="1"/>
          </p:cNvSpPr>
          <p:nvPr>
            <p:ph type="sldNum" sz="quarter" idx="12"/>
          </p:nvPr>
        </p:nvSpPr>
        <p:spPr/>
        <p:txBody>
          <a:bodyPr/>
          <a:lstStyle>
            <a:lvl1pPr>
              <a:defRPr/>
            </a:lvl1pPr>
          </a:lstStyle>
          <a:p>
            <a:fld id="{4A09010D-5EAF-44CA-ABE1-4BB81EE93013}" type="slidenum">
              <a:rPr lang="ar-SA" smtClean="0"/>
              <a:pPr/>
              <a:t>‹#›</a:t>
            </a:fld>
            <a:endParaRPr lang="ar-SA"/>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a:t>انقر لتحرير نمط العنوان الرئيسي</a:t>
            </a:r>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عنصر نائب للتاريخ 4"/>
          <p:cNvSpPr>
            <a:spLocks noGrp="1"/>
          </p:cNvSpPr>
          <p:nvPr>
            <p:ph type="dt" sz="half" idx="10"/>
          </p:nvPr>
        </p:nvSpPr>
        <p:spPr/>
        <p:txBody>
          <a:bodyPr/>
          <a:lstStyle>
            <a:lvl1pPr>
              <a:defRPr/>
            </a:lvl1pPr>
          </a:lstStyle>
          <a:p>
            <a:fld id="{E7AE2538-FF2A-4BB9-A3AD-C2E953061ACA}" type="datetimeFigureOut">
              <a:rPr lang="ar-SA" smtClean="0"/>
              <a:pPr/>
              <a:t>12/02/39</a:t>
            </a:fld>
            <a:endParaRPr lang="ar-SA"/>
          </a:p>
        </p:txBody>
      </p:sp>
      <p:sp>
        <p:nvSpPr>
          <p:cNvPr id="6" name="عنصر نائب للتذييل 5"/>
          <p:cNvSpPr>
            <a:spLocks noGrp="1"/>
          </p:cNvSpPr>
          <p:nvPr>
            <p:ph type="ftr" sz="quarter" idx="11"/>
          </p:nvPr>
        </p:nvSpPr>
        <p:spPr/>
        <p:txBody>
          <a:bodyPr/>
          <a:lstStyle>
            <a:lvl1pPr>
              <a:defRPr/>
            </a:lvl1pPr>
          </a:lstStyle>
          <a:p>
            <a:endParaRPr lang="ar-SA"/>
          </a:p>
        </p:txBody>
      </p:sp>
      <p:sp>
        <p:nvSpPr>
          <p:cNvPr id="7" name="عنصر نائب لرقم الشريحة 6"/>
          <p:cNvSpPr>
            <a:spLocks noGrp="1"/>
          </p:cNvSpPr>
          <p:nvPr>
            <p:ph type="sldNum" sz="quarter" idx="12"/>
          </p:nvPr>
        </p:nvSpPr>
        <p:spPr/>
        <p:txBody>
          <a:bodyPr/>
          <a:lstStyle>
            <a:lvl1pPr>
              <a:defRPr/>
            </a:lvl1pPr>
          </a:lstStyle>
          <a:p>
            <a:fld id="{4A09010D-5EAF-44CA-ABE1-4BB81EE93013}"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محتوى 2"/>
          <p:cNvSpPr>
            <a:spLocks noGrp="1"/>
          </p:cNvSpPr>
          <p:nvPr>
            <p:ph idx="1"/>
          </p:nvPr>
        </p:nvSpPr>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lvl1pPr>
              <a:defRPr/>
            </a:lvl1pPr>
          </a:lstStyle>
          <a:p>
            <a:fld id="{E7AE2538-FF2A-4BB9-A3AD-C2E953061ACA}" type="datetimeFigureOut">
              <a:rPr lang="ar-SA" smtClean="0"/>
              <a:pPr/>
              <a:t>12/02/39</a:t>
            </a:fld>
            <a:endParaRPr lang="ar-SA"/>
          </a:p>
        </p:txBody>
      </p:sp>
      <p:sp>
        <p:nvSpPr>
          <p:cNvPr id="5" name="عنصر نائب للتذييل 4"/>
          <p:cNvSpPr>
            <a:spLocks noGrp="1"/>
          </p:cNvSpPr>
          <p:nvPr>
            <p:ph type="ftr" sz="quarter" idx="11"/>
          </p:nvPr>
        </p:nvSpPr>
        <p:spPr/>
        <p:txBody>
          <a:bodyPr/>
          <a:lstStyle>
            <a:lvl1pPr>
              <a:defRPr/>
            </a:lvl1pPr>
          </a:lstStyle>
          <a:p>
            <a:endParaRPr lang="ar-SA"/>
          </a:p>
        </p:txBody>
      </p:sp>
      <p:sp>
        <p:nvSpPr>
          <p:cNvPr id="6" name="عنصر نائب لرقم الشريحة 5"/>
          <p:cNvSpPr>
            <a:spLocks noGrp="1"/>
          </p:cNvSpPr>
          <p:nvPr>
            <p:ph type="sldNum" sz="quarter" idx="12"/>
          </p:nvPr>
        </p:nvSpPr>
        <p:spPr/>
        <p:txBody>
          <a:bodyPr/>
          <a:lstStyle>
            <a:lvl1pPr>
              <a:defRPr/>
            </a:lvl1pPr>
          </a:lstStyle>
          <a:p>
            <a:fld id="{4A09010D-5EAF-44CA-ABE1-4BB81EE93013}" type="slidenum">
              <a:rPr lang="ar-SA" smtClean="0"/>
              <a:pPr/>
              <a:t>‹#›</a:t>
            </a:fld>
            <a:endParaRPr lang="ar-SA"/>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a:t>انقر لتحرير نمط العنوان الرئيسي</a:t>
            </a:r>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ar-SA"/>
              <a:t>انقر فوق الرمز لإضافة صورة</a:t>
            </a:r>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عنصر نائب للتاريخ 4"/>
          <p:cNvSpPr>
            <a:spLocks noGrp="1"/>
          </p:cNvSpPr>
          <p:nvPr>
            <p:ph type="dt" sz="half" idx="10"/>
          </p:nvPr>
        </p:nvSpPr>
        <p:spPr/>
        <p:txBody>
          <a:bodyPr/>
          <a:lstStyle>
            <a:lvl1pPr>
              <a:defRPr/>
            </a:lvl1pPr>
          </a:lstStyle>
          <a:p>
            <a:fld id="{E7AE2538-FF2A-4BB9-A3AD-C2E953061ACA}" type="datetimeFigureOut">
              <a:rPr lang="ar-SA" smtClean="0"/>
              <a:pPr/>
              <a:t>12/02/39</a:t>
            </a:fld>
            <a:endParaRPr lang="ar-SA"/>
          </a:p>
        </p:txBody>
      </p:sp>
      <p:sp>
        <p:nvSpPr>
          <p:cNvPr id="6" name="عنصر نائب للتذييل 5"/>
          <p:cNvSpPr>
            <a:spLocks noGrp="1"/>
          </p:cNvSpPr>
          <p:nvPr>
            <p:ph type="ftr" sz="quarter" idx="11"/>
          </p:nvPr>
        </p:nvSpPr>
        <p:spPr/>
        <p:txBody>
          <a:bodyPr/>
          <a:lstStyle>
            <a:lvl1pPr>
              <a:defRPr/>
            </a:lvl1pPr>
          </a:lstStyle>
          <a:p>
            <a:endParaRPr lang="ar-SA"/>
          </a:p>
        </p:txBody>
      </p:sp>
      <p:sp>
        <p:nvSpPr>
          <p:cNvPr id="7" name="عنصر نائب لرقم الشريحة 6"/>
          <p:cNvSpPr>
            <a:spLocks noGrp="1"/>
          </p:cNvSpPr>
          <p:nvPr>
            <p:ph type="sldNum" sz="quarter" idx="12"/>
          </p:nvPr>
        </p:nvSpPr>
        <p:spPr/>
        <p:txBody>
          <a:bodyPr/>
          <a:lstStyle>
            <a:lvl1pPr>
              <a:defRPr/>
            </a:lvl1pPr>
          </a:lstStyle>
          <a:p>
            <a:fld id="{4A09010D-5EAF-44CA-ABE1-4BB81EE93013}" type="slidenum">
              <a:rPr lang="ar-SA" smtClean="0"/>
              <a:pPr/>
              <a:t>‹#›</a:t>
            </a:fld>
            <a:endParaRPr lang="ar-SA"/>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عنوان العمودي 2"/>
          <p:cNvSpPr>
            <a:spLocks noGrp="1"/>
          </p:cNvSpPr>
          <p:nvPr>
            <p:ph type="body" orient="vert" idx="1"/>
          </p:nvPr>
        </p:nvSpPr>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lvl1pPr>
              <a:defRPr/>
            </a:lvl1pPr>
          </a:lstStyle>
          <a:p>
            <a:fld id="{E7AE2538-FF2A-4BB9-A3AD-C2E953061ACA}" type="datetimeFigureOut">
              <a:rPr lang="ar-SA" smtClean="0"/>
              <a:pPr/>
              <a:t>12/02/39</a:t>
            </a:fld>
            <a:endParaRPr lang="ar-SA"/>
          </a:p>
        </p:txBody>
      </p:sp>
      <p:sp>
        <p:nvSpPr>
          <p:cNvPr id="5" name="عنصر نائب للتذييل 4"/>
          <p:cNvSpPr>
            <a:spLocks noGrp="1"/>
          </p:cNvSpPr>
          <p:nvPr>
            <p:ph type="ftr" sz="quarter" idx="11"/>
          </p:nvPr>
        </p:nvSpPr>
        <p:spPr/>
        <p:txBody>
          <a:bodyPr/>
          <a:lstStyle>
            <a:lvl1pPr>
              <a:defRPr/>
            </a:lvl1pPr>
          </a:lstStyle>
          <a:p>
            <a:endParaRPr lang="ar-SA"/>
          </a:p>
        </p:txBody>
      </p:sp>
      <p:sp>
        <p:nvSpPr>
          <p:cNvPr id="6" name="عنصر نائب لرقم الشريحة 5"/>
          <p:cNvSpPr>
            <a:spLocks noGrp="1"/>
          </p:cNvSpPr>
          <p:nvPr>
            <p:ph type="sldNum" sz="quarter" idx="12"/>
          </p:nvPr>
        </p:nvSpPr>
        <p:spPr/>
        <p:txBody>
          <a:bodyPr/>
          <a:lstStyle>
            <a:lvl1pPr>
              <a:defRPr/>
            </a:lvl1pPr>
          </a:lstStyle>
          <a:p>
            <a:fld id="{4A09010D-5EAF-44CA-ABE1-4BB81EE93013}" type="slidenum">
              <a:rPr lang="ar-SA" smtClean="0"/>
              <a:pPr/>
              <a:t>‹#›</a:t>
            </a:fld>
            <a:endParaRPr lang="ar-SA"/>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934200" y="274638"/>
            <a:ext cx="1827213" cy="5851525"/>
          </a:xfrm>
        </p:spPr>
        <p:txBody>
          <a:bodyPr vert="eaVert"/>
          <a:lstStyle/>
          <a:p>
            <a:r>
              <a:rPr lang="ar-SA"/>
              <a:t>انقر لتحرير نمط العنوان الرئيسي</a:t>
            </a:r>
          </a:p>
        </p:txBody>
      </p:sp>
      <p:sp>
        <p:nvSpPr>
          <p:cNvPr id="3" name="عنصر نائب للعنوان العمودي 2"/>
          <p:cNvSpPr>
            <a:spLocks noGrp="1"/>
          </p:cNvSpPr>
          <p:nvPr>
            <p:ph type="body" orient="vert" idx="1"/>
          </p:nvPr>
        </p:nvSpPr>
        <p:spPr>
          <a:xfrm>
            <a:off x="1447800" y="274638"/>
            <a:ext cx="5334000" cy="5851525"/>
          </a:xfrm>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lvl1pPr>
              <a:defRPr/>
            </a:lvl1pPr>
          </a:lstStyle>
          <a:p>
            <a:fld id="{E7AE2538-FF2A-4BB9-A3AD-C2E953061ACA}" type="datetimeFigureOut">
              <a:rPr lang="ar-SA" smtClean="0"/>
              <a:pPr/>
              <a:t>12/02/39</a:t>
            </a:fld>
            <a:endParaRPr lang="ar-SA"/>
          </a:p>
        </p:txBody>
      </p:sp>
      <p:sp>
        <p:nvSpPr>
          <p:cNvPr id="5" name="عنصر نائب للتذييل 4"/>
          <p:cNvSpPr>
            <a:spLocks noGrp="1"/>
          </p:cNvSpPr>
          <p:nvPr>
            <p:ph type="ftr" sz="quarter" idx="11"/>
          </p:nvPr>
        </p:nvSpPr>
        <p:spPr/>
        <p:txBody>
          <a:bodyPr/>
          <a:lstStyle>
            <a:lvl1pPr>
              <a:defRPr/>
            </a:lvl1pPr>
          </a:lstStyle>
          <a:p>
            <a:endParaRPr lang="ar-SA"/>
          </a:p>
        </p:txBody>
      </p:sp>
      <p:sp>
        <p:nvSpPr>
          <p:cNvPr id="6" name="عنصر نائب لرقم الشريحة 5"/>
          <p:cNvSpPr>
            <a:spLocks noGrp="1"/>
          </p:cNvSpPr>
          <p:nvPr>
            <p:ph type="sldNum" sz="quarter" idx="12"/>
          </p:nvPr>
        </p:nvSpPr>
        <p:spPr/>
        <p:txBody>
          <a:bodyPr/>
          <a:lstStyle>
            <a:lvl1pPr>
              <a:defRPr/>
            </a:lvl1pPr>
          </a:lstStyle>
          <a:p>
            <a:fld id="{4A09010D-5EAF-44CA-ABE1-4BB81EE93013}" type="slidenum">
              <a:rPr lang="ar-SA" smtClean="0"/>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a:t>انقر لتحرير نمط العنوان الرئيسي</a:t>
            </a:r>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ar-SA"/>
              <a:t>انقر لتحرير أنماط النص الرئيسي</a:t>
            </a:r>
          </a:p>
        </p:txBody>
      </p:sp>
      <p:sp>
        <p:nvSpPr>
          <p:cNvPr id="4" name="عنصر نائب للتاريخ 3"/>
          <p:cNvSpPr>
            <a:spLocks noGrp="1"/>
          </p:cNvSpPr>
          <p:nvPr>
            <p:ph type="dt" sz="half" idx="10"/>
          </p:nvPr>
        </p:nvSpPr>
        <p:spPr/>
        <p:txBody>
          <a:bodyPr/>
          <a:lstStyle>
            <a:lvl1pPr>
              <a:defRPr/>
            </a:lvl1pPr>
          </a:lstStyle>
          <a:p>
            <a:fld id="{E7AE2538-FF2A-4BB9-A3AD-C2E953061ACA}" type="datetimeFigureOut">
              <a:rPr lang="ar-SA" smtClean="0"/>
              <a:pPr/>
              <a:t>12/02/39</a:t>
            </a:fld>
            <a:endParaRPr lang="ar-SA"/>
          </a:p>
        </p:txBody>
      </p:sp>
      <p:sp>
        <p:nvSpPr>
          <p:cNvPr id="5" name="عنصر نائب للتذييل 4"/>
          <p:cNvSpPr>
            <a:spLocks noGrp="1"/>
          </p:cNvSpPr>
          <p:nvPr>
            <p:ph type="ftr" sz="quarter" idx="11"/>
          </p:nvPr>
        </p:nvSpPr>
        <p:spPr/>
        <p:txBody>
          <a:bodyPr/>
          <a:lstStyle>
            <a:lvl1pPr>
              <a:defRPr/>
            </a:lvl1pPr>
          </a:lstStyle>
          <a:p>
            <a:endParaRPr lang="ar-SA"/>
          </a:p>
        </p:txBody>
      </p:sp>
      <p:sp>
        <p:nvSpPr>
          <p:cNvPr id="6" name="عنصر نائب لرقم الشريحة 5"/>
          <p:cNvSpPr>
            <a:spLocks noGrp="1"/>
          </p:cNvSpPr>
          <p:nvPr>
            <p:ph type="sldNum" sz="quarter" idx="12"/>
          </p:nvPr>
        </p:nvSpPr>
        <p:spPr/>
        <p:txBody>
          <a:bodyPr/>
          <a:lstStyle>
            <a:lvl1pPr>
              <a:defRPr/>
            </a:lvl1pPr>
          </a:lstStyle>
          <a:p>
            <a:fld id="{4A09010D-5EAF-44CA-ABE1-4BB81EE93013}" type="slidenum">
              <a:rPr lang="ar-SA" smtClean="0"/>
              <a:pPr/>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محتوى 2"/>
          <p:cNvSpPr>
            <a:spLocks noGrp="1"/>
          </p:cNvSpPr>
          <p:nvPr>
            <p:ph sz="half" idx="1"/>
          </p:nvPr>
        </p:nvSpPr>
        <p:spPr>
          <a:xfrm>
            <a:off x="1279525" y="1600200"/>
            <a:ext cx="25527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محتوى 3"/>
          <p:cNvSpPr>
            <a:spLocks noGrp="1"/>
          </p:cNvSpPr>
          <p:nvPr>
            <p:ph sz="half" idx="2"/>
          </p:nvPr>
        </p:nvSpPr>
        <p:spPr>
          <a:xfrm>
            <a:off x="3984625" y="1600200"/>
            <a:ext cx="25527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تاريخ 4"/>
          <p:cNvSpPr>
            <a:spLocks noGrp="1"/>
          </p:cNvSpPr>
          <p:nvPr>
            <p:ph type="dt" sz="half" idx="10"/>
          </p:nvPr>
        </p:nvSpPr>
        <p:spPr/>
        <p:txBody>
          <a:bodyPr/>
          <a:lstStyle>
            <a:lvl1pPr>
              <a:defRPr/>
            </a:lvl1pPr>
          </a:lstStyle>
          <a:p>
            <a:fld id="{E7AE2538-FF2A-4BB9-A3AD-C2E953061ACA}" type="datetimeFigureOut">
              <a:rPr lang="ar-SA" smtClean="0"/>
              <a:pPr/>
              <a:t>12/02/39</a:t>
            </a:fld>
            <a:endParaRPr lang="ar-SA"/>
          </a:p>
        </p:txBody>
      </p:sp>
      <p:sp>
        <p:nvSpPr>
          <p:cNvPr id="6" name="عنصر نائب للتذييل 5"/>
          <p:cNvSpPr>
            <a:spLocks noGrp="1"/>
          </p:cNvSpPr>
          <p:nvPr>
            <p:ph type="ftr" sz="quarter" idx="11"/>
          </p:nvPr>
        </p:nvSpPr>
        <p:spPr/>
        <p:txBody>
          <a:bodyPr/>
          <a:lstStyle>
            <a:lvl1pPr>
              <a:defRPr/>
            </a:lvl1pPr>
          </a:lstStyle>
          <a:p>
            <a:endParaRPr lang="ar-SA"/>
          </a:p>
        </p:txBody>
      </p:sp>
      <p:sp>
        <p:nvSpPr>
          <p:cNvPr id="7" name="عنصر نائب لرقم الشريحة 6"/>
          <p:cNvSpPr>
            <a:spLocks noGrp="1"/>
          </p:cNvSpPr>
          <p:nvPr>
            <p:ph type="sldNum" sz="quarter" idx="12"/>
          </p:nvPr>
        </p:nvSpPr>
        <p:spPr/>
        <p:txBody>
          <a:bodyPr/>
          <a:lstStyle>
            <a:lvl1pPr>
              <a:defRPr/>
            </a:lvl1pPr>
          </a:lstStyle>
          <a:p>
            <a:fld id="{4A09010D-5EAF-44CA-ABE1-4BB81EE93013}" type="slidenum">
              <a:rPr lang="ar-SA" smtClean="0"/>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1143000"/>
          </a:xfrm>
        </p:spPr>
        <p:txBody>
          <a:bodyPr/>
          <a:lstStyle>
            <a:lvl1pPr>
              <a:defRPr/>
            </a:lvl1pPr>
          </a:lstStyle>
          <a:p>
            <a:r>
              <a:rPr lang="ar-SA"/>
              <a:t>انقر لتحرير نمط العنوان الرئيسي</a:t>
            </a:r>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7" name="عنصر نائب للتاريخ 6"/>
          <p:cNvSpPr>
            <a:spLocks noGrp="1"/>
          </p:cNvSpPr>
          <p:nvPr>
            <p:ph type="dt" sz="half" idx="10"/>
          </p:nvPr>
        </p:nvSpPr>
        <p:spPr/>
        <p:txBody>
          <a:bodyPr/>
          <a:lstStyle>
            <a:lvl1pPr>
              <a:defRPr/>
            </a:lvl1pPr>
          </a:lstStyle>
          <a:p>
            <a:fld id="{E7AE2538-FF2A-4BB9-A3AD-C2E953061ACA}" type="datetimeFigureOut">
              <a:rPr lang="ar-SA" smtClean="0"/>
              <a:pPr/>
              <a:t>12/02/39</a:t>
            </a:fld>
            <a:endParaRPr lang="ar-SA"/>
          </a:p>
        </p:txBody>
      </p:sp>
      <p:sp>
        <p:nvSpPr>
          <p:cNvPr id="8" name="عنصر نائب للتذييل 7"/>
          <p:cNvSpPr>
            <a:spLocks noGrp="1"/>
          </p:cNvSpPr>
          <p:nvPr>
            <p:ph type="ftr" sz="quarter" idx="11"/>
          </p:nvPr>
        </p:nvSpPr>
        <p:spPr/>
        <p:txBody>
          <a:bodyPr/>
          <a:lstStyle>
            <a:lvl1pPr>
              <a:defRPr/>
            </a:lvl1pPr>
          </a:lstStyle>
          <a:p>
            <a:endParaRPr lang="ar-SA"/>
          </a:p>
        </p:txBody>
      </p:sp>
      <p:sp>
        <p:nvSpPr>
          <p:cNvPr id="9" name="عنصر نائب لرقم الشريحة 8"/>
          <p:cNvSpPr>
            <a:spLocks noGrp="1"/>
          </p:cNvSpPr>
          <p:nvPr>
            <p:ph type="sldNum" sz="quarter" idx="12"/>
          </p:nvPr>
        </p:nvSpPr>
        <p:spPr/>
        <p:txBody>
          <a:bodyPr/>
          <a:lstStyle>
            <a:lvl1pPr>
              <a:defRPr/>
            </a:lvl1pPr>
          </a:lstStyle>
          <a:p>
            <a:fld id="{4A09010D-5EAF-44CA-ABE1-4BB81EE93013}" type="slidenum">
              <a:rPr lang="ar-SA" smtClean="0"/>
              <a:pPr/>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تاريخ 2"/>
          <p:cNvSpPr>
            <a:spLocks noGrp="1"/>
          </p:cNvSpPr>
          <p:nvPr>
            <p:ph type="dt" sz="half" idx="10"/>
          </p:nvPr>
        </p:nvSpPr>
        <p:spPr/>
        <p:txBody>
          <a:bodyPr/>
          <a:lstStyle>
            <a:lvl1pPr>
              <a:defRPr/>
            </a:lvl1pPr>
          </a:lstStyle>
          <a:p>
            <a:fld id="{E7AE2538-FF2A-4BB9-A3AD-C2E953061ACA}" type="datetimeFigureOut">
              <a:rPr lang="ar-SA" smtClean="0"/>
              <a:pPr/>
              <a:t>12/02/39</a:t>
            </a:fld>
            <a:endParaRPr lang="ar-SA"/>
          </a:p>
        </p:txBody>
      </p:sp>
      <p:sp>
        <p:nvSpPr>
          <p:cNvPr id="4" name="عنصر نائب للتذييل 3"/>
          <p:cNvSpPr>
            <a:spLocks noGrp="1"/>
          </p:cNvSpPr>
          <p:nvPr>
            <p:ph type="ftr" sz="quarter" idx="11"/>
          </p:nvPr>
        </p:nvSpPr>
        <p:spPr/>
        <p:txBody>
          <a:bodyPr/>
          <a:lstStyle>
            <a:lvl1pPr>
              <a:defRPr/>
            </a:lvl1pPr>
          </a:lstStyle>
          <a:p>
            <a:endParaRPr lang="ar-SA"/>
          </a:p>
        </p:txBody>
      </p:sp>
      <p:sp>
        <p:nvSpPr>
          <p:cNvPr id="5" name="عنصر نائب لرقم الشريحة 4"/>
          <p:cNvSpPr>
            <a:spLocks noGrp="1"/>
          </p:cNvSpPr>
          <p:nvPr>
            <p:ph type="sldNum" sz="quarter" idx="12"/>
          </p:nvPr>
        </p:nvSpPr>
        <p:spPr/>
        <p:txBody>
          <a:bodyPr/>
          <a:lstStyle>
            <a:lvl1pPr>
              <a:defRPr/>
            </a:lvl1pPr>
          </a:lstStyle>
          <a:p>
            <a:fld id="{4A09010D-5EAF-44CA-ABE1-4BB81EE93013}"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lvl1pPr>
              <a:defRPr/>
            </a:lvl1pPr>
          </a:lstStyle>
          <a:p>
            <a:fld id="{E7AE2538-FF2A-4BB9-A3AD-C2E953061ACA}" type="datetimeFigureOut">
              <a:rPr lang="ar-SA" smtClean="0"/>
              <a:pPr/>
              <a:t>12/02/39</a:t>
            </a:fld>
            <a:endParaRPr lang="ar-SA"/>
          </a:p>
        </p:txBody>
      </p:sp>
      <p:sp>
        <p:nvSpPr>
          <p:cNvPr id="3" name="عنصر نائب للتذييل 2"/>
          <p:cNvSpPr>
            <a:spLocks noGrp="1"/>
          </p:cNvSpPr>
          <p:nvPr>
            <p:ph type="ftr" sz="quarter" idx="11"/>
          </p:nvPr>
        </p:nvSpPr>
        <p:spPr/>
        <p:txBody>
          <a:bodyPr/>
          <a:lstStyle>
            <a:lvl1pPr>
              <a:defRPr/>
            </a:lvl1pPr>
          </a:lstStyle>
          <a:p>
            <a:endParaRPr lang="ar-SA"/>
          </a:p>
        </p:txBody>
      </p:sp>
      <p:sp>
        <p:nvSpPr>
          <p:cNvPr id="4" name="عنصر نائب لرقم الشريحة 3"/>
          <p:cNvSpPr>
            <a:spLocks noGrp="1"/>
          </p:cNvSpPr>
          <p:nvPr>
            <p:ph type="sldNum" sz="quarter" idx="12"/>
          </p:nvPr>
        </p:nvSpPr>
        <p:spPr/>
        <p:txBody>
          <a:bodyPr/>
          <a:lstStyle>
            <a:lvl1pPr>
              <a:defRPr/>
            </a:lvl1pPr>
          </a:lstStyle>
          <a:p>
            <a:fld id="{4A09010D-5EAF-44CA-ABE1-4BB81EE93013}"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a:t>انقر لتحرير نمط العنوان الرئيسي</a:t>
            </a:r>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عنصر نائب للتاريخ 4"/>
          <p:cNvSpPr>
            <a:spLocks noGrp="1"/>
          </p:cNvSpPr>
          <p:nvPr>
            <p:ph type="dt" sz="half" idx="10"/>
          </p:nvPr>
        </p:nvSpPr>
        <p:spPr/>
        <p:txBody>
          <a:bodyPr/>
          <a:lstStyle>
            <a:lvl1pPr>
              <a:defRPr/>
            </a:lvl1pPr>
          </a:lstStyle>
          <a:p>
            <a:fld id="{E7AE2538-FF2A-4BB9-A3AD-C2E953061ACA}" type="datetimeFigureOut">
              <a:rPr lang="ar-SA" smtClean="0"/>
              <a:pPr/>
              <a:t>12/02/39</a:t>
            </a:fld>
            <a:endParaRPr lang="ar-SA"/>
          </a:p>
        </p:txBody>
      </p:sp>
      <p:sp>
        <p:nvSpPr>
          <p:cNvPr id="6" name="عنصر نائب للتذييل 5"/>
          <p:cNvSpPr>
            <a:spLocks noGrp="1"/>
          </p:cNvSpPr>
          <p:nvPr>
            <p:ph type="ftr" sz="quarter" idx="11"/>
          </p:nvPr>
        </p:nvSpPr>
        <p:spPr/>
        <p:txBody>
          <a:bodyPr/>
          <a:lstStyle>
            <a:lvl1pPr>
              <a:defRPr/>
            </a:lvl1pPr>
          </a:lstStyle>
          <a:p>
            <a:endParaRPr lang="ar-SA"/>
          </a:p>
        </p:txBody>
      </p:sp>
      <p:sp>
        <p:nvSpPr>
          <p:cNvPr id="7" name="عنصر نائب لرقم الشريحة 6"/>
          <p:cNvSpPr>
            <a:spLocks noGrp="1"/>
          </p:cNvSpPr>
          <p:nvPr>
            <p:ph type="sldNum" sz="quarter" idx="12"/>
          </p:nvPr>
        </p:nvSpPr>
        <p:spPr/>
        <p:txBody>
          <a:bodyPr/>
          <a:lstStyle>
            <a:lvl1pPr>
              <a:defRPr/>
            </a:lvl1pPr>
          </a:lstStyle>
          <a:p>
            <a:fld id="{4A09010D-5EAF-44CA-ABE1-4BB81EE93013}" type="slidenum">
              <a:rPr lang="ar-SA" smtClean="0"/>
              <a:pPr/>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a:t>انقر لتحرير نمط العنوان الرئيسي</a:t>
            </a:r>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ar-SA"/>
              <a:t>انقر فوق الرمز لإضافة صورة</a:t>
            </a:r>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عنصر نائب للتاريخ 4"/>
          <p:cNvSpPr>
            <a:spLocks noGrp="1"/>
          </p:cNvSpPr>
          <p:nvPr>
            <p:ph type="dt" sz="half" idx="10"/>
          </p:nvPr>
        </p:nvSpPr>
        <p:spPr/>
        <p:txBody>
          <a:bodyPr/>
          <a:lstStyle>
            <a:lvl1pPr>
              <a:defRPr/>
            </a:lvl1pPr>
          </a:lstStyle>
          <a:p>
            <a:fld id="{E7AE2538-FF2A-4BB9-A3AD-C2E953061ACA}" type="datetimeFigureOut">
              <a:rPr lang="ar-SA" smtClean="0"/>
              <a:pPr/>
              <a:t>12/02/39</a:t>
            </a:fld>
            <a:endParaRPr lang="ar-SA"/>
          </a:p>
        </p:txBody>
      </p:sp>
      <p:sp>
        <p:nvSpPr>
          <p:cNvPr id="6" name="عنصر نائب للتذييل 5"/>
          <p:cNvSpPr>
            <a:spLocks noGrp="1"/>
          </p:cNvSpPr>
          <p:nvPr>
            <p:ph type="ftr" sz="quarter" idx="11"/>
          </p:nvPr>
        </p:nvSpPr>
        <p:spPr/>
        <p:txBody>
          <a:bodyPr/>
          <a:lstStyle>
            <a:lvl1pPr>
              <a:defRPr/>
            </a:lvl1pPr>
          </a:lstStyle>
          <a:p>
            <a:endParaRPr lang="ar-SA"/>
          </a:p>
        </p:txBody>
      </p:sp>
      <p:sp>
        <p:nvSpPr>
          <p:cNvPr id="7" name="عنصر نائب لرقم الشريحة 6"/>
          <p:cNvSpPr>
            <a:spLocks noGrp="1"/>
          </p:cNvSpPr>
          <p:nvPr>
            <p:ph type="sldNum" sz="quarter" idx="12"/>
          </p:nvPr>
        </p:nvSpPr>
        <p:spPr/>
        <p:txBody>
          <a:bodyPr/>
          <a:lstStyle>
            <a:lvl1pPr>
              <a:defRPr/>
            </a:lvl1pPr>
          </a:lstStyle>
          <a:p>
            <a:fld id="{4A09010D-5EAF-44CA-ABE1-4BB81EE93013}" type="slidenum">
              <a:rPr lang="ar-SA" smtClean="0"/>
              <a:pPr/>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279525" y="685800"/>
            <a:ext cx="7086600" cy="73183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ar-SA"/>
              <a:t>انقر لتحرير نمط العنوان الرئيسي</a:t>
            </a:r>
            <a:endParaRPr lang="en-US"/>
          </a:p>
        </p:txBody>
      </p:sp>
      <p:sp>
        <p:nvSpPr>
          <p:cNvPr id="1027" name="Rectangle 3"/>
          <p:cNvSpPr>
            <a:spLocks noGrp="1" noChangeArrowheads="1"/>
          </p:cNvSpPr>
          <p:nvPr>
            <p:ph type="body" idx="1"/>
          </p:nvPr>
        </p:nvSpPr>
        <p:spPr bwMode="auto">
          <a:xfrm>
            <a:off x="1279525" y="1600200"/>
            <a:ext cx="52578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1031" name="Rectangle 7"/>
          <p:cNvSpPr>
            <a:spLocks noGrp="1" noChangeArrowheads="1"/>
          </p:cNvSpPr>
          <p:nvPr>
            <p:ph type="dt" sz="half" idx="2"/>
          </p:nvPr>
        </p:nvSpPr>
        <p:spPr bwMode="auto">
          <a:xfrm>
            <a:off x="457200" y="6429375"/>
            <a:ext cx="2133600" cy="3238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mn-lt"/>
              </a:defRPr>
            </a:lvl1pPr>
          </a:lstStyle>
          <a:p>
            <a:fld id="{E7AE2538-FF2A-4BB9-A3AD-C2E953061ACA}" type="datetimeFigureOut">
              <a:rPr lang="ar-SA" smtClean="0"/>
              <a:pPr/>
              <a:t>12/02/39</a:t>
            </a:fld>
            <a:endParaRPr lang="ar-SA"/>
          </a:p>
        </p:txBody>
      </p:sp>
      <p:sp>
        <p:nvSpPr>
          <p:cNvPr id="1032" name="Rectangle 8"/>
          <p:cNvSpPr>
            <a:spLocks noGrp="1" noChangeArrowheads="1"/>
          </p:cNvSpPr>
          <p:nvPr>
            <p:ph type="ftr" sz="quarter" idx="3"/>
          </p:nvPr>
        </p:nvSpPr>
        <p:spPr bwMode="auto">
          <a:xfrm>
            <a:off x="3124200" y="6429375"/>
            <a:ext cx="2895600" cy="3238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200">
                <a:latin typeface="+mn-lt"/>
              </a:defRPr>
            </a:lvl1pPr>
          </a:lstStyle>
          <a:p>
            <a:endParaRPr lang="ar-SA"/>
          </a:p>
        </p:txBody>
      </p:sp>
      <p:sp>
        <p:nvSpPr>
          <p:cNvPr id="1033" name="Rectangle 9"/>
          <p:cNvSpPr>
            <a:spLocks noGrp="1" noChangeArrowheads="1"/>
          </p:cNvSpPr>
          <p:nvPr>
            <p:ph type="sldNum" sz="quarter" idx="4"/>
          </p:nvPr>
        </p:nvSpPr>
        <p:spPr bwMode="auto">
          <a:xfrm>
            <a:off x="6553200" y="6429375"/>
            <a:ext cx="2133600" cy="3238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mn-lt"/>
              </a:defRPr>
            </a:lvl1pPr>
          </a:lstStyle>
          <a:p>
            <a:fld id="{4A09010D-5EAF-44CA-ABE1-4BB81EE93013}" type="slidenum">
              <a:rPr lang="ar-SA" smtClean="0"/>
              <a:pPr/>
              <a:t>‹#›</a:t>
            </a:fld>
            <a:endParaRPr lang="ar-SA"/>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fontAlgn="base" hangingPunct="1">
        <a:spcBef>
          <a:spcPct val="0"/>
        </a:spcBef>
        <a:spcAft>
          <a:spcPct val="0"/>
        </a:spcAft>
        <a:defRPr sz="3600">
          <a:solidFill>
            <a:schemeClr val="tx2"/>
          </a:solidFill>
          <a:latin typeface="+mj-lt"/>
          <a:ea typeface="+mj-ea"/>
          <a:cs typeface="+mj-cs"/>
        </a:defRPr>
      </a:lvl1pPr>
      <a:lvl2pPr algn="l" rtl="1" eaLnBrk="1" fontAlgn="base" hangingPunct="1">
        <a:spcBef>
          <a:spcPct val="0"/>
        </a:spcBef>
        <a:spcAft>
          <a:spcPct val="0"/>
        </a:spcAft>
        <a:defRPr sz="3600">
          <a:solidFill>
            <a:schemeClr val="tx2"/>
          </a:solidFill>
          <a:latin typeface="Century Gothic" pitchFamily="34" charset="0"/>
        </a:defRPr>
      </a:lvl2pPr>
      <a:lvl3pPr algn="l" rtl="1" eaLnBrk="1" fontAlgn="base" hangingPunct="1">
        <a:spcBef>
          <a:spcPct val="0"/>
        </a:spcBef>
        <a:spcAft>
          <a:spcPct val="0"/>
        </a:spcAft>
        <a:defRPr sz="3600">
          <a:solidFill>
            <a:schemeClr val="tx2"/>
          </a:solidFill>
          <a:latin typeface="Century Gothic" pitchFamily="34" charset="0"/>
        </a:defRPr>
      </a:lvl3pPr>
      <a:lvl4pPr algn="l" rtl="1" eaLnBrk="1" fontAlgn="base" hangingPunct="1">
        <a:spcBef>
          <a:spcPct val="0"/>
        </a:spcBef>
        <a:spcAft>
          <a:spcPct val="0"/>
        </a:spcAft>
        <a:defRPr sz="3600">
          <a:solidFill>
            <a:schemeClr val="tx2"/>
          </a:solidFill>
          <a:latin typeface="Century Gothic" pitchFamily="34" charset="0"/>
        </a:defRPr>
      </a:lvl4pPr>
      <a:lvl5pPr algn="l" rtl="1" eaLnBrk="1" fontAlgn="base" hangingPunct="1">
        <a:spcBef>
          <a:spcPct val="0"/>
        </a:spcBef>
        <a:spcAft>
          <a:spcPct val="0"/>
        </a:spcAft>
        <a:defRPr sz="3600">
          <a:solidFill>
            <a:schemeClr val="tx2"/>
          </a:solidFill>
          <a:latin typeface="Century Gothic" pitchFamily="34" charset="0"/>
        </a:defRPr>
      </a:lvl5pPr>
      <a:lvl6pPr marL="457200" algn="l" rtl="1" eaLnBrk="1" fontAlgn="base" hangingPunct="1">
        <a:spcBef>
          <a:spcPct val="0"/>
        </a:spcBef>
        <a:spcAft>
          <a:spcPct val="0"/>
        </a:spcAft>
        <a:defRPr sz="3600">
          <a:solidFill>
            <a:schemeClr val="tx2"/>
          </a:solidFill>
          <a:latin typeface="Century Gothic" pitchFamily="34" charset="0"/>
        </a:defRPr>
      </a:lvl6pPr>
      <a:lvl7pPr marL="914400" algn="l" rtl="1" eaLnBrk="1" fontAlgn="base" hangingPunct="1">
        <a:spcBef>
          <a:spcPct val="0"/>
        </a:spcBef>
        <a:spcAft>
          <a:spcPct val="0"/>
        </a:spcAft>
        <a:defRPr sz="3600">
          <a:solidFill>
            <a:schemeClr val="tx2"/>
          </a:solidFill>
          <a:latin typeface="Century Gothic" pitchFamily="34" charset="0"/>
        </a:defRPr>
      </a:lvl7pPr>
      <a:lvl8pPr marL="1371600" algn="l" rtl="1" eaLnBrk="1" fontAlgn="base" hangingPunct="1">
        <a:spcBef>
          <a:spcPct val="0"/>
        </a:spcBef>
        <a:spcAft>
          <a:spcPct val="0"/>
        </a:spcAft>
        <a:defRPr sz="3600">
          <a:solidFill>
            <a:schemeClr val="tx2"/>
          </a:solidFill>
          <a:latin typeface="Century Gothic" pitchFamily="34" charset="0"/>
        </a:defRPr>
      </a:lvl8pPr>
      <a:lvl9pPr marL="1828800" algn="l" rtl="1" eaLnBrk="1" fontAlgn="base" hangingPunct="1">
        <a:spcBef>
          <a:spcPct val="0"/>
        </a:spcBef>
        <a:spcAft>
          <a:spcPct val="0"/>
        </a:spcAft>
        <a:defRPr sz="3600">
          <a:solidFill>
            <a:schemeClr val="tx2"/>
          </a:solidFill>
          <a:latin typeface="Century Gothic" pitchFamily="34" charset="0"/>
        </a:defRPr>
      </a:lvl9pPr>
    </p:titleStyle>
    <p:bodyStyle>
      <a:lvl1pPr marL="342900" indent="-342900" algn="r" rtl="1" eaLnBrk="1" fontAlgn="base" hangingPunct="1">
        <a:spcBef>
          <a:spcPct val="20000"/>
        </a:spcBef>
        <a:spcAft>
          <a:spcPct val="0"/>
        </a:spcAft>
        <a:buChar char="•"/>
        <a:defRPr sz="2800">
          <a:solidFill>
            <a:schemeClr val="tx1"/>
          </a:solidFill>
          <a:latin typeface="+mn-lt"/>
          <a:ea typeface="+mn-ea"/>
          <a:cs typeface="+mn-cs"/>
        </a:defRPr>
      </a:lvl1pPr>
      <a:lvl2pPr marL="742950" indent="-285750" algn="r" rtl="1" eaLnBrk="1" fontAlgn="base" hangingPunct="1">
        <a:spcBef>
          <a:spcPct val="20000"/>
        </a:spcBef>
        <a:spcAft>
          <a:spcPct val="0"/>
        </a:spcAft>
        <a:buChar char="–"/>
        <a:defRPr sz="2400">
          <a:solidFill>
            <a:schemeClr val="tx1"/>
          </a:solidFill>
          <a:latin typeface="+mn-lt"/>
        </a:defRPr>
      </a:lvl2pPr>
      <a:lvl3pPr marL="1143000" indent="-228600" algn="r" rtl="1" eaLnBrk="1" fontAlgn="base" hangingPunct="1">
        <a:spcBef>
          <a:spcPct val="20000"/>
        </a:spcBef>
        <a:spcAft>
          <a:spcPct val="0"/>
        </a:spcAft>
        <a:buChar char="•"/>
        <a:defRPr sz="2000">
          <a:solidFill>
            <a:schemeClr val="tx1"/>
          </a:solidFill>
          <a:latin typeface="+mn-lt"/>
        </a:defRPr>
      </a:lvl3pPr>
      <a:lvl4pPr marL="1600200" indent="-228600" algn="r" rtl="1" eaLnBrk="1" fontAlgn="base" hangingPunct="1">
        <a:spcBef>
          <a:spcPct val="20000"/>
        </a:spcBef>
        <a:spcAft>
          <a:spcPct val="0"/>
        </a:spcAft>
        <a:buChar char="–"/>
        <a:defRPr>
          <a:solidFill>
            <a:schemeClr val="tx1"/>
          </a:solidFill>
          <a:latin typeface="+mn-lt"/>
        </a:defRPr>
      </a:lvl4pPr>
      <a:lvl5pPr marL="2057400" indent="-228600" algn="r" rtl="1" eaLnBrk="1" fontAlgn="base" hangingPunct="1">
        <a:spcBef>
          <a:spcPct val="20000"/>
        </a:spcBef>
        <a:spcAft>
          <a:spcPct val="0"/>
        </a:spcAft>
        <a:buChar char="»"/>
        <a:defRPr sz="1600">
          <a:solidFill>
            <a:schemeClr val="tx1"/>
          </a:solidFill>
          <a:latin typeface="+mn-lt"/>
        </a:defRPr>
      </a:lvl5pPr>
      <a:lvl6pPr marL="2514600" indent="-228600" algn="r" rtl="1" eaLnBrk="1" fontAlgn="base" hangingPunct="1">
        <a:spcBef>
          <a:spcPct val="20000"/>
        </a:spcBef>
        <a:spcAft>
          <a:spcPct val="0"/>
        </a:spcAft>
        <a:buChar char="»"/>
        <a:defRPr sz="1600">
          <a:solidFill>
            <a:schemeClr val="tx1"/>
          </a:solidFill>
          <a:latin typeface="+mn-lt"/>
        </a:defRPr>
      </a:lvl6pPr>
      <a:lvl7pPr marL="2971800" indent="-228600" algn="r" rtl="1" eaLnBrk="1" fontAlgn="base" hangingPunct="1">
        <a:spcBef>
          <a:spcPct val="20000"/>
        </a:spcBef>
        <a:spcAft>
          <a:spcPct val="0"/>
        </a:spcAft>
        <a:buChar char="»"/>
        <a:defRPr sz="1600">
          <a:solidFill>
            <a:schemeClr val="tx1"/>
          </a:solidFill>
          <a:latin typeface="+mn-lt"/>
        </a:defRPr>
      </a:lvl7pPr>
      <a:lvl8pPr marL="3429000" indent="-228600" algn="r" rtl="1" eaLnBrk="1" fontAlgn="base" hangingPunct="1">
        <a:spcBef>
          <a:spcPct val="20000"/>
        </a:spcBef>
        <a:spcAft>
          <a:spcPct val="0"/>
        </a:spcAft>
        <a:buChar char="»"/>
        <a:defRPr sz="1600">
          <a:solidFill>
            <a:schemeClr val="tx1"/>
          </a:solidFill>
          <a:latin typeface="+mn-lt"/>
        </a:defRPr>
      </a:lvl8pPr>
      <a:lvl9pPr marL="3886200" indent="-228600" algn="r" rtl="1" eaLnBrk="1" fontAlgn="base" hangingPunct="1">
        <a:spcBef>
          <a:spcPct val="20000"/>
        </a:spcBef>
        <a:spcAft>
          <a:spcPct val="0"/>
        </a:spcAft>
        <a:buChar char="»"/>
        <a:defRPr sz="1600">
          <a:solidFill>
            <a:schemeClr val="tx1"/>
          </a:solidFill>
          <a:latin typeface="+mn-lt"/>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447800" y="274638"/>
            <a:ext cx="7313613"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ar-SA"/>
              <a:t>انقر لتحرير نمط العنوان الرئيسي</a:t>
            </a:r>
            <a:endParaRPr lang="en-US"/>
          </a:p>
        </p:txBody>
      </p:sp>
      <p:sp>
        <p:nvSpPr>
          <p:cNvPr id="1027" name="Rectangle 3"/>
          <p:cNvSpPr>
            <a:spLocks noGrp="1" noChangeArrowheads="1"/>
          </p:cNvSpPr>
          <p:nvPr>
            <p:ph type="body" idx="1"/>
          </p:nvPr>
        </p:nvSpPr>
        <p:spPr bwMode="auto">
          <a:xfrm>
            <a:off x="1447800" y="1600200"/>
            <a:ext cx="7313613"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ar-SA"/>
              <a:t>انقر لتحرير أنماط النص الرئيسي</a:t>
            </a:r>
            <a:endParaRPr lang="en-US"/>
          </a:p>
          <a:p>
            <a:pPr lvl="1"/>
            <a:r>
              <a:rPr lang="ar-SA"/>
              <a:t>المستوى الثاني</a:t>
            </a:r>
            <a:endParaRPr lang="en-US"/>
          </a:p>
          <a:p>
            <a:pPr lvl="2"/>
            <a:r>
              <a:rPr lang="ar-SA"/>
              <a:t>المستوى الثالث</a:t>
            </a:r>
            <a:endParaRPr lang="en-US"/>
          </a:p>
          <a:p>
            <a:pPr lvl="3"/>
            <a:r>
              <a:rPr lang="ar-SA"/>
              <a:t>المستوى الرابع</a:t>
            </a:r>
            <a:endParaRPr lang="en-US"/>
          </a:p>
          <a:p>
            <a:pPr lvl="4"/>
            <a:r>
              <a:rPr lang="ar-SA"/>
              <a:t>المستوى الخامس</a:t>
            </a:r>
            <a:endParaRPr lang="en-US"/>
          </a:p>
        </p:txBody>
      </p:sp>
      <p:sp>
        <p:nvSpPr>
          <p:cNvPr id="1035" name="Rectangle 11"/>
          <p:cNvSpPr>
            <a:spLocks noGrp="1" noChangeArrowheads="1"/>
          </p:cNvSpPr>
          <p:nvPr>
            <p:ph type="dt" sz="half" idx="2"/>
          </p:nvPr>
        </p:nvSpPr>
        <p:spPr bwMode="auto">
          <a:xfrm>
            <a:off x="1443038" y="6524625"/>
            <a:ext cx="2133600" cy="333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fld id="{E7AE2538-FF2A-4BB9-A3AD-C2E953061ACA}" type="datetimeFigureOut">
              <a:rPr lang="ar-SA" smtClean="0"/>
              <a:pPr/>
              <a:t>12/02/39</a:t>
            </a:fld>
            <a:endParaRPr lang="ar-SA"/>
          </a:p>
        </p:txBody>
      </p:sp>
      <p:sp>
        <p:nvSpPr>
          <p:cNvPr id="1036" name="Rectangle 12"/>
          <p:cNvSpPr>
            <a:spLocks noGrp="1" noChangeArrowheads="1"/>
          </p:cNvSpPr>
          <p:nvPr>
            <p:ph type="ftr" sz="quarter" idx="3"/>
          </p:nvPr>
        </p:nvSpPr>
        <p:spPr bwMode="auto">
          <a:xfrm>
            <a:off x="3733800" y="6524625"/>
            <a:ext cx="2895600" cy="333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200"/>
            </a:lvl1pPr>
          </a:lstStyle>
          <a:p>
            <a:endParaRPr lang="ar-SA"/>
          </a:p>
        </p:txBody>
      </p:sp>
      <p:sp>
        <p:nvSpPr>
          <p:cNvPr id="1037" name="Rectangle 13"/>
          <p:cNvSpPr>
            <a:spLocks noGrp="1" noChangeArrowheads="1"/>
          </p:cNvSpPr>
          <p:nvPr>
            <p:ph type="sldNum" sz="quarter" idx="4"/>
          </p:nvPr>
        </p:nvSpPr>
        <p:spPr bwMode="auto">
          <a:xfrm>
            <a:off x="6781800" y="6524625"/>
            <a:ext cx="2133600" cy="333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cs typeface="+mn-cs"/>
              </a:defRPr>
            </a:lvl1pPr>
          </a:lstStyle>
          <a:p>
            <a:fld id="{4A09010D-5EAF-44CA-ABE1-4BB81EE93013}" type="slidenum">
              <a:rPr lang="ar-SA" smtClean="0"/>
              <a:pPr/>
              <a:t>‹#›</a:t>
            </a:fld>
            <a:endParaRPr lang="ar-SA"/>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1" eaLnBrk="1" fontAlgn="base" hangingPunct="1">
        <a:spcBef>
          <a:spcPct val="0"/>
        </a:spcBef>
        <a:spcAft>
          <a:spcPct val="0"/>
        </a:spcAft>
        <a:defRPr sz="3600">
          <a:solidFill>
            <a:schemeClr val="tx2"/>
          </a:solidFill>
          <a:latin typeface="+mj-lt"/>
          <a:ea typeface="+mj-ea"/>
          <a:cs typeface="+mj-cs"/>
        </a:defRPr>
      </a:lvl1pPr>
      <a:lvl2pPr algn="l" rtl="1" eaLnBrk="1" fontAlgn="base" hangingPunct="1">
        <a:spcBef>
          <a:spcPct val="0"/>
        </a:spcBef>
        <a:spcAft>
          <a:spcPct val="0"/>
        </a:spcAft>
        <a:defRPr sz="3600">
          <a:solidFill>
            <a:schemeClr val="tx2"/>
          </a:solidFill>
          <a:latin typeface="Arial" pitchFamily="34" charset="0"/>
          <a:cs typeface="Arial" pitchFamily="34" charset="0"/>
        </a:defRPr>
      </a:lvl2pPr>
      <a:lvl3pPr algn="l" rtl="1" eaLnBrk="1" fontAlgn="base" hangingPunct="1">
        <a:spcBef>
          <a:spcPct val="0"/>
        </a:spcBef>
        <a:spcAft>
          <a:spcPct val="0"/>
        </a:spcAft>
        <a:defRPr sz="3600">
          <a:solidFill>
            <a:schemeClr val="tx2"/>
          </a:solidFill>
          <a:latin typeface="Arial" pitchFamily="34" charset="0"/>
          <a:cs typeface="Arial" pitchFamily="34" charset="0"/>
        </a:defRPr>
      </a:lvl3pPr>
      <a:lvl4pPr algn="l" rtl="1" eaLnBrk="1" fontAlgn="base" hangingPunct="1">
        <a:spcBef>
          <a:spcPct val="0"/>
        </a:spcBef>
        <a:spcAft>
          <a:spcPct val="0"/>
        </a:spcAft>
        <a:defRPr sz="3600">
          <a:solidFill>
            <a:schemeClr val="tx2"/>
          </a:solidFill>
          <a:latin typeface="Arial" pitchFamily="34" charset="0"/>
          <a:cs typeface="Arial" pitchFamily="34" charset="0"/>
        </a:defRPr>
      </a:lvl4pPr>
      <a:lvl5pPr algn="l" rtl="1" eaLnBrk="1" fontAlgn="base" hangingPunct="1">
        <a:spcBef>
          <a:spcPct val="0"/>
        </a:spcBef>
        <a:spcAft>
          <a:spcPct val="0"/>
        </a:spcAft>
        <a:defRPr sz="3600">
          <a:solidFill>
            <a:schemeClr val="tx2"/>
          </a:solidFill>
          <a:latin typeface="Arial" pitchFamily="34" charset="0"/>
          <a:cs typeface="Arial" pitchFamily="34" charset="0"/>
        </a:defRPr>
      </a:lvl5pPr>
      <a:lvl6pPr marL="457200" algn="l" rtl="1" eaLnBrk="1" fontAlgn="base" hangingPunct="1">
        <a:spcBef>
          <a:spcPct val="0"/>
        </a:spcBef>
        <a:spcAft>
          <a:spcPct val="0"/>
        </a:spcAft>
        <a:defRPr sz="3600">
          <a:solidFill>
            <a:schemeClr val="tx2"/>
          </a:solidFill>
          <a:latin typeface="Arial" pitchFamily="34" charset="0"/>
          <a:cs typeface="Arial" pitchFamily="34" charset="0"/>
        </a:defRPr>
      </a:lvl6pPr>
      <a:lvl7pPr marL="914400" algn="l" rtl="1" eaLnBrk="1" fontAlgn="base" hangingPunct="1">
        <a:spcBef>
          <a:spcPct val="0"/>
        </a:spcBef>
        <a:spcAft>
          <a:spcPct val="0"/>
        </a:spcAft>
        <a:defRPr sz="3600">
          <a:solidFill>
            <a:schemeClr val="tx2"/>
          </a:solidFill>
          <a:latin typeface="Arial" pitchFamily="34" charset="0"/>
          <a:cs typeface="Arial" pitchFamily="34" charset="0"/>
        </a:defRPr>
      </a:lvl7pPr>
      <a:lvl8pPr marL="1371600" algn="l" rtl="1" eaLnBrk="1" fontAlgn="base" hangingPunct="1">
        <a:spcBef>
          <a:spcPct val="0"/>
        </a:spcBef>
        <a:spcAft>
          <a:spcPct val="0"/>
        </a:spcAft>
        <a:defRPr sz="3600">
          <a:solidFill>
            <a:schemeClr val="tx2"/>
          </a:solidFill>
          <a:latin typeface="Arial" pitchFamily="34" charset="0"/>
          <a:cs typeface="Arial" pitchFamily="34" charset="0"/>
        </a:defRPr>
      </a:lvl8pPr>
      <a:lvl9pPr marL="1828800" algn="l" rtl="1" eaLnBrk="1" fontAlgn="base" hangingPunct="1">
        <a:spcBef>
          <a:spcPct val="0"/>
        </a:spcBef>
        <a:spcAft>
          <a:spcPct val="0"/>
        </a:spcAft>
        <a:defRPr sz="3600">
          <a:solidFill>
            <a:schemeClr val="tx2"/>
          </a:solidFill>
          <a:latin typeface="Arial" pitchFamily="34" charset="0"/>
          <a:cs typeface="Arial" pitchFamily="34" charset="0"/>
        </a:defRPr>
      </a:lvl9pPr>
    </p:titleStyle>
    <p:bodyStyle>
      <a:lvl1pPr marL="342900" indent="-342900" algn="r" rtl="1" eaLnBrk="1" fontAlgn="base" hangingPunct="1">
        <a:spcBef>
          <a:spcPct val="20000"/>
        </a:spcBef>
        <a:spcAft>
          <a:spcPct val="0"/>
        </a:spcAft>
        <a:buChar char="•"/>
        <a:defRPr sz="2800">
          <a:solidFill>
            <a:schemeClr val="tx1"/>
          </a:solidFill>
          <a:latin typeface="+mn-lt"/>
          <a:ea typeface="+mn-ea"/>
          <a:cs typeface="+mn-cs"/>
        </a:defRPr>
      </a:lvl1pPr>
      <a:lvl2pPr marL="742950" indent="-285750" algn="r" rtl="1" eaLnBrk="1" fontAlgn="base" hangingPunct="1">
        <a:spcBef>
          <a:spcPct val="20000"/>
        </a:spcBef>
        <a:spcAft>
          <a:spcPct val="0"/>
        </a:spcAft>
        <a:buChar char="–"/>
        <a:defRPr sz="2400">
          <a:solidFill>
            <a:schemeClr val="tx1"/>
          </a:solidFill>
          <a:latin typeface="+mn-lt"/>
          <a:cs typeface="+mn-cs"/>
        </a:defRPr>
      </a:lvl2pPr>
      <a:lvl3pPr marL="1143000" indent="-228600" algn="r" rtl="1" eaLnBrk="1" fontAlgn="base" hangingPunct="1">
        <a:spcBef>
          <a:spcPct val="20000"/>
        </a:spcBef>
        <a:spcAft>
          <a:spcPct val="0"/>
        </a:spcAft>
        <a:buChar char="•"/>
        <a:defRPr sz="2000">
          <a:solidFill>
            <a:schemeClr val="tx1"/>
          </a:solidFill>
          <a:latin typeface="+mn-lt"/>
          <a:cs typeface="+mn-cs"/>
        </a:defRPr>
      </a:lvl3pPr>
      <a:lvl4pPr marL="1600200" indent="-228600" algn="r" rtl="1" eaLnBrk="1" fontAlgn="base" hangingPunct="1">
        <a:spcBef>
          <a:spcPct val="20000"/>
        </a:spcBef>
        <a:spcAft>
          <a:spcPct val="0"/>
        </a:spcAft>
        <a:buChar char="–"/>
        <a:defRPr>
          <a:solidFill>
            <a:schemeClr val="tx1"/>
          </a:solidFill>
          <a:latin typeface="+mn-lt"/>
          <a:cs typeface="+mn-cs"/>
        </a:defRPr>
      </a:lvl4pPr>
      <a:lvl5pPr marL="2057400" indent="-228600" algn="r" rtl="1" eaLnBrk="1" fontAlgn="base" hangingPunct="1">
        <a:spcBef>
          <a:spcPct val="20000"/>
        </a:spcBef>
        <a:spcAft>
          <a:spcPct val="0"/>
        </a:spcAft>
        <a:buChar char="»"/>
        <a:defRPr sz="1600">
          <a:solidFill>
            <a:schemeClr val="tx1"/>
          </a:solidFill>
          <a:latin typeface="+mn-lt"/>
          <a:cs typeface="+mn-cs"/>
        </a:defRPr>
      </a:lvl5pPr>
      <a:lvl6pPr marL="2514600" indent="-228600" algn="r" rtl="1" eaLnBrk="1" fontAlgn="base" hangingPunct="1">
        <a:spcBef>
          <a:spcPct val="20000"/>
        </a:spcBef>
        <a:spcAft>
          <a:spcPct val="0"/>
        </a:spcAft>
        <a:buChar char="»"/>
        <a:defRPr sz="1600">
          <a:solidFill>
            <a:schemeClr val="tx1"/>
          </a:solidFill>
          <a:latin typeface="+mn-lt"/>
          <a:cs typeface="+mn-cs"/>
        </a:defRPr>
      </a:lvl6pPr>
      <a:lvl7pPr marL="2971800" indent="-228600" algn="r" rtl="1" eaLnBrk="1" fontAlgn="base" hangingPunct="1">
        <a:spcBef>
          <a:spcPct val="20000"/>
        </a:spcBef>
        <a:spcAft>
          <a:spcPct val="0"/>
        </a:spcAft>
        <a:buChar char="»"/>
        <a:defRPr sz="1600">
          <a:solidFill>
            <a:schemeClr val="tx1"/>
          </a:solidFill>
          <a:latin typeface="+mn-lt"/>
          <a:cs typeface="+mn-cs"/>
        </a:defRPr>
      </a:lvl7pPr>
      <a:lvl8pPr marL="3429000" indent="-228600" algn="r" rtl="1" eaLnBrk="1" fontAlgn="base" hangingPunct="1">
        <a:spcBef>
          <a:spcPct val="20000"/>
        </a:spcBef>
        <a:spcAft>
          <a:spcPct val="0"/>
        </a:spcAft>
        <a:buChar char="»"/>
        <a:defRPr sz="1600">
          <a:solidFill>
            <a:schemeClr val="tx1"/>
          </a:solidFill>
          <a:latin typeface="+mn-lt"/>
          <a:cs typeface="+mn-cs"/>
        </a:defRPr>
      </a:lvl8pPr>
      <a:lvl9pPr marL="3886200" indent="-228600" algn="r" rtl="1" eaLnBrk="1" fontAlgn="base" hangingPunct="1">
        <a:spcBef>
          <a:spcPct val="20000"/>
        </a:spcBef>
        <a:spcAft>
          <a:spcPct val="0"/>
        </a:spcAft>
        <a:buChar char="»"/>
        <a:defRPr sz="1600">
          <a:solidFill>
            <a:schemeClr val="tx1"/>
          </a:solidFill>
          <a:latin typeface="+mn-lt"/>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dirty="0"/>
          </a:p>
        </p:txBody>
      </p:sp>
      <p:sp>
        <p:nvSpPr>
          <p:cNvPr id="3" name="عنصر نائب للمحتوى 2"/>
          <p:cNvSpPr>
            <a:spLocks noGrp="1"/>
          </p:cNvSpPr>
          <p:nvPr>
            <p:ph idx="1"/>
          </p:nvPr>
        </p:nvSpPr>
        <p:spPr/>
        <p:txBody>
          <a:bodyPr/>
          <a:lstStyle/>
          <a:p>
            <a:r>
              <a:rPr lang="ar-SA" b="1" u="sng" dirty="0"/>
              <a:t>تطبيق قاعدة بيانات  المستشفى المصغر </a:t>
            </a:r>
            <a:endParaRPr lang="en-US" dirty="0"/>
          </a:p>
          <a:p>
            <a:r>
              <a:rPr lang="ar-SA" b="1" dirty="0"/>
              <a:t>أرسم </a:t>
            </a:r>
            <a:r>
              <a:rPr lang="en-US" b="1" dirty="0"/>
              <a:t>ERD </a:t>
            </a:r>
            <a:r>
              <a:rPr lang="ar-SA" b="1" dirty="0"/>
              <a:t> اللازم لتمثيل بيانات المرضى في أحد المستشفيات والأطباء المعالجون مشتملا رقم المريض واسمه ورقم الغرفة المقيم </a:t>
            </a:r>
            <a:r>
              <a:rPr lang="ar-SA" b="1" dirty="0" err="1"/>
              <a:t>بها</a:t>
            </a:r>
            <a:r>
              <a:rPr lang="ar-SA" b="1" dirty="0"/>
              <a:t> ورقم </a:t>
            </a:r>
            <a:r>
              <a:rPr lang="ar-SA" b="1" dirty="0" err="1"/>
              <a:t>التحويلة</a:t>
            </a:r>
            <a:r>
              <a:rPr lang="ar-SA" b="1" dirty="0"/>
              <a:t> للغرفة وعدد الأسرة </a:t>
            </a:r>
            <a:r>
              <a:rPr lang="ar-SA" b="1" dirty="0" err="1"/>
              <a:t>بها</a:t>
            </a:r>
            <a:r>
              <a:rPr lang="ar-SA" b="1" dirty="0"/>
              <a:t> واسم ورقم الدواء المنصرف له وكذلك رقم الطبيب واسمه وتليفونه وتخصصه؟</a:t>
            </a:r>
            <a:endParaRPr lang="en-US" dirty="0"/>
          </a:p>
          <a:p>
            <a:endParaRPr lang="ar-SA"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3" name="Content Placeholder 2"/>
          <p:cNvSpPr>
            <a:spLocks noGrp="1"/>
          </p:cNvSpPr>
          <p:nvPr>
            <p:ph idx="1"/>
          </p:nvPr>
        </p:nvSpPr>
        <p:spPr/>
        <p:txBody>
          <a:bodyPr/>
          <a:lstStyle/>
          <a:p>
            <a:pPr lvl="1"/>
            <a:r>
              <a:rPr lang="ar-SA" b="1" dirty="0"/>
              <a:t>: قومي بتصميم نموذج الكيان والعلاقة الرابطة </a:t>
            </a:r>
            <a:r>
              <a:rPr lang="en-US" b="1" dirty="0"/>
              <a:t>ERD </a:t>
            </a:r>
            <a:r>
              <a:rPr lang="ar-SA" b="1" dirty="0"/>
              <a:t> لقاعدة بيانات تتبع بيانات عملاء المصارف من رقم السجل مدني والاسم والهاتف وكذلك حسابات كل عميل من رقم الحساب ونوع  الحساب والرصيد علما أنه يمكن للعميل أن يفتح أكثر من حساب  في المصرف والحساب يخص عميل واحد وكل حساب يتبع لمصرف واحد نحتفظ لكل مصرف بالرقم والاسم وعنوان(المدينة – الحي – الشارع ) </a:t>
            </a:r>
            <a:endParaRPr lang="en-US" dirty="0"/>
          </a:p>
          <a:p>
            <a:pPr lvl="1"/>
            <a:endParaRPr lang="ar-SA"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3" name="Content Placeholder 2"/>
          <p:cNvSpPr>
            <a:spLocks noGrp="1"/>
          </p:cNvSpPr>
          <p:nvPr>
            <p:ph idx="1"/>
          </p:nvPr>
        </p:nvSpPr>
        <p:spPr/>
        <p:txBody>
          <a:bodyPr/>
          <a:lstStyle/>
          <a:p>
            <a:pPr lvl="1"/>
            <a:r>
              <a:rPr lang="ar-SA" sz="2000" dirty="0"/>
              <a:t>أرسمي نموذج الكيان والعلاقة الرابطة أرسمي نموذج الكيان والعلاقة الرابطة </a:t>
            </a:r>
            <a:r>
              <a:rPr lang="en-US" sz="2000" dirty="0"/>
              <a:t>ERD</a:t>
            </a:r>
          </a:p>
          <a:p>
            <a:pPr lvl="1"/>
            <a:r>
              <a:rPr lang="ar-SA" sz="2000" dirty="0"/>
              <a:t>شركة انتاج</a:t>
            </a:r>
            <a:r>
              <a:rPr lang="en-US" sz="2000" dirty="0"/>
              <a:t> </a:t>
            </a:r>
            <a:r>
              <a:rPr lang="ar-SA" sz="2000" dirty="0"/>
              <a:t>ترغب في إقامة</a:t>
            </a:r>
            <a:r>
              <a:rPr lang="en-US" sz="2000" dirty="0"/>
              <a:t> </a:t>
            </a:r>
            <a:r>
              <a:rPr lang="ar-SA" sz="2000" dirty="0"/>
              <a:t>نظام قاعدة بيانات</a:t>
            </a:r>
            <a:r>
              <a:rPr lang="en-US" sz="2000" dirty="0"/>
              <a:t> </a:t>
            </a:r>
            <a:r>
              <a:rPr lang="ar-SA" sz="2000" dirty="0"/>
              <a:t>لعملية</a:t>
            </a:r>
            <a:r>
              <a:rPr lang="en-US" sz="2000" dirty="0"/>
              <a:t> </a:t>
            </a:r>
            <a:r>
              <a:rPr lang="ar-SA" sz="2000" dirty="0"/>
              <a:t>إنتاجها</a:t>
            </a:r>
            <a:r>
              <a:rPr lang="en-US" sz="2000" dirty="0"/>
              <a:t>. </a:t>
            </a:r>
            <a:r>
              <a:rPr lang="ar-SA" sz="2000" dirty="0"/>
              <a:t>حيث تملك الشركة مجموعة من الالات تقوم لانتاج منتجات الشركة.وكذلك قامت الشركة بتوظيف مجموعة من الفنيون لصيانة</a:t>
            </a:r>
            <a:r>
              <a:rPr lang="en-US" sz="2000" dirty="0"/>
              <a:t> </a:t>
            </a:r>
            <a:r>
              <a:rPr lang="ar-SA" sz="2000" dirty="0"/>
              <a:t>الآلات التي</a:t>
            </a:r>
            <a:r>
              <a:rPr lang="en-US" sz="2000" dirty="0"/>
              <a:t> </a:t>
            </a:r>
            <a:r>
              <a:rPr lang="ar-SA" sz="2000" dirty="0"/>
              <a:t>تستخدم</a:t>
            </a:r>
            <a:r>
              <a:rPr lang="en-US" sz="2000" dirty="0"/>
              <a:t> </a:t>
            </a:r>
            <a:r>
              <a:rPr lang="ar-SA" sz="2000" dirty="0"/>
              <a:t>في إنتاج المنتجات ،</a:t>
            </a:r>
            <a:r>
              <a:rPr lang="en-US" sz="2000" dirty="0"/>
              <a:t> </a:t>
            </a:r>
            <a:r>
              <a:rPr lang="ar-SA" sz="2000" dirty="0"/>
              <a:t>وكذلك</a:t>
            </a:r>
            <a:r>
              <a:rPr lang="en-US" sz="2000" dirty="0"/>
              <a:t> </a:t>
            </a:r>
            <a:r>
              <a:rPr lang="ar-SA" sz="2000" dirty="0"/>
              <a:t>مجموعة من عمال التشغيل للاشراف على عمل</a:t>
            </a:r>
            <a:r>
              <a:rPr lang="en-US" sz="2000" dirty="0"/>
              <a:t> </a:t>
            </a:r>
            <a:r>
              <a:rPr lang="ar-SA" sz="2000" dirty="0"/>
              <a:t>الآلات</a:t>
            </a:r>
            <a:r>
              <a:rPr lang="en-US" sz="2000" dirty="0"/>
              <a:t>. </a:t>
            </a:r>
          </a:p>
          <a:p>
            <a:pPr lvl="1"/>
            <a:r>
              <a:rPr lang="ar-SA" sz="2000" dirty="0"/>
              <a:t>كل منتج يتم انتاجه في الشركة</a:t>
            </a:r>
            <a:r>
              <a:rPr lang="en-US" sz="2000" dirty="0"/>
              <a:t> </a:t>
            </a:r>
            <a:r>
              <a:rPr lang="ar-SA" sz="2000" dirty="0"/>
              <a:t>له البيانات التالية: رقم</a:t>
            </a:r>
            <a:r>
              <a:rPr lang="en-US" sz="2000" dirty="0"/>
              <a:t> </a:t>
            </a:r>
            <a:r>
              <a:rPr lang="ar-SA" sz="2000" dirty="0"/>
              <a:t>المنتج واسم المنتج</a:t>
            </a:r>
            <a:r>
              <a:rPr lang="en-US" sz="2000" dirty="0"/>
              <a:t>. </a:t>
            </a:r>
            <a:r>
              <a:rPr lang="ar-SA" sz="2000" dirty="0"/>
              <a:t>فيما يخص الفنيين فإنه يتم الاحتفاظ بالبيانات التالية: الرقم الوظيفي الاسم</a:t>
            </a:r>
            <a:r>
              <a:rPr lang="en-US" sz="2000" dirty="0"/>
              <a:t> </a:t>
            </a:r>
            <a:r>
              <a:rPr lang="ar-SA" sz="2000" dirty="0"/>
              <a:t>والتخصص والراتب، أما بالنسبة لعمال التشغيل فيتم الاحتفاظ بالرقم الوظيفي والاسم و الراتب.وكذلك يتم تخزين ارقام</a:t>
            </a:r>
            <a:r>
              <a:rPr lang="en-US" sz="2000" dirty="0"/>
              <a:t> </a:t>
            </a:r>
            <a:r>
              <a:rPr lang="ar-SA" sz="2000" dirty="0"/>
              <a:t>واسماء وانواع الالات المستخدمة في خطوط الانتاج</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F3FA8F-D31F-4776-B4FB-FDCC69F5A54A}"/>
              </a:ext>
            </a:extLst>
          </p:cNvPr>
          <p:cNvSpPr>
            <a:spLocks noGrp="1"/>
          </p:cNvSpPr>
          <p:nvPr>
            <p:ph type="title"/>
          </p:nvPr>
        </p:nvSpPr>
        <p:spPr/>
        <p:txBody>
          <a:bodyPr/>
          <a:lstStyle/>
          <a:p>
            <a:endParaRPr lang="ar-SA"/>
          </a:p>
        </p:txBody>
      </p:sp>
      <p:sp>
        <p:nvSpPr>
          <p:cNvPr id="3" name="Content Placeholder 2">
            <a:extLst>
              <a:ext uri="{FF2B5EF4-FFF2-40B4-BE49-F238E27FC236}">
                <a16:creationId xmlns:a16="http://schemas.microsoft.com/office/drawing/2014/main" id="{1305F1E2-3FD1-4369-83E1-E467A6D46F86}"/>
              </a:ext>
            </a:extLst>
          </p:cNvPr>
          <p:cNvSpPr>
            <a:spLocks noGrp="1"/>
          </p:cNvSpPr>
          <p:nvPr>
            <p:ph idx="1"/>
          </p:nvPr>
        </p:nvSpPr>
        <p:spPr/>
        <p:txBody>
          <a:bodyPr/>
          <a:lstStyle/>
          <a:p>
            <a:endParaRPr lang="ar-SA" dirty="0"/>
          </a:p>
        </p:txBody>
      </p:sp>
      <p:sp>
        <p:nvSpPr>
          <p:cNvPr id="4" name="Rectangle 3">
            <a:extLst>
              <a:ext uri="{FF2B5EF4-FFF2-40B4-BE49-F238E27FC236}">
                <a16:creationId xmlns:a16="http://schemas.microsoft.com/office/drawing/2014/main" id="{11C6A2AA-0683-4177-A88A-590F389AE377}"/>
              </a:ext>
            </a:extLst>
          </p:cNvPr>
          <p:cNvSpPr/>
          <p:nvPr/>
        </p:nvSpPr>
        <p:spPr>
          <a:xfrm>
            <a:off x="1828800" y="2274838"/>
            <a:ext cx="5029200" cy="2031325"/>
          </a:xfrm>
          <a:prstGeom prst="rect">
            <a:avLst/>
          </a:prstGeom>
        </p:spPr>
        <p:txBody>
          <a:bodyPr wrap="square">
            <a:spAutoFit/>
          </a:bodyPr>
          <a:lstStyle/>
          <a:p>
            <a:pPr lvl="1" algn="just" rtl="1"/>
            <a:r>
              <a:rPr lang="ar-SA" b="1" u="sng" dirty="0"/>
              <a:t>تطبيق أوامر الشراء للعملاء </a:t>
            </a:r>
          </a:p>
          <a:p>
            <a:pPr lvl="1" algn="just" rtl="1">
              <a:buFont typeface="Arial" pitchFamily="34" charset="0"/>
              <a:buChar char="•"/>
            </a:pPr>
            <a:r>
              <a:rPr lang="ar-SA" b="1" dirty="0"/>
              <a:t> أرسم </a:t>
            </a:r>
            <a:r>
              <a:rPr lang="en-US" b="1" dirty="0">
                <a:cs typeface="Tahoma" pitchFamily="34" charset="0"/>
              </a:rPr>
              <a:t>ERD </a:t>
            </a:r>
            <a:r>
              <a:rPr lang="ar-SA" b="1" dirty="0"/>
              <a:t> اللازم لقاعدة بيانات الخاصة بأمر الشراء الذي يرسله العميل ويهتم في هذه العملية برقم العميل واسمه وعنوانه وأرقام أوامر الشراء وتاريخ صدورها وكذلك رقم البضاعة المطلوبة واسمها وسعرها والجهة المصنعة لها؟</a:t>
            </a:r>
          </a:p>
          <a:p>
            <a:pPr lvl="1" algn="just" rtl="1">
              <a:buFont typeface="Arial" pitchFamily="34" charset="0"/>
              <a:buChar char="•"/>
            </a:pPr>
            <a:r>
              <a:rPr lang="ar-SA" b="1" dirty="0"/>
              <a:t> ثم قومي بتحويل النموذج إلى جداول.</a:t>
            </a:r>
          </a:p>
        </p:txBody>
      </p:sp>
    </p:spTree>
    <p:extLst>
      <p:ext uri="{BB962C8B-B14F-4D97-AF65-F5344CB8AC3E}">
        <p14:creationId xmlns:p14="http://schemas.microsoft.com/office/powerpoint/2010/main" val="2261466358"/>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WritingCloseUpDesignTemplate_TP01159437">
  <a:themeElements>
    <a:clrScheme name="WritingCloseUpDesignTemplate_TP01159437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fontScheme name="WritingCloseUpDesignTemplate_TP01159437">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WritingCloseUpDesignTemplate_TP01159437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WritingCloseUpDesignTemplate_TP01159437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WritingCloseUpDesignTemplate_TP01159437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WritingCloseUpDesignTemplate_TP01159437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WritingCloseUpDesignTemplate_TP01159437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WritingCloseUpDesignTemplate_TP01159437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WritingCloseUpDesignTemplate_TP01159437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WritingCloseUpDesignTemplate_TP01159437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WritingCloseUpDesignTemplate_TP01159437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WritingCloseUpDesignTemplate_TP01159437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WritingCloseUpDesignTemplate_TP01159437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WritingCloseUpDesignTemplate_TP01159437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file>

<file path=customXml/item2.xml><?xml version="1.0" encoding="utf-8"?>
<ct:contentTypeSchema xmlns:ct="http://schemas.microsoft.com/office/2006/metadata/contentType" xmlns:ma="http://schemas.microsoft.com/office/2006/metadata/properties/metaAttributes" ct:_="" ma:_="" ma:contentTypeName="Document" ma:contentTypeID="0x01010049FFE965747B4840A76B302B75D7DEE7" ma:contentTypeVersion="0" ma:contentTypeDescription="Create a new document." ma:contentTypeScope="" ma:versionID="a1c722286b880a2c11b568ca78a15219">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5C022D0-D73A-4906-9F98-A49887A1D166}">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9F7EA162-5A06-4CF2-88EE-4CB60B3A9B3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3.xml><?xml version="1.0" encoding="utf-8"?>
<ds:datastoreItem xmlns:ds="http://schemas.openxmlformats.org/officeDocument/2006/customXml" ds:itemID="{4D8217FA-C34B-4ED3-9FA5-780944CB426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29</TotalTime>
  <Words>165</Words>
  <Application>Microsoft Office PowerPoint</Application>
  <PresentationFormat>On-screen Show (4:3)</PresentationFormat>
  <Paragraphs>9</Paragraphs>
  <Slides>4</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4</vt:i4>
      </vt:variant>
    </vt:vector>
  </HeadingPairs>
  <TitlesOfParts>
    <vt:vector size="9" baseType="lpstr">
      <vt:lpstr>Arial</vt:lpstr>
      <vt:lpstr>Century Gothic</vt:lpstr>
      <vt:lpstr>Tahoma</vt:lpstr>
      <vt:lpstr>Default Design</vt:lpstr>
      <vt:lpstr>WritingCloseUpDesignTemplate_TP01159437</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الحل النموذجي</dc:title>
  <dc:creator>Sumayah</dc:creator>
  <cp:lastModifiedBy>Abdulrahman Abdullah O Alomair</cp:lastModifiedBy>
  <cp:revision>9</cp:revision>
  <dcterms:created xsi:type="dcterms:W3CDTF">2011-10-16T23:55:34Z</dcterms:created>
  <dcterms:modified xsi:type="dcterms:W3CDTF">2017-11-01T18:41:58Z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TC300059919990</vt:lpwstr>
  </property>
  <property fmtid="{D5CDD505-2E9C-101B-9397-08002B2CF9AE}" pid="3" name="ContentTypeId">
    <vt:lpwstr>0x01010049FFE965747B4840A76B302B75D7DEE7</vt:lpwstr>
  </property>
</Properties>
</file>