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r">
              <a:defRPr sz="4200" b="1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9/8/2019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r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c.ksu.edu.sa/sfarraj" TargetMode="External"/><Relationship Id="rId2" Type="http://schemas.openxmlformats.org/officeDocument/2006/relationships/hyperlink" Target="mailto:sfarraj@ksu.edu.s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c.ksu.edu.sa/sfarraj/course/6948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تلوث التربة والمياه (341 عتم)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مدرس المادة: عبدالله سليمان الفراج، 2 أ 152</a:t>
            </a:r>
          </a:p>
        </p:txBody>
      </p:sp>
    </p:spTree>
    <p:extLst>
      <p:ext uri="{BB962C8B-B14F-4D97-AF65-F5344CB8AC3E}">
        <p14:creationId xmlns:p14="http://schemas.microsoft.com/office/powerpoint/2010/main" val="221689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تلوث التربة والمياه (القسم </a:t>
            </a:r>
            <a:r>
              <a:rPr lang="ar-SA" dirty="0" smtClean="0"/>
              <a:t>الأول</a:t>
            </a:r>
            <a:r>
              <a:rPr lang="en-US" dirty="0"/>
              <a:t>(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729655"/>
              </p:ext>
            </p:extLst>
          </p:nvPr>
        </p:nvGraphicFramePr>
        <p:xfrm>
          <a:off x="819150" y="2222500"/>
          <a:ext cx="10553700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425"/>
                <a:gridCol w="2638425"/>
                <a:gridCol w="2638425"/>
                <a:gridCol w="2638425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400" b="1" kern="12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المكان</a:t>
                      </a:r>
                      <a:endParaRPr lang="en-US" sz="2400" b="1" kern="1200" dirty="0" smtClean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457200" rtl="1" eaLnBrk="1" latinLnBrk="0" hangingPunct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SA" sz="2400" b="1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النشاط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SA" sz="2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الوقت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ar-SA" sz="2400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raditional Arabic" panose="02020603050405020304" pitchFamily="18" charset="-78"/>
                        </a:rPr>
                        <a:t>اليوم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0125 02 1 A 079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محاضرة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03:00-03:50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الأحد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الثلاثاء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dirty="0" smtClean="0"/>
                        <a:t>الخميس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810000" y="4371665"/>
            <a:ext cx="1056284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0"/>
              </a:spcAft>
            </a:pPr>
            <a:r>
              <a:rPr lang="ar-SA" sz="2400" b="1" dirty="0">
                <a:latin typeface="Tahoma" panose="020B0604030504040204" pitchFamily="34" charset="0"/>
                <a:ea typeface="Times New Roman" panose="02020603050405020304" pitchFamily="18" charset="0"/>
                <a:cs typeface="Traditional Arabic" panose="02020603050405020304" pitchFamily="18" charset="-78"/>
              </a:rPr>
              <a:t>المدرس: عبدالله بن سليمان الفراج   </a:t>
            </a:r>
            <a:r>
              <a:rPr lang="en-US" sz="2000" u="sng" dirty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sfarraj@ksu.edu.sa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 rtl="1">
              <a:spcAft>
                <a:spcPts val="0"/>
              </a:spcAft>
            </a:pPr>
            <a:r>
              <a:rPr lang="ar-SA" sz="2400" b="1" dirty="0">
                <a:latin typeface="Tahoma" panose="020B0604030504040204" pitchFamily="34" charset="0"/>
                <a:cs typeface="Traditional Arabic" panose="02020603050405020304" pitchFamily="18" charset="-78"/>
              </a:rPr>
              <a:t>هاتف المكتب:</a:t>
            </a:r>
            <a:r>
              <a:rPr lang="ar-SA" b="1" dirty="0">
                <a:latin typeface="Tahoma" panose="020B0604030504040204" pitchFamily="34" charset="0"/>
              </a:rPr>
              <a:t> 6695-467</a:t>
            </a:r>
            <a:endParaRPr lang="en-US" sz="2400" b="1" dirty="0">
              <a:latin typeface="Tahoma" panose="020B0604030504040204" pitchFamily="34" charset="0"/>
              <a:cs typeface="Traditional Arabic" panose="02020603050405020304" pitchFamily="18" charset="-78"/>
            </a:endParaRPr>
          </a:p>
          <a:p>
            <a:pPr>
              <a:spcAft>
                <a:spcPts val="0"/>
              </a:spcAft>
            </a:pP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http://fac.ksu.edu.sa/sfarraj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u="sng" dirty="0"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http://fac.ksu.edu.sa/sfarraj/course/69485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99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مراجع وقراءات إضافية</a:t>
            </a:r>
            <a:endParaRPr lang="en-US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525032"/>
              </p:ext>
            </p:extLst>
          </p:nvPr>
        </p:nvGraphicFramePr>
        <p:xfrm>
          <a:off x="819150" y="2222500"/>
          <a:ext cx="1056285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144"/>
                <a:gridCol w="2065468"/>
                <a:gridCol w="2120912"/>
                <a:gridCol w="2405575"/>
                <a:gridCol w="1562751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dirty="0" smtClean="0"/>
                        <a:t>التلوث مشكلة العصر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dirty="0" smtClean="0"/>
                        <a:t>النظام البيئي والتلوث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1" eaLnBrk="1" latinLnBrk="0" hangingPunct="1">
                        <a:lnSpc>
                          <a:spcPct val="200000"/>
                        </a:lnSpc>
                      </a:pPr>
                      <a:r>
                        <a:rPr lang="ar-S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الإنسان وتلوث البيئة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dirty="0" smtClean="0"/>
                        <a:t>الترب الحضرية الملوثة (مترجم)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الانهيار (مترجم)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dirty="0" smtClean="0"/>
                        <a:t>د. أحمد مدحت إسلام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dirty="0" smtClean="0"/>
                        <a:t>د. محمد </a:t>
                      </a:r>
                      <a:r>
                        <a:rPr lang="ar-SA" dirty="0" err="1" smtClean="0"/>
                        <a:t>العودات</a:t>
                      </a:r>
                      <a:endParaRPr lang="ar-S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dirty="0" smtClean="0"/>
                        <a:t>د. محمد صابر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dirty="0" err="1" smtClean="0"/>
                        <a:t>هيلمت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457200" rtl="1" eaLnBrk="1" latinLnBrk="0" hangingPunct="1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ar-SA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جارد </a:t>
                      </a:r>
                      <a:r>
                        <a:rPr lang="ar-SA" sz="1600" dirty="0" err="1" smtClean="0"/>
                        <a:t>دياموند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dirty="0" smtClean="0"/>
                        <a:t>المجلس الوطني للثقافة والآداب، الكويت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ar-SA" dirty="0" smtClean="0"/>
                        <a:t>مدينة الملك عبدالعزيز للعلوم والتقنية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dirty="0" smtClean="0"/>
                        <a:t>جامعة الملك سعود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dirty="0" smtClean="0"/>
                        <a:t>مكتبة العبيكان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ar-SA" dirty="0" smtClean="0"/>
                        <a:t>ف 17،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ar-SA" dirty="0" smtClean="0"/>
                        <a:t>إضافي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ar-SA" dirty="0" smtClean="0"/>
                        <a:t>جيد كاملاً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ar-SA" dirty="0" smtClean="0"/>
                        <a:t>ف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ar-SA" dirty="0" smtClean="0"/>
                        <a:t>ف 16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58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مراجع وقراءات إضافية</a:t>
            </a:r>
            <a:endParaRPr lang="en-US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60" y="2299169"/>
            <a:ext cx="2962022" cy="4204159"/>
          </a:xfrm>
          <a:prstGeom prst="rect">
            <a:avLst/>
          </a:prstGeom>
        </p:spPr>
      </p:pic>
      <p:pic>
        <p:nvPicPr>
          <p:cNvPr id="1026" name="Picture 2" descr="ÙØªÙØ¬Ø© Ø¨Ø­Ø« Ø§ÙØµÙØ± Ø¹Ù ÙØªØ§Ø¨ Ø§ÙØ§ÙÙÙØ§Ø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97" y="2299167"/>
            <a:ext cx="2817495" cy="423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687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مفردات المنهج</a:t>
            </a:r>
            <a:endParaRPr lang="en-US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932571"/>
              </p:ext>
            </p:extLst>
          </p:nvPr>
        </p:nvGraphicFramePr>
        <p:xfrm>
          <a:off x="819150" y="2222500"/>
          <a:ext cx="105537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850"/>
                <a:gridCol w="527685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dirty="0" smtClean="0"/>
                        <a:t>الموضوع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dirty="0" smtClean="0"/>
                        <a:t>الموضوع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أسباب تلوث التربة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التحديات البيئية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مقاييس تلوث التربة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المشكلات البيئية الأخطر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المعالجة الحيوية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تعريف التربة ومكوناتها وأهمية دراستها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التقييم البيئي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تلوث التربة والسمية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03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توزيع الدرجات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ar-SA" dirty="0"/>
              <a:t>اختبار فصلي </a:t>
            </a:r>
            <a:r>
              <a:rPr lang="ar-SA" dirty="0" smtClean="0"/>
              <a:t>(30) </a:t>
            </a:r>
            <a:r>
              <a:rPr lang="ar-SA" dirty="0"/>
              <a:t>درجة.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ar-SA" dirty="0"/>
              <a:t>نشاطات </a:t>
            </a:r>
            <a:r>
              <a:rPr lang="ar-SA" dirty="0" smtClean="0"/>
              <a:t>(10) </a:t>
            </a:r>
            <a:r>
              <a:rPr lang="ar-SA" dirty="0"/>
              <a:t>درجة.</a:t>
            </a: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ar-SA" dirty="0"/>
              <a:t>اختبارات قصيرة (10) درجات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55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نشاط 1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تحديد أهم مشكلة بيئية تواجه السعودية من وجهة نظرك.</a:t>
            </a:r>
          </a:p>
          <a:p>
            <a:r>
              <a:rPr lang="ar-SA" dirty="0" smtClean="0"/>
              <a:t>تحدث ما يقارب 150-200 كلمة لتعضيد اختياركم.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ar-SA" dirty="0" smtClean="0"/>
              <a:t>التعضيد ينبغي أن يكون كلاماً علميا وليس إنشائياً (أي يعتمد على حقائق، أرقام، دراسات، ...).</a:t>
            </a:r>
          </a:p>
        </p:txBody>
      </p:sp>
    </p:spTree>
    <p:extLst>
      <p:ext uri="{BB962C8B-B14F-4D97-AF65-F5344CB8AC3E}">
        <p14:creationId xmlns:p14="http://schemas.microsoft.com/office/powerpoint/2010/main" val="1738756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قابل للاقتباس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TM03457503[[fn=قابل للاقتباس]]</Template>
  <TotalTime>94</TotalTime>
  <Words>211</Words>
  <Application>Microsoft Office PowerPoint</Application>
  <PresentationFormat>ملء الشاشة</PresentationFormat>
  <Paragraphs>57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4" baseType="lpstr">
      <vt:lpstr>Century Gothic</vt:lpstr>
      <vt:lpstr>Tahoma</vt:lpstr>
      <vt:lpstr>Times New Roman</vt:lpstr>
      <vt:lpstr>Traditional Arabic</vt:lpstr>
      <vt:lpstr>Wingdings</vt:lpstr>
      <vt:lpstr>Wingdings 2</vt:lpstr>
      <vt:lpstr>قابل للاقتباس</vt:lpstr>
      <vt:lpstr>تلوث التربة والمياه (341 عتم)</vt:lpstr>
      <vt:lpstr>تلوث التربة والمياه (القسم الأول(</vt:lpstr>
      <vt:lpstr>مراجع وقراءات إضافية</vt:lpstr>
      <vt:lpstr>مراجع وقراءات إضافية</vt:lpstr>
      <vt:lpstr>مفردات المنهج</vt:lpstr>
      <vt:lpstr>توزيع الدرجات</vt:lpstr>
      <vt:lpstr>نشاط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تلوث التربة والمياه (341 عتم)</dc:title>
  <dc:creator>Abdullah Al-Farraj</dc:creator>
  <cp:lastModifiedBy>Abdullah Al-Farraj</cp:lastModifiedBy>
  <cp:revision>12</cp:revision>
  <dcterms:created xsi:type="dcterms:W3CDTF">2018-09-09T10:13:33Z</dcterms:created>
  <dcterms:modified xsi:type="dcterms:W3CDTF">2019-09-08T10:22:43Z</dcterms:modified>
</cp:coreProperties>
</file>