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4"/>
  </p:normalViewPr>
  <p:slideViewPr>
    <p:cSldViewPr snapToGrid="0" snapToObjects="1">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4.xml.rels><?xml version="1.0" encoding="UTF-8" standalone="yes"?>
<Relationships xmlns="http://schemas.openxmlformats.org/package/2006/relationships"><Relationship Id="rId1" Type="http://schemas.openxmlformats.org/officeDocument/2006/relationships/hyperlink" Target="http://www.fao.org/news/story/en/item/1173588/icode/"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www.fao.org/news/story/en/item/1173588/icode/" TargetMode="Externa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50B2EC-E715-3A4F-87B7-865D52AA0CCD}" type="doc">
      <dgm:prSet loTypeId="urn:microsoft.com/office/officeart/2005/8/layout/hierarchy1" loCatId="hierarchy" qsTypeId="urn:microsoft.com/office/officeart/2005/8/quickstyle/simple4" qsCatId="simple" csTypeId="urn:microsoft.com/office/officeart/2005/8/colors/accent0_3" csCatId="mainScheme" phldr="1"/>
      <dgm:spPr/>
      <dgm:t>
        <a:bodyPr/>
        <a:lstStyle/>
        <a:p>
          <a:endParaRPr lang="en-US"/>
        </a:p>
      </dgm:t>
    </dgm:pt>
    <dgm:pt modelId="{845138C3-D79C-204B-BCB7-4016DDFD62E6}">
      <dgm:prSet/>
      <dgm:spPr/>
      <dgm:t>
        <a:bodyPr/>
        <a:lstStyle/>
        <a:p>
          <a:r>
            <a:rPr lang="ar-SA" b="1"/>
            <a:t>تلك الطبقة الرقيقة من الحبيبات او الجسيمات (حجم قطر حبيبات التربة ٢ مم او اقل) التي تكسو اليابسة وتتكون من مواد عضوية وفتات الصخور يملأ الماء او الهواء او كلاهما فراغاتها البينية</a:t>
          </a:r>
        </a:p>
        <a:p>
          <a:r>
            <a:rPr lang="ar-SA"/>
            <a:t>تعزى أسباب تفتت الصخور وتحولها الى تربه الى عوامل التجوية الخاضعة للعوامل البيئية والكيميائية والبيولوجية</a:t>
          </a:r>
          <a:endParaRPr lang="en-US"/>
        </a:p>
      </dgm:t>
    </dgm:pt>
    <dgm:pt modelId="{0E3106D2-D433-764C-B7BE-A37BE8F7321D}" type="parTrans" cxnId="{471998E0-D1E5-F947-BD5B-7D6CA838D700}">
      <dgm:prSet/>
      <dgm:spPr/>
      <dgm:t>
        <a:bodyPr/>
        <a:lstStyle/>
        <a:p>
          <a:endParaRPr lang="en-US"/>
        </a:p>
      </dgm:t>
    </dgm:pt>
    <dgm:pt modelId="{8F43ED09-537E-4149-8C98-A4BD87734004}" type="sibTrans" cxnId="{471998E0-D1E5-F947-BD5B-7D6CA838D700}">
      <dgm:prSet/>
      <dgm:spPr/>
      <dgm:t>
        <a:bodyPr/>
        <a:lstStyle/>
        <a:p>
          <a:endParaRPr lang="en-US"/>
        </a:p>
      </dgm:t>
    </dgm:pt>
    <dgm:pt modelId="{55F0CCC9-DCE6-EE4A-A0B1-FEDABA5B51D9}" type="pres">
      <dgm:prSet presAssocID="{4750B2EC-E715-3A4F-87B7-865D52AA0CCD}" presName="hierChild1" presStyleCnt="0">
        <dgm:presLayoutVars>
          <dgm:chPref val="1"/>
          <dgm:dir/>
          <dgm:animOne val="branch"/>
          <dgm:animLvl val="lvl"/>
          <dgm:resizeHandles/>
        </dgm:presLayoutVars>
      </dgm:prSet>
      <dgm:spPr/>
    </dgm:pt>
    <dgm:pt modelId="{74B850AA-F431-EC48-B03D-60115EFC7E1C}" type="pres">
      <dgm:prSet presAssocID="{845138C3-D79C-204B-BCB7-4016DDFD62E6}" presName="hierRoot1" presStyleCnt="0"/>
      <dgm:spPr/>
    </dgm:pt>
    <dgm:pt modelId="{547E4E9C-6455-4442-BF77-8C38D633ABFB}" type="pres">
      <dgm:prSet presAssocID="{845138C3-D79C-204B-BCB7-4016DDFD62E6}" presName="composite" presStyleCnt="0"/>
      <dgm:spPr/>
    </dgm:pt>
    <dgm:pt modelId="{442B3546-B1B4-7844-9DF1-E582371117F1}" type="pres">
      <dgm:prSet presAssocID="{845138C3-D79C-204B-BCB7-4016DDFD62E6}" presName="background" presStyleLbl="node0" presStyleIdx="0" presStyleCnt="1"/>
      <dgm:spPr/>
    </dgm:pt>
    <dgm:pt modelId="{6F170AE9-AD54-2344-A025-05EDDF7F5DFC}" type="pres">
      <dgm:prSet presAssocID="{845138C3-D79C-204B-BCB7-4016DDFD62E6}" presName="text" presStyleLbl="fgAcc0" presStyleIdx="0" presStyleCnt="1">
        <dgm:presLayoutVars>
          <dgm:chPref val="3"/>
        </dgm:presLayoutVars>
      </dgm:prSet>
      <dgm:spPr/>
    </dgm:pt>
    <dgm:pt modelId="{AC9F05E2-66C0-764B-AA14-811756AA1703}" type="pres">
      <dgm:prSet presAssocID="{845138C3-D79C-204B-BCB7-4016DDFD62E6}" presName="hierChild2" presStyleCnt="0"/>
      <dgm:spPr/>
    </dgm:pt>
  </dgm:ptLst>
  <dgm:cxnLst>
    <dgm:cxn modelId="{A701B1B4-60E9-0F4B-9B14-5F716DE72BDB}" type="presOf" srcId="{4750B2EC-E715-3A4F-87B7-865D52AA0CCD}" destId="{55F0CCC9-DCE6-EE4A-A0B1-FEDABA5B51D9}" srcOrd="0" destOrd="0" presId="urn:microsoft.com/office/officeart/2005/8/layout/hierarchy1"/>
    <dgm:cxn modelId="{6E6A55B5-6B89-6B4D-99E1-AFE9C00C8B82}" type="presOf" srcId="{845138C3-D79C-204B-BCB7-4016DDFD62E6}" destId="{6F170AE9-AD54-2344-A025-05EDDF7F5DFC}" srcOrd="0" destOrd="0" presId="urn:microsoft.com/office/officeart/2005/8/layout/hierarchy1"/>
    <dgm:cxn modelId="{471998E0-D1E5-F947-BD5B-7D6CA838D700}" srcId="{4750B2EC-E715-3A4F-87B7-865D52AA0CCD}" destId="{845138C3-D79C-204B-BCB7-4016DDFD62E6}" srcOrd="0" destOrd="0" parTransId="{0E3106D2-D433-764C-B7BE-A37BE8F7321D}" sibTransId="{8F43ED09-537E-4149-8C98-A4BD87734004}"/>
    <dgm:cxn modelId="{5D77209B-644D-E047-B5B6-34754E7093FA}" type="presParOf" srcId="{55F0CCC9-DCE6-EE4A-A0B1-FEDABA5B51D9}" destId="{74B850AA-F431-EC48-B03D-60115EFC7E1C}" srcOrd="0" destOrd="0" presId="urn:microsoft.com/office/officeart/2005/8/layout/hierarchy1"/>
    <dgm:cxn modelId="{9AC4FEF0-1905-E344-8054-D563B543017D}" type="presParOf" srcId="{74B850AA-F431-EC48-B03D-60115EFC7E1C}" destId="{547E4E9C-6455-4442-BF77-8C38D633ABFB}" srcOrd="0" destOrd="0" presId="urn:microsoft.com/office/officeart/2005/8/layout/hierarchy1"/>
    <dgm:cxn modelId="{582E385E-AD32-1743-B694-EBDD6A6F1B8C}" type="presParOf" srcId="{547E4E9C-6455-4442-BF77-8C38D633ABFB}" destId="{442B3546-B1B4-7844-9DF1-E582371117F1}" srcOrd="0" destOrd="0" presId="urn:microsoft.com/office/officeart/2005/8/layout/hierarchy1"/>
    <dgm:cxn modelId="{B29F458C-04EB-1A4C-BAF0-9798232EAE05}" type="presParOf" srcId="{547E4E9C-6455-4442-BF77-8C38D633ABFB}" destId="{6F170AE9-AD54-2344-A025-05EDDF7F5DFC}" srcOrd="1" destOrd="0" presId="urn:microsoft.com/office/officeart/2005/8/layout/hierarchy1"/>
    <dgm:cxn modelId="{4B23F925-C68E-234E-892E-2FEDC0A69331}" type="presParOf" srcId="{74B850AA-F431-EC48-B03D-60115EFC7E1C}" destId="{AC9F05E2-66C0-764B-AA14-811756AA170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263AD0-EA3B-5148-AE5F-C0DB998046F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2885CFD-9A60-724E-99DB-72B55D0EC1AC}">
      <dgm:prSet/>
      <dgm:spPr/>
      <dgm:t>
        <a:bodyPr/>
        <a:lstStyle/>
        <a:p>
          <a:pPr algn="r" rtl="1"/>
          <a:r>
            <a:rPr lang="ar-SA"/>
            <a:t>دور التربة كوسط لنمو النباتات. </a:t>
          </a:r>
          <a:endParaRPr lang="en-US"/>
        </a:p>
      </dgm:t>
    </dgm:pt>
    <dgm:pt modelId="{7A8C4F54-C87F-0945-808D-7B8C34A38461}" type="parTrans" cxnId="{8B12D28B-1938-1940-854F-B4E38B7501F8}">
      <dgm:prSet/>
      <dgm:spPr/>
      <dgm:t>
        <a:bodyPr/>
        <a:lstStyle/>
        <a:p>
          <a:pPr rtl="1"/>
          <a:endParaRPr lang="en-US"/>
        </a:p>
      </dgm:t>
    </dgm:pt>
    <dgm:pt modelId="{5B60678C-54CD-BC4A-9EBA-878E09BDD359}" type="sibTrans" cxnId="{8B12D28B-1938-1940-854F-B4E38B7501F8}">
      <dgm:prSet/>
      <dgm:spPr/>
      <dgm:t>
        <a:bodyPr/>
        <a:lstStyle/>
        <a:p>
          <a:pPr rtl="1"/>
          <a:endParaRPr lang="en-US"/>
        </a:p>
      </dgm:t>
    </dgm:pt>
    <dgm:pt modelId="{E40F29B7-D55B-8949-9497-B56E5DEDD777}">
      <dgm:prSet/>
      <dgm:spPr/>
      <dgm:t>
        <a:bodyPr/>
        <a:lstStyle/>
        <a:p>
          <a:pPr rtl="1"/>
          <a:r>
            <a:rPr lang="ar-SA"/>
            <a:t>دور التربة في الدورات البيوجيوكيميائية للعناصر.</a:t>
          </a:r>
          <a:endParaRPr lang="en-US"/>
        </a:p>
      </dgm:t>
    </dgm:pt>
    <dgm:pt modelId="{7B070D0E-94AA-F84C-804D-BA4AF44808C9}" type="parTrans" cxnId="{D6297971-3D77-DD44-AF24-E2CB83BF7031}">
      <dgm:prSet/>
      <dgm:spPr/>
      <dgm:t>
        <a:bodyPr/>
        <a:lstStyle/>
        <a:p>
          <a:pPr rtl="1"/>
          <a:endParaRPr lang="en-US"/>
        </a:p>
      </dgm:t>
    </dgm:pt>
    <dgm:pt modelId="{B8C7FD61-3B30-7D43-9FD8-472961B94A24}" type="sibTrans" cxnId="{D6297971-3D77-DD44-AF24-E2CB83BF7031}">
      <dgm:prSet/>
      <dgm:spPr/>
      <dgm:t>
        <a:bodyPr/>
        <a:lstStyle/>
        <a:p>
          <a:pPr rtl="1"/>
          <a:endParaRPr lang="en-US"/>
        </a:p>
      </dgm:t>
    </dgm:pt>
    <dgm:pt modelId="{5C16C637-9986-4B44-BCF7-6E0113EC381D}" type="pres">
      <dgm:prSet presAssocID="{C3263AD0-EA3B-5148-AE5F-C0DB998046F2}" presName="linear" presStyleCnt="0">
        <dgm:presLayoutVars>
          <dgm:animLvl val="lvl"/>
          <dgm:resizeHandles val="exact"/>
        </dgm:presLayoutVars>
      </dgm:prSet>
      <dgm:spPr/>
    </dgm:pt>
    <dgm:pt modelId="{95BBA059-3CEA-B54D-9C39-A16C9CBFDF21}" type="pres">
      <dgm:prSet presAssocID="{C2885CFD-9A60-724E-99DB-72B55D0EC1AC}" presName="parentText" presStyleLbl="node1" presStyleIdx="0" presStyleCnt="2">
        <dgm:presLayoutVars>
          <dgm:chMax val="0"/>
          <dgm:bulletEnabled val="1"/>
        </dgm:presLayoutVars>
      </dgm:prSet>
      <dgm:spPr/>
    </dgm:pt>
    <dgm:pt modelId="{739B658A-2228-3240-B766-71A6B2B9B787}" type="pres">
      <dgm:prSet presAssocID="{5B60678C-54CD-BC4A-9EBA-878E09BDD359}" presName="spacer" presStyleCnt="0"/>
      <dgm:spPr/>
    </dgm:pt>
    <dgm:pt modelId="{75FC59D4-D22E-544E-AC70-DC6F4D6DEC59}" type="pres">
      <dgm:prSet presAssocID="{E40F29B7-D55B-8949-9497-B56E5DEDD777}" presName="parentText" presStyleLbl="node1" presStyleIdx="1" presStyleCnt="2">
        <dgm:presLayoutVars>
          <dgm:chMax val="0"/>
          <dgm:bulletEnabled val="1"/>
        </dgm:presLayoutVars>
      </dgm:prSet>
      <dgm:spPr/>
    </dgm:pt>
  </dgm:ptLst>
  <dgm:cxnLst>
    <dgm:cxn modelId="{D6297971-3D77-DD44-AF24-E2CB83BF7031}" srcId="{C3263AD0-EA3B-5148-AE5F-C0DB998046F2}" destId="{E40F29B7-D55B-8949-9497-B56E5DEDD777}" srcOrd="1" destOrd="0" parTransId="{7B070D0E-94AA-F84C-804D-BA4AF44808C9}" sibTransId="{B8C7FD61-3B30-7D43-9FD8-472961B94A24}"/>
    <dgm:cxn modelId="{8B12D28B-1938-1940-854F-B4E38B7501F8}" srcId="{C3263AD0-EA3B-5148-AE5F-C0DB998046F2}" destId="{C2885CFD-9A60-724E-99DB-72B55D0EC1AC}" srcOrd="0" destOrd="0" parTransId="{7A8C4F54-C87F-0945-808D-7B8C34A38461}" sibTransId="{5B60678C-54CD-BC4A-9EBA-878E09BDD359}"/>
    <dgm:cxn modelId="{8CB5C7BA-9A3A-5048-886F-16D5A31236D8}" type="presOf" srcId="{E40F29B7-D55B-8949-9497-B56E5DEDD777}" destId="{75FC59D4-D22E-544E-AC70-DC6F4D6DEC59}" srcOrd="0" destOrd="0" presId="urn:microsoft.com/office/officeart/2005/8/layout/vList2"/>
    <dgm:cxn modelId="{A4E07ED8-9FDF-7345-BFB2-9434A1ED28B1}" type="presOf" srcId="{C3263AD0-EA3B-5148-AE5F-C0DB998046F2}" destId="{5C16C637-9986-4B44-BCF7-6E0113EC381D}" srcOrd="0" destOrd="0" presId="urn:microsoft.com/office/officeart/2005/8/layout/vList2"/>
    <dgm:cxn modelId="{43529CE6-F993-B04F-AFF0-0D6D54191E65}" type="presOf" srcId="{C2885CFD-9A60-724E-99DB-72B55D0EC1AC}" destId="{95BBA059-3CEA-B54D-9C39-A16C9CBFDF21}" srcOrd="0" destOrd="0" presId="urn:microsoft.com/office/officeart/2005/8/layout/vList2"/>
    <dgm:cxn modelId="{FC131F3A-374A-9248-A8B4-E5D42E67C372}" type="presParOf" srcId="{5C16C637-9986-4B44-BCF7-6E0113EC381D}" destId="{95BBA059-3CEA-B54D-9C39-A16C9CBFDF21}" srcOrd="0" destOrd="0" presId="urn:microsoft.com/office/officeart/2005/8/layout/vList2"/>
    <dgm:cxn modelId="{E3F1666E-2B0E-EB49-B605-F08E3FE2F4A7}" type="presParOf" srcId="{5C16C637-9986-4B44-BCF7-6E0113EC381D}" destId="{739B658A-2228-3240-B766-71A6B2B9B787}" srcOrd="1" destOrd="0" presId="urn:microsoft.com/office/officeart/2005/8/layout/vList2"/>
    <dgm:cxn modelId="{008C0F87-EB92-2441-A83E-15435F06643B}" type="presParOf" srcId="{5C16C637-9986-4B44-BCF7-6E0113EC381D}" destId="{75FC59D4-D22E-544E-AC70-DC6F4D6DEC5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54B201-9AC7-224E-9452-710FB82F136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C326FF6-6216-E744-83A9-035FC93A4C54}">
      <dgm:prSet/>
      <dgm:spPr/>
      <dgm:t>
        <a:bodyPr/>
        <a:lstStyle/>
        <a:p>
          <a:pPr rtl="1"/>
          <a:r>
            <a:rPr lang="ar-SA"/>
            <a:t>استخدام المبيدات الكيميائية</a:t>
          </a:r>
          <a:endParaRPr lang="en-US"/>
        </a:p>
      </dgm:t>
    </dgm:pt>
    <dgm:pt modelId="{9A1E596B-E8AB-094E-B702-8C423360CE56}" type="parTrans" cxnId="{03797831-D235-D442-AF59-4D02E7A6273E}">
      <dgm:prSet/>
      <dgm:spPr/>
      <dgm:t>
        <a:bodyPr/>
        <a:lstStyle/>
        <a:p>
          <a:pPr rtl="1"/>
          <a:endParaRPr lang="en-US"/>
        </a:p>
      </dgm:t>
    </dgm:pt>
    <dgm:pt modelId="{90E07FBC-B878-494C-BFC0-59A518644395}" type="sibTrans" cxnId="{03797831-D235-D442-AF59-4D02E7A6273E}">
      <dgm:prSet/>
      <dgm:spPr/>
      <dgm:t>
        <a:bodyPr/>
        <a:lstStyle/>
        <a:p>
          <a:pPr rtl="1"/>
          <a:endParaRPr lang="en-US"/>
        </a:p>
      </dgm:t>
    </dgm:pt>
    <dgm:pt modelId="{B269A2C5-8A39-BA49-A6B0-31B6FE3BBB38}">
      <dgm:prSet/>
      <dgm:spPr/>
      <dgm:t>
        <a:bodyPr/>
        <a:lstStyle/>
        <a:p>
          <a:pPr rtl="1"/>
          <a:r>
            <a:rPr lang="ar-SA"/>
            <a:t>المعادن الثقيلة</a:t>
          </a:r>
          <a:endParaRPr lang="en-US"/>
        </a:p>
      </dgm:t>
    </dgm:pt>
    <dgm:pt modelId="{AA7D5795-3258-434F-8A4C-DCCB1D24F889}" type="parTrans" cxnId="{0EE9531C-3656-694A-B5BF-F11601EC614D}">
      <dgm:prSet/>
      <dgm:spPr/>
      <dgm:t>
        <a:bodyPr/>
        <a:lstStyle/>
        <a:p>
          <a:pPr rtl="1"/>
          <a:endParaRPr lang="en-US"/>
        </a:p>
      </dgm:t>
    </dgm:pt>
    <dgm:pt modelId="{94799705-94BD-4342-AE3C-B20A3E6CF227}" type="sibTrans" cxnId="{0EE9531C-3656-694A-B5BF-F11601EC614D}">
      <dgm:prSet/>
      <dgm:spPr/>
      <dgm:t>
        <a:bodyPr/>
        <a:lstStyle/>
        <a:p>
          <a:pPr rtl="1"/>
          <a:endParaRPr lang="en-US"/>
        </a:p>
      </dgm:t>
    </dgm:pt>
    <dgm:pt modelId="{271D0B57-C46F-9440-A402-4DA074B5ED8F}">
      <dgm:prSet/>
      <dgm:spPr/>
      <dgm:t>
        <a:bodyPr/>
        <a:lstStyle/>
        <a:p>
          <a:pPr rtl="1"/>
          <a:r>
            <a:rPr lang="ar-SA"/>
            <a:t>المركبات العضوية</a:t>
          </a:r>
          <a:endParaRPr lang="en-US"/>
        </a:p>
      </dgm:t>
    </dgm:pt>
    <dgm:pt modelId="{F870A853-5D21-024E-A64D-F3127FFE5C5F}" type="parTrans" cxnId="{3934A56C-DE85-9546-B405-88659FE5FCCA}">
      <dgm:prSet/>
      <dgm:spPr/>
      <dgm:t>
        <a:bodyPr/>
        <a:lstStyle/>
        <a:p>
          <a:pPr rtl="1"/>
          <a:endParaRPr lang="en-US"/>
        </a:p>
      </dgm:t>
    </dgm:pt>
    <dgm:pt modelId="{91549F83-984E-AA4D-AC42-1B1D7A92EDF5}" type="sibTrans" cxnId="{3934A56C-DE85-9546-B405-88659FE5FCCA}">
      <dgm:prSet/>
      <dgm:spPr/>
      <dgm:t>
        <a:bodyPr/>
        <a:lstStyle/>
        <a:p>
          <a:pPr rtl="1"/>
          <a:endParaRPr lang="en-US"/>
        </a:p>
      </dgm:t>
    </dgm:pt>
    <dgm:pt modelId="{69BB0549-D713-C84B-9F5A-7B918A52CEDC}">
      <dgm:prSet/>
      <dgm:spPr/>
      <dgm:t>
        <a:bodyPr/>
        <a:lstStyle/>
        <a:p>
          <a:pPr rtl="1"/>
          <a:r>
            <a:rPr lang="ar-SA"/>
            <a:t>الترسيب الحمضي</a:t>
          </a:r>
          <a:endParaRPr lang="en-US"/>
        </a:p>
      </dgm:t>
    </dgm:pt>
    <dgm:pt modelId="{806AC830-1FE4-7148-A1B0-312BA2344634}" type="parTrans" cxnId="{60E888BA-3E10-0C4D-8756-0418CEB24A58}">
      <dgm:prSet/>
      <dgm:spPr/>
      <dgm:t>
        <a:bodyPr/>
        <a:lstStyle/>
        <a:p>
          <a:pPr rtl="1"/>
          <a:endParaRPr lang="en-US"/>
        </a:p>
      </dgm:t>
    </dgm:pt>
    <dgm:pt modelId="{E160DE00-7765-DF44-BFBE-9F5648CEB8E7}" type="sibTrans" cxnId="{60E888BA-3E10-0C4D-8756-0418CEB24A58}">
      <dgm:prSet/>
      <dgm:spPr/>
      <dgm:t>
        <a:bodyPr/>
        <a:lstStyle/>
        <a:p>
          <a:pPr rtl="1"/>
          <a:endParaRPr lang="en-US"/>
        </a:p>
      </dgm:t>
    </dgm:pt>
    <dgm:pt modelId="{452B2377-960D-A64C-B8F0-FDADEAF29F06}">
      <dgm:prSet/>
      <dgm:spPr/>
      <dgm:t>
        <a:bodyPr/>
        <a:lstStyle/>
        <a:p>
          <a:pPr rtl="1"/>
          <a:r>
            <a:rPr lang="ar-SA"/>
            <a:t>الملوثات الاشعاعية</a:t>
          </a:r>
          <a:endParaRPr lang="en-US"/>
        </a:p>
      </dgm:t>
    </dgm:pt>
    <dgm:pt modelId="{4A4378EE-16E4-AC43-AB81-E1CE98D01AFA}" type="parTrans" cxnId="{7ED282B6-A4E1-4F48-AC3D-6529E12DC5A8}">
      <dgm:prSet/>
      <dgm:spPr/>
      <dgm:t>
        <a:bodyPr/>
        <a:lstStyle/>
        <a:p>
          <a:pPr rtl="1"/>
          <a:endParaRPr lang="en-US"/>
        </a:p>
      </dgm:t>
    </dgm:pt>
    <dgm:pt modelId="{CB0A8933-0FC1-D547-9646-3217C4B83933}" type="sibTrans" cxnId="{7ED282B6-A4E1-4F48-AC3D-6529E12DC5A8}">
      <dgm:prSet/>
      <dgm:spPr/>
      <dgm:t>
        <a:bodyPr/>
        <a:lstStyle/>
        <a:p>
          <a:pPr rtl="1"/>
          <a:endParaRPr lang="en-US"/>
        </a:p>
      </dgm:t>
    </dgm:pt>
    <dgm:pt modelId="{518B31BF-D6A0-764E-A248-1C68C543BC29}" type="pres">
      <dgm:prSet presAssocID="{A954B201-9AC7-224E-9452-710FB82F136B}" presName="linear" presStyleCnt="0">
        <dgm:presLayoutVars>
          <dgm:animLvl val="lvl"/>
          <dgm:resizeHandles val="exact"/>
        </dgm:presLayoutVars>
      </dgm:prSet>
      <dgm:spPr/>
    </dgm:pt>
    <dgm:pt modelId="{1E0879B7-9D50-774F-B7C9-226C8AA66183}" type="pres">
      <dgm:prSet presAssocID="{EC326FF6-6216-E744-83A9-035FC93A4C54}" presName="parentText" presStyleLbl="node1" presStyleIdx="0" presStyleCnt="5">
        <dgm:presLayoutVars>
          <dgm:chMax val="0"/>
          <dgm:bulletEnabled val="1"/>
        </dgm:presLayoutVars>
      </dgm:prSet>
      <dgm:spPr/>
    </dgm:pt>
    <dgm:pt modelId="{F0530C53-D632-3F4C-834E-01D374E73072}" type="pres">
      <dgm:prSet presAssocID="{90E07FBC-B878-494C-BFC0-59A518644395}" presName="spacer" presStyleCnt="0"/>
      <dgm:spPr/>
    </dgm:pt>
    <dgm:pt modelId="{8ECB69A7-1D35-5849-8324-FE6C3DB2712B}" type="pres">
      <dgm:prSet presAssocID="{B269A2C5-8A39-BA49-A6B0-31B6FE3BBB38}" presName="parentText" presStyleLbl="node1" presStyleIdx="1" presStyleCnt="5">
        <dgm:presLayoutVars>
          <dgm:chMax val="0"/>
          <dgm:bulletEnabled val="1"/>
        </dgm:presLayoutVars>
      </dgm:prSet>
      <dgm:spPr/>
    </dgm:pt>
    <dgm:pt modelId="{FF35CDB2-1278-7347-AEB6-A10E2E09A146}" type="pres">
      <dgm:prSet presAssocID="{94799705-94BD-4342-AE3C-B20A3E6CF227}" presName="spacer" presStyleCnt="0"/>
      <dgm:spPr/>
    </dgm:pt>
    <dgm:pt modelId="{80A7A5CF-1DC9-BE45-B985-4917889F56E6}" type="pres">
      <dgm:prSet presAssocID="{271D0B57-C46F-9440-A402-4DA074B5ED8F}" presName="parentText" presStyleLbl="node1" presStyleIdx="2" presStyleCnt="5">
        <dgm:presLayoutVars>
          <dgm:chMax val="0"/>
          <dgm:bulletEnabled val="1"/>
        </dgm:presLayoutVars>
      </dgm:prSet>
      <dgm:spPr/>
    </dgm:pt>
    <dgm:pt modelId="{EB511356-9263-394F-BF00-FDA06756F44B}" type="pres">
      <dgm:prSet presAssocID="{91549F83-984E-AA4D-AC42-1B1D7A92EDF5}" presName="spacer" presStyleCnt="0"/>
      <dgm:spPr/>
    </dgm:pt>
    <dgm:pt modelId="{A0A81176-C3A5-4143-98BB-5F8422611A7E}" type="pres">
      <dgm:prSet presAssocID="{69BB0549-D713-C84B-9F5A-7B918A52CEDC}" presName="parentText" presStyleLbl="node1" presStyleIdx="3" presStyleCnt="5">
        <dgm:presLayoutVars>
          <dgm:chMax val="0"/>
          <dgm:bulletEnabled val="1"/>
        </dgm:presLayoutVars>
      </dgm:prSet>
      <dgm:spPr/>
    </dgm:pt>
    <dgm:pt modelId="{4EBC8DCE-CF5A-E842-93F2-6DB40A5CD07F}" type="pres">
      <dgm:prSet presAssocID="{E160DE00-7765-DF44-BFBE-9F5648CEB8E7}" presName="spacer" presStyleCnt="0"/>
      <dgm:spPr/>
    </dgm:pt>
    <dgm:pt modelId="{D379E8F7-DB2F-2345-9EDB-01EF88CC5730}" type="pres">
      <dgm:prSet presAssocID="{452B2377-960D-A64C-B8F0-FDADEAF29F06}" presName="parentText" presStyleLbl="node1" presStyleIdx="4" presStyleCnt="5">
        <dgm:presLayoutVars>
          <dgm:chMax val="0"/>
          <dgm:bulletEnabled val="1"/>
        </dgm:presLayoutVars>
      </dgm:prSet>
      <dgm:spPr/>
    </dgm:pt>
  </dgm:ptLst>
  <dgm:cxnLst>
    <dgm:cxn modelId="{0EE9531C-3656-694A-B5BF-F11601EC614D}" srcId="{A954B201-9AC7-224E-9452-710FB82F136B}" destId="{B269A2C5-8A39-BA49-A6B0-31B6FE3BBB38}" srcOrd="1" destOrd="0" parTransId="{AA7D5795-3258-434F-8A4C-DCCB1D24F889}" sibTransId="{94799705-94BD-4342-AE3C-B20A3E6CF227}"/>
    <dgm:cxn modelId="{80628220-9F89-2349-94B3-DEBC9B9E4407}" type="presOf" srcId="{452B2377-960D-A64C-B8F0-FDADEAF29F06}" destId="{D379E8F7-DB2F-2345-9EDB-01EF88CC5730}" srcOrd="0" destOrd="0" presId="urn:microsoft.com/office/officeart/2005/8/layout/vList2"/>
    <dgm:cxn modelId="{03797831-D235-D442-AF59-4D02E7A6273E}" srcId="{A954B201-9AC7-224E-9452-710FB82F136B}" destId="{EC326FF6-6216-E744-83A9-035FC93A4C54}" srcOrd="0" destOrd="0" parTransId="{9A1E596B-E8AB-094E-B702-8C423360CE56}" sibTransId="{90E07FBC-B878-494C-BFC0-59A518644395}"/>
    <dgm:cxn modelId="{74F6E35A-AFD0-0240-81FA-F79155EC83F1}" type="presOf" srcId="{B269A2C5-8A39-BA49-A6B0-31B6FE3BBB38}" destId="{8ECB69A7-1D35-5849-8324-FE6C3DB2712B}" srcOrd="0" destOrd="0" presId="urn:microsoft.com/office/officeart/2005/8/layout/vList2"/>
    <dgm:cxn modelId="{3DEEFD5A-DFE5-AD46-A1A4-F8C35205EF7B}" type="presOf" srcId="{69BB0549-D713-C84B-9F5A-7B918A52CEDC}" destId="{A0A81176-C3A5-4143-98BB-5F8422611A7E}" srcOrd="0" destOrd="0" presId="urn:microsoft.com/office/officeart/2005/8/layout/vList2"/>
    <dgm:cxn modelId="{3934A56C-DE85-9546-B405-88659FE5FCCA}" srcId="{A954B201-9AC7-224E-9452-710FB82F136B}" destId="{271D0B57-C46F-9440-A402-4DA074B5ED8F}" srcOrd="2" destOrd="0" parTransId="{F870A853-5D21-024E-A64D-F3127FFE5C5F}" sibTransId="{91549F83-984E-AA4D-AC42-1B1D7A92EDF5}"/>
    <dgm:cxn modelId="{7ED282B6-A4E1-4F48-AC3D-6529E12DC5A8}" srcId="{A954B201-9AC7-224E-9452-710FB82F136B}" destId="{452B2377-960D-A64C-B8F0-FDADEAF29F06}" srcOrd="4" destOrd="0" parTransId="{4A4378EE-16E4-AC43-AB81-E1CE98D01AFA}" sibTransId="{CB0A8933-0FC1-D547-9646-3217C4B83933}"/>
    <dgm:cxn modelId="{60E888BA-3E10-0C4D-8756-0418CEB24A58}" srcId="{A954B201-9AC7-224E-9452-710FB82F136B}" destId="{69BB0549-D713-C84B-9F5A-7B918A52CEDC}" srcOrd="3" destOrd="0" parTransId="{806AC830-1FE4-7148-A1B0-312BA2344634}" sibTransId="{E160DE00-7765-DF44-BFBE-9F5648CEB8E7}"/>
    <dgm:cxn modelId="{CEE4CDC6-9944-EB44-A31B-07CC67AC1722}" type="presOf" srcId="{EC326FF6-6216-E744-83A9-035FC93A4C54}" destId="{1E0879B7-9D50-774F-B7C9-226C8AA66183}" srcOrd="0" destOrd="0" presId="urn:microsoft.com/office/officeart/2005/8/layout/vList2"/>
    <dgm:cxn modelId="{D0F8E8C8-837A-B14E-B5F5-516E3A3B2589}" type="presOf" srcId="{271D0B57-C46F-9440-A402-4DA074B5ED8F}" destId="{80A7A5CF-1DC9-BE45-B985-4917889F56E6}" srcOrd="0" destOrd="0" presId="urn:microsoft.com/office/officeart/2005/8/layout/vList2"/>
    <dgm:cxn modelId="{9A3DEBCC-EF7E-044C-9B53-556889BEAC19}" type="presOf" srcId="{A954B201-9AC7-224E-9452-710FB82F136B}" destId="{518B31BF-D6A0-764E-A248-1C68C543BC29}" srcOrd="0" destOrd="0" presId="urn:microsoft.com/office/officeart/2005/8/layout/vList2"/>
    <dgm:cxn modelId="{5C5BA4AA-A14E-4C46-AA4D-69B808600F1B}" type="presParOf" srcId="{518B31BF-D6A0-764E-A248-1C68C543BC29}" destId="{1E0879B7-9D50-774F-B7C9-226C8AA66183}" srcOrd="0" destOrd="0" presId="urn:microsoft.com/office/officeart/2005/8/layout/vList2"/>
    <dgm:cxn modelId="{FB3C3E63-6A92-CB4B-9691-F350722F37F1}" type="presParOf" srcId="{518B31BF-D6A0-764E-A248-1C68C543BC29}" destId="{F0530C53-D632-3F4C-834E-01D374E73072}" srcOrd="1" destOrd="0" presId="urn:microsoft.com/office/officeart/2005/8/layout/vList2"/>
    <dgm:cxn modelId="{1ED884EA-79DA-504F-91C6-6A0B2A342D59}" type="presParOf" srcId="{518B31BF-D6A0-764E-A248-1C68C543BC29}" destId="{8ECB69A7-1D35-5849-8324-FE6C3DB2712B}" srcOrd="2" destOrd="0" presId="urn:microsoft.com/office/officeart/2005/8/layout/vList2"/>
    <dgm:cxn modelId="{CA2EE870-122B-0749-B913-DB6DBB3AE5B7}" type="presParOf" srcId="{518B31BF-D6A0-764E-A248-1C68C543BC29}" destId="{FF35CDB2-1278-7347-AEB6-A10E2E09A146}" srcOrd="3" destOrd="0" presId="urn:microsoft.com/office/officeart/2005/8/layout/vList2"/>
    <dgm:cxn modelId="{97413B11-BC12-8844-8B46-DF60EE6D779A}" type="presParOf" srcId="{518B31BF-D6A0-764E-A248-1C68C543BC29}" destId="{80A7A5CF-1DC9-BE45-B985-4917889F56E6}" srcOrd="4" destOrd="0" presId="urn:microsoft.com/office/officeart/2005/8/layout/vList2"/>
    <dgm:cxn modelId="{D6106E8D-07DE-E34F-B6B7-41BF936A2694}" type="presParOf" srcId="{518B31BF-D6A0-764E-A248-1C68C543BC29}" destId="{EB511356-9263-394F-BF00-FDA06756F44B}" srcOrd="5" destOrd="0" presId="urn:microsoft.com/office/officeart/2005/8/layout/vList2"/>
    <dgm:cxn modelId="{977E7FAA-2064-0849-8270-ECB6162569FA}" type="presParOf" srcId="{518B31BF-D6A0-764E-A248-1C68C543BC29}" destId="{A0A81176-C3A5-4143-98BB-5F8422611A7E}" srcOrd="6" destOrd="0" presId="urn:microsoft.com/office/officeart/2005/8/layout/vList2"/>
    <dgm:cxn modelId="{8181567E-B37B-F74D-8B5A-E5BA8C43CE78}" type="presParOf" srcId="{518B31BF-D6A0-764E-A248-1C68C543BC29}" destId="{4EBC8DCE-CF5A-E842-93F2-6DB40A5CD07F}" srcOrd="7" destOrd="0" presId="urn:microsoft.com/office/officeart/2005/8/layout/vList2"/>
    <dgm:cxn modelId="{F0F9E977-B665-844B-BDAA-2ACE9938DFAE}" type="presParOf" srcId="{518B31BF-D6A0-764E-A248-1C68C543BC29}" destId="{D379E8F7-DB2F-2345-9EDB-01EF88CC573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F7ED95-5521-7346-8410-E4F9597CBF4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93E8527-DE62-B247-A6A5-0A26E69FC157}">
      <dgm:prSet/>
      <dgm:spPr/>
      <dgm:t>
        <a:bodyPr/>
        <a:lstStyle/>
        <a:p>
          <a:r>
            <a:rPr lang="en-US">
              <a:solidFill>
                <a:schemeClr val="accent2">
                  <a:lumMod val="75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http://www.fao.org/news/story/en/item/1173588/icode/</a:t>
          </a:r>
          <a:endParaRPr lang="en-US">
            <a:solidFill>
              <a:schemeClr val="accent2">
                <a:lumMod val="75000"/>
              </a:schemeClr>
            </a:solidFill>
          </a:endParaRPr>
        </a:p>
      </dgm:t>
    </dgm:pt>
    <dgm:pt modelId="{7DFCB346-25BE-734E-A975-ED15CBC405EA}" type="parTrans" cxnId="{466071E5-9D83-E840-84D6-659F5B774F98}">
      <dgm:prSet/>
      <dgm:spPr/>
      <dgm:t>
        <a:bodyPr/>
        <a:lstStyle/>
        <a:p>
          <a:endParaRPr lang="en-US"/>
        </a:p>
      </dgm:t>
    </dgm:pt>
    <dgm:pt modelId="{7511A6D3-803F-DE49-8117-548B56ADE611}" type="sibTrans" cxnId="{466071E5-9D83-E840-84D6-659F5B774F98}">
      <dgm:prSet/>
      <dgm:spPr/>
      <dgm:t>
        <a:bodyPr/>
        <a:lstStyle/>
        <a:p>
          <a:endParaRPr lang="en-US"/>
        </a:p>
      </dgm:t>
    </dgm:pt>
    <dgm:pt modelId="{BE063660-6020-8349-9FFF-FE1B6E70E11B}" type="pres">
      <dgm:prSet presAssocID="{0FF7ED95-5521-7346-8410-E4F9597CBF4D}" presName="linear" presStyleCnt="0">
        <dgm:presLayoutVars>
          <dgm:animLvl val="lvl"/>
          <dgm:resizeHandles val="exact"/>
        </dgm:presLayoutVars>
      </dgm:prSet>
      <dgm:spPr/>
    </dgm:pt>
    <dgm:pt modelId="{6CAAB061-B35B-2B4F-80AD-8F707A6610E2}" type="pres">
      <dgm:prSet presAssocID="{793E8527-DE62-B247-A6A5-0A26E69FC157}" presName="parentText" presStyleLbl="node1" presStyleIdx="0" presStyleCnt="1">
        <dgm:presLayoutVars>
          <dgm:chMax val="0"/>
          <dgm:bulletEnabled val="1"/>
        </dgm:presLayoutVars>
      </dgm:prSet>
      <dgm:spPr/>
    </dgm:pt>
  </dgm:ptLst>
  <dgm:cxnLst>
    <dgm:cxn modelId="{46C7B04A-2DA5-DF47-8DD7-BEA29B67C8BB}" type="presOf" srcId="{0FF7ED95-5521-7346-8410-E4F9597CBF4D}" destId="{BE063660-6020-8349-9FFF-FE1B6E70E11B}" srcOrd="0" destOrd="0" presId="urn:microsoft.com/office/officeart/2005/8/layout/vList2"/>
    <dgm:cxn modelId="{A9389C79-0BE0-284D-9C74-484E635977CA}" type="presOf" srcId="{793E8527-DE62-B247-A6A5-0A26E69FC157}" destId="{6CAAB061-B35B-2B4F-80AD-8F707A6610E2}" srcOrd="0" destOrd="0" presId="urn:microsoft.com/office/officeart/2005/8/layout/vList2"/>
    <dgm:cxn modelId="{466071E5-9D83-E840-84D6-659F5B774F98}" srcId="{0FF7ED95-5521-7346-8410-E4F9597CBF4D}" destId="{793E8527-DE62-B247-A6A5-0A26E69FC157}" srcOrd="0" destOrd="0" parTransId="{7DFCB346-25BE-734E-A975-ED15CBC405EA}" sibTransId="{7511A6D3-803F-DE49-8117-548B56ADE611}"/>
    <dgm:cxn modelId="{4AA5B86F-F16C-F34F-993E-5AE5BACF34A4}" type="presParOf" srcId="{BE063660-6020-8349-9FFF-FE1B6E70E11B}" destId="{6CAAB061-B35B-2B4F-80AD-8F707A6610E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2B3546-B1B4-7844-9DF1-E582371117F1}">
      <dsp:nvSpPr>
        <dsp:cNvPr id="0" name=""/>
        <dsp:cNvSpPr/>
      </dsp:nvSpPr>
      <dsp:spPr>
        <a:xfrm>
          <a:off x="0" y="248732"/>
          <a:ext cx="4470542" cy="2838794"/>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F170AE9-AD54-2344-A025-05EDDF7F5DFC}">
      <dsp:nvSpPr>
        <dsp:cNvPr id="0" name=""/>
        <dsp:cNvSpPr/>
      </dsp:nvSpPr>
      <dsp:spPr>
        <a:xfrm>
          <a:off x="496726" y="720623"/>
          <a:ext cx="4470542" cy="2838794"/>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1" kern="1200"/>
            <a:t>تلك الطبقة الرقيقة من الحبيبات او الجسيمات (حجم قطر حبيبات التربة ٢ مم او اقل) التي تكسو اليابسة وتتكون من مواد عضوية وفتات الصخور يملأ الماء او الهواء او كلاهما فراغاتها البينية</a:t>
          </a:r>
        </a:p>
        <a:p>
          <a:pPr marL="0" lvl="0" indent="0" algn="ctr" defTabSz="977900">
            <a:lnSpc>
              <a:spcPct val="90000"/>
            </a:lnSpc>
            <a:spcBef>
              <a:spcPct val="0"/>
            </a:spcBef>
            <a:spcAft>
              <a:spcPct val="35000"/>
            </a:spcAft>
            <a:buNone/>
          </a:pPr>
          <a:r>
            <a:rPr lang="ar-SA" sz="2200" kern="1200"/>
            <a:t>تعزى أسباب تفتت الصخور وتحولها الى تربه الى عوامل التجوية الخاضعة للعوامل البيئية والكيميائية والبيولوجية</a:t>
          </a:r>
          <a:endParaRPr lang="en-US" sz="2200" kern="1200"/>
        </a:p>
      </dsp:txBody>
      <dsp:txXfrm>
        <a:off x="579871" y="803768"/>
        <a:ext cx="4304252" cy="26725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BBA059-3CEA-B54D-9C39-A16C9CBFDF21}">
      <dsp:nvSpPr>
        <dsp:cNvPr id="0" name=""/>
        <dsp:cNvSpPr/>
      </dsp:nvSpPr>
      <dsp:spPr>
        <a:xfrm>
          <a:off x="0" y="33640"/>
          <a:ext cx="10515600" cy="206570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marL="0" lvl="0" indent="0" algn="r" defTabSz="2355850" rtl="1">
            <a:lnSpc>
              <a:spcPct val="90000"/>
            </a:lnSpc>
            <a:spcBef>
              <a:spcPct val="0"/>
            </a:spcBef>
            <a:spcAft>
              <a:spcPct val="35000"/>
            </a:spcAft>
            <a:buNone/>
          </a:pPr>
          <a:r>
            <a:rPr lang="ar-SA" sz="5300" kern="1200"/>
            <a:t>دور التربة كوسط لنمو النباتات. </a:t>
          </a:r>
          <a:endParaRPr lang="en-US" sz="5300" kern="1200"/>
        </a:p>
      </dsp:txBody>
      <dsp:txXfrm>
        <a:off x="100840" y="134480"/>
        <a:ext cx="10313920" cy="1864028"/>
      </dsp:txXfrm>
    </dsp:sp>
    <dsp:sp modelId="{75FC59D4-D22E-544E-AC70-DC6F4D6DEC59}">
      <dsp:nvSpPr>
        <dsp:cNvPr id="0" name=""/>
        <dsp:cNvSpPr/>
      </dsp:nvSpPr>
      <dsp:spPr>
        <a:xfrm>
          <a:off x="0" y="2251989"/>
          <a:ext cx="10515600" cy="2065708"/>
        </a:xfrm>
        <a:prstGeom prst="roundRect">
          <a:avLst/>
        </a:prstGeom>
        <a:solidFill>
          <a:schemeClr val="accent5">
            <a:hueOff val="-4733605"/>
            <a:satOff val="-26003"/>
            <a:lumOff val="-258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marL="0" lvl="0" indent="0" algn="r" defTabSz="2355850" rtl="1">
            <a:lnSpc>
              <a:spcPct val="90000"/>
            </a:lnSpc>
            <a:spcBef>
              <a:spcPct val="0"/>
            </a:spcBef>
            <a:spcAft>
              <a:spcPct val="35000"/>
            </a:spcAft>
            <a:buNone/>
          </a:pPr>
          <a:r>
            <a:rPr lang="ar-SA" sz="5300" kern="1200"/>
            <a:t>دور التربة في الدورات البيوجيوكيميائية للعناصر.</a:t>
          </a:r>
          <a:endParaRPr lang="en-US" sz="5300" kern="1200"/>
        </a:p>
      </dsp:txBody>
      <dsp:txXfrm>
        <a:off x="100840" y="2352829"/>
        <a:ext cx="10313920" cy="18640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0879B7-9D50-774F-B7C9-226C8AA66183}">
      <dsp:nvSpPr>
        <dsp:cNvPr id="0" name=""/>
        <dsp:cNvSpPr/>
      </dsp:nvSpPr>
      <dsp:spPr>
        <a:xfrm>
          <a:off x="0" y="6826"/>
          <a:ext cx="10515600" cy="7915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r" defTabSz="1466850" rtl="1">
            <a:lnSpc>
              <a:spcPct val="90000"/>
            </a:lnSpc>
            <a:spcBef>
              <a:spcPct val="0"/>
            </a:spcBef>
            <a:spcAft>
              <a:spcPct val="35000"/>
            </a:spcAft>
            <a:buNone/>
          </a:pPr>
          <a:r>
            <a:rPr lang="ar-SA" sz="3300" kern="1200"/>
            <a:t>استخدام المبيدات الكيميائية</a:t>
          </a:r>
          <a:endParaRPr lang="en-US" sz="3300" kern="1200"/>
        </a:p>
      </dsp:txBody>
      <dsp:txXfrm>
        <a:off x="38638" y="45464"/>
        <a:ext cx="10438324" cy="714229"/>
      </dsp:txXfrm>
    </dsp:sp>
    <dsp:sp modelId="{8ECB69A7-1D35-5849-8324-FE6C3DB2712B}">
      <dsp:nvSpPr>
        <dsp:cNvPr id="0" name=""/>
        <dsp:cNvSpPr/>
      </dsp:nvSpPr>
      <dsp:spPr>
        <a:xfrm>
          <a:off x="0" y="893371"/>
          <a:ext cx="10515600" cy="791505"/>
        </a:xfrm>
        <a:prstGeom prst="roundRect">
          <a:avLst/>
        </a:prstGeom>
        <a:solidFill>
          <a:schemeClr val="accent5">
            <a:hueOff val="-1183401"/>
            <a:satOff val="-6501"/>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r" defTabSz="1466850" rtl="1">
            <a:lnSpc>
              <a:spcPct val="90000"/>
            </a:lnSpc>
            <a:spcBef>
              <a:spcPct val="0"/>
            </a:spcBef>
            <a:spcAft>
              <a:spcPct val="35000"/>
            </a:spcAft>
            <a:buNone/>
          </a:pPr>
          <a:r>
            <a:rPr lang="ar-SA" sz="3300" kern="1200"/>
            <a:t>المعادن الثقيلة</a:t>
          </a:r>
          <a:endParaRPr lang="en-US" sz="3300" kern="1200"/>
        </a:p>
      </dsp:txBody>
      <dsp:txXfrm>
        <a:off x="38638" y="932009"/>
        <a:ext cx="10438324" cy="714229"/>
      </dsp:txXfrm>
    </dsp:sp>
    <dsp:sp modelId="{80A7A5CF-1DC9-BE45-B985-4917889F56E6}">
      <dsp:nvSpPr>
        <dsp:cNvPr id="0" name=""/>
        <dsp:cNvSpPr/>
      </dsp:nvSpPr>
      <dsp:spPr>
        <a:xfrm>
          <a:off x="0" y="1779916"/>
          <a:ext cx="10515600" cy="791505"/>
        </a:xfrm>
        <a:prstGeom prst="roundRect">
          <a:avLst/>
        </a:prstGeom>
        <a:solidFill>
          <a:schemeClr val="accent5">
            <a:hueOff val="-2366803"/>
            <a:satOff val="-13001"/>
            <a:lumOff val="-1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r" defTabSz="1466850" rtl="1">
            <a:lnSpc>
              <a:spcPct val="90000"/>
            </a:lnSpc>
            <a:spcBef>
              <a:spcPct val="0"/>
            </a:spcBef>
            <a:spcAft>
              <a:spcPct val="35000"/>
            </a:spcAft>
            <a:buNone/>
          </a:pPr>
          <a:r>
            <a:rPr lang="ar-SA" sz="3300" kern="1200"/>
            <a:t>المركبات العضوية</a:t>
          </a:r>
          <a:endParaRPr lang="en-US" sz="3300" kern="1200"/>
        </a:p>
      </dsp:txBody>
      <dsp:txXfrm>
        <a:off x="38638" y="1818554"/>
        <a:ext cx="10438324" cy="714229"/>
      </dsp:txXfrm>
    </dsp:sp>
    <dsp:sp modelId="{A0A81176-C3A5-4143-98BB-5F8422611A7E}">
      <dsp:nvSpPr>
        <dsp:cNvPr id="0" name=""/>
        <dsp:cNvSpPr/>
      </dsp:nvSpPr>
      <dsp:spPr>
        <a:xfrm>
          <a:off x="0" y="2666461"/>
          <a:ext cx="10515600" cy="791505"/>
        </a:xfrm>
        <a:prstGeom prst="roundRect">
          <a:avLst/>
        </a:prstGeom>
        <a:solidFill>
          <a:schemeClr val="accent5">
            <a:hueOff val="-3550204"/>
            <a:satOff val="-19502"/>
            <a:lumOff val="-194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r" defTabSz="1466850" rtl="1">
            <a:lnSpc>
              <a:spcPct val="90000"/>
            </a:lnSpc>
            <a:spcBef>
              <a:spcPct val="0"/>
            </a:spcBef>
            <a:spcAft>
              <a:spcPct val="35000"/>
            </a:spcAft>
            <a:buNone/>
          </a:pPr>
          <a:r>
            <a:rPr lang="ar-SA" sz="3300" kern="1200"/>
            <a:t>الترسيب الحمضي</a:t>
          </a:r>
          <a:endParaRPr lang="en-US" sz="3300" kern="1200"/>
        </a:p>
      </dsp:txBody>
      <dsp:txXfrm>
        <a:off x="38638" y="2705099"/>
        <a:ext cx="10438324" cy="714229"/>
      </dsp:txXfrm>
    </dsp:sp>
    <dsp:sp modelId="{D379E8F7-DB2F-2345-9EDB-01EF88CC5730}">
      <dsp:nvSpPr>
        <dsp:cNvPr id="0" name=""/>
        <dsp:cNvSpPr/>
      </dsp:nvSpPr>
      <dsp:spPr>
        <a:xfrm>
          <a:off x="0" y="3553006"/>
          <a:ext cx="10515600" cy="791505"/>
        </a:xfrm>
        <a:prstGeom prst="roundRect">
          <a:avLst/>
        </a:prstGeom>
        <a:solidFill>
          <a:schemeClr val="accent5">
            <a:hueOff val="-4733605"/>
            <a:satOff val="-26003"/>
            <a:lumOff val="-258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r" defTabSz="1466850" rtl="1">
            <a:lnSpc>
              <a:spcPct val="90000"/>
            </a:lnSpc>
            <a:spcBef>
              <a:spcPct val="0"/>
            </a:spcBef>
            <a:spcAft>
              <a:spcPct val="35000"/>
            </a:spcAft>
            <a:buNone/>
          </a:pPr>
          <a:r>
            <a:rPr lang="ar-SA" sz="3300" kern="1200"/>
            <a:t>الملوثات الاشعاعية</a:t>
          </a:r>
          <a:endParaRPr lang="en-US" sz="3300" kern="1200"/>
        </a:p>
      </dsp:txBody>
      <dsp:txXfrm>
        <a:off x="38638" y="3591644"/>
        <a:ext cx="10438324" cy="7142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AAB061-B35B-2B4F-80AD-8F707A6610E2}">
      <dsp:nvSpPr>
        <dsp:cNvPr id="0" name=""/>
        <dsp:cNvSpPr/>
      </dsp:nvSpPr>
      <dsp:spPr>
        <a:xfrm>
          <a:off x="0" y="1803901"/>
          <a:ext cx="10515600" cy="743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solidFill>
                <a:schemeClr val="accent2">
                  <a:lumMod val="75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http://www.fao.org/news/story/en/item/1173588/icode/</a:t>
          </a:r>
          <a:endParaRPr lang="en-US" sz="3100" kern="1200">
            <a:solidFill>
              <a:schemeClr val="accent2">
                <a:lumMod val="75000"/>
              </a:schemeClr>
            </a:solidFill>
          </a:endParaRPr>
        </a:p>
      </dsp:txBody>
      <dsp:txXfrm>
        <a:off x="36296" y="1840197"/>
        <a:ext cx="10443008" cy="6709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07761D-7236-BB48-86C8-444772A96DD5}" type="datetimeFigureOut">
              <a:rPr lang="en-US" smtClean="0"/>
              <a:t>3/9/21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2D7FA6-61E0-D24D-A221-EF1BB5FCEF9F}" type="slidenum">
              <a:rPr lang="en-US" smtClean="0"/>
              <a:t>‹#›</a:t>
            </a:fld>
            <a:endParaRPr lang="en-US"/>
          </a:p>
        </p:txBody>
      </p:sp>
    </p:spTree>
    <p:extLst>
      <p:ext uri="{BB962C8B-B14F-4D97-AF65-F5344CB8AC3E}">
        <p14:creationId xmlns:p14="http://schemas.microsoft.com/office/powerpoint/2010/main" val="1595010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EB3072E-B759-A44A-8853-41CC9EF6E8D9}" type="datetime1">
              <a:rPr lang="en-US" smtClean="0"/>
              <a:t>3/9/21</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r>
              <a:rPr lang="en-US"/>
              <a:t>Alanoud Alfagham,2021</a:t>
            </a:r>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7266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70739A35-523F-7E4A-BE11-924E6A90F8B6}" type="datetime1">
              <a:rPr lang="en-US" smtClean="0"/>
              <a:t>3/9/21</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r>
              <a:rPr lang="en-US"/>
              <a:t>Alanoud Alfagham,2021</a:t>
            </a:r>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5395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C32698C1-6526-864B-A4E5-26E26746A652}" type="datetime1">
              <a:rPr lang="en-US" smtClean="0"/>
              <a:t>3/9/21</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r>
              <a:rPr lang="en-US"/>
              <a:t>Alanoud Alfagham,2021</a:t>
            </a:r>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32799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2853B813-3501-0142-8AEF-D7CFAB6D62E2}" type="datetime1">
              <a:rPr lang="en-US" smtClean="0"/>
              <a:t>3/9/21</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r>
              <a:rPr lang="en-US"/>
              <a:t>Alanoud Alfagham,2021</a:t>
            </a:r>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69763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41F17409-FF01-2846-9717-17B01BDD87AB}" type="datetime1">
              <a:rPr lang="en-US" smtClean="0"/>
              <a:t>3/9/21</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r>
              <a:rPr lang="en-US"/>
              <a:t>Alanoud Alfagham,2021</a:t>
            </a:r>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029669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12242C3-4A90-034C-BD80-7BF3C869E029}" type="datetime1">
              <a:rPr lang="en-US" smtClean="0"/>
              <a:t>3/9/21</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r>
              <a:rPr lang="en-US"/>
              <a:t>Alanoud Alfagham,2021</a:t>
            </a:r>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47110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18761C19-F321-3F4F-874D-82A494A68DC7}" type="datetime1">
              <a:rPr lang="en-US" smtClean="0"/>
              <a:t>3/9/21</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r>
              <a:rPr lang="en-US"/>
              <a:t>Alanoud Alfagham,2021</a:t>
            </a:r>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2946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EBDF7BBC-B84F-FF46-9313-697302CBA145}" type="datetime1">
              <a:rPr lang="en-US" smtClean="0"/>
              <a:t>3/9/21</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r>
              <a:rPr lang="en-US"/>
              <a:t>Alanoud Alfagham,2021</a:t>
            </a:r>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5876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8FAA624D-CC42-D44E-86BD-EFCCE45293D3}" type="datetime1">
              <a:rPr lang="en-US" smtClean="0"/>
              <a:t>3/9/21</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r>
              <a:rPr lang="en-US"/>
              <a:t>Alanoud Alfagham,2021</a:t>
            </a:r>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775223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8F462B32-2B3D-5A43-B2F7-4C4AB39BAE81}" type="datetime1">
              <a:rPr lang="en-US" smtClean="0"/>
              <a:t>3/9/21</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r>
              <a:rPr lang="en-US"/>
              <a:t>Alanoud Alfagham,2021</a:t>
            </a:r>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41244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89752A07-B27E-BC4F-8FF1-590E671B5FCB}" type="datetime1">
              <a:rPr lang="en-US" smtClean="0"/>
              <a:t>3/9/21</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r>
              <a:rPr lang="en-US"/>
              <a:t>Alanoud Alfagham,2021</a:t>
            </a:r>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7064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73A88C81-683E-2A48-946F-6C4502B6B124}" type="datetime1">
              <a:rPr lang="en-US" smtClean="0"/>
              <a:t>3/9/21</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r>
              <a:rPr lang="en-US"/>
              <a:t>Alanoud Alfagham,2021</a:t>
            </a:r>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456443980"/>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73" r:id="rId6"/>
    <p:sldLayoutId id="2147483768" r:id="rId7"/>
    <p:sldLayoutId id="2147483769" r:id="rId8"/>
    <p:sldLayoutId id="2147483770" r:id="rId9"/>
    <p:sldLayoutId id="2147483772" r:id="rId10"/>
    <p:sldLayoutId id="2147483771" r:id="rId11"/>
  </p:sldLayoutIdLst>
  <p:hf sldNum="0" hd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2" name="Rectangle 31">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4" name="Rectangle 33">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3" descr="Seedlings growing in a garden with sunlight">
            <a:extLst>
              <a:ext uri="{FF2B5EF4-FFF2-40B4-BE49-F238E27FC236}">
                <a16:creationId xmlns:a16="http://schemas.microsoft.com/office/drawing/2014/main" id="{19E8857F-8B71-4ED2-9C3C-E377280460F9}"/>
              </a:ext>
            </a:extLst>
          </p:cNvPr>
          <p:cNvPicPr>
            <a:picLocks noChangeAspect="1"/>
          </p:cNvPicPr>
          <p:nvPr/>
        </p:nvPicPr>
        <p:blipFill rotWithShape="1">
          <a:blip r:embed="rId2">
            <a:alphaModFix amt="70000"/>
          </a:blip>
          <a:srcRect t="15418" r="-1" b="307"/>
          <a:stretch/>
        </p:blipFill>
        <p:spPr>
          <a:xfrm>
            <a:off x="20" y="10"/>
            <a:ext cx="12188932" cy="6856614"/>
          </a:xfrm>
          <a:prstGeom prst="rect">
            <a:avLst/>
          </a:prstGeom>
        </p:spPr>
      </p:pic>
      <p:grpSp>
        <p:nvGrpSpPr>
          <p:cNvPr id="36"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7" name="Freeform: Shape 36">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8" name="Freeform: Shape 37">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4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5" name="Freeform: Shape 54">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6" name="Freeform: Shape 55">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43" name="Freeform: Shape 4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44" name="Freeform: Shape 43">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5" name="Freeform: Shape 44">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2"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3"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5" name="Freeform: Shape 64">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6" name="Freeform: Shape 65">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4" name="Freeform: Shape 63">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890DF57-6E96-AE4E-821B-B4D97C60FA0D}"/>
              </a:ext>
            </a:extLst>
          </p:cNvPr>
          <p:cNvSpPr>
            <a:spLocks noGrp="1"/>
          </p:cNvSpPr>
          <p:nvPr>
            <p:ph type="ctrTitle"/>
          </p:nvPr>
        </p:nvSpPr>
        <p:spPr>
          <a:xfrm>
            <a:off x="4000500" y="740211"/>
            <a:ext cx="7530685" cy="3163864"/>
          </a:xfrm>
        </p:spPr>
        <p:txBody>
          <a:bodyPr>
            <a:normAutofit/>
          </a:bodyPr>
          <a:lstStyle/>
          <a:p>
            <a:pPr defTabSz="914400" rtl="0" eaLnBrk="1" latinLnBrk="0" hangingPunct="1">
              <a:spcBef>
                <a:spcPct val="0"/>
              </a:spcBef>
              <a:buNone/>
            </a:pPr>
            <a:r>
              <a:rPr lang="en-GB" sz="5400" dirty="0">
                <a:solidFill>
                  <a:srgbClr val="FFFFFF"/>
                </a:solidFill>
              </a:rPr>
              <a:t>Soil Pollution</a:t>
            </a:r>
            <a:endParaRPr lang="en-US" sz="5400" dirty="0">
              <a:solidFill>
                <a:srgbClr val="FFFFFF"/>
              </a:solidFill>
            </a:endParaRPr>
          </a:p>
        </p:txBody>
      </p:sp>
      <p:sp>
        <p:nvSpPr>
          <p:cNvPr id="3" name="Subtitle 2">
            <a:extLst>
              <a:ext uri="{FF2B5EF4-FFF2-40B4-BE49-F238E27FC236}">
                <a16:creationId xmlns:a16="http://schemas.microsoft.com/office/drawing/2014/main" id="{17763963-1077-E642-9E54-174E5383739B}"/>
              </a:ext>
            </a:extLst>
          </p:cNvPr>
          <p:cNvSpPr>
            <a:spLocks noGrp="1"/>
          </p:cNvSpPr>
          <p:nvPr>
            <p:ph type="subTitle" idx="1"/>
          </p:nvPr>
        </p:nvSpPr>
        <p:spPr>
          <a:xfrm>
            <a:off x="4000193" y="4074515"/>
            <a:ext cx="7583133" cy="1279124"/>
          </a:xfrm>
        </p:spPr>
        <p:txBody>
          <a:bodyPr>
            <a:noAutofit/>
          </a:bodyPr>
          <a:lstStyle/>
          <a:p>
            <a:pPr marL="0" indent="0" defTabSz="914400" rtl="1" eaLnBrk="1" latinLnBrk="0" hangingPunct="1">
              <a:lnSpc>
                <a:spcPct val="100000"/>
              </a:lnSpc>
              <a:spcBef>
                <a:spcPts val="700"/>
              </a:spcBef>
              <a:spcAft>
                <a:spcPts val="700"/>
              </a:spcAft>
              <a:buFont typeface="Arial" panose="020B0604020202020204" pitchFamily="34" charset="0"/>
              <a:buNone/>
            </a:pPr>
            <a:r>
              <a:rPr lang="ar-SA" sz="2000" b="1" dirty="0">
                <a:solidFill>
                  <a:srgbClr val="FFFFFF"/>
                </a:solidFill>
                <a:latin typeface="Times New Roman" panose="02020603050405020304" pitchFamily="18" charset="0"/>
                <a:cs typeface="Times New Roman" panose="02020603050405020304" pitchFamily="18" charset="0"/>
              </a:rPr>
              <a:t>العنود الفغم</a:t>
            </a:r>
          </a:p>
          <a:p>
            <a:pPr marL="0" indent="0" defTabSz="914400" rtl="1" eaLnBrk="1" latinLnBrk="0" hangingPunct="1">
              <a:lnSpc>
                <a:spcPct val="100000"/>
              </a:lnSpc>
              <a:spcBef>
                <a:spcPts val="700"/>
              </a:spcBef>
              <a:spcAft>
                <a:spcPts val="700"/>
              </a:spcAft>
              <a:buFont typeface="Arial" panose="020B0604020202020204" pitchFamily="34" charset="0"/>
              <a:buNone/>
            </a:pPr>
            <a:r>
              <a:rPr lang="ar-SA" sz="2000" b="1" dirty="0">
                <a:solidFill>
                  <a:srgbClr val="FFFFFF"/>
                </a:solidFill>
                <a:latin typeface="Times New Roman" panose="02020603050405020304" pitchFamily="18" charset="0"/>
                <a:cs typeface="Times New Roman" panose="02020603050405020304" pitchFamily="18" charset="0"/>
              </a:rPr>
              <a:t>٣٤٦ نبت</a:t>
            </a:r>
          </a:p>
          <a:p>
            <a:pPr marL="0" indent="0" defTabSz="914400" rtl="1" eaLnBrk="1" latinLnBrk="0" hangingPunct="1">
              <a:lnSpc>
                <a:spcPct val="100000"/>
              </a:lnSpc>
              <a:spcBef>
                <a:spcPts val="700"/>
              </a:spcBef>
              <a:spcAft>
                <a:spcPts val="700"/>
              </a:spcAft>
              <a:buFont typeface="Arial" panose="020B0604020202020204" pitchFamily="34" charset="0"/>
              <a:buNone/>
            </a:pPr>
            <a:r>
              <a:rPr lang="ar-SA" sz="2000" b="1" dirty="0">
                <a:solidFill>
                  <a:srgbClr val="FFFFFF"/>
                </a:solidFill>
                <a:latin typeface="Times New Roman" panose="02020603050405020304" pitchFamily="18" charset="0"/>
                <a:cs typeface="Times New Roman" panose="02020603050405020304" pitchFamily="18" charset="0"/>
              </a:rPr>
              <a:t>٢٠٢١</a:t>
            </a:r>
            <a:endParaRPr lang="en-US" sz="2000" b="1" dirty="0">
              <a:solidFill>
                <a:srgbClr val="FFFFFF"/>
              </a:solidFill>
              <a:latin typeface="Times New Roman" panose="02020603050405020304" pitchFamily="18" charset="0"/>
              <a:cs typeface="Times New Roman" panose="02020603050405020304" pitchFamily="18" charset="0"/>
            </a:endParaRPr>
          </a:p>
        </p:txBody>
      </p:sp>
      <p:grpSp>
        <p:nvGrpSpPr>
          <p:cNvPr id="73"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4" name="Straight Connector 73">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5" name="Straight Connector 74">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
        <p:nvSpPr>
          <p:cNvPr id="5" name="Footer Placeholder 4">
            <a:extLst>
              <a:ext uri="{FF2B5EF4-FFF2-40B4-BE49-F238E27FC236}">
                <a16:creationId xmlns:a16="http://schemas.microsoft.com/office/drawing/2014/main" id="{CB6B0EF9-6C61-B04A-BDEC-56B4FC708D7F}"/>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96258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5" name="Top left">
            <a:extLst>
              <a:ext uri="{FF2B5EF4-FFF2-40B4-BE49-F238E27FC236}">
                <a16:creationId xmlns:a16="http://schemas.microsoft.com/office/drawing/2014/main" id="{F91F4035-959D-40EA-9ED3-54D7D9F4FC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3086"/>
            <a:ext cx="2198951" cy="3349518"/>
            <a:chOff x="10849" y="-3086"/>
            <a:chExt cx="2198951" cy="3349518"/>
          </a:xfrm>
        </p:grpSpPr>
        <p:sp>
          <p:nvSpPr>
            <p:cNvPr id="16" name="Freeform: Shape 15">
              <a:extLst>
                <a:ext uri="{FF2B5EF4-FFF2-40B4-BE49-F238E27FC236}">
                  <a16:creationId xmlns:a16="http://schemas.microsoft.com/office/drawing/2014/main" id="{C045E2AF-1845-4545-A9FF-7D3216584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7" name="Freeform: Shape 16">
              <a:extLst>
                <a:ext uri="{FF2B5EF4-FFF2-40B4-BE49-F238E27FC236}">
                  <a16:creationId xmlns:a16="http://schemas.microsoft.com/office/drawing/2014/main" id="{5BE7A2A2-15E6-4A15-B530-5E032A5FF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63B03F4F-8EDD-464C-81E1-C164C24659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endParaRPr lang="en-US"/>
            </a:p>
          </p:txBody>
        </p:sp>
        <p:sp>
          <p:nvSpPr>
            <p:cNvPr id="19" name="Freeform: Shape 18">
              <a:extLst>
                <a:ext uri="{FF2B5EF4-FFF2-40B4-BE49-F238E27FC236}">
                  <a16:creationId xmlns:a16="http://schemas.microsoft.com/office/drawing/2014/main" id="{28F01ECD-47F6-44CD-B4AB-0FBD81524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endParaRPr lang="en-US"/>
            </a:p>
          </p:txBody>
        </p:sp>
        <p:sp>
          <p:nvSpPr>
            <p:cNvPr id="20" name="Freeform: Shape 19">
              <a:extLst>
                <a:ext uri="{FF2B5EF4-FFF2-40B4-BE49-F238E27FC236}">
                  <a16:creationId xmlns:a16="http://schemas.microsoft.com/office/drawing/2014/main" id="{A10932A3-4E58-4C01-9A56-C81D17B10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B85BB675-7BE0-4CA1-9AD5-ED4D025B23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1BF42C07-1CBF-40FB-9E81-0F5B321491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4D2ED55B-6CCB-4D83-829D-7A094A260A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endParaRPr lang="en-US" dirty="0"/>
            </a:p>
          </p:txBody>
        </p:sp>
      </p:grpSp>
      <p:sp>
        <p:nvSpPr>
          <p:cNvPr id="2" name="Title 1">
            <a:extLst>
              <a:ext uri="{FF2B5EF4-FFF2-40B4-BE49-F238E27FC236}">
                <a16:creationId xmlns:a16="http://schemas.microsoft.com/office/drawing/2014/main" id="{BD6158C5-42DF-0942-96F6-1D6A8561DB68}"/>
              </a:ext>
            </a:extLst>
          </p:cNvPr>
          <p:cNvSpPr>
            <a:spLocks noGrp="1"/>
          </p:cNvSpPr>
          <p:nvPr>
            <p:ph type="title"/>
          </p:nvPr>
        </p:nvSpPr>
        <p:spPr>
          <a:xfrm>
            <a:off x="6096000" y="559813"/>
            <a:ext cx="5348272" cy="1471193"/>
          </a:xfrm>
        </p:spPr>
        <p:txBody>
          <a:bodyPr>
            <a:normAutofit/>
          </a:bodyPr>
          <a:lstStyle/>
          <a:p>
            <a:pPr algn="ctr" defTabSz="914400" rtl="1" eaLnBrk="1" latinLnBrk="0" hangingPunct="1">
              <a:spcBef>
                <a:spcPct val="0"/>
              </a:spcBef>
              <a:buNone/>
            </a:pPr>
            <a:r>
              <a:rPr lang="ar-SA" dirty="0"/>
              <a:t>تعريف التربة</a:t>
            </a:r>
            <a:endParaRPr lang="en-US" dirty="0"/>
          </a:p>
        </p:txBody>
      </p:sp>
      <p:pic>
        <p:nvPicPr>
          <p:cNvPr id="6" name="Picture 5">
            <a:extLst>
              <a:ext uri="{FF2B5EF4-FFF2-40B4-BE49-F238E27FC236}">
                <a16:creationId xmlns:a16="http://schemas.microsoft.com/office/drawing/2014/main" id="{16F71E27-5B7E-5247-8B3F-E2D395A10D95}"/>
              </a:ext>
            </a:extLst>
          </p:cNvPr>
          <p:cNvPicPr>
            <a:picLocks noChangeAspect="1"/>
          </p:cNvPicPr>
          <p:nvPr/>
        </p:nvPicPr>
        <p:blipFill>
          <a:blip r:embed="rId2"/>
          <a:stretch>
            <a:fillRect/>
          </a:stretch>
        </p:blipFill>
        <p:spPr>
          <a:xfrm>
            <a:off x="1264354" y="1281830"/>
            <a:ext cx="4722011" cy="4973401"/>
          </a:xfrm>
          <a:prstGeom prst="rect">
            <a:avLst/>
          </a:prstGeom>
        </p:spPr>
      </p:pic>
      <p:grpSp>
        <p:nvGrpSpPr>
          <p:cNvPr id="25" name="Bottom Right">
            <a:extLst>
              <a:ext uri="{FF2B5EF4-FFF2-40B4-BE49-F238E27FC236}">
                <a16:creationId xmlns:a16="http://schemas.microsoft.com/office/drawing/2014/main" id="{F8C79A14-3318-47D6-94E0-D72F5E6F5C0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sp>
          <p:nvSpPr>
            <p:cNvPr id="26" name="Freeform: Shape 25">
              <a:extLst>
                <a:ext uri="{FF2B5EF4-FFF2-40B4-BE49-F238E27FC236}">
                  <a16:creationId xmlns:a16="http://schemas.microsoft.com/office/drawing/2014/main" id="{6011FF69-E5EB-4D05-9167-FE7DA4CF1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9256" y="6178637"/>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27" name="Graphic 157">
              <a:extLst>
                <a:ext uri="{FF2B5EF4-FFF2-40B4-BE49-F238E27FC236}">
                  <a16:creationId xmlns:a16="http://schemas.microsoft.com/office/drawing/2014/main" id="{9905169A-D272-4155-9E47-5703960833E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29" name="Freeform: Shape 28">
                <a:extLst>
                  <a:ext uri="{FF2B5EF4-FFF2-40B4-BE49-F238E27FC236}">
                    <a16:creationId xmlns:a16="http://schemas.microsoft.com/office/drawing/2014/main" id="{A1116A2A-960D-43CF-8696-9D4FD7BD6C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p>
                <a:endParaRPr lang="en-US"/>
              </a:p>
            </p:txBody>
          </p:sp>
          <p:sp>
            <p:nvSpPr>
              <p:cNvPr id="30" name="Freeform: Shape 29">
                <a:extLst>
                  <a:ext uri="{FF2B5EF4-FFF2-40B4-BE49-F238E27FC236}">
                    <a16:creationId xmlns:a16="http://schemas.microsoft.com/office/drawing/2014/main" id="{31F80BC2-A486-4B4F-917D-CE7920E06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p>
                <a:endParaRPr lang="en-US"/>
              </a:p>
            </p:txBody>
          </p:sp>
          <p:sp>
            <p:nvSpPr>
              <p:cNvPr id="31" name="Freeform: Shape 30">
                <a:extLst>
                  <a:ext uri="{FF2B5EF4-FFF2-40B4-BE49-F238E27FC236}">
                    <a16:creationId xmlns:a16="http://schemas.microsoft.com/office/drawing/2014/main" id="{898188E1-7424-46DB-AEAE-8392162B75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p>
                <a:endParaRPr lang="en-US"/>
              </a:p>
            </p:txBody>
          </p:sp>
          <p:sp>
            <p:nvSpPr>
              <p:cNvPr id="32" name="Freeform: Shape 31">
                <a:extLst>
                  <a:ext uri="{FF2B5EF4-FFF2-40B4-BE49-F238E27FC236}">
                    <a16:creationId xmlns:a16="http://schemas.microsoft.com/office/drawing/2014/main" id="{64B6B101-6F39-41E0-99FA-32DDD9AFD8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p>
                <a:endParaRPr lang="en-US"/>
              </a:p>
            </p:txBody>
          </p:sp>
          <p:sp>
            <p:nvSpPr>
              <p:cNvPr id="33" name="Freeform: Shape 32">
                <a:extLst>
                  <a:ext uri="{FF2B5EF4-FFF2-40B4-BE49-F238E27FC236}">
                    <a16:creationId xmlns:a16="http://schemas.microsoft.com/office/drawing/2014/main" id="{55DA8B34-60DC-484F-A43B-470626EB66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p>
                <a:endParaRPr lang="en-US"/>
              </a:p>
            </p:txBody>
          </p:sp>
          <p:sp>
            <p:nvSpPr>
              <p:cNvPr id="34" name="Freeform: Shape 33">
                <a:extLst>
                  <a:ext uri="{FF2B5EF4-FFF2-40B4-BE49-F238E27FC236}">
                    <a16:creationId xmlns:a16="http://schemas.microsoft.com/office/drawing/2014/main" id="{F51478F3-89B4-4150-9B1C-EDC4B61E27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p>
                <a:endParaRPr lang="en-US"/>
              </a:p>
            </p:txBody>
          </p:sp>
          <p:sp>
            <p:nvSpPr>
              <p:cNvPr id="35" name="Freeform: Shape 34">
                <a:extLst>
                  <a:ext uri="{FF2B5EF4-FFF2-40B4-BE49-F238E27FC236}">
                    <a16:creationId xmlns:a16="http://schemas.microsoft.com/office/drawing/2014/main" id="{DC5B79A9-93A6-4C42-87F3-DC4DBA1522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p>
                <a:endParaRPr lang="en-US"/>
              </a:p>
            </p:txBody>
          </p:sp>
        </p:grpSp>
        <p:sp>
          <p:nvSpPr>
            <p:cNvPr id="28" name="Freeform: Shape 27">
              <a:extLst>
                <a:ext uri="{FF2B5EF4-FFF2-40B4-BE49-F238E27FC236}">
                  <a16:creationId xmlns:a16="http://schemas.microsoft.com/office/drawing/2014/main" id="{34B5EEC1-94B8-4DD2-B1B7-F7FF109898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aphicFrame>
        <p:nvGraphicFramePr>
          <p:cNvPr id="4" name="Content Placeholder 3">
            <a:extLst>
              <a:ext uri="{FF2B5EF4-FFF2-40B4-BE49-F238E27FC236}">
                <a16:creationId xmlns:a16="http://schemas.microsoft.com/office/drawing/2014/main" id="{38F460F2-36FA-FB4C-B689-DABF2374816A}"/>
              </a:ext>
            </a:extLst>
          </p:cNvPr>
          <p:cNvGraphicFramePr>
            <a:graphicFrameLocks noGrp="1"/>
          </p:cNvGraphicFramePr>
          <p:nvPr>
            <p:ph idx="1"/>
            <p:extLst>
              <p:ext uri="{D42A27DB-BD31-4B8C-83A1-F6EECF244321}">
                <p14:modId xmlns:p14="http://schemas.microsoft.com/office/powerpoint/2010/main" val="685681322"/>
              </p:ext>
            </p:extLst>
          </p:nvPr>
        </p:nvGraphicFramePr>
        <p:xfrm>
          <a:off x="6477002" y="2304938"/>
          <a:ext cx="4967269" cy="3808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a:extLst>
              <a:ext uri="{FF2B5EF4-FFF2-40B4-BE49-F238E27FC236}">
                <a16:creationId xmlns:a16="http://schemas.microsoft.com/office/drawing/2014/main" id="{36BEC3D8-ABCA-3040-8443-299FFCCF7E8E}"/>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1653098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BF39C-9B2C-4F4F-9C4D-B8108CF78543}"/>
              </a:ext>
            </a:extLst>
          </p:cNvPr>
          <p:cNvSpPr>
            <a:spLocks noGrp="1"/>
          </p:cNvSpPr>
          <p:nvPr>
            <p:ph type="title"/>
          </p:nvPr>
        </p:nvSpPr>
        <p:spPr/>
        <p:txBody>
          <a:bodyPr>
            <a:normAutofit/>
          </a:bodyPr>
          <a:lstStyle/>
          <a:p>
            <a:pPr algn="ctr" rtl="1"/>
            <a:r>
              <a:rPr lang="ar-SA" dirty="0"/>
              <a:t>أهمية التربة</a:t>
            </a:r>
            <a:endParaRPr lang="en-US" dirty="0"/>
          </a:p>
        </p:txBody>
      </p:sp>
      <p:graphicFrame>
        <p:nvGraphicFramePr>
          <p:cNvPr id="4" name="Content Placeholder 3">
            <a:extLst>
              <a:ext uri="{FF2B5EF4-FFF2-40B4-BE49-F238E27FC236}">
                <a16:creationId xmlns:a16="http://schemas.microsoft.com/office/drawing/2014/main" id="{4E19B0E7-9032-7140-AB16-D0A55A16DB60}"/>
              </a:ext>
            </a:extLst>
          </p:cNvPr>
          <p:cNvGraphicFramePr>
            <a:graphicFrameLocks noGrp="1"/>
          </p:cNvGraphicFramePr>
          <p:nvPr>
            <p:ph idx="1"/>
            <p:extLst>
              <p:ext uri="{D42A27DB-BD31-4B8C-83A1-F6EECF244321}">
                <p14:modId xmlns:p14="http://schemas.microsoft.com/office/powerpoint/2010/main" val="32985242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5386CB0B-9109-C54B-A107-37B882E8B430}"/>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727496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47A131F-D5DE-41A5-B4CF-4F345319B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Freeform: Shape 11">
            <a:extLst>
              <a:ext uri="{FF2B5EF4-FFF2-40B4-BE49-F238E27FC236}">
                <a16:creationId xmlns:a16="http://schemas.microsoft.com/office/drawing/2014/main" id="{3AF4666D-BD98-40A5-A75F-478B98201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4" name="Freeform: Shape 13">
            <a:extLst>
              <a:ext uri="{FF2B5EF4-FFF2-40B4-BE49-F238E27FC236}">
                <a16:creationId xmlns:a16="http://schemas.microsoft.com/office/drawing/2014/main" id="{68680585-71F9-4721-A998-4974171D2E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6" name="Freeform: Shape 15">
            <a:extLst>
              <a:ext uri="{FF2B5EF4-FFF2-40B4-BE49-F238E27FC236}">
                <a16:creationId xmlns:a16="http://schemas.microsoft.com/office/drawing/2014/main" id="{12BC95C2-2EEC-4F59-ABA8-660B0D059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8" name="Graphic 141">
            <a:extLst>
              <a:ext uri="{FF2B5EF4-FFF2-40B4-BE49-F238E27FC236}">
                <a16:creationId xmlns:a16="http://schemas.microsoft.com/office/drawing/2014/main" id="{03E9870D-4BBA-43AF-8D44-BBADF020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15178"/>
            <a:ext cx="2198951" cy="3331254"/>
            <a:chOff x="4473129" y="923925"/>
            <a:chExt cx="3308947" cy="5012817"/>
          </a:xfrm>
          <a:noFill/>
        </p:grpSpPr>
        <p:sp>
          <p:nvSpPr>
            <p:cNvPr id="19" name="Freeform: Shape 18">
              <a:extLst>
                <a:ext uri="{FF2B5EF4-FFF2-40B4-BE49-F238E27FC236}">
                  <a16:creationId xmlns:a16="http://schemas.microsoft.com/office/drawing/2014/main" id="{34BC5055-C77D-43CD-BB1D-A77B6779C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0" name="Freeform: Shape 19">
              <a:extLst>
                <a:ext uri="{FF2B5EF4-FFF2-40B4-BE49-F238E27FC236}">
                  <a16:creationId xmlns:a16="http://schemas.microsoft.com/office/drawing/2014/main" id="{DB12D0B8-9385-489A-85AE-3D14AD0BA2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D158A14A-147E-4130-A5E2-38FD84B181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75B8B1EB-5E2B-472C-AE60-2EC5961F16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B4F5BD77-58D7-4B61-A666-1B4139A63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F5CBEC6B-EDB6-40B8-8771-E5AF41B8D6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91BD0EE8-AA47-4044-9251-9F5A4B820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27" name="Graphic 157">
            <a:extLst>
              <a:ext uri="{FF2B5EF4-FFF2-40B4-BE49-F238E27FC236}">
                <a16:creationId xmlns:a16="http://schemas.microsoft.com/office/drawing/2014/main" id="{C3279E8D-2BAA-4CB1-834B-09FADD54DE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610600" y="3276600"/>
            <a:ext cx="3529260" cy="3581398"/>
            <a:chOff x="4114800" y="1423987"/>
            <a:chExt cx="3961542" cy="4007547"/>
          </a:xfrm>
          <a:noFill/>
        </p:grpSpPr>
        <p:sp>
          <p:nvSpPr>
            <p:cNvPr id="28" name="Freeform: Shape 27">
              <a:extLst>
                <a:ext uri="{FF2B5EF4-FFF2-40B4-BE49-F238E27FC236}">
                  <a16:creationId xmlns:a16="http://schemas.microsoft.com/office/drawing/2014/main" id="{3456F18E-4F61-486D-9CD6-65B30372C5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9" name="Freeform: Shape 28">
              <a:extLst>
                <a:ext uri="{FF2B5EF4-FFF2-40B4-BE49-F238E27FC236}">
                  <a16:creationId xmlns:a16="http://schemas.microsoft.com/office/drawing/2014/main" id="{318DDF45-08F0-46B6-A0B7-133735C94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30" name="Freeform: Shape 29">
              <a:extLst>
                <a:ext uri="{FF2B5EF4-FFF2-40B4-BE49-F238E27FC236}">
                  <a16:creationId xmlns:a16="http://schemas.microsoft.com/office/drawing/2014/main" id="{B9D0CC0F-710D-43F4-BC86-76376742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31" name="Freeform: Shape 30">
              <a:extLst>
                <a:ext uri="{FF2B5EF4-FFF2-40B4-BE49-F238E27FC236}">
                  <a16:creationId xmlns:a16="http://schemas.microsoft.com/office/drawing/2014/main" id="{6FB36AB6-CB81-495A-8A33-C0BCE67D6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32" name="Freeform: Shape 31">
              <a:extLst>
                <a:ext uri="{FF2B5EF4-FFF2-40B4-BE49-F238E27FC236}">
                  <a16:creationId xmlns:a16="http://schemas.microsoft.com/office/drawing/2014/main" id="{1993F7E6-ABF6-482D-BEA5-B4E607DDB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33" name="Freeform: Shape 32">
              <a:extLst>
                <a:ext uri="{FF2B5EF4-FFF2-40B4-BE49-F238E27FC236}">
                  <a16:creationId xmlns:a16="http://schemas.microsoft.com/office/drawing/2014/main" id="{DCA0B097-C21A-40B4-95E4-2FFA9697F8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34" name="Freeform: Shape 33">
              <a:extLst>
                <a:ext uri="{FF2B5EF4-FFF2-40B4-BE49-F238E27FC236}">
                  <a16:creationId xmlns:a16="http://schemas.microsoft.com/office/drawing/2014/main" id="{AB2AF0F5-7EAA-4BAB-8DE2-D84E12417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useBgFill="1">
        <p:nvSpPr>
          <p:cNvPr id="36" name="Rectangle 35">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8" name="Rectangle 37">
            <a:extLst>
              <a:ext uri="{FF2B5EF4-FFF2-40B4-BE49-F238E27FC236}">
                <a16:creationId xmlns:a16="http://schemas.microsoft.com/office/drawing/2014/main" id="{996DFAFB-BCE1-4BEC-82FB-D574234DE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0" name="Bottom Right">
            <a:extLst>
              <a:ext uri="{FF2B5EF4-FFF2-40B4-BE49-F238E27FC236}">
                <a16:creationId xmlns:a16="http://schemas.microsoft.com/office/drawing/2014/main" id="{5656314A-7360-472A-85B1-0CC7D3C5C0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sp>
          <p:nvSpPr>
            <p:cNvPr id="41" name="Freeform: Shape 40">
              <a:extLst>
                <a:ext uri="{FF2B5EF4-FFF2-40B4-BE49-F238E27FC236}">
                  <a16:creationId xmlns:a16="http://schemas.microsoft.com/office/drawing/2014/main" id="{63499FD5-DA9A-40DA-93B7-3903B0FB6A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9256" y="6178637"/>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2" name="Graphic 157">
              <a:extLst>
                <a:ext uri="{FF2B5EF4-FFF2-40B4-BE49-F238E27FC236}">
                  <a16:creationId xmlns:a16="http://schemas.microsoft.com/office/drawing/2014/main" id="{0A52B7C2-CDEF-4E8C-BEC4-F83F5A7E37B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44" name="Freeform: Shape 43">
                <a:extLst>
                  <a:ext uri="{FF2B5EF4-FFF2-40B4-BE49-F238E27FC236}">
                    <a16:creationId xmlns:a16="http://schemas.microsoft.com/office/drawing/2014/main" id="{DFEF0EC5-5A73-49D5-B41D-BE464CB2E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p>
                <a:endParaRPr lang="en-US"/>
              </a:p>
            </p:txBody>
          </p:sp>
          <p:sp>
            <p:nvSpPr>
              <p:cNvPr id="45" name="Freeform: Shape 44">
                <a:extLst>
                  <a:ext uri="{FF2B5EF4-FFF2-40B4-BE49-F238E27FC236}">
                    <a16:creationId xmlns:a16="http://schemas.microsoft.com/office/drawing/2014/main" id="{3A78AC46-8358-46F7-8053-BDB805B2A6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3D9EBE72-EB96-46AF-9479-A0B4E2F50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E778FF3A-B709-48E2-977C-350725CE9D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75CEE22A-EC37-49DA-AFBD-BC5C076958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EB48EED8-5833-438B-BDC4-5D529230DB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15354540-D1D5-44A1-B33C-E3782C8BE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p>
                <a:endParaRPr lang="en-US"/>
              </a:p>
            </p:txBody>
          </p:sp>
        </p:grpSp>
        <p:sp>
          <p:nvSpPr>
            <p:cNvPr id="43" name="Freeform: Shape 42">
              <a:extLst>
                <a:ext uri="{FF2B5EF4-FFF2-40B4-BE49-F238E27FC236}">
                  <a16:creationId xmlns:a16="http://schemas.microsoft.com/office/drawing/2014/main" id="{E72143CA-33C4-4A6C-99B9-0EB5F0677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DCF0CFB-CB21-6140-A069-52D578F64734}"/>
              </a:ext>
            </a:extLst>
          </p:cNvPr>
          <p:cNvSpPr>
            <a:spLocks noGrp="1"/>
          </p:cNvSpPr>
          <p:nvPr>
            <p:ph type="title"/>
          </p:nvPr>
        </p:nvSpPr>
        <p:spPr>
          <a:xfrm>
            <a:off x="7409930" y="744909"/>
            <a:ext cx="3776416" cy="3155419"/>
          </a:xfrm>
        </p:spPr>
        <p:txBody>
          <a:bodyPr vert="horz" lIns="91440" tIns="45720" rIns="91440" bIns="45720" rtlCol="0" anchor="b">
            <a:normAutofit/>
          </a:bodyPr>
          <a:lstStyle/>
          <a:p>
            <a:pPr algn="ctr"/>
            <a:r>
              <a:rPr lang="en-US" sz="5400" kern="1200" dirty="0">
                <a:solidFill>
                  <a:schemeClr val="tx2"/>
                </a:solidFill>
                <a:latin typeface="+mj-lt"/>
                <a:ea typeface="+mj-ea"/>
                <a:cs typeface="+mj-cs"/>
              </a:rPr>
              <a:t>Soil texture  </a:t>
            </a:r>
            <a:br>
              <a:rPr lang="en-US" sz="5400" kern="1200" dirty="0">
                <a:solidFill>
                  <a:schemeClr val="tx2"/>
                </a:solidFill>
                <a:latin typeface="+mj-lt"/>
                <a:ea typeface="+mj-ea"/>
                <a:cs typeface="+mj-cs"/>
              </a:rPr>
            </a:br>
            <a:r>
              <a:rPr lang="en-US" sz="5400" kern="1200" dirty="0" err="1">
                <a:solidFill>
                  <a:schemeClr val="tx2"/>
                </a:solidFill>
                <a:latin typeface="+mj-lt"/>
                <a:ea typeface="+mj-ea"/>
                <a:cs typeface="+mj-cs"/>
              </a:rPr>
              <a:t>قوام</a:t>
            </a:r>
            <a:r>
              <a:rPr lang="en-US" sz="5400" kern="1200" dirty="0">
                <a:solidFill>
                  <a:schemeClr val="tx2"/>
                </a:solidFill>
                <a:latin typeface="+mj-lt"/>
                <a:ea typeface="+mj-ea"/>
                <a:cs typeface="+mj-cs"/>
              </a:rPr>
              <a:t> </a:t>
            </a:r>
            <a:r>
              <a:rPr lang="en-US" sz="5400" kern="1200" dirty="0" err="1">
                <a:solidFill>
                  <a:schemeClr val="tx2"/>
                </a:solidFill>
                <a:latin typeface="+mj-lt"/>
                <a:ea typeface="+mj-ea"/>
                <a:cs typeface="+mj-cs"/>
              </a:rPr>
              <a:t>التربة</a:t>
            </a:r>
            <a:endParaRPr lang="en-US" sz="5400" kern="1200" dirty="0">
              <a:solidFill>
                <a:schemeClr val="tx2"/>
              </a:solidFill>
              <a:latin typeface="+mj-lt"/>
              <a:ea typeface="+mj-ea"/>
              <a:cs typeface="+mj-cs"/>
            </a:endParaRPr>
          </a:p>
        </p:txBody>
      </p:sp>
      <p:pic>
        <p:nvPicPr>
          <p:cNvPr id="5" name="Content Placeholder 4">
            <a:extLst>
              <a:ext uri="{FF2B5EF4-FFF2-40B4-BE49-F238E27FC236}">
                <a16:creationId xmlns:a16="http://schemas.microsoft.com/office/drawing/2014/main" id="{9287369B-8246-9144-8164-47D0E7A39E9E}"/>
              </a:ext>
            </a:extLst>
          </p:cNvPr>
          <p:cNvPicPr>
            <a:picLocks noGrp="1" noChangeAspect="1"/>
          </p:cNvPicPr>
          <p:nvPr>
            <p:ph idx="1"/>
          </p:nvPr>
        </p:nvPicPr>
        <p:blipFill>
          <a:blip r:embed="rId2"/>
          <a:stretch>
            <a:fillRect/>
          </a:stretch>
        </p:blipFill>
        <p:spPr>
          <a:xfrm>
            <a:off x="603229" y="569385"/>
            <a:ext cx="6402214" cy="5713975"/>
          </a:xfrm>
          <a:prstGeom prst="rect">
            <a:avLst/>
          </a:prstGeom>
        </p:spPr>
      </p:pic>
      <p:grpSp>
        <p:nvGrpSpPr>
          <p:cNvPr id="52" name="Top left">
            <a:extLst>
              <a:ext uri="{FF2B5EF4-FFF2-40B4-BE49-F238E27FC236}">
                <a16:creationId xmlns:a16="http://schemas.microsoft.com/office/drawing/2014/main" id="{3530084A-AE46-40C3-AEC2-05AE51DBE56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3086"/>
            <a:ext cx="2198951" cy="3349518"/>
            <a:chOff x="10849" y="-3086"/>
            <a:chExt cx="2198951" cy="3349518"/>
          </a:xfrm>
        </p:grpSpPr>
        <p:sp>
          <p:nvSpPr>
            <p:cNvPr id="53" name="Freeform: Shape 52">
              <a:extLst>
                <a:ext uri="{FF2B5EF4-FFF2-40B4-BE49-F238E27FC236}">
                  <a16:creationId xmlns:a16="http://schemas.microsoft.com/office/drawing/2014/main" id="{2EB1988D-D0C1-4769-952F-AFED38C2C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4" name="Freeform: Shape 53">
              <a:extLst>
                <a:ext uri="{FF2B5EF4-FFF2-40B4-BE49-F238E27FC236}">
                  <a16:creationId xmlns:a16="http://schemas.microsoft.com/office/drawing/2014/main" id="{C51D1B66-2529-4A19-8440-105458F15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9754BAC8-DD8C-4971-9849-97F66DDEE9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endParaRPr lang="en-US"/>
            </a:p>
          </p:txBody>
        </p:sp>
        <p:sp>
          <p:nvSpPr>
            <p:cNvPr id="56" name="Freeform: Shape 55">
              <a:extLst>
                <a:ext uri="{FF2B5EF4-FFF2-40B4-BE49-F238E27FC236}">
                  <a16:creationId xmlns:a16="http://schemas.microsoft.com/office/drawing/2014/main" id="{551C64B0-B7BA-43EF-8165-A989D1EECB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83A9894D-475B-4629-9643-CEB6BEEF54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0E5E81DE-AC91-47A7-BCB7-F0C46AE19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182FC6CF-DCC9-469A-B15F-405E32C5B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1F1624A4-F120-495F-BCDC-908EAC4C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endParaRPr lang="en-US" dirty="0"/>
            </a:p>
          </p:txBody>
        </p:sp>
      </p:grpSp>
      <p:grpSp>
        <p:nvGrpSpPr>
          <p:cNvPr id="62" name="Cross">
            <a:extLst>
              <a:ext uri="{FF2B5EF4-FFF2-40B4-BE49-F238E27FC236}">
                <a16:creationId xmlns:a16="http://schemas.microsoft.com/office/drawing/2014/main" id="{7486C3FB-E613-42EE-BB94-C836C35091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45264" y="149792"/>
            <a:ext cx="118872" cy="118872"/>
            <a:chOff x="1175347" y="3733800"/>
            <a:chExt cx="118872" cy="118872"/>
          </a:xfrm>
        </p:grpSpPr>
        <p:cxnSp>
          <p:nvCxnSpPr>
            <p:cNvPr id="63" name="Straight Connector 62">
              <a:extLst>
                <a:ext uri="{FF2B5EF4-FFF2-40B4-BE49-F238E27FC236}">
                  <a16:creationId xmlns:a16="http://schemas.microsoft.com/office/drawing/2014/main" id="{2A4D2DB4-ADC6-454F-88D2-920131F2BB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64" name="Straight Connector 63">
              <a:extLst>
                <a:ext uri="{FF2B5EF4-FFF2-40B4-BE49-F238E27FC236}">
                  <a16:creationId xmlns:a16="http://schemas.microsoft.com/office/drawing/2014/main" id="{DC9C2CC8-1779-42F6-95C3-C68E027166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
        <p:nvSpPr>
          <p:cNvPr id="6" name="Footer Placeholder 5">
            <a:extLst>
              <a:ext uri="{FF2B5EF4-FFF2-40B4-BE49-F238E27FC236}">
                <a16:creationId xmlns:a16="http://schemas.microsoft.com/office/drawing/2014/main" id="{C705FE64-4363-3548-B7DF-B35126AE0085}"/>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394307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47A131F-D5DE-41A5-B4CF-4F345319B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Freeform: Shape 11">
            <a:extLst>
              <a:ext uri="{FF2B5EF4-FFF2-40B4-BE49-F238E27FC236}">
                <a16:creationId xmlns:a16="http://schemas.microsoft.com/office/drawing/2014/main" id="{3AF4666D-BD98-40A5-A75F-478B98201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4" name="Freeform: Shape 13">
            <a:extLst>
              <a:ext uri="{FF2B5EF4-FFF2-40B4-BE49-F238E27FC236}">
                <a16:creationId xmlns:a16="http://schemas.microsoft.com/office/drawing/2014/main" id="{68680585-71F9-4721-A998-4974171D2E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6" name="Freeform: Shape 15">
            <a:extLst>
              <a:ext uri="{FF2B5EF4-FFF2-40B4-BE49-F238E27FC236}">
                <a16:creationId xmlns:a16="http://schemas.microsoft.com/office/drawing/2014/main" id="{12BC95C2-2EEC-4F59-ABA8-660B0D059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8" name="Graphic 141">
            <a:extLst>
              <a:ext uri="{FF2B5EF4-FFF2-40B4-BE49-F238E27FC236}">
                <a16:creationId xmlns:a16="http://schemas.microsoft.com/office/drawing/2014/main" id="{03E9870D-4BBA-43AF-8D44-BBADF020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15178"/>
            <a:ext cx="2198951" cy="3331254"/>
            <a:chOff x="4473129" y="923925"/>
            <a:chExt cx="3308947" cy="5012817"/>
          </a:xfrm>
          <a:noFill/>
        </p:grpSpPr>
        <p:sp>
          <p:nvSpPr>
            <p:cNvPr id="19" name="Freeform: Shape 18">
              <a:extLst>
                <a:ext uri="{FF2B5EF4-FFF2-40B4-BE49-F238E27FC236}">
                  <a16:creationId xmlns:a16="http://schemas.microsoft.com/office/drawing/2014/main" id="{34BC5055-C77D-43CD-BB1D-A77B6779C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0" name="Freeform: Shape 19">
              <a:extLst>
                <a:ext uri="{FF2B5EF4-FFF2-40B4-BE49-F238E27FC236}">
                  <a16:creationId xmlns:a16="http://schemas.microsoft.com/office/drawing/2014/main" id="{DB12D0B8-9385-489A-85AE-3D14AD0BA2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D158A14A-147E-4130-A5E2-38FD84B181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75B8B1EB-5E2B-472C-AE60-2EC5961F16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B4F5BD77-58D7-4B61-A666-1B4139A63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F5CBEC6B-EDB6-40B8-8771-E5AF41B8D6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91BD0EE8-AA47-4044-9251-9F5A4B820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27" name="Graphic 157">
            <a:extLst>
              <a:ext uri="{FF2B5EF4-FFF2-40B4-BE49-F238E27FC236}">
                <a16:creationId xmlns:a16="http://schemas.microsoft.com/office/drawing/2014/main" id="{C3279E8D-2BAA-4CB1-834B-09FADD54DE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610600" y="3276600"/>
            <a:ext cx="3529260" cy="3581398"/>
            <a:chOff x="4114800" y="1423987"/>
            <a:chExt cx="3961542" cy="4007547"/>
          </a:xfrm>
          <a:noFill/>
        </p:grpSpPr>
        <p:sp>
          <p:nvSpPr>
            <p:cNvPr id="28" name="Freeform: Shape 27">
              <a:extLst>
                <a:ext uri="{FF2B5EF4-FFF2-40B4-BE49-F238E27FC236}">
                  <a16:creationId xmlns:a16="http://schemas.microsoft.com/office/drawing/2014/main" id="{3456F18E-4F61-486D-9CD6-65B30372C5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9" name="Freeform: Shape 28">
              <a:extLst>
                <a:ext uri="{FF2B5EF4-FFF2-40B4-BE49-F238E27FC236}">
                  <a16:creationId xmlns:a16="http://schemas.microsoft.com/office/drawing/2014/main" id="{318DDF45-08F0-46B6-A0B7-133735C94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30" name="Freeform: Shape 29">
              <a:extLst>
                <a:ext uri="{FF2B5EF4-FFF2-40B4-BE49-F238E27FC236}">
                  <a16:creationId xmlns:a16="http://schemas.microsoft.com/office/drawing/2014/main" id="{B9D0CC0F-710D-43F4-BC86-76376742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31" name="Freeform: Shape 30">
              <a:extLst>
                <a:ext uri="{FF2B5EF4-FFF2-40B4-BE49-F238E27FC236}">
                  <a16:creationId xmlns:a16="http://schemas.microsoft.com/office/drawing/2014/main" id="{6FB36AB6-CB81-495A-8A33-C0BCE67D6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32" name="Freeform: Shape 31">
              <a:extLst>
                <a:ext uri="{FF2B5EF4-FFF2-40B4-BE49-F238E27FC236}">
                  <a16:creationId xmlns:a16="http://schemas.microsoft.com/office/drawing/2014/main" id="{1993F7E6-ABF6-482D-BEA5-B4E607DDB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33" name="Freeform: Shape 32">
              <a:extLst>
                <a:ext uri="{FF2B5EF4-FFF2-40B4-BE49-F238E27FC236}">
                  <a16:creationId xmlns:a16="http://schemas.microsoft.com/office/drawing/2014/main" id="{DCA0B097-C21A-40B4-95E4-2FFA9697F8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34" name="Freeform: Shape 33">
              <a:extLst>
                <a:ext uri="{FF2B5EF4-FFF2-40B4-BE49-F238E27FC236}">
                  <a16:creationId xmlns:a16="http://schemas.microsoft.com/office/drawing/2014/main" id="{AB2AF0F5-7EAA-4BAB-8DE2-D84E12417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useBgFill="1">
        <p:nvSpPr>
          <p:cNvPr id="36" name="Rectangle 35">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8" name="Rectangle 37">
            <a:extLst>
              <a:ext uri="{FF2B5EF4-FFF2-40B4-BE49-F238E27FC236}">
                <a16:creationId xmlns:a16="http://schemas.microsoft.com/office/drawing/2014/main" id="{996DFAFB-BCE1-4BEC-82FB-D574234DE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0" name="Bottom Right">
            <a:extLst>
              <a:ext uri="{FF2B5EF4-FFF2-40B4-BE49-F238E27FC236}">
                <a16:creationId xmlns:a16="http://schemas.microsoft.com/office/drawing/2014/main" id="{5656314A-7360-472A-85B1-0CC7D3C5C0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sp>
          <p:nvSpPr>
            <p:cNvPr id="41" name="Freeform: Shape 40">
              <a:extLst>
                <a:ext uri="{FF2B5EF4-FFF2-40B4-BE49-F238E27FC236}">
                  <a16:creationId xmlns:a16="http://schemas.microsoft.com/office/drawing/2014/main" id="{63499FD5-DA9A-40DA-93B7-3903B0FB6A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9256" y="6178637"/>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2" name="Graphic 157">
              <a:extLst>
                <a:ext uri="{FF2B5EF4-FFF2-40B4-BE49-F238E27FC236}">
                  <a16:creationId xmlns:a16="http://schemas.microsoft.com/office/drawing/2014/main" id="{0A52B7C2-CDEF-4E8C-BEC4-F83F5A7E37B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44" name="Freeform: Shape 43">
                <a:extLst>
                  <a:ext uri="{FF2B5EF4-FFF2-40B4-BE49-F238E27FC236}">
                    <a16:creationId xmlns:a16="http://schemas.microsoft.com/office/drawing/2014/main" id="{DFEF0EC5-5A73-49D5-B41D-BE464CB2E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p>
                <a:endParaRPr lang="en-US"/>
              </a:p>
            </p:txBody>
          </p:sp>
          <p:sp>
            <p:nvSpPr>
              <p:cNvPr id="45" name="Freeform: Shape 44">
                <a:extLst>
                  <a:ext uri="{FF2B5EF4-FFF2-40B4-BE49-F238E27FC236}">
                    <a16:creationId xmlns:a16="http://schemas.microsoft.com/office/drawing/2014/main" id="{3A78AC46-8358-46F7-8053-BDB805B2A6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3D9EBE72-EB96-46AF-9479-A0B4E2F50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E778FF3A-B709-48E2-977C-350725CE9D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75CEE22A-EC37-49DA-AFBD-BC5C076958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EB48EED8-5833-438B-BDC4-5D529230DB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15354540-D1D5-44A1-B33C-E3782C8BE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p>
                <a:endParaRPr lang="en-US"/>
              </a:p>
            </p:txBody>
          </p:sp>
        </p:grpSp>
        <p:sp>
          <p:nvSpPr>
            <p:cNvPr id="43" name="Freeform: Shape 42">
              <a:extLst>
                <a:ext uri="{FF2B5EF4-FFF2-40B4-BE49-F238E27FC236}">
                  <a16:creationId xmlns:a16="http://schemas.microsoft.com/office/drawing/2014/main" id="{E72143CA-33C4-4A6C-99B9-0EB5F0677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5" name="Content Placeholder 4">
            <a:extLst>
              <a:ext uri="{FF2B5EF4-FFF2-40B4-BE49-F238E27FC236}">
                <a16:creationId xmlns:a16="http://schemas.microsoft.com/office/drawing/2014/main" id="{67AE4C36-9EA6-F54A-B4D6-43EEC11DC5AC}"/>
              </a:ext>
            </a:extLst>
          </p:cNvPr>
          <p:cNvPicPr>
            <a:picLocks noGrp="1" noChangeAspect="1"/>
          </p:cNvPicPr>
          <p:nvPr>
            <p:ph idx="1"/>
          </p:nvPr>
        </p:nvPicPr>
        <p:blipFill rotWithShape="1">
          <a:blip r:embed="rId2"/>
          <a:srcRect b="9467"/>
          <a:stretch/>
        </p:blipFill>
        <p:spPr>
          <a:xfrm>
            <a:off x="945905" y="567942"/>
            <a:ext cx="5716862" cy="5175633"/>
          </a:xfrm>
          <a:prstGeom prst="rect">
            <a:avLst/>
          </a:prstGeom>
        </p:spPr>
      </p:pic>
      <p:grpSp>
        <p:nvGrpSpPr>
          <p:cNvPr id="52" name="Top left">
            <a:extLst>
              <a:ext uri="{FF2B5EF4-FFF2-40B4-BE49-F238E27FC236}">
                <a16:creationId xmlns:a16="http://schemas.microsoft.com/office/drawing/2014/main" id="{3530084A-AE46-40C3-AEC2-05AE51DBE56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3086"/>
            <a:ext cx="2198951" cy="3349518"/>
            <a:chOff x="10849" y="-3086"/>
            <a:chExt cx="2198951" cy="3349518"/>
          </a:xfrm>
        </p:grpSpPr>
        <p:sp>
          <p:nvSpPr>
            <p:cNvPr id="53" name="Freeform: Shape 52">
              <a:extLst>
                <a:ext uri="{FF2B5EF4-FFF2-40B4-BE49-F238E27FC236}">
                  <a16:creationId xmlns:a16="http://schemas.microsoft.com/office/drawing/2014/main" id="{2EB1988D-D0C1-4769-952F-AFED38C2C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4" name="Freeform: Shape 53">
              <a:extLst>
                <a:ext uri="{FF2B5EF4-FFF2-40B4-BE49-F238E27FC236}">
                  <a16:creationId xmlns:a16="http://schemas.microsoft.com/office/drawing/2014/main" id="{C51D1B66-2529-4A19-8440-105458F15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9754BAC8-DD8C-4971-9849-97F66DDEE9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endParaRPr lang="en-US"/>
            </a:p>
          </p:txBody>
        </p:sp>
        <p:sp>
          <p:nvSpPr>
            <p:cNvPr id="56" name="Freeform: Shape 55">
              <a:extLst>
                <a:ext uri="{FF2B5EF4-FFF2-40B4-BE49-F238E27FC236}">
                  <a16:creationId xmlns:a16="http://schemas.microsoft.com/office/drawing/2014/main" id="{551C64B0-B7BA-43EF-8165-A989D1EECB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83A9894D-475B-4629-9643-CEB6BEEF54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0E5E81DE-AC91-47A7-BCB7-F0C46AE19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182FC6CF-DCC9-469A-B15F-405E32C5B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1F1624A4-F120-495F-BCDC-908EAC4C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endParaRPr lang="en-US" dirty="0"/>
            </a:p>
          </p:txBody>
        </p:sp>
      </p:grpSp>
      <p:grpSp>
        <p:nvGrpSpPr>
          <p:cNvPr id="62" name="Cross">
            <a:extLst>
              <a:ext uri="{FF2B5EF4-FFF2-40B4-BE49-F238E27FC236}">
                <a16:creationId xmlns:a16="http://schemas.microsoft.com/office/drawing/2014/main" id="{7486C3FB-E613-42EE-BB94-C836C35091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45264" y="149792"/>
            <a:ext cx="118872" cy="118872"/>
            <a:chOff x="1175347" y="3733800"/>
            <a:chExt cx="118872" cy="118872"/>
          </a:xfrm>
        </p:grpSpPr>
        <p:cxnSp>
          <p:nvCxnSpPr>
            <p:cNvPr id="63" name="Straight Connector 62">
              <a:extLst>
                <a:ext uri="{FF2B5EF4-FFF2-40B4-BE49-F238E27FC236}">
                  <a16:creationId xmlns:a16="http://schemas.microsoft.com/office/drawing/2014/main" id="{2A4D2DB4-ADC6-454F-88D2-920131F2BB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64" name="Straight Connector 63">
              <a:extLst>
                <a:ext uri="{FF2B5EF4-FFF2-40B4-BE49-F238E27FC236}">
                  <a16:creationId xmlns:a16="http://schemas.microsoft.com/office/drawing/2014/main" id="{DC9C2CC8-1779-42F6-95C3-C68E027166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
        <p:nvSpPr>
          <p:cNvPr id="6" name="TextBox 5">
            <a:extLst>
              <a:ext uri="{FF2B5EF4-FFF2-40B4-BE49-F238E27FC236}">
                <a16:creationId xmlns:a16="http://schemas.microsoft.com/office/drawing/2014/main" id="{CE91FCBE-DFDF-4848-A99D-2876B0E24CE0}"/>
              </a:ext>
            </a:extLst>
          </p:cNvPr>
          <p:cNvSpPr txBox="1"/>
          <p:nvPr/>
        </p:nvSpPr>
        <p:spPr>
          <a:xfrm>
            <a:off x="6144351" y="1600200"/>
            <a:ext cx="1703058" cy="369332"/>
          </a:xfrm>
          <a:prstGeom prst="rect">
            <a:avLst/>
          </a:prstGeom>
          <a:noFill/>
        </p:spPr>
        <p:txBody>
          <a:bodyPr wrap="square" rtlCol="0">
            <a:spAutoFit/>
          </a:bodyPr>
          <a:lstStyle/>
          <a:p>
            <a:pPr marL="0" algn="r" defTabSz="914400" rtl="1" eaLnBrk="1" latinLnBrk="0" hangingPunct="1"/>
            <a:r>
              <a:rPr lang="ar-SA" b="1" dirty="0"/>
              <a:t>الطبقة السطحية</a:t>
            </a:r>
            <a:endParaRPr lang="en-US" b="1" dirty="0"/>
          </a:p>
        </p:txBody>
      </p:sp>
      <p:sp>
        <p:nvSpPr>
          <p:cNvPr id="61" name="TextBox 60">
            <a:extLst>
              <a:ext uri="{FF2B5EF4-FFF2-40B4-BE49-F238E27FC236}">
                <a16:creationId xmlns:a16="http://schemas.microsoft.com/office/drawing/2014/main" id="{00026DA3-284D-7B4B-AED5-409531898F9F}"/>
              </a:ext>
            </a:extLst>
          </p:cNvPr>
          <p:cNvSpPr txBox="1"/>
          <p:nvPr/>
        </p:nvSpPr>
        <p:spPr>
          <a:xfrm>
            <a:off x="5552030" y="2817124"/>
            <a:ext cx="1703058" cy="369332"/>
          </a:xfrm>
          <a:prstGeom prst="rect">
            <a:avLst/>
          </a:prstGeom>
          <a:noFill/>
        </p:spPr>
        <p:txBody>
          <a:bodyPr wrap="square" rtlCol="0">
            <a:spAutoFit/>
          </a:bodyPr>
          <a:lstStyle/>
          <a:p>
            <a:pPr marL="0" algn="r" defTabSz="914400" rtl="1" eaLnBrk="1" latinLnBrk="0" hangingPunct="1"/>
            <a:r>
              <a:rPr lang="ar-SA" b="1" dirty="0"/>
              <a:t>الطبقة السطحية</a:t>
            </a:r>
            <a:endParaRPr lang="en-US" b="1" dirty="0"/>
          </a:p>
        </p:txBody>
      </p:sp>
      <p:sp>
        <p:nvSpPr>
          <p:cNvPr id="65" name="TextBox 64">
            <a:extLst>
              <a:ext uri="{FF2B5EF4-FFF2-40B4-BE49-F238E27FC236}">
                <a16:creationId xmlns:a16="http://schemas.microsoft.com/office/drawing/2014/main" id="{5A67922A-FD42-F944-BF64-E60CD760BB7A}"/>
              </a:ext>
            </a:extLst>
          </p:cNvPr>
          <p:cNvSpPr txBox="1"/>
          <p:nvPr/>
        </p:nvSpPr>
        <p:spPr>
          <a:xfrm>
            <a:off x="5762052" y="2163821"/>
            <a:ext cx="2190405" cy="369332"/>
          </a:xfrm>
          <a:prstGeom prst="rect">
            <a:avLst/>
          </a:prstGeom>
          <a:noFill/>
        </p:spPr>
        <p:txBody>
          <a:bodyPr wrap="square" rtlCol="0">
            <a:spAutoFit/>
          </a:bodyPr>
          <a:lstStyle/>
          <a:p>
            <a:pPr marL="0" algn="r" defTabSz="914400" rtl="1" eaLnBrk="1" latinLnBrk="0" hangingPunct="1"/>
            <a:r>
              <a:rPr lang="ar-SA" b="1" dirty="0"/>
              <a:t>طبقة التربة تحت السطحية</a:t>
            </a:r>
            <a:endParaRPr lang="en-US" b="1" dirty="0"/>
          </a:p>
        </p:txBody>
      </p:sp>
      <p:sp>
        <p:nvSpPr>
          <p:cNvPr id="66" name="TextBox 65">
            <a:extLst>
              <a:ext uri="{FF2B5EF4-FFF2-40B4-BE49-F238E27FC236}">
                <a16:creationId xmlns:a16="http://schemas.microsoft.com/office/drawing/2014/main" id="{9F650919-BC65-7546-AFEE-8FB72652FF4D}"/>
              </a:ext>
            </a:extLst>
          </p:cNvPr>
          <p:cNvSpPr txBox="1"/>
          <p:nvPr/>
        </p:nvSpPr>
        <p:spPr>
          <a:xfrm>
            <a:off x="5700622" y="5197178"/>
            <a:ext cx="1703058" cy="369332"/>
          </a:xfrm>
          <a:prstGeom prst="rect">
            <a:avLst/>
          </a:prstGeom>
          <a:noFill/>
        </p:spPr>
        <p:txBody>
          <a:bodyPr wrap="square" rtlCol="0">
            <a:spAutoFit/>
          </a:bodyPr>
          <a:lstStyle/>
          <a:p>
            <a:pPr marL="0" algn="r" defTabSz="914400" rtl="1" eaLnBrk="1" latinLnBrk="0" hangingPunct="1"/>
            <a:r>
              <a:rPr lang="ar-SA" b="1" dirty="0"/>
              <a:t>الغلاف الصخري</a:t>
            </a:r>
            <a:endParaRPr lang="en-US" b="1" dirty="0"/>
          </a:p>
        </p:txBody>
      </p:sp>
      <p:sp>
        <p:nvSpPr>
          <p:cNvPr id="67" name="TextBox 66">
            <a:extLst>
              <a:ext uri="{FF2B5EF4-FFF2-40B4-BE49-F238E27FC236}">
                <a16:creationId xmlns:a16="http://schemas.microsoft.com/office/drawing/2014/main" id="{9B6F20E8-B7E6-1E40-8FBC-39735E857D21}"/>
              </a:ext>
            </a:extLst>
          </p:cNvPr>
          <p:cNvSpPr txBox="1"/>
          <p:nvPr/>
        </p:nvSpPr>
        <p:spPr>
          <a:xfrm>
            <a:off x="6472462" y="3837122"/>
            <a:ext cx="1922216" cy="369332"/>
          </a:xfrm>
          <a:prstGeom prst="rect">
            <a:avLst/>
          </a:prstGeom>
          <a:noFill/>
        </p:spPr>
        <p:txBody>
          <a:bodyPr wrap="square" rtlCol="0">
            <a:spAutoFit/>
          </a:bodyPr>
          <a:lstStyle/>
          <a:p>
            <a:pPr marL="0" algn="r" defTabSz="914400" rtl="1" eaLnBrk="1" latinLnBrk="0" hangingPunct="1"/>
            <a:r>
              <a:rPr lang="ar-SA" b="1" dirty="0"/>
              <a:t>منطقة الصخور الاولية</a:t>
            </a:r>
            <a:endParaRPr lang="en-US" b="1" dirty="0"/>
          </a:p>
        </p:txBody>
      </p:sp>
      <p:sp>
        <p:nvSpPr>
          <p:cNvPr id="7" name="TextBox 6">
            <a:extLst>
              <a:ext uri="{FF2B5EF4-FFF2-40B4-BE49-F238E27FC236}">
                <a16:creationId xmlns:a16="http://schemas.microsoft.com/office/drawing/2014/main" id="{16303B93-4C52-7A4C-AAD3-DE2AA13DA8DD}"/>
              </a:ext>
            </a:extLst>
          </p:cNvPr>
          <p:cNvSpPr txBox="1"/>
          <p:nvPr/>
        </p:nvSpPr>
        <p:spPr>
          <a:xfrm>
            <a:off x="8861096" y="2601681"/>
            <a:ext cx="2920586" cy="584775"/>
          </a:xfrm>
          <a:prstGeom prst="rect">
            <a:avLst/>
          </a:prstGeom>
          <a:noFill/>
        </p:spPr>
        <p:txBody>
          <a:bodyPr wrap="square" rtlCol="0">
            <a:spAutoFit/>
          </a:bodyPr>
          <a:lstStyle/>
          <a:p>
            <a:pPr marL="0" algn="ctr" defTabSz="914400" rtl="1" eaLnBrk="1" latinLnBrk="0" hangingPunct="1"/>
            <a:r>
              <a:rPr lang="ar-SA" sz="3200" dirty="0">
                <a:ln w="0"/>
                <a:solidFill>
                  <a:schemeClr val="accent1"/>
                </a:solidFill>
                <a:effectLst>
                  <a:outerShdw blurRad="38100" dist="25400" dir="5400000" algn="ctr" rotWithShape="0">
                    <a:srgbClr val="6E747A">
                      <a:alpha val="43000"/>
                    </a:srgbClr>
                  </a:outerShdw>
                </a:effectLst>
              </a:rPr>
              <a:t>طبقات التربة</a:t>
            </a:r>
            <a:endParaRPr lang="en-US" sz="3200" dirty="0">
              <a:ln w="0"/>
              <a:solidFill>
                <a:schemeClr val="accent1"/>
              </a:solidFill>
              <a:effectLst>
                <a:outerShdw blurRad="38100" dist="25400" dir="5400000" algn="ctr" rotWithShape="0">
                  <a:srgbClr val="6E747A">
                    <a:alpha val="43000"/>
                  </a:srgbClr>
                </a:outerShdw>
              </a:effectLst>
            </a:endParaRPr>
          </a:p>
        </p:txBody>
      </p:sp>
      <p:sp>
        <p:nvSpPr>
          <p:cNvPr id="8" name="Footer Placeholder 7">
            <a:extLst>
              <a:ext uri="{FF2B5EF4-FFF2-40B4-BE49-F238E27FC236}">
                <a16:creationId xmlns:a16="http://schemas.microsoft.com/office/drawing/2014/main" id="{4FB47F6B-8A23-7344-9ABC-E7691FFF70C2}"/>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27646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C9B5-7FD3-2840-948D-3A23CB4DFE48}"/>
              </a:ext>
            </a:extLst>
          </p:cNvPr>
          <p:cNvSpPr>
            <a:spLocks noGrp="1"/>
          </p:cNvSpPr>
          <p:nvPr>
            <p:ph type="title"/>
          </p:nvPr>
        </p:nvSpPr>
        <p:spPr/>
        <p:txBody>
          <a:bodyPr/>
          <a:lstStyle/>
          <a:p>
            <a:pPr algn="ctr" defTabSz="914400" rtl="1" eaLnBrk="1" latinLnBrk="0" hangingPunct="1">
              <a:lnSpc>
                <a:spcPct val="100000"/>
              </a:lnSpc>
              <a:spcBef>
                <a:spcPct val="0"/>
              </a:spcBef>
              <a:buNone/>
            </a:pPr>
            <a:r>
              <a:rPr lang="ar-SA" dirty="0"/>
              <a:t>تلوث التربة</a:t>
            </a:r>
            <a:endParaRPr lang="en-US" dirty="0"/>
          </a:p>
        </p:txBody>
      </p:sp>
      <p:sp>
        <p:nvSpPr>
          <p:cNvPr id="3" name="Content Placeholder 2">
            <a:extLst>
              <a:ext uri="{FF2B5EF4-FFF2-40B4-BE49-F238E27FC236}">
                <a16:creationId xmlns:a16="http://schemas.microsoft.com/office/drawing/2014/main" id="{77D421C5-7E19-3B4B-AB0A-F5A69A64D496}"/>
              </a:ext>
            </a:extLst>
          </p:cNvPr>
          <p:cNvSpPr>
            <a:spLocks noGrp="1"/>
          </p:cNvSpPr>
          <p:nvPr>
            <p:ph idx="1"/>
          </p:nvPr>
        </p:nvSpPr>
        <p:spPr/>
        <p:txBody>
          <a:bodyPr/>
          <a:lstStyle/>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اختلال مكونات التربة لاختلاط مادة او مواد غير مألوفة مع مكوناتها الطبيعية ما يؤثر سلبا عليها جراء اختلال تراكيبها الكيميائية والفيزيائية او ارتفاع مستوى مكون واحد او اكثر من مكونات التربة الطبيعية او تغير في تركيزه تغيير يعود بالضرر او يشكل خطر على حياة الانسان والبنات والحيوان.</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أنواع الملوثات</a:t>
            </a:r>
          </a:p>
          <a:p>
            <a:pPr lvl="1" algn="r" rtl="1">
              <a:spcBef>
                <a:spcPts val="1000"/>
              </a:spcBef>
            </a:pPr>
            <a:r>
              <a:rPr lang="ar-SA" dirty="0"/>
              <a:t>الملوثات الطبيعية.</a:t>
            </a:r>
          </a:p>
          <a:p>
            <a:pPr lvl="1" algn="r" rtl="1">
              <a:spcBef>
                <a:spcPts val="1000"/>
              </a:spcBef>
            </a:pPr>
            <a:r>
              <a:rPr lang="ar-SA" dirty="0"/>
              <a:t>التلوث الناتج عن أنشطة البشر.</a:t>
            </a:r>
            <a:endParaRPr lang="en-US" dirty="0"/>
          </a:p>
        </p:txBody>
      </p:sp>
      <p:sp>
        <p:nvSpPr>
          <p:cNvPr id="4" name="Footer Placeholder 3">
            <a:extLst>
              <a:ext uri="{FF2B5EF4-FFF2-40B4-BE49-F238E27FC236}">
                <a16:creationId xmlns:a16="http://schemas.microsoft.com/office/drawing/2014/main" id="{D77233FA-4886-EB42-ABC2-B4F66B100C41}"/>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2553368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C750-E349-B842-AEF2-F9AA72ECB358}"/>
              </a:ext>
            </a:extLst>
          </p:cNvPr>
          <p:cNvSpPr>
            <a:spLocks noGrp="1"/>
          </p:cNvSpPr>
          <p:nvPr>
            <p:ph type="title"/>
          </p:nvPr>
        </p:nvSpPr>
        <p:spPr/>
        <p:txBody>
          <a:bodyPr/>
          <a:lstStyle/>
          <a:p>
            <a:pPr algn="ctr" defTabSz="914400" rtl="1" eaLnBrk="1" latinLnBrk="0" hangingPunct="1">
              <a:lnSpc>
                <a:spcPct val="100000"/>
              </a:lnSpc>
              <a:spcBef>
                <a:spcPct val="0"/>
              </a:spcBef>
              <a:buNone/>
            </a:pPr>
            <a:r>
              <a:rPr lang="ar-SA" dirty="0"/>
              <a:t>مصادر الملوثات</a:t>
            </a:r>
            <a:endParaRPr lang="en-US" dirty="0"/>
          </a:p>
        </p:txBody>
      </p:sp>
      <p:graphicFrame>
        <p:nvGraphicFramePr>
          <p:cNvPr id="4" name="Content Placeholder 3">
            <a:extLst>
              <a:ext uri="{FF2B5EF4-FFF2-40B4-BE49-F238E27FC236}">
                <a16:creationId xmlns:a16="http://schemas.microsoft.com/office/drawing/2014/main" id="{C245A6B5-B7D7-9A4A-AB07-BCCCA3A1A25C}"/>
              </a:ext>
            </a:extLst>
          </p:cNvPr>
          <p:cNvGraphicFramePr>
            <a:graphicFrameLocks noGrp="1"/>
          </p:cNvGraphicFramePr>
          <p:nvPr>
            <p:ph idx="1"/>
            <p:extLst>
              <p:ext uri="{D42A27DB-BD31-4B8C-83A1-F6EECF244321}">
                <p14:modId xmlns:p14="http://schemas.microsoft.com/office/powerpoint/2010/main" val="2554251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88EE0F81-9294-CC4C-BC93-051763AB354E}"/>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182121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4B1D8-4D32-334C-8C8F-346B7D13EC10}"/>
              </a:ext>
            </a:extLst>
          </p:cNvPr>
          <p:cNvSpPr>
            <a:spLocks noGrp="1"/>
          </p:cNvSpPr>
          <p:nvPr>
            <p:ph type="title"/>
          </p:nvPr>
        </p:nvSpPr>
        <p:spPr/>
        <p:txBody>
          <a:bodyPr/>
          <a:lstStyle/>
          <a:p>
            <a:pPr algn="ctr" defTabSz="914400" rtl="1" eaLnBrk="1" latinLnBrk="0" hangingPunct="1">
              <a:lnSpc>
                <a:spcPct val="100000"/>
              </a:lnSpc>
              <a:spcBef>
                <a:spcPct val="0"/>
              </a:spcBef>
              <a:buNone/>
            </a:pPr>
            <a:r>
              <a:rPr lang="ar-SA" dirty="0"/>
              <a:t>وقاية التربة من التلوث من خلال الحد من:</a:t>
            </a:r>
            <a:endParaRPr lang="en-US" dirty="0"/>
          </a:p>
        </p:txBody>
      </p:sp>
      <p:sp>
        <p:nvSpPr>
          <p:cNvPr id="3" name="Content Placeholder 2">
            <a:extLst>
              <a:ext uri="{FF2B5EF4-FFF2-40B4-BE49-F238E27FC236}">
                <a16:creationId xmlns:a16="http://schemas.microsoft.com/office/drawing/2014/main" id="{56788916-3B92-114F-BA31-873B0D88E2C9}"/>
              </a:ext>
            </a:extLst>
          </p:cNvPr>
          <p:cNvSpPr>
            <a:spLocks noGrp="1"/>
          </p:cNvSpPr>
          <p:nvPr>
            <p:ph idx="1"/>
          </p:nvPr>
        </p:nvSpPr>
        <p:spPr/>
        <p:txBody>
          <a:bodyPr/>
          <a:lstStyle/>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الرعي الجائر.</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انجراف التربة.</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استنزاف الثروة النباتية.</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اتخاذ التربة مكانا للتخلص من النفايات الصلبة.</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ري المحاصيل بمياه ملوثة.</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r>
              <a:rPr lang="ar-SA" dirty="0"/>
              <a:t>الافراط في استخدام المبيدات الكيميائية او الأسمدة الصناعية.</a:t>
            </a:r>
          </a:p>
          <a:p>
            <a:pPr marL="228600" indent="-228600" algn="r" defTabSz="914400" rtl="1" eaLnBrk="1" latinLnBrk="0" hangingPunct="1">
              <a:lnSpc>
                <a:spcPct val="110000"/>
              </a:lnSpc>
              <a:spcBef>
                <a:spcPts val="1000"/>
              </a:spcBef>
              <a:buClr>
                <a:schemeClr val="accent5"/>
              </a:buClr>
              <a:buFont typeface="Avenir Next LT Pro" panose="020B0504020202020204" pitchFamily="34" charset="0"/>
              <a:buChar char="+"/>
            </a:pPr>
            <a:endParaRPr lang="en-US" dirty="0"/>
          </a:p>
        </p:txBody>
      </p:sp>
      <p:sp>
        <p:nvSpPr>
          <p:cNvPr id="4" name="Footer Placeholder 3">
            <a:extLst>
              <a:ext uri="{FF2B5EF4-FFF2-40B4-BE49-F238E27FC236}">
                <a16:creationId xmlns:a16="http://schemas.microsoft.com/office/drawing/2014/main" id="{CFA2F630-9EFD-5341-B9FF-ADD0478F1AC8}"/>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322920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A0050-4C88-BA40-A7A7-3402E892BAE4}"/>
              </a:ext>
            </a:extLst>
          </p:cNvPr>
          <p:cNvSpPr>
            <a:spLocks noGrp="1"/>
          </p:cNvSpPr>
          <p:nvPr>
            <p:ph type="title"/>
          </p:nvPr>
        </p:nvSpPr>
        <p:spPr/>
        <p:txBody>
          <a:bodyPr/>
          <a:lstStyle/>
          <a:p>
            <a:pPr algn="ctr" defTabSz="914400" rtl="1" eaLnBrk="1" latinLnBrk="0" hangingPunct="1">
              <a:lnSpc>
                <a:spcPct val="100000"/>
              </a:lnSpc>
              <a:spcBef>
                <a:spcPct val="0"/>
              </a:spcBef>
              <a:buNone/>
            </a:pPr>
            <a:r>
              <a:rPr lang="ar-SA" dirty="0"/>
              <a:t>الحل لتقليل تلوث </a:t>
            </a:r>
            <a:r>
              <a:rPr lang="ar-SA" dirty="0" err="1"/>
              <a:t>التربه</a:t>
            </a:r>
            <a:endParaRPr lang="en-US" dirty="0"/>
          </a:p>
        </p:txBody>
      </p:sp>
      <p:graphicFrame>
        <p:nvGraphicFramePr>
          <p:cNvPr id="5" name="Content Placeholder 4">
            <a:extLst>
              <a:ext uri="{FF2B5EF4-FFF2-40B4-BE49-F238E27FC236}">
                <a16:creationId xmlns:a16="http://schemas.microsoft.com/office/drawing/2014/main" id="{2F495259-0110-FD4C-9C33-B342B7576116}"/>
              </a:ext>
            </a:extLst>
          </p:cNvPr>
          <p:cNvGraphicFramePr>
            <a:graphicFrameLocks noGrp="1"/>
          </p:cNvGraphicFramePr>
          <p:nvPr>
            <p:ph idx="1"/>
            <p:extLst>
              <p:ext uri="{D42A27DB-BD31-4B8C-83A1-F6EECF244321}">
                <p14:modId xmlns:p14="http://schemas.microsoft.com/office/powerpoint/2010/main" val="20243795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4A4081DD-492C-A04B-B05A-E97692A5B9E9}"/>
              </a:ext>
            </a:extLst>
          </p:cNvPr>
          <p:cNvSpPr>
            <a:spLocks noGrp="1"/>
          </p:cNvSpPr>
          <p:nvPr>
            <p:ph type="ftr" sz="quarter" idx="11"/>
          </p:nvPr>
        </p:nvSpPr>
        <p:spPr/>
        <p:txBody>
          <a:bodyPr/>
          <a:lstStyle/>
          <a:p>
            <a:r>
              <a:rPr lang="en-US"/>
              <a:t>Alanoud Alfagham,2021</a:t>
            </a:r>
          </a:p>
        </p:txBody>
      </p:sp>
    </p:spTree>
    <p:extLst>
      <p:ext uri="{BB962C8B-B14F-4D97-AF65-F5344CB8AC3E}">
        <p14:creationId xmlns:p14="http://schemas.microsoft.com/office/powerpoint/2010/main" val="1430647843"/>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272</Words>
  <Application>Microsoft Macintosh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Avenir Next LT Pro</vt:lpstr>
      <vt:lpstr>AvenirNext LT Pro Medium</vt:lpstr>
      <vt:lpstr>Calibri</vt:lpstr>
      <vt:lpstr>Posterama</vt:lpstr>
      <vt:lpstr>Times New Roman</vt:lpstr>
      <vt:lpstr>ExploreVTI</vt:lpstr>
      <vt:lpstr>Soil Pollution</vt:lpstr>
      <vt:lpstr>تعريف التربة</vt:lpstr>
      <vt:lpstr>أهمية التربة</vt:lpstr>
      <vt:lpstr>Soil texture   قوام التربة</vt:lpstr>
      <vt:lpstr>PowerPoint Presentation</vt:lpstr>
      <vt:lpstr>تلوث التربة</vt:lpstr>
      <vt:lpstr>مصادر الملوثات</vt:lpstr>
      <vt:lpstr>وقاية التربة من التلوث من خلال الحد من:</vt:lpstr>
      <vt:lpstr>الحل لتقليل تلوث التربه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Soil Pollution</dc:title>
  <dc:creator>Alanoud Talal Alfaghom</dc:creator>
  <cp:lastModifiedBy>Alanoud Talal Alfaghom</cp:lastModifiedBy>
  <cp:revision>5</cp:revision>
  <dcterms:created xsi:type="dcterms:W3CDTF">2021-03-09T16:46:48Z</dcterms:created>
  <dcterms:modified xsi:type="dcterms:W3CDTF">2021-03-09T17:13:00Z</dcterms:modified>
</cp:coreProperties>
</file>