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تجزئة السوق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456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السوق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المكان والزمان لتفاعل قوى العرض والطلب (المشترين والبائعين) وموضوعات العرض والطلب (السلع والخدمات) بالإضافة إلى الأسعار وتبادل القيم وخلق المنافع وفق قوانين اقتصادية.</a:t>
            </a:r>
          </a:p>
          <a:p>
            <a:r>
              <a:rPr lang="ar-SA" dirty="0" smtClean="0"/>
              <a:t>عناصر السوق:</a:t>
            </a:r>
          </a:p>
          <a:p>
            <a:pPr>
              <a:buFontTx/>
              <a:buChar char="-"/>
            </a:pPr>
            <a:r>
              <a:rPr lang="ar-SA" dirty="0" smtClean="0"/>
              <a:t>الافراد واحتياجاتهم وقدراتهم الشرائية</a:t>
            </a:r>
          </a:p>
          <a:p>
            <a:pPr>
              <a:buFontTx/>
              <a:buChar char="-"/>
            </a:pPr>
            <a:r>
              <a:rPr lang="ar-SA" dirty="0" smtClean="0"/>
              <a:t>السلع والخدمات المختلفة</a:t>
            </a:r>
          </a:p>
          <a:p>
            <a:pPr>
              <a:buFontTx/>
              <a:buChar char="-"/>
            </a:pPr>
            <a:r>
              <a:rPr lang="ar-SA" dirty="0" smtClean="0"/>
              <a:t>السلوك </a:t>
            </a:r>
            <a:r>
              <a:rPr lang="ar-SA" dirty="0" err="1" smtClean="0"/>
              <a:t>الشرائي</a:t>
            </a: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المنافع والإيرادات</a:t>
            </a:r>
          </a:p>
          <a:p>
            <a:pPr>
              <a:buFontTx/>
              <a:buChar char="-"/>
            </a:pPr>
            <a:r>
              <a:rPr lang="ar-SA" dirty="0" smtClean="0"/>
              <a:t>قوانين العرض والطلب</a:t>
            </a:r>
          </a:p>
          <a:p>
            <a:pPr>
              <a:buFontTx/>
              <a:buChar char="-"/>
            </a:pPr>
            <a:r>
              <a:rPr lang="ar-SA" dirty="0" smtClean="0"/>
              <a:t>المنظمون والمشرفون والوسطاء والسماسرة والعارضون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777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السوق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منظم قانونيا وفنيا</a:t>
            </a:r>
          </a:p>
          <a:p>
            <a:r>
              <a:rPr lang="ar-SA" dirty="0" smtClean="0"/>
              <a:t>عرض السلع والخدمات من قبل المنتج</a:t>
            </a:r>
          </a:p>
          <a:p>
            <a:r>
              <a:rPr lang="ar-SA" dirty="0" smtClean="0"/>
              <a:t>وجود جماعات من الناس تمثل اطراف السوق</a:t>
            </a:r>
          </a:p>
          <a:p>
            <a:r>
              <a:rPr lang="ar-SA" dirty="0" smtClean="0"/>
              <a:t>وجود نمط ثابت من العلاقات بين اطراف السوق</a:t>
            </a:r>
          </a:p>
          <a:p>
            <a:r>
              <a:rPr lang="ar-SA" dirty="0" smtClean="0"/>
              <a:t>تقديم السلع والخدمات بالجودة والكمية والوقت والمكان المناسب</a:t>
            </a:r>
          </a:p>
          <a:p>
            <a:r>
              <a:rPr lang="ar-SA" dirty="0" smtClean="0"/>
              <a:t>تحقيق </a:t>
            </a:r>
            <a:r>
              <a:rPr lang="ar-SA" dirty="0" err="1" smtClean="0"/>
              <a:t>المنفعه</a:t>
            </a:r>
            <a:r>
              <a:rPr lang="ar-SA" dirty="0" smtClean="0"/>
              <a:t> لكل من المشتري والبائع</a:t>
            </a:r>
          </a:p>
          <a:p>
            <a:r>
              <a:rPr lang="ar-SA" dirty="0" smtClean="0"/>
              <a:t>تجميع وتنظيم المعلومات اللازمة عن السوق </a:t>
            </a:r>
          </a:p>
          <a:p>
            <a:r>
              <a:rPr lang="ar-SA" dirty="0" smtClean="0"/>
              <a:t>يتميز الوسطاء والمنظمون </a:t>
            </a:r>
            <a:r>
              <a:rPr lang="ar-SA" dirty="0" err="1" smtClean="0"/>
              <a:t>بالمرونه</a:t>
            </a:r>
            <a:r>
              <a:rPr lang="ar-SA" dirty="0" smtClean="0"/>
              <a:t> الكافية للتأقلم مع التغيرات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8780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تجزئة السوق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استراتيجية تسويقية تهدف الى تقسيم الأسواق الكلية الى أسواق جزئية متخصصة متجانسة في معطياتها والقوى التي تعمل فيها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8054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شروط التجزئة الفعالة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وجود خصائص مشتركة بين المستهلكين</a:t>
            </a:r>
          </a:p>
          <a:p>
            <a:r>
              <a:rPr lang="ar-SA" dirty="0" smtClean="0"/>
              <a:t>قابلية قياس تلك الخصائص احصائيا</a:t>
            </a:r>
          </a:p>
          <a:p>
            <a:r>
              <a:rPr lang="ar-SA" dirty="0" smtClean="0"/>
              <a:t>إمكانية الوصول الى تلك السوق بسهولة ودون معوقات</a:t>
            </a:r>
          </a:p>
          <a:p>
            <a:r>
              <a:rPr lang="ar-SA" dirty="0" smtClean="0"/>
              <a:t>ان يكون حجم السوق </a:t>
            </a:r>
            <a:r>
              <a:rPr lang="ar-SA" dirty="0" err="1" smtClean="0"/>
              <a:t>المستهدفه</a:t>
            </a:r>
            <a:r>
              <a:rPr lang="ar-SA" dirty="0" smtClean="0"/>
              <a:t> كبير نسبيا</a:t>
            </a:r>
          </a:p>
          <a:p>
            <a:r>
              <a:rPr lang="ar-SA" dirty="0" smtClean="0"/>
              <a:t>استقرار القطاعات السوقية واستمرارها في الأجل الطويل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3125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معايير تجزئة السوق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المعيار الجغرافي</a:t>
            </a:r>
          </a:p>
          <a:p>
            <a:r>
              <a:rPr lang="ar-SA" dirty="0" smtClean="0"/>
              <a:t>المعيار الديموغرافي</a:t>
            </a:r>
          </a:p>
          <a:p>
            <a:r>
              <a:rPr lang="ar-SA" dirty="0" smtClean="0"/>
              <a:t>معيار معدل الاستخدام</a:t>
            </a:r>
          </a:p>
          <a:p>
            <a:r>
              <a:rPr lang="ar-SA" dirty="0" smtClean="0"/>
              <a:t>معيار المنافع</a:t>
            </a:r>
          </a:p>
          <a:p>
            <a:r>
              <a:rPr lang="ar-SA" dirty="0" smtClean="0"/>
              <a:t>المعيار النفسي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926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الإحلال السلعي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استراتيجية تهدف الى إحلال وموائمة الماركات او الماركة من السلع مع متطلبات وخصائص الأسواق المستهدفة</a:t>
            </a:r>
          </a:p>
          <a:p>
            <a:endParaRPr lang="ar-SA" dirty="0"/>
          </a:p>
          <a:p>
            <a:r>
              <a:rPr lang="ar-SA" dirty="0" smtClean="0"/>
              <a:t>تهدف إلى:</a:t>
            </a:r>
          </a:p>
          <a:p>
            <a:pPr>
              <a:buFontTx/>
              <a:buChar char="-"/>
            </a:pPr>
            <a:r>
              <a:rPr lang="ar-SA" dirty="0" smtClean="0"/>
              <a:t>تمييز السلع عن غيرها من السلع التي تعرضها الشركات الأخرى</a:t>
            </a:r>
          </a:p>
          <a:p>
            <a:pPr>
              <a:buFontTx/>
              <a:buChar char="-"/>
            </a:pPr>
            <a:r>
              <a:rPr lang="ar-SA" dirty="0" smtClean="0"/>
              <a:t>خدمة فئات معينة من المستهلكين المستهدفين</a:t>
            </a:r>
          </a:p>
        </p:txBody>
      </p:sp>
    </p:spTree>
    <p:extLst>
      <p:ext uri="{BB962C8B-B14F-4D97-AF65-F5344CB8AC3E}">
        <p14:creationId xmlns:p14="http://schemas.microsoft.com/office/powerpoint/2010/main" val="277523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استراتيجيات الإحلال السلعي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استراتيجيات موجهه للمستهلكين (الإحلال المحدد – الإحلال العام)</a:t>
            </a:r>
          </a:p>
          <a:p>
            <a:r>
              <a:rPr lang="ar-SA" dirty="0" smtClean="0"/>
              <a:t>استراتيجيات موجهه للمنافسين</a:t>
            </a:r>
          </a:p>
          <a:p>
            <a:r>
              <a:rPr lang="ar-SA" dirty="0" smtClean="0"/>
              <a:t>استراتيجيات </a:t>
            </a:r>
            <a:r>
              <a:rPr lang="ar-SA" smtClean="0"/>
              <a:t>إعادة الإحلال السلعي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55518012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238</Words>
  <Application>Microsoft Office PowerPoint</Application>
  <PresentationFormat>ملء الشاشة</PresentationFormat>
  <Paragraphs>43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واجهة</vt:lpstr>
      <vt:lpstr>تجزئة السوق</vt:lpstr>
      <vt:lpstr>مفهوم السوق</vt:lpstr>
      <vt:lpstr>خصائص السوق</vt:lpstr>
      <vt:lpstr>مفهوم تجزئة السوق</vt:lpstr>
      <vt:lpstr>شروط التجزئة الفعالة </vt:lpstr>
      <vt:lpstr>معايير تجزئة السوق</vt:lpstr>
      <vt:lpstr>مفهوم الإحلال السلعي</vt:lpstr>
      <vt:lpstr>أنواع استراتيجيات الإحلال السلعي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تجزئة السوق</dc:title>
  <dc:creator>user</dc:creator>
  <cp:lastModifiedBy>user</cp:lastModifiedBy>
  <cp:revision>4</cp:revision>
  <dcterms:created xsi:type="dcterms:W3CDTF">2018-11-16T16:53:18Z</dcterms:created>
  <dcterms:modified xsi:type="dcterms:W3CDTF">2018-11-16T18:31:57Z</dcterms:modified>
</cp:coreProperties>
</file>