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7B82AE-4257-4D62-9E0B-998EF672100A}" type="datetimeFigureOut">
              <a:rPr lang="ar-SA" smtClean="0"/>
              <a:pPr/>
              <a:t>03/05/36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B33059-AC99-473E-997F-00A09ABC3D4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.sa/url?url=https://www.paldf.net/forum/showthread.php?t=244322&amp;page=3&amp;rct=j&amp;frm=1&amp;q=&amp;esrc=s&amp;sa=U&amp;ei=d8zoVInQCYr2UuDBgZAG&amp;ved=0CBsQ9QEwAw&amp;sig2=-7wKkESigSwXjBW7iPGMbA&amp;usg=AFQjCNFqZYJSrxRqFKFPiirPijgd5se0QQ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url?url=http://en.wikipedia.org/wiki/File:Booking.com_logo_blue.jpg&amp;rct=j&amp;frm=1&amp;q=&amp;esrc=s&amp;sa=U&amp;ei=ztHoVL7AM4evygO_44GgCA&amp;ved=0CCMQ9QEwBw&amp;sig2=koEw-hnjiVWwR5nAs0NBug&amp;usg=AFQjCNHMjV8dOyv65iGz0agJUvGVBDf76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679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GA Aladdin Regular" pitchFamily="2" charset="-78"/>
              </a:rPr>
              <a:t/>
            </a:r>
            <a:b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GA Aladdin Regular" pitchFamily="2" charset="-78"/>
              </a:rPr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2396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othnna" pitchFamily="2" charset="-78"/>
              </a:rPr>
              <a:t>دورة المشرفين التربويين</a:t>
            </a:r>
          </a:p>
          <a:p>
            <a:pPr algn="ctr">
              <a:defRPr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othnna" pitchFamily="2" charset="-78"/>
              </a:rPr>
              <a:t>للعام 1436</a:t>
            </a:r>
            <a:endParaRPr lang="ar-SA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L-Mohanad" pitchFamily="2" charset="-78"/>
            </a:endParaRPr>
          </a:p>
          <a:p>
            <a:pPr algn="ctr">
              <a:defRPr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GA Aladdin Regular" pitchFamily="2" charset="-78"/>
              </a:rPr>
              <a:t>إعداد عبدا لعزيز بن عبدا لله  الفيصل  </a:t>
            </a:r>
          </a:p>
          <a:p>
            <a:pPr algn="ctr">
              <a:defRPr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GA Aladdin Regular" pitchFamily="2" charset="-78"/>
              </a:rPr>
              <a:t>إشراف :</a:t>
            </a:r>
          </a:p>
          <a:p>
            <a:pPr algn="ctr">
              <a:defRPr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GA Aladdin Regular" pitchFamily="2" charset="-78"/>
              </a:rPr>
              <a:t>الدكتور / فايز </a:t>
            </a:r>
            <a:r>
              <a:rPr lang="ar-SA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GA Aladdin Regular" pitchFamily="2" charset="-78"/>
              </a:rPr>
              <a:t>الفايز</a:t>
            </a: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GA Aladdin Regular" pitchFamily="2" charset="-78"/>
              </a:rPr>
              <a:t> .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643174" y="357166"/>
            <a:ext cx="34290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dalus" pitchFamily="18" charset="-78"/>
                <a:cs typeface="Andalus" pitchFamily="18" charset="-78"/>
              </a:rPr>
              <a:t>بسم الله الرحمن الرحيم </a:t>
            </a:r>
          </a:p>
          <a:p>
            <a:pPr algn="ctr">
              <a:defRPr/>
            </a:pPr>
            <a:r>
              <a:rPr lang="ar-SA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dalus" pitchFamily="18" charset="-78"/>
                <a:cs typeface="Andalus" pitchFamily="18" charset="-78"/>
              </a:rPr>
              <a:t>جامعة الملك سعود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571472" y="5286388"/>
            <a:ext cx="728667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MCS Hijon S_U 3d." pitchFamily="2" charset="-78"/>
              </a:rPr>
              <a:t>تجارب من خبراتي في الميدان 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MCS Hijon S_U 3d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00034" y="1714488"/>
            <a:ext cx="8115328" cy="273348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cs typeface="AGA Aladdin Regular"/>
              </a:rPr>
              <a:t>عذرا للإطالة .. </a:t>
            </a:r>
            <a:br>
              <a:rPr lang="ar-SA" sz="4000" b="1" dirty="0" smtClean="0">
                <a:cs typeface="AGA Aladdin Regular"/>
              </a:rPr>
            </a:br>
            <a:r>
              <a:rPr lang="ar-SA" sz="4000" b="1" dirty="0" smtClean="0">
                <a:cs typeface="AGA Aladdin Regular"/>
              </a:rPr>
              <a:t>نشكركم على حسن </a:t>
            </a:r>
            <a:r>
              <a:rPr lang="ar-SA" sz="4000" b="1" dirty="0" err="1" smtClean="0">
                <a:cs typeface="AGA Aladdin Regular"/>
              </a:rPr>
              <a:t>إستماعكم</a:t>
            </a:r>
            <a:r>
              <a:rPr lang="ar-SA" sz="4000" b="1" dirty="0" smtClean="0">
                <a:cs typeface="AGA Aladdin Regular"/>
              </a:rPr>
              <a:t> </a:t>
            </a:r>
            <a:br>
              <a:rPr lang="ar-SA" sz="4000" b="1" dirty="0" smtClean="0">
                <a:cs typeface="AGA Aladdin Regular"/>
              </a:rPr>
            </a:br>
            <a:r>
              <a:rPr lang="ar-SA" sz="4400" b="1" dirty="0" smtClean="0">
                <a:cs typeface="AGA Aladdin Regular"/>
              </a:rPr>
              <a:t>وصلى الله على نبينا محمد وعلى اله وصحبه ومن تبعه بإحسان </a:t>
            </a:r>
            <a:r>
              <a:rPr lang="ar-SA" sz="4400" b="1" dirty="0" err="1" smtClean="0">
                <a:cs typeface="AGA Aladdin Regular"/>
              </a:rPr>
              <a:t>الى</a:t>
            </a:r>
            <a:r>
              <a:rPr lang="ar-SA" sz="4400" b="1" dirty="0" smtClean="0">
                <a:cs typeface="AGA Aladdin Regular"/>
              </a:rPr>
              <a:t> يوم الدين .</a:t>
            </a:r>
            <a:endParaRPr lang="en-US" sz="4400" b="1" dirty="0" smtClean="0">
              <a:cs typeface="AGA Aladdin Regular"/>
            </a:endParaRPr>
          </a:p>
          <a:p>
            <a:pPr>
              <a:buNone/>
            </a:pPr>
            <a:endParaRPr lang="ar-SA" sz="4000" b="1" dirty="0">
              <a:cs typeface="AGA Aladdin Regular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28604"/>
            <a:ext cx="7772400" cy="221457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ar-SA" sz="6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hammad bold art 1" charset="-78"/>
                <a:cs typeface="AGA Aladdin Regular" pitchFamily="2" charset="-78"/>
              </a:rPr>
              <a:t/>
            </a:r>
            <a:br>
              <a:rPr lang="ar-SA" sz="6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hammad bold art 1" charset="-78"/>
                <a:cs typeface="AGA Aladdin Regular" pitchFamily="2" charset="-78"/>
              </a:rPr>
            </a:br>
            <a:r>
              <a:rPr lang="ar-SA" sz="6600" spc="100" dirty="0" smtClean="0">
                <a:ln w="180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hammad bold art 1" charset="-78"/>
                <a:cs typeface="AGA Aladdin Regular" pitchFamily="2" charset="-78"/>
              </a:rPr>
              <a:t>أخواني وزملائي  ........</a:t>
            </a:r>
            <a:r>
              <a:rPr lang="ar-SA" spc="100" dirty="0" smtClean="0">
                <a:ln w="180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hammad bold art 1" charset="-78"/>
                <a:cs typeface="AGA Aladdin Regular" pitchFamily="2" charset="-78"/>
              </a:rPr>
              <a:t>								             وفقهم الله</a:t>
            </a:r>
            <a:r>
              <a:rPr lang="ar-SA" dirty="0" smtClean="0">
                <a:cs typeface="AGA Aladdin Regular" pitchFamily="2" charset="-78"/>
              </a:rPr>
              <a:t/>
            </a:r>
            <a:br>
              <a:rPr lang="ar-SA" dirty="0" smtClean="0">
                <a:cs typeface="AGA Aladdin Regular" pitchFamily="2" charset="-78"/>
              </a:rPr>
            </a:br>
            <a:endParaRPr lang="ar-SA" dirty="0"/>
          </a:p>
        </p:txBody>
      </p:sp>
      <p:pic>
        <p:nvPicPr>
          <p:cNvPr id="4" name="صورة 3" descr="السلا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571744"/>
            <a:ext cx="4786336" cy="1785950"/>
          </a:xfrm>
          <a:prstGeom prst="rect">
            <a:avLst/>
          </a:prstGeom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857620" y="4643446"/>
          <a:ext cx="3048000" cy="1658937"/>
        </p:xfrm>
        <a:graphic>
          <a:graphicData uri="http://schemas.openxmlformats.org/presentationml/2006/ole">
            <p:oleObj spid="_x0000_s1026" name="Clip Gallery" r:id="rId4" imgW="5349600" imgH="2911320" progId="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43224" y="857232"/>
            <a:ext cx="6000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hammad bold art 1" charset="-78"/>
                <a:cs typeface="AGA Aladdin Regular" pitchFamily="2" charset="-78"/>
              </a:rPr>
              <a:t>التجربة الأولى </a:t>
            </a:r>
            <a:endParaRPr lang="ar-SA" sz="6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ohammad bold art 1" charset="-78"/>
              <a:cs typeface="AGA Aladdin Regular" pitchFamily="2" charset="-78"/>
            </a:endParaRPr>
          </a:p>
          <a:p>
            <a:pPr algn="ctr">
              <a:defRPr/>
            </a:pPr>
            <a:r>
              <a:rPr lang="ar-SA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hammad bold art 1" charset="-78"/>
                <a:cs typeface="AGA Aladdin Regular" pitchFamily="2" charset="-78"/>
              </a:rPr>
              <a:t>ـــــــــــــــــــــــــــــــــــــــــــــــــــــــــــــــــــــــــــــــــــــــــــــــــــــ</a:t>
            </a:r>
            <a:endParaRPr lang="ar-SA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ohammad bold art 1" charset="-78"/>
              <a:cs typeface="AGA Aladdin Regular" pitchFamily="2" charset="-78"/>
            </a:endParaRPr>
          </a:p>
          <a:p>
            <a:pPr algn="ctr">
              <a:defRPr/>
            </a:pPr>
            <a:r>
              <a:rPr lang="ar-SA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hammad bold art 1" charset="-78"/>
                <a:cs typeface="AGA Aladdin Regular" pitchFamily="2" charset="-78"/>
              </a:rPr>
              <a:t>هل سمعت أو قرأت</a:t>
            </a:r>
          </a:p>
          <a:p>
            <a:pPr algn="ctr">
              <a:defRPr/>
            </a:pPr>
            <a:r>
              <a:rPr lang="ar-SA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hammad bold art 1" charset="-78"/>
                <a:cs typeface="AGA Aladdin Regular" pitchFamily="2" charset="-78"/>
              </a:rPr>
              <a:t>عن  </a:t>
            </a:r>
            <a:r>
              <a:rPr lang="ar-SA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hammad bold art 1" charset="-78"/>
                <a:cs typeface="AGA Aladdin Regular" pitchFamily="2" charset="-78"/>
              </a:rPr>
              <a:t>البلطة؟؟ </a:t>
            </a:r>
            <a:endParaRPr lang="ar-SA" sz="6600" dirty="0">
              <a:solidFill>
                <a:schemeClr val="bg1"/>
              </a:solidFill>
              <a:latin typeface="mohammad bold art 1" charset="-78"/>
              <a:cs typeface="AGA Aladdin Regular" pitchFamily="2" charset="-78"/>
            </a:endParaRPr>
          </a:p>
        </p:txBody>
      </p:sp>
      <p:pic>
        <p:nvPicPr>
          <p:cNvPr id="2050" name="Picture 2" descr="C:\Users\hp\AppData\Local\Microsoft\Windows\Temporary Internet Files\Content.IE5\VCJDXRCF\questionnement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736"/>
            <a:ext cx="3296137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defRPr/>
            </a:pPr>
            <a:endParaRPr lang="ar-SA" sz="800" dirty="0" smtClean="0">
              <a:solidFill>
                <a:schemeClr val="accent2"/>
              </a:solidFill>
              <a:latin typeface=""/>
              <a:cs typeface="AGA Aladdin Regular" pitchFamily="2" charset="-78"/>
            </a:endParaRPr>
          </a:p>
          <a:p>
            <a:pPr algn="ctr" eaLnBrk="0" hangingPunct="0">
              <a:buFont typeface="Arial" pitchFamily="34" charset="0"/>
              <a:buChar char="•"/>
              <a:defRPr/>
            </a:pPr>
            <a:r>
              <a:rPr lang="ar-SA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"/>
                <a:cs typeface="AGA Aladdin Regular" pitchFamily="2" charset="-78"/>
              </a:rPr>
              <a:t>سؤال </a:t>
            </a:r>
            <a:r>
              <a:rPr lang="ar-SA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"/>
                <a:cs typeface="AGA Aladdin Regular" pitchFamily="2" charset="-78"/>
              </a:rPr>
              <a:t>ماهي</a:t>
            </a:r>
            <a:r>
              <a:rPr lang="ar-SA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"/>
                <a:cs typeface="AGA Aladdin Regular" pitchFamily="2" charset="-78"/>
              </a:rPr>
              <a:t> البلطة  ؟</a:t>
            </a:r>
          </a:p>
          <a:p>
            <a:pPr algn="ctr" eaLnBrk="0" hangingPunct="0">
              <a:buFont typeface="Arial" pitchFamily="34" charset="0"/>
              <a:buChar char="•"/>
              <a:defRPr/>
            </a:pPr>
            <a:r>
              <a:rPr lang="ar-SA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"/>
                <a:cs typeface="AGA Aladdin Regular" pitchFamily="2" charset="-78"/>
              </a:rPr>
              <a:t>وهل تعلم أنها هي  السر في محبتي للميدان الكشفي  ؟  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ar-SA" dirty="0" err="1" smtClean="0"/>
              <a:t>ماهي</a:t>
            </a:r>
            <a:r>
              <a:rPr lang="ar-SA" dirty="0" smtClean="0"/>
              <a:t> قصتي مع البلطة ؟؟</a:t>
            </a:r>
            <a:endParaRPr lang="ar-SA" dirty="0"/>
          </a:p>
        </p:txBody>
      </p:sp>
      <p:pic>
        <p:nvPicPr>
          <p:cNvPr id="3074" name="Picture 2" descr="C:\Users\hp\AppData\Local\Microsoft\Windows\Temporary Internet Files\Content.IE5\ZY9M9W15\%D8%B1%D8%AC%D9%84-%D8%A7%D8%B9%D9%85%D8%A7%D9%84-%D9%86%D8%A7%D8%AC%D8%AD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57726"/>
            <a:ext cx="4340566" cy="21002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أخي وزميلي ..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71604" y="1444294"/>
            <a:ext cx="7115197" cy="3941763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hammad bold art 1" charset="-78"/>
                <a:cs typeface="Al-Mujahed Free" pitchFamily="2" charset="-78"/>
              </a:rPr>
              <a:t> دعنا سوياً  نلقي نظرة   على هذه الأداة   ، ومن ثم نحاول أن قصتها </a:t>
            </a:r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hammad bold art 1" charset="-78"/>
                <a:cs typeface="Al-Mujahed Free" pitchFamily="2" charset="-78"/>
              </a:rPr>
              <a:t>.</a:t>
            </a:r>
            <a:endParaRPr lang="ar-SA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https://encrypted-tbn0.gstatic.com/images?q=tbn:ANd9GcSOzsM3UjRhmYQHaKLA1S-5-VwyLnlqB4Kg1-1qyhUR7rb7351NYs416zc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786190"/>
            <a:ext cx="3256511" cy="244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13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Al-Mujahed Free" pitchFamily="2" charset="-78"/>
              </a:rPr>
              <a:t>التجربة الثانية </a:t>
            </a:r>
            <a:r>
              <a:rPr lang="ar-SA" sz="7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Al-Mujahed Free" pitchFamily="2" charset="-78"/>
              </a:rPr>
              <a:t/>
            </a:r>
            <a:br>
              <a:rPr lang="ar-SA" sz="7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Al-Mujahed Free" pitchFamily="2" charset="-78"/>
              </a:rPr>
            </a:br>
            <a:endParaRPr lang="ar-SA" sz="6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L-Mohanad" pitchFamily="2" charset="-78"/>
              </a:rPr>
              <a:t>هل سافرت للمدينة المنورة ؟؟</a:t>
            </a:r>
          </a:p>
          <a:p>
            <a:pPr algn="ctr">
              <a:defRPr/>
            </a:pP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L-Mohanad" pitchFamily="2" charset="-78"/>
              </a:rPr>
              <a:t>هل كنت في موقف ؟؟</a:t>
            </a:r>
          </a:p>
          <a:p>
            <a:pPr algn="ctr">
              <a:defRPr/>
            </a:pP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L-Mohanad" pitchFamily="2" charset="-78"/>
              </a:rPr>
              <a:t>وماذا كانت النتيجة ؟؟</a:t>
            </a:r>
          </a:p>
          <a:p>
            <a:pPr algn="ctr">
              <a:defRPr/>
            </a:pP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L-Mohanad" pitchFamily="2" charset="-78"/>
              </a:rPr>
              <a:t>وماذا استفدت من ذلك ؟؟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AGA Aladdin Regular" pitchFamily="2" charset="-78"/>
              </a:rPr>
              <a:t>ليلة في المدينة  المنورة 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182976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ar-SA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L-Mohanad" pitchFamily="2" charset="-78"/>
              </a:rPr>
              <a:t>ماذا تعرف عن ؟</a:t>
            </a:r>
            <a:br>
              <a:rPr lang="ar-SA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L-Mohanad" pitchFamily="2" charset="-78"/>
              </a:rPr>
            </a:br>
            <a:r>
              <a:rPr lang="en-US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L-Mohanad" pitchFamily="2" charset="-78"/>
              </a:rPr>
              <a:t> booking</a:t>
            </a:r>
            <a:endParaRPr lang="ar-SA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4" descr="https://encrypted-tbn2.gstatic.com/images?q=tbn:ANd9GcQUC9YI87BYRa9wUv6JQrb1KJ1u2P2DyoU7vp-fs1N2Yz5ifmf6nOhYkv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357562"/>
            <a:ext cx="757242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2360391" y="2285991"/>
          <a:ext cx="4569063" cy="3168263"/>
        </p:xfrm>
        <a:graphic>
          <a:graphicData uri="http://schemas.openxmlformats.org/presentationml/2006/ole">
            <p:oleObj spid="_x0000_s4098" name="Packager Shell Object" showAsIcon="1" r:id="rId3" imgW="978120" imgH="685800" progId="Package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111</Words>
  <Application>Microsoft Office PowerPoint</Application>
  <PresentationFormat>عرض على الشاشة (3:4)‏</PresentationFormat>
  <Paragraphs>28</Paragraphs>
  <Slides>10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ملتقى</vt:lpstr>
      <vt:lpstr>Clip Gallery</vt:lpstr>
      <vt:lpstr>Packager Shell Object</vt:lpstr>
      <vt:lpstr> </vt:lpstr>
      <vt:lpstr> أخواني وزملائي  ........                     وفقهم الله </vt:lpstr>
      <vt:lpstr>الشريحة 3</vt:lpstr>
      <vt:lpstr>ماهي قصتي مع البلطة ؟؟</vt:lpstr>
      <vt:lpstr>أخي وزميلي ..</vt:lpstr>
      <vt:lpstr>التجربة الثانية  </vt:lpstr>
      <vt:lpstr>ليلة في المدينة  المنورة .</vt:lpstr>
      <vt:lpstr>ماذا تعرف عن ؟  booking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hp</cp:lastModifiedBy>
  <cp:revision>8</cp:revision>
  <dcterms:created xsi:type="dcterms:W3CDTF">2015-02-21T19:38:25Z</dcterms:created>
  <dcterms:modified xsi:type="dcterms:W3CDTF">2015-02-21T20:44:44Z</dcterms:modified>
</cp:coreProperties>
</file>