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8017-2EB7-4353-BAD6-E3F05D8050BC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E03-F80B-43AA-AFC1-D9B3471639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8017-2EB7-4353-BAD6-E3F05D8050BC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E03-F80B-43AA-AFC1-D9B347163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8017-2EB7-4353-BAD6-E3F05D8050BC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E03-F80B-43AA-AFC1-D9B347163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8017-2EB7-4353-BAD6-E3F05D8050BC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E03-F80B-43AA-AFC1-D9B347163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8017-2EB7-4353-BAD6-E3F05D8050BC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E4AE03-F80B-43AA-AFC1-D9B3471639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8017-2EB7-4353-BAD6-E3F05D8050BC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E03-F80B-43AA-AFC1-D9B347163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8017-2EB7-4353-BAD6-E3F05D8050BC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E03-F80B-43AA-AFC1-D9B347163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8017-2EB7-4353-BAD6-E3F05D8050BC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E03-F80B-43AA-AFC1-D9B347163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8017-2EB7-4353-BAD6-E3F05D8050BC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E03-F80B-43AA-AFC1-D9B347163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8017-2EB7-4353-BAD6-E3F05D8050BC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E03-F80B-43AA-AFC1-D9B347163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48017-2EB7-4353-BAD6-E3F05D8050BC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AE03-F80B-43AA-AFC1-D9B347163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748017-2EB7-4353-BAD6-E3F05D8050BC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E4AE03-F80B-43AA-AFC1-D9B3471639F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Thyroid Ultrasound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LAMYAA ALLUHAYDAN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7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05000"/>
            <a:ext cx="7467600" cy="4419600"/>
          </a:xfrm>
        </p:spPr>
      </p:pic>
    </p:spTree>
    <p:extLst>
      <p:ext uri="{BB962C8B-B14F-4D97-AF65-F5344CB8AC3E}">
        <p14:creationId xmlns:p14="http://schemas.microsoft.com/office/powerpoint/2010/main" val="38466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thyroid gland is an organ that produces hormones to enhance metabolism in the body.</a:t>
            </a:r>
            <a:br>
              <a:rPr lang="en-US" dirty="0"/>
            </a:br>
            <a:r>
              <a:rPr lang="en-US" dirty="0"/>
              <a:t>Unlike gastrointestinal or kidney disorders, many people do not quite have a clear idea about "thyroid disorders." In which part of the body is the thyroid gland found? What is its function? Let's first take a look at the location and function of the thyroid gland in order to understand thyroid disorders. </a:t>
            </a:r>
          </a:p>
        </p:txBody>
      </p:sp>
    </p:spTree>
    <p:extLst>
      <p:ext uri="{BB962C8B-B14F-4D97-AF65-F5344CB8AC3E}">
        <p14:creationId xmlns:p14="http://schemas.microsoft.com/office/powerpoint/2010/main" val="24679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Ultrasound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7924800" cy="4876800"/>
          </a:xfrm>
        </p:spPr>
      </p:pic>
    </p:spTree>
    <p:extLst>
      <p:ext uri="{BB962C8B-B14F-4D97-AF65-F5344CB8AC3E}">
        <p14:creationId xmlns:p14="http://schemas.microsoft.com/office/powerpoint/2010/main" val="72914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con..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05000"/>
            <a:ext cx="6019800" cy="3573462"/>
          </a:xfrm>
        </p:spPr>
      </p:pic>
    </p:spTree>
    <p:extLst>
      <p:ext uri="{BB962C8B-B14F-4D97-AF65-F5344CB8AC3E}">
        <p14:creationId xmlns:p14="http://schemas.microsoft.com/office/powerpoint/2010/main" val="37468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00200"/>
            <a:ext cx="6019799" cy="3886200"/>
          </a:xfrm>
        </p:spPr>
      </p:pic>
    </p:spTree>
    <p:extLst>
      <p:ext uri="{BB962C8B-B14F-4D97-AF65-F5344CB8AC3E}">
        <p14:creationId xmlns:p14="http://schemas.microsoft.com/office/powerpoint/2010/main" val="285958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63725"/>
            <a:ext cx="7391400" cy="4181475"/>
          </a:xfrm>
        </p:spPr>
      </p:pic>
    </p:spTree>
    <p:extLst>
      <p:ext uri="{BB962C8B-B14F-4D97-AF65-F5344CB8AC3E}">
        <p14:creationId xmlns:p14="http://schemas.microsoft.com/office/powerpoint/2010/main" val="11288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28800"/>
            <a:ext cx="6858000" cy="4114800"/>
          </a:xfrm>
        </p:spPr>
      </p:pic>
    </p:spTree>
    <p:extLst>
      <p:ext uri="{BB962C8B-B14F-4D97-AF65-F5344CB8AC3E}">
        <p14:creationId xmlns:p14="http://schemas.microsoft.com/office/powerpoint/2010/main" val="42021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30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Thyroid Ultrasound</vt:lpstr>
      <vt:lpstr>ANATOMY</vt:lpstr>
      <vt:lpstr>FUNCTION</vt:lpstr>
      <vt:lpstr>Ultrasound</vt:lpstr>
      <vt:lpstr>con..</vt:lpstr>
      <vt:lpstr>IMAGES</vt:lpstr>
      <vt:lpstr>IMAGES</vt:lpstr>
      <vt:lpstr>IMAGES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Ultrasound</dc:title>
  <dc:creator>Lamyaa Alluhaydan</dc:creator>
  <cp:lastModifiedBy>Lamyaa Alluhaydan</cp:lastModifiedBy>
  <cp:revision>1</cp:revision>
  <dcterms:created xsi:type="dcterms:W3CDTF">2015-05-20T07:16:41Z</dcterms:created>
  <dcterms:modified xsi:type="dcterms:W3CDTF">2015-05-20T07:26:25Z</dcterms:modified>
</cp:coreProperties>
</file>