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6"/>
  </p:notesMasterIdLst>
  <p:sldIdLst>
    <p:sldId id="256" r:id="rId2"/>
    <p:sldId id="291" r:id="rId3"/>
    <p:sldId id="257" r:id="rId4"/>
    <p:sldId id="258" r:id="rId5"/>
    <p:sldId id="259" r:id="rId6"/>
    <p:sldId id="260" r:id="rId7"/>
    <p:sldId id="292" r:id="rId8"/>
    <p:sldId id="261" r:id="rId9"/>
    <p:sldId id="293" r:id="rId10"/>
    <p:sldId id="294" r:id="rId11"/>
    <p:sldId id="295" r:id="rId12"/>
    <p:sldId id="297" r:id="rId13"/>
    <p:sldId id="277" r:id="rId14"/>
    <p:sldId id="290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AB586-87A3-4BB5-A63F-1767336BAF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F48F02-F28A-44F5-877B-0D2B6702C086}">
      <dgm:prSet phldrT="[Text]"/>
      <dgm:spPr/>
      <dgm:t>
        <a:bodyPr/>
        <a:lstStyle/>
        <a:p>
          <a:pPr rtl="1"/>
          <a:r>
            <a:rPr lang="ar-SA" dirty="0" smtClean="0"/>
            <a:t>الخطوة 1 </a:t>
          </a:r>
        </a:p>
        <a:p>
          <a:pPr rtl="1"/>
          <a:r>
            <a:rPr lang="ar-SA" dirty="0" smtClean="0"/>
            <a:t>تجهيز البيانات</a:t>
          </a:r>
          <a:endParaRPr lang="ar-SA" dirty="0"/>
        </a:p>
      </dgm:t>
    </dgm:pt>
    <dgm:pt modelId="{CF83E66E-12A1-40D4-9511-8DA18EC7CBBD}" type="parTrans" cxnId="{D354EF7F-4DE5-43E1-AC13-98D2F1AF1AE1}">
      <dgm:prSet/>
      <dgm:spPr/>
      <dgm:t>
        <a:bodyPr/>
        <a:lstStyle/>
        <a:p>
          <a:pPr rtl="1"/>
          <a:endParaRPr lang="ar-SA"/>
        </a:p>
      </dgm:t>
    </dgm:pt>
    <dgm:pt modelId="{EE209590-B76A-41DF-BFDC-4613016B12D7}" type="sibTrans" cxnId="{D354EF7F-4DE5-43E1-AC13-98D2F1AF1AE1}">
      <dgm:prSet/>
      <dgm:spPr/>
      <dgm:t>
        <a:bodyPr/>
        <a:lstStyle/>
        <a:p>
          <a:pPr rtl="1"/>
          <a:endParaRPr lang="ar-SA"/>
        </a:p>
      </dgm:t>
    </dgm:pt>
    <dgm:pt modelId="{D12BBF1F-DF6F-4B62-AF92-0F7014376F80}">
      <dgm:prSet phldrT="[Text]" custT="1"/>
      <dgm:spPr/>
      <dgm:t>
        <a:bodyPr/>
        <a:lstStyle/>
        <a:p>
          <a:pPr rtl="1"/>
          <a:r>
            <a:rPr lang="ar-SA" sz="1200" dirty="0" smtClean="0"/>
            <a:t>فتح برنامج إكسل.</a:t>
          </a:r>
          <a:endParaRPr lang="ar-SA" sz="1200" dirty="0"/>
        </a:p>
      </dgm:t>
    </dgm:pt>
    <dgm:pt modelId="{316A02B1-2B9B-4DC5-8CEB-A2EB4516CC32}" type="parTrans" cxnId="{DC985177-D7C3-4250-A4D2-DDA0170D56BB}">
      <dgm:prSet/>
      <dgm:spPr/>
      <dgm:t>
        <a:bodyPr/>
        <a:lstStyle/>
        <a:p>
          <a:pPr rtl="1"/>
          <a:endParaRPr lang="ar-SA"/>
        </a:p>
      </dgm:t>
    </dgm:pt>
    <dgm:pt modelId="{95121658-0ECB-4691-B292-55F10DC0BD2D}" type="sibTrans" cxnId="{DC985177-D7C3-4250-A4D2-DDA0170D56BB}">
      <dgm:prSet/>
      <dgm:spPr/>
      <dgm:t>
        <a:bodyPr/>
        <a:lstStyle/>
        <a:p>
          <a:pPr rtl="1"/>
          <a:endParaRPr lang="ar-SA"/>
        </a:p>
      </dgm:t>
    </dgm:pt>
    <dgm:pt modelId="{7A9B0B6B-6895-4705-B182-494504BBD440}">
      <dgm:prSet phldrT="[Text]" custT="1"/>
      <dgm:spPr/>
      <dgm:t>
        <a:bodyPr/>
        <a:lstStyle/>
        <a:p>
          <a:pPr rtl="1"/>
          <a:r>
            <a:rPr lang="ar-SA" sz="1200" dirty="0" smtClean="0"/>
            <a:t>إدخال البيانات الأساسية: سعر البيع، التكلفة المتغيرة للوحدة، التكاليف الثابتة، الربح المستهدف.</a:t>
          </a:r>
          <a:endParaRPr lang="ar-SA" sz="1200" dirty="0"/>
        </a:p>
      </dgm:t>
    </dgm:pt>
    <dgm:pt modelId="{E494FEB1-4B57-47F4-A148-A9B37E55A470}" type="parTrans" cxnId="{347DD287-3164-4C8D-BF68-C18FDC63AD9E}">
      <dgm:prSet/>
      <dgm:spPr/>
      <dgm:t>
        <a:bodyPr/>
        <a:lstStyle/>
        <a:p>
          <a:pPr rtl="1"/>
          <a:endParaRPr lang="ar-SA"/>
        </a:p>
      </dgm:t>
    </dgm:pt>
    <dgm:pt modelId="{56BA30E0-DBF2-4C02-BB1B-7067B518ADB4}" type="sibTrans" cxnId="{347DD287-3164-4C8D-BF68-C18FDC63AD9E}">
      <dgm:prSet/>
      <dgm:spPr/>
      <dgm:t>
        <a:bodyPr/>
        <a:lstStyle/>
        <a:p>
          <a:pPr rtl="1"/>
          <a:endParaRPr lang="ar-SA"/>
        </a:p>
      </dgm:t>
    </dgm:pt>
    <dgm:pt modelId="{F1FECF57-DA7A-493F-9645-9DC6BBB12535}">
      <dgm:prSet phldrT="[Text]"/>
      <dgm:spPr/>
      <dgm:t>
        <a:bodyPr/>
        <a:lstStyle/>
        <a:p>
          <a:pPr rtl="1"/>
          <a:r>
            <a:rPr lang="ar-SA" dirty="0" smtClean="0"/>
            <a:t>الخطوة 2 </a:t>
          </a:r>
        </a:p>
        <a:p>
          <a:pPr rtl="1"/>
          <a:r>
            <a:rPr lang="ar-SA" dirty="0" smtClean="0"/>
            <a:t>حساب نقطة التعادل</a:t>
          </a:r>
        </a:p>
      </dgm:t>
    </dgm:pt>
    <dgm:pt modelId="{AB49FAB0-AF84-40A9-8FF6-E5C11FA980E7}" type="parTrans" cxnId="{0081A515-DAE8-4065-876B-505675317AD3}">
      <dgm:prSet/>
      <dgm:spPr/>
      <dgm:t>
        <a:bodyPr/>
        <a:lstStyle/>
        <a:p>
          <a:pPr rtl="1"/>
          <a:endParaRPr lang="ar-SA"/>
        </a:p>
      </dgm:t>
    </dgm:pt>
    <dgm:pt modelId="{DC02AA41-9743-42B6-83CF-2223378C2309}" type="sibTrans" cxnId="{0081A515-DAE8-4065-876B-505675317AD3}">
      <dgm:prSet/>
      <dgm:spPr/>
      <dgm:t>
        <a:bodyPr/>
        <a:lstStyle/>
        <a:p>
          <a:pPr rtl="1"/>
          <a:endParaRPr lang="ar-SA"/>
        </a:p>
      </dgm:t>
    </dgm:pt>
    <dgm:pt modelId="{250977B4-88AB-44DB-860F-1926E6927DD0}">
      <dgm:prSet phldrT="[Text]" custT="1"/>
      <dgm:spPr/>
      <dgm:t>
        <a:bodyPr/>
        <a:lstStyle/>
        <a:p>
          <a:pPr rtl="1"/>
          <a:r>
            <a:rPr lang="ar-SA" sz="1200" dirty="0" smtClean="0"/>
            <a:t>حساب هامش المساهمة = سعر البيع- التكلفة المتغيرة للوحدة.</a:t>
          </a:r>
          <a:endParaRPr lang="ar-SA" sz="1200" dirty="0"/>
        </a:p>
      </dgm:t>
    </dgm:pt>
    <dgm:pt modelId="{FC59E26C-0E78-4DE2-AC38-4E8372CD222D}" type="parTrans" cxnId="{8BEA5188-5D7C-4EA6-A817-353DF745DA75}">
      <dgm:prSet/>
      <dgm:spPr/>
      <dgm:t>
        <a:bodyPr/>
        <a:lstStyle/>
        <a:p>
          <a:pPr rtl="1"/>
          <a:endParaRPr lang="ar-SA"/>
        </a:p>
      </dgm:t>
    </dgm:pt>
    <dgm:pt modelId="{973B5EA5-33A6-4DFE-8446-0A2FA4B32520}" type="sibTrans" cxnId="{8BEA5188-5D7C-4EA6-A817-353DF745DA75}">
      <dgm:prSet/>
      <dgm:spPr/>
      <dgm:t>
        <a:bodyPr/>
        <a:lstStyle/>
        <a:p>
          <a:pPr rtl="1"/>
          <a:endParaRPr lang="ar-SA"/>
        </a:p>
      </dgm:t>
    </dgm:pt>
    <dgm:pt modelId="{EAF66DFE-37EF-4C4C-B5A8-F184BD535C6A}">
      <dgm:prSet phldrT="[Text]"/>
      <dgm:spPr/>
      <dgm:t>
        <a:bodyPr/>
        <a:lstStyle/>
        <a:p>
          <a:pPr rtl="1"/>
          <a:r>
            <a:rPr lang="ar-SA" dirty="0" smtClean="0"/>
            <a:t>الخطوة 3</a:t>
          </a:r>
        </a:p>
        <a:p>
          <a:pPr rtl="1"/>
          <a:r>
            <a:rPr lang="ar-SA" dirty="0" smtClean="0"/>
            <a:t>حساب حجم النشاط المستهدف</a:t>
          </a:r>
          <a:endParaRPr lang="ar-SA" dirty="0"/>
        </a:p>
      </dgm:t>
    </dgm:pt>
    <dgm:pt modelId="{24D42169-0D37-4CDD-A541-6C7F34969991}" type="parTrans" cxnId="{2730F11A-CD77-4E3F-AD17-91C383D5BCC8}">
      <dgm:prSet/>
      <dgm:spPr/>
      <dgm:t>
        <a:bodyPr/>
        <a:lstStyle/>
        <a:p>
          <a:pPr rtl="1"/>
          <a:endParaRPr lang="ar-SA"/>
        </a:p>
      </dgm:t>
    </dgm:pt>
    <dgm:pt modelId="{CE5C7920-0EEF-4CF6-92D2-167C0CF74743}" type="sibTrans" cxnId="{2730F11A-CD77-4E3F-AD17-91C383D5BCC8}">
      <dgm:prSet/>
      <dgm:spPr/>
      <dgm:t>
        <a:bodyPr/>
        <a:lstStyle/>
        <a:p>
          <a:pPr rtl="1"/>
          <a:endParaRPr lang="ar-SA"/>
        </a:p>
      </dgm:t>
    </dgm:pt>
    <dgm:pt modelId="{D16B834B-8C00-4F72-90F7-EA078B549606}">
      <dgm:prSet phldrT="[Text]" custT="1"/>
      <dgm:spPr/>
      <dgm:t>
        <a:bodyPr/>
        <a:lstStyle/>
        <a:p>
          <a:pPr rtl="1"/>
          <a:r>
            <a:rPr lang="ar-SA" sz="1200" dirty="0" smtClean="0"/>
            <a:t>حجم النشاط المستهدف = (نقطة التعادل بالريالات + الربح المستهدف) ÷ هامش المساهمة</a:t>
          </a:r>
          <a:endParaRPr lang="ar-SA" sz="1200" dirty="0"/>
        </a:p>
      </dgm:t>
    </dgm:pt>
    <dgm:pt modelId="{DA729E36-1BD8-46FA-94F5-F8F9E0DEEA62}" type="parTrans" cxnId="{088D0FB8-C699-4CB3-B07E-A84E6F2E570C}">
      <dgm:prSet/>
      <dgm:spPr/>
      <dgm:t>
        <a:bodyPr/>
        <a:lstStyle/>
        <a:p>
          <a:pPr rtl="1"/>
          <a:endParaRPr lang="ar-SA"/>
        </a:p>
      </dgm:t>
    </dgm:pt>
    <dgm:pt modelId="{F4E9FE7E-5C45-4D20-92AA-80CB50EB554E}" type="sibTrans" cxnId="{088D0FB8-C699-4CB3-B07E-A84E6F2E570C}">
      <dgm:prSet/>
      <dgm:spPr/>
      <dgm:t>
        <a:bodyPr/>
        <a:lstStyle/>
        <a:p>
          <a:pPr rtl="1"/>
          <a:endParaRPr lang="ar-SA"/>
        </a:p>
      </dgm:t>
    </dgm:pt>
    <dgm:pt modelId="{796A31DC-5316-43C0-8C85-067804C0BBE6}">
      <dgm:prSet phldrT="[Text]" custT="1"/>
      <dgm:spPr/>
      <dgm:t>
        <a:bodyPr/>
        <a:lstStyle/>
        <a:p>
          <a:pPr rtl="1"/>
          <a:r>
            <a:rPr lang="ar-SA" sz="1200" dirty="0" smtClean="0"/>
            <a:t>نقطة التعادل بالوحدات = التكاليف الثابتة ÷ هامش المساهمة.</a:t>
          </a:r>
          <a:endParaRPr lang="ar-SA" sz="1200" dirty="0"/>
        </a:p>
      </dgm:t>
    </dgm:pt>
    <dgm:pt modelId="{AC037E0F-20AB-4B00-AB61-51F88B7B1E78}" type="parTrans" cxnId="{A9A37066-0BAB-4FF4-A8F5-FB5FE8790CF2}">
      <dgm:prSet/>
      <dgm:spPr/>
      <dgm:t>
        <a:bodyPr/>
        <a:lstStyle/>
        <a:p>
          <a:pPr rtl="1"/>
          <a:endParaRPr lang="ar-SA"/>
        </a:p>
      </dgm:t>
    </dgm:pt>
    <dgm:pt modelId="{3DD1D308-6C73-4B9C-A486-B59095BCBFEC}" type="sibTrans" cxnId="{A9A37066-0BAB-4FF4-A8F5-FB5FE8790CF2}">
      <dgm:prSet/>
      <dgm:spPr/>
      <dgm:t>
        <a:bodyPr/>
        <a:lstStyle/>
        <a:p>
          <a:pPr rtl="1"/>
          <a:endParaRPr lang="ar-SA"/>
        </a:p>
      </dgm:t>
    </dgm:pt>
    <dgm:pt modelId="{6411ED9F-8C27-4BD2-9A9F-5885B5FDB635}">
      <dgm:prSet phldrT="[Text]" custT="1"/>
      <dgm:spPr/>
      <dgm:t>
        <a:bodyPr/>
        <a:lstStyle/>
        <a:p>
          <a:pPr rtl="1"/>
          <a:r>
            <a:rPr lang="ar-SA" sz="1200" dirty="0" smtClean="0"/>
            <a:t>نقطة التعادل (بالريالات) = نقطة التعادل بالوحدات × سعر البيع.</a:t>
          </a:r>
          <a:endParaRPr lang="ar-SA" sz="1200" dirty="0"/>
        </a:p>
      </dgm:t>
    </dgm:pt>
    <dgm:pt modelId="{F86953F4-A251-4165-80B5-1FE57A86A290}" type="parTrans" cxnId="{C2403A38-F283-4BDB-B4C9-21CB8C987FA5}">
      <dgm:prSet/>
      <dgm:spPr/>
      <dgm:t>
        <a:bodyPr/>
        <a:lstStyle/>
        <a:p>
          <a:pPr rtl="1"/>
          <a:endParaRPr lang="ar-SA"/>
        </a:p>
      </dgm:t>
    </dgm:pt>
    <dgm:pt modelId="{AF959241-6054-4FCD-9929-F801FF04FBFA}" type="sibTrans" cxnId="{C2403A38-F283-4BDB-B4C9-21CB8C987FA5}">
      <dgm:prSet/>
      <dgm:spPr/>
      <dgm:t>
        <a:bodyPr/>
        <a:lstStyle/>
        <a:p>
          <a:pPr rtl="1"/>
          <a:endParaRPr lang="ar-SA"/>
        </a:p>
      </dgm:t>
    </dgm:pt>
    <dgm:pt modelId="{C318C69B-E170-43A9-812E-76686C464DA3}">
      <dgm:prSet/>
      <dgm:spPr/>
      <dgm:t>
        <a:bodyPr/>
        <a:lstStyle/>
        <a:p>
          <a:pPr rtl="1"/>
          <a:r>
            <a:rPr lang="ar-SA" dirty="0" smtClean="0"/>
            <a:t>الخطوة 4</a:t>
          </a:r>
        </a:p>
        <a:p>
          <a:pPr rtl="1"/>
          <a:r>
            <a:rPr lang="ar-SA" dirty="0" smtClean="0"/>
            <a:t>إيجاد سلاسل البيانات</a:t>
          </a:r>
        </a:p>
      </dgm:t>
    </dgm:pt>
    <dgm:pt modelId="{4CF1A4F5-DC0E-4DD8-BCD3-8EE839EAE8DB}" type="parTrans" cxnId="{E594BAFE-FEA3-4CEF-B19D-BAE2645C118B}">
      <dgm:prSet/>
      <dgm:spPr/>
      <dgm:t>
        <a:bodyPr/>
        <a:lstStyle/>
        <a:p>
          <a:pPr rtl="1"/>
          <a:endParaRPr lang="ar-SA"/>
        </a:p>
      </dgm:t>
    </dgm:pt>
    <dgm:pt modelId="{3548B874-6EA1-4202-A80C-6751DFF8F37D}" type="sibTrans" cxnId="{E594BAFE-FEA3-4CEF-B19D-BAE2645C118B}">
      <dgm:prSet/>
      <dgm:spPr/>
      <dgm:t>
        <a:bodyPr/>
        <a:lstStyle/>
        <a:p>
          <a:pPr rtl="1"/>
          <a:endParaRPr lang="ar-SA"/>
        </a:p>
      </dgm:t>
    </dgm:pt>
    <dgm:pt modelId="{7BBE89C5-138A-4512-AEE5-D5786926BBBD}">
      <dgm:prSet custT="1"/>
      <dgm:spPr/>
      <dgm:t>
        <a:bodyPr/>
        <a:lstStyle/>
        <a:p>
          <a:pPr rtl="1"/>
          <a:r>
            <a:rPr lang="ar-SA" sz="1200" dirty="0" smtClean="0"/>
            <a:t>تحديد مستوى النشاط: بناء على نقطة التعادل بالوحدات بحيث تقع في منتصف الفترة.</a:t>
          </a:r>
          <a:endParaRPr lang="ar-SA" sz="1200" dirty="0"/>
        </a:p>
      </dgm:t>
    </dgm:pt>
    <dgm:pt modelId="{46054592-F405-46EB-B8DA-664218D7566B}" type="parTrans" cxnId="{FD10E534-01B8-419C-BDEE-FA7E1DF76362}">
      <dgm:prSet/>
      <dgm:spPr/>
      <dgm:t>
        <a:bodyPr/>
        <a:lstStyle/>
        <a:p>
          <a:pPr rtl="1"/>
          <a:endParaRPr lang="ar-SA"/>
        </a:p>
      </dgm:t>
    </dgm:pt>
    <dgm:pt modelId="{41F558A3-8A8D-4F70-AE94-C48DCC78A976}" type="sibTrans" cxnId="{FD10E534-01B8-419C-BDEE-FA7E1DF76362}">
      <dgm:prSet/>
      <dgm:spPr/>
      <dgm:t>
        <a:bodyPr/>
        <a:lstStyle/>
        <a:p>
          <a:pPr rtl="1"/>
          <a:endParaRPr lang="ar-SA"/>
        </a:p>
      </dgm:t>
    </dgm:pt>
    <dgm:pt modelId="{FDB59DE1-B7A1-45FF-965F-A7C5F01FF537}">
      <dgm:prSet custT="1"/>
      <dgm:spPr/>
      <dgm:t>
        <a:bodyPr/>
        <a:lstStyle/>
        <a:p>
          <a:pPr rtl="1"/>
          <a:r>
            <a:rPr lang="ar-SA" sz="1200" dirty="0" smtClean="0"/>
            <a:t>سلسة بيانات التكاليف الثابتة: واحدة لكافة مستويات النشاط (تثبيت الخلية).</a:t>
          </a:r>
          <a:endParaRPr lang="ar-SA" sz="1200" dirty="0"/>
        </a:p>
      </dgm:t>
    </dgm:pt>
    <dgm:pt modelId="{9A420006-2E66-4A2C-B6DF-7C8264E5651D}" type="parTrans" cxnId="{7B175E9D-DD90-40D4-A02A-9D65DE58DBF0}">
      <dgm:prSet/>
      <dgm:spPr/>
      <dgm:t>
        <a:bodyPr/>
        <a:lstStyle/>
        <a:p>
          <a:pPr rtl="1"/>
          <a:endParaRPr lang="ar-SA"/>
        </a:p>
      </dgm:t>
    </dgm:pt>
    <dgm:pt modelId="{31468A6F-5C85-4622-97A6-5B19E4EFF3B7}" type="sibTrans" cxnId="{7B175E9D-DD90-40D4-A02A-9D65DE58DBF0}">
      <dgm:prSet/>
      <dgm:spPr/>
      <dgm:t>
        <a:bodyPr/>
        <a:lstStyle/>
        <a:p>
          <a:pPr rtl="1"/>
          <a:endParaRPr lang="ar-SA"/>
        </a:p>
      </dgm:t>
    </dgm:pt>
    <dgm:pt modelId="{6A8281B8-5964-43BC-9CD5-5D31AB3A301D}">
      <dgm:prSet custT="1"/>
      <dgm:spPr/>
      <dgm:t>
        <a:bodyPr/>
        <a:lstStyle/>
        <a:p>
          <a:pPr rtl="1"/>
          <a:r>
            <a:rPr lang="ar-SA" sz="1200" dirty="0" smtClean="0"/>
            <a:t>سلسلة بيانات التكاليف المتغيرة: مستوى النشاط × التكلفة </a:t>
          </a:r>
          <a:r>
            <a:rPr lang="ar-SA" sz="1200" dirty="0" err="1" smtClean="0"/>
            <a:t>م</a:t>
          </a:r>
          <a:r>
            <a:rPr lang="ar-SA" sz="1200" dirty="0" smtClean="0"/>
            <a:t> للوحدة (تثبيت الخلية).</a:t>
          </a:r>
          <a:endParaRPr lang="ar-SA" sz="1200" dirty="0"/>
        </a:p>
      </dgm:t>
    </dgm:pt>
    <dgm:pt modelId="{C39BB605-F8C6-4F50-B605-5E8BB3C7E464}" type="parTrans" cxnId="{D95DA0BC-192A-41AC-AFDE-0751B9282EDB}">
      <dgm:prSet/>
      <dgm:spPr/>
      <dgm:t>
        <a:bodyPr/>
        <a:lstStyle/>
        <a:p>
          <a:pPr rtl="1"/>
          <a:endParaRPr lang="ar-SA"/>
        </a:p>
      </dgm:t>
    </dgm:pt>
    <dgm:pt modelId="{FF9F5589-765D-4BE7-AC3F-15ADF454549E}" type="sibTrans" cxnId="{D95DA0BC-192A-41AC-AFDE-0751B9282EDB}">
      <dgm:prSet/>
      <dgm:spPr/>
      <dgm:t>
        <a:bodyPr/>
        <a:lstStyle/>
        <a:p>
          <a:pPr rtl="1"/>
          <a:endParaRPr lang="ar-SA"/>
        </a:p>
      </dgm:t>
    </dgm:pt>
    <dgm:pt modelId="{9F36607F-639D-45DB-AFB3-FC10D98D4A97}">
      <dgm:prSet custT="1"/>
      <dgm:spPr/>
      <dgm:t>
        <a:bodyPr/>
        <a:lstStyle/>
        <a:p>
          <a:pPr rtl="1"/>
          <a:r>
            <a:rPr lang="ar-SA" sz="1200" dirty="0" smtClean="0"/>
            <a:t>إجمالي التكاليف: التكاليف الثابتة +  التكاليف المتغيرة.</a:t>
          </a:r>
          <a:endParaRPr lang="ar-SA" sz="1200" dirty="0"/>
        </a:p>
      </dgm:t>
    </dgm:pt>
    <dgm:pt modelId="{7DD82F91-2ED5-4F08-AF56-9B35D656846D}" type="parTrans" cxnId="{6076FBE9-3ECE-4085-8585-BADD4F74005E}">
      <dgm:prSet/>
      <dgm:spPr/>
      <dgm:t>
        <a:bodyPr/>
        <a:lstStyle/>
        <a:p>
          <a:pPr rtl="1"/>
          <a:endParaRPr lang="ar-SA"/>
        </a:p>
      </dgm:t>
    </dgm:pt>
    <dgm:pt modelId="{F9D469A2-1034-489E-B52F-CB169087EB89}" type="sibTrans" cxnId="{6076FBE9-3ECE-4085-8585-BADD4F74005E}">
      <dgm:prSet/>
      <dgm:spPr/>
      <dgm:t>
        <a:bodyPr/>
        <a:lstStyle/>
        <a:p>
          <a:pPr rtl="1"/>
          <a:endParaRPr lang="ar-SA"/>
        </a:p>
      </dgm:t>
    </dgm:pt>
    <dgm:pt modelId="{43153759-406B-4ACE-B865-20016C50303A}">
      <dgm:prSet custT="1"/>
      <dgm:spPr/>
      <dgm:t>
        <a:bodyPr/>
        <a:lstStyle/>
        <a:p>
          <a:pPr rtl="1"/>
          <a:r>
            <a:rPr lang="ar-SA" sz="1200" dirty="0" smtClean="0"/>
            <a:t>إجمالي الإيرادات: مستوى النشاط × سعر البيع (تثبيت الخلية).</a:t>
          </a:r>
          <a:endParaRPr lang="ar-SA" sz="1200" dirty="0"/>
        </a:p>
      </dgm:t>
    </dgm:pt>
    <dgm:pt modelId="{EC278664-8257-4281-9ACC-6FBA1B6AC804}" type="parTrans" cxnId="{73908783-9D24-499B-B430-EB915A3CC346}">
      <dgm:prSet/>
      <dgm:spPr/>
      <dgm:t>
        <a:bodyPr/>
        <a:lstStyle/>
        <a:p>
          <a:pPr rtl="1"/>
          <a:endParaRPr lang="ar-SA"/>
        </a:p>
      </dgm:t>
    </dgm:pt>
    <dgm:pt modelId="{778FB2AB-D601-4B9A-B39D-E32D44D7AF53}" type="sibTrans" cxnId="{73908783-9D24-499B-B430-EB915A3CC346}">
      <dgm:prSet/>
      <dgm:spPr/>
      <dgm:t>
        <a:bodyPr/>
        <a:lstStyle/>
        <a:p>
          <a:pPr rtl="1"/>
          <a:endParaRPr lang="ar-SA"/>
        </a:p>
      </dgm:t>
    </dgm:pt>
    <dgm:pt modelId="{07FB8B72-4491-463F-A269-DEBE83378B78}">
      <dgm:prSet custT="1"/>
      <dgm:spPr/>
      <dgm:t>
        <a:bodyPr/>
        <a:lstStyle/>
        <a:p>
          <a:pPr rtl="1"/>
          <a:r>
            <a:rPr lang="ar-SA" sz="1200" dirty="0" smtClean="0"/>
            <a:t>الربح (الخسارة)= إجمالي الإيرادات- إجمالي التكاليف.</a:t>
          </a:r>
          <a:endParaRPr lang="ar-SA" sz="1200" dirty="0"/>
        </a:p>
      </dgm:t>
    </dgm:pt>
    <dgm:pt modelId="{E005E482-5CE5-4D32-BE85-83224E34CC18}" type="parTrans" cxnId="{1DB2220F-0D67-431E-96EC-3C115E01A33A}">
      <dgm:prSet/>
      <dgm:spPr/>
      <dgm:t>
        <a:bodyPr/>
        <a:lstStyle/>
        <a:p>
          <a:pPr rtl="1"/>
          <a:endParaRPr lang="ar-SA"/>
        </a:p>
      </dgm:t>
    </dgm:pt>
    <dgm:pt modelId="{45C11C3F-BB7D-449F-AA0C-46E7FAA1D99D}" type="sibTrans" cxnId="{1DB2220F-0D67-431E-96EC-3C115E01A33A}">
      <dgm:prSet/>
      <dgm:spPr/>
      <dgm:t>
        <a:bodyPr/>
        <a:lstStyle/>
        <a:p>
          <a:pPr rtl="1"/>
          <a:endParaRPr lang="ar-SA"/>
        </a:p>
      </dgm:t>
    </dgm:pt>
    <dgm:pt modelId="{FB6A8291-5D7E-4456-9B32-824E84317454}" type="pres">
      <dgm:prSet presAssocID="{6CBAB586-87A3-4BB5-A63F-1767336BAF5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25C29C8-38E8-458F-883D-39AD28AD5646}" type="pres">
      <dgm:prSet presAssocID="{84F48F02-F28A-44F5-877B-0D2B6702C086}" presName="linNode" presStyleCnt="0"/>
      <dgm:spPr/>
    </dgm:pt>
    <dgm:pt modelId="{21CE78F5-7BFF-46D4-B925-0A4555324AF2}" type="pres">
      <dgm:prSet presAssocID="{84F48F02-F28A-44F5-877B-0D2B6702C08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82C049-E65F-4E3F-B4DC-E4F2A0712E87}" type="pres">
      <dgm:prSet presAssocID="{84F48F02-F28A-44F5-877B-0D2B6702C08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F85BEFB-A674-449D-8D20-1D2441846F1C}" type="pres">
      <dgm:prSet presAssocID="{EE209590-B76A-41DF-BFDC-4613016B12D7}" presName="sp" presStyleCnt="0"/>
      <dgm:spPr/>
    </dgm:pt>
    <dgm:pt modelId="{12B0390E-CB0D-43C1-AB6C-32E3AF39D6E9}" type="pres">
      <dgm:prSet presAssocID="{F1FECF57-DA7A-493F-9645-9DC6BBB12535}" presName="linNode" presStyleCnt="0"/>
      <dgm:spPr/>
    </dgm:pt>
    <dgm:pt modelId="{6FF99444-5108-47A0-A62A-31A05CC66B4E}" type="pres">
      <dgm:prSet presAssocID="{F1FECF57-DA7A-493F-9645-9DC6BBB1253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89196F-9462-47FA-A699-0D6839D6F7FC}" type="pres">
      <dgm:prSet presAssocID="{F1FECF57-DA7A-493F-9645-9DC6BBB1253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0DA3F2-8365-45BC-98D8-BC6A774CF200}" type="pres">
      <dgm:prSet presAssocID="{DC02AA41-9743-42B6-83CF-2223378C2309}" presName="sp" presStyleCnt="0"/>
      <dgm:spPr/>
    </dgm:pt>
    <dgm:pt modelId="{9F2C6132-7F85-4545-B29B-691D7D3430ED}" type="pres">
      <dgm:prSet presAssocID="{EAF66DFE-37EF-4C4C-B5A8-F184BD535C6A}" presName="linNode" presStyleCnt="0"/>
      <dgm:spPr/>
    </dgm:pt>
    <dgm:pt modelId="{3DEF753C-2419-4CC5-941C-E486C5D15708}" type="pres">
      <dgm:prSet presAssocID="{EAF66DFE-37EF-4C4C-B5A8-F184BD535C6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1AA019-FD05-49DD-9301-3E13566657A0}" type="pres">
      <dgm:prSet presAssocID="{EAF66DFE-37EF-4C4C-B5A8-F184BD535C6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C2D33F-E942-4A72-A80F-291825D394E1}" type="pres">
      <dgm:prSet presAssocID="{CE5C7920-0EEF-4CF6-92D2-167C0CF74743}" presName="sp" presStyleCnt="0"/>
      <dgm:spPr/>
    </dgm:pt>
    <dgm:pt modelId="{432A739A-42CF-43B7-A908-86E1239D6212}" type="pres">
      <dgm:prSet presAssocID="{C318C69B-E170-43A9-812E-76686C464DA3}" presName="linNode" presStyleCnt="0"/>
      <dgm:spPr/>
    </dgm:pt>
    <dgm:pt modelId="{064428C7-8B25-44D5-AC5D-FF036C3233EE}" type="pres">
      <dgm:prSet presAssocID="{C318C69B-E170-43A9-812E-76686C464DA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04F018-ACB2-4299-88CD-8F410B02D5C1}" type="pres">
      <dgm:prSet presAssocID="{C318C69B-E170-43A9-812E-76686C464DA3}" presName="descendantText" presStyleLbl="alignAccFollowNode1" presStyleIdx="3" presStyleCnt="4" custScaleY="1371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DB2220F-0D67-431E-96EC-3C115E01A33A}" srcId="{C318C69B-E170-43A9-812E-76686C464DA3}" destId="{07FB8B72-4491-463F-A269-DEBE83378B78}" srcOrd="5" destOrd="0" parTransId="{E005E482-5CE5-4D32-BE85-83224E34CC18}" sibTransId="{45C11C3F-BB7D-449F-AA0C-46E7FAA1D99D}"/>
    <dgm:cxn modelId="{C2403A38-F283-4BDB-B4C9-21CB8C987FA5}" srcId="{F1FECF57-DA7A-493F-9645-9DC6BBB12535}" destId="{6411ED9F-8C27-4BD2-9A9F-5885B5FDB635}" srcOrd="2" destOrd="0" parTransId="{F86953F4-A251-4165-80B5-1FE57A86A290}" sibTransId="{AF959241-6054-4FCD-9929-F801FF04FBFA}"/>
    <dgm:cxn modelId="{EABF1FDC-2086-4E18-A2F2-D01404D84645}" type="presOf" srcId="{7BBE89C5-138A-4512-AEE5-D5786926BBBD}" destId="{8C04F018-ACB2-4299-88CD-8F410B02D5C1}" srcOrd="0" destOrd="0" presId="urn:microsoft.com/office/officeart/2005/8/layout/vList5"/>
    <dgm:cxn modelId="{9FD917DD-5A33-4070-87F1-E768F7CE7595}" type="presOf" srcId="{9F36607F-639D-45DB-AFB3-FC10D98D4A97}" destId="{8C04F018-ACB2-4299-88CD-8F410B02D5C1}" srcOrd="0" destOrd="3" presId="urn:microsoft.com/office/officeart/2005/8/layout/vList5"/>
    <dgm:cxn modelId="{088D0FB8-C699-4CB3-B07E-A84E6F2E570C}" srcId="{EAF66DFE-37EF-4C4C-B5A8-F184BD535C6A}" destId="{D16B834B-8C00-4F72-90F7-EA078B549606}" srcOrd="0" destOrd="0" parTransId="{DA729E36-1BD8-46FA-94F5-F8F9E0DEEA62}" sibTransId="{F4E9FE7E-5C45-4D20-92AA-80CB50EB554E}"/>
    <dgm:cxn modelId="{2730F11A-CD77-4E3F-AD17-91C383D5BCC8}" srcId="{6CBAB586-87A3-4BB5-A63F-1767336BAF51}" destId="{EAF66DFE-37EF-4C4C-B5A8-F184BD535C6A}" srcOrd="2" destOrd="0" parTransId="{24D42169-0D37-4CDD-A541-6C7F34969991}" sibTransId="{CE5C7920-0EEF-4CF6-92D2-167C0CF74743}"/>
    <dgm:cxn modelId="{A9A37066-0BAB-4FF4-A8F5-FB5FE8790CF2}" srcId="{F1FECF57-DA7A-493F-9645-9DC6BBB12535}" destId="{796A31DC-5316-43C0-8C85-067804C0BBE6}" srcOrd="1" destOrd="0" parTransId="{AC037E0F-20AB-4B00-AB61-51F88B7B1E78}" sibTransId="{3DD1D308-6C73-4B9C-A486-B59095BCBFEC}"/>
    <dgm:cxn modelId="{A414612F-5F7A-4798-BCAC-7D18C5A888D3}" type="presOf" srcId="{6411ED9F-8C27-4BD2-9A9F-5885B5FDB635}" destId="{0589196F-9462-47FA-A699-0D6839D6F7FC}" srcOrd="0" destOrd="2" presId="urn:microsoft.com/office/officeart/2005/8/layout/vList5"/>
    <dgm:cxn modelId="{91505EF8-6BB7-4D07-9277-5A365EFEA29E}" type="presOf" srcId="{07FB8B72-4491-463F-A269-DEBE83378B78}" destId="{8C04F018-ACB2-4299-88CD-8F410B02D5C1}" srcOrd="0" destOrd="5" presId="urn:microsoft.com/office/officeart/2005/8/layout/vList5"/>
    <dgm:cxn modelId="{F1204C02-183F-43A7-81C9-6F28F0A45306}" type="presOf" srcId="{D16B834B-8C00-4F72-90F7-EA078B549606}" destId="{171AA019-FD05-49DD-9301-3E13566657A0}" srcOrd="0" destOrd="0" presId="urn:microsoft.com/office/officeart/2005/8/layout/vList5"/>
    <dgm:cxn modelId="{D7899F73-096D-483F-92F7-1A374405D07E}" type="presOf" srcId="{84F48F02-F28A-44F5-877B-0D2B6702C086}" destId="{21CE78F5-7BFF-46D4-B925-0A4555324AF2}" srcOrd="0" destOrd="0" presId="urn:microsoft.com/office/officeart/2005/8/layout/vList5"/>
    <dgm:cxn modelId="{8BEA5188-5D7C-4EA6-A817-353DF745DA75}" srcId="{F1FECF57-DA7A-493F-9645-9DC6BBB12535}" destId="{250977B4-88AB-44DB-860F-1926E6927DD0}" srcOrd="0" destOrd="0" parTransId="{FC59E26C-0E78-4DE2-AC38-4E8372CD222D}" sibTransId="{973B5EA5-33A6-4DFE-8446-0A2FA4B32520}"/>
    <dgm:cxn modelId="{D354EF7F-4DE5-43E1-AC13-98D2F1AF1AE1}" srcId="{6CBAB586-87A3-4BB5-A63F-1767336BAF51}" destId="{84F48F02-F28A-44F5-877B-0D2B6702C086}" srcOrd="0" destOrd="0" parTransId="{CF83E66E-12A1-40D4-9511-8DA18EC7CBBD}" sibTransId="{EE209590-B76A-41DF-BFDC-4613016B12D7}"/>
    <dgm:cxn modelId="{8365B8C2-4004-4877-A3D9-9B2E66F128E9}" type="presOf" srcId="{250977B4-88AB-44DB-860F-1926E6927DD0}" destId="{0589196F-9462-47FA-A699-0D6839D6F7FC}" srcOrd="0" destOrd="0" presId="urn:microsoft.com/office/officeart/2005/8/layout/vList5"/>
    <dgm:cxn modelId="{EA27BBF6-4A24-4466-8D29-9944E176EB6B}" type="presOf" srcId="{43153759-406B-4ACE-B865-20016C50303A}" destId="{8C04F018-ACB2-4299-88CD-8F410B02D5C1}" srcOrd="0" destOrd="4" presId="urn:microsoft.com/office/officeart/2005/8/layout/vList5"/>
    <dgm:cxn modelId="{E594BAFE-FEA3-4CEF-B19D-BAE2645C118B}" srcId="{6CBAB586-87A3-4BB5-A63F-1767336BAF51}" destId="{C318C69B-E170-43A9-812E-76686C464DA3}" srcOrd="3" destOrd="0" parTransId="{4CF1A4F5-DC0E-4DD8-BCD3-8EE839EAE8DB}" sibTransId="{3548B874-6EA1-4202-A80C-6751DFF8F37D}"/>
    <dgm:cxn modelId="{AE5A6BC9-1178-4F52-803D-A516E66A5E46}" type="presOf" srcId="{7A9B0B6B-6895-4705-B182-494504BBD440}" destId="{FA82C049-E65F-4E3F-B4DC-E4F2A0712E87}" srcOrd="0" destOrd="1" presId="urn:microsoft.com/office/officeart/2005/8/layout/vList5"/>
    <dgm:cxn modelId="{7B175E9D-DD90-40D4-A02A-9D65DE58DBF0}" srcId="{C318C69B-E170-43A9-812E-76686C464DA3}" destId="{FDB59DE1-B7A1-45FF-965F-A7C5F01FF537}" srcOrd="1" destOrd="0" parTransId="{9A420006-2E66-4A2C-B6DF-7C8264E5651D}" sibTransId="{31468A6F-5C85-4622-97A6-5B19E4EFF3B7}"/>
    <dgm:cxn modelId="{EA989653-870B-4805-BFE0-DDD79BB36110}" type="presOf" srcId="{EAF66DFE-37EF-4C4C-B5A8-F184BD535C6A}" destId="{3DEF753C-2419-4CC5-941C-E486C5D15708}" srcOrd="0" destOrd="0" presId="urn:microsoft.com/office/officeart/2005/8/layout/vList5"/>
    <dgm:cxn modelId="{73908783-9D24-499B-B430-EB915A3CC346}" srcId="{C318C69B-E170-43A9-812E-76686C464DA3}" destId="{43153759-406B-4ACE-B865-20016C50303A}" srcOrd="4" destOrd="0" parTransId="{EC278664-8257-4281-9ACC-6FBA1B6AC804}" sibTransId="{778FB2AB-D601-4B9A-B39D-E32D44D7AF53}"/>
    <dgm:cxn modelId="{0081A515-DAE8-4065-876B-505675317AD3}" srcId="{6CBAB586-87A3-4BB5-A63F-1767336BAF51}" destId="{F1FECF57-DA7A-493F-9645-9DC6BBB12535}" srcOrd="1" destOrd="0" parTransId="{AB49FAB0-AF84-40A9-8FF6-E5C11FA980E7}" sibTransId="{DC02AA41-9743-42B6-83CF-2223378C2309}"/>
    <dgm:cxn modelId="{6076FBE9-3ECE-4085-8585-BADD4F74005E}" srcId="{C318C69B-E170-43A9-812E-76686C464DA3}" destId="{9F36607F-639D-45DB-AFB3-FC10D98D4A97}" srcOrd="3" destOrd="0" parTransId="{7DD82F91-2ED5-4F08-AF56-9B35D656846D}" sibTransId="{F9D469A2-1034-489E-B52F-CB169087EB89}"/>
    <dgm:cxn modelId="{D95DA0BC-192A-41AC-AFDE-0751B9282EDB}" srcId="{C318C69B-E170-43A9-812E-76686C464DA3}" destId="{6A8281B8-5964-43BC-9CD5-5D31AB3A301D}" srcOrd="2" destOrd="0" parTransId="{C39BB605-F8C6-4F50-B605-5E8BB3C7E464}" sibTransId="{FF9F5589-765D-4BE7-AC3F-15ADF454549E}"/>
    <dgm:cxn modelId="{41BBEC81-AD83-44BC-A09C-E9D09FF50830}" type="presOf" srcId="{6A8281B8-5964-43BC-9CD5-5D31AB3A301D}" destId="{8C04F018-ACB2-4299-88CD-8F410B02D5C1}" srcOrd="0" destOrd="2" presId="urn:microsoft.com/office/officeart/2005/8/layout/vList5"/>
    <dgm:cxn modelId="{AF6DDDA7-6FDA-441E-84CD-24085A39026D}" type="presOf" srcId="{6CBAB586-87A3-4BB5-A63F-1767336BAF51}" destId="{FB6A8291-5D7E-4456-9B32-824E84317454}" srcOrd="0" destOrd="0" presId="urn:microsoft.com/office/officeart/2005/8/layout/vList5"/>
    <dgm:cxn modelId="{1A47F742-1008-4FCE-81AE-A356C606D74A}" type="presOf" srcId="{D12BBF1F-DF6F-4B62-AF92-0F7014376F80}" destId="{FA82C049-E65F-4E3F-B4DC-E4F2A0712E87}" srcOrd="0" destOrd="0" presId="urn:microsoft.com/office/officeart/2005/8/layout/vList5"/>
    <dgm:cxn modelId="{FD10E534-01B8-419C-BDEE-FA7E1DF76362}" srcId="{C318C69B-E170-43A9-812E-76686C464DA3}" destId="{7BBE89C5-138A-4512-AEE5-D5786926BBBD}" srcOrd="0" destOrd="0" parTransId="{46054592-F405-46EB-B8DA-664218D7566B}" sibTransId="{41F558A3-8A8D-4F70-AE94-C48DCC78A976}"/>
    <dgm:cxn modelId="{C689720F-ACE6-4BDC-B0E8-02C6522456A4}" type="presOf" srcId="{FDB59DE1-B7A1-45FF-965F-A7C5F01FF537}" destId="{8C04F018-ACB2-4299-88CD-8F410B02D5C1}" srcOrd="0" destOrd="1" presId="urn:microsoft.com/office/officeart/2005/8/layout/vList5"/>
    <dgm:cxn modelId="{CA1F71DB-624B-4DE6-A91F-7DB4FBBD7F73}" type="presOf" srcId="{C318C69B-E170-43A9-812E-76686C464DA3}" destId="{064428C7-8B25-44D5-AC5D-FF036C3233EE}" srcOrd="0" destOrd="0" presId="urn:microsoft.com/office/officeart/2005/8/layout/vList5"/>
    <dgm:cxn modelId="{347DD287-3164-4C8D-BF68-C18FDC63AD9E}" srcId="{84F48F02-F28A-44F5-877B-0D2B6702C086}" destId="{7A9B0B6B-6895-4705-B182-494504BBD440}" srcOrd="1" destOrd="0" parTransId="{E494FEB1-4B57-47F4-A148-A9B37E55A470}" sibTransId="{56BA30E0-DBF2-4C02-BB1B-7067B518ADB4}"/>
    <dgm:cxn modelId="{3BF4891C-E3E2-4EB3-A521-FD0FC98B9895}" type="presOf" srcId="{796A31DC-5316-43C0-8C85-067804C0BBE6}" destId="{0589196F-9462-47FA-A699-0D6839D6F7FC}" srcOrd="0" destOrd="1" presId="urn:microsoft.com/office/officeart/2005/8/layout/vList5"/>
    <dgm:cxn modelId="{DC985177-D7C3-4250-A4D2-DDA0170D56BB}" srcId="{84F48F02-F28A-44F5-877B-0D2B6702C086}" destId="{D12BBF1F-DF6F-4B62-AF92-0F7014376F80}" srcOrd="0" destOrd="0" parTransId="{316A02B1-2B9B-4DC5-8CEB-A2EB4516CC32}" sibTransId="{95121658-0ECB-4691-B292-55F10DC0BD2D}"/>
    <dgm:cxn modelId="{AF381D91-3EFD-49B5-8093-EE1AF3D419BE}" type="presOf" srcId="{F1FECF57-DA7A-493F-9645-9DC6BBB12535}" destId="{6FF99444-5108-47A0-A62A-31A05CC66B4E}" srcOrd="0" destOrd="0" presId="urn:microsoft.com/office/officeart/2005/8/layout/vList5"/>
    <dgm:cxn modelId="{4CD5A432-F2DA-4536-9555-A4ABF58983F1}" type="presParOf" srcId="{FB6A8291-5D7E-4456-9B32-824E84317454}" destId="{325C29C8-38E8-458F-883D-39AD28AD5646}" srcOrd="0" destOrd="0" presId="urn:microsoft.com/office/officeart/2005/8/layout/vList5"/>
    <dgm:cxn modelId="{6D58B12C-B885-4FA6-A817-F77CDB6511AA}" type="presParOf" srcId="{325C29C8-38E8-458F-883D-39AD28AD5646}" destId="{21CE78F5-7BFF-46D4-B925-0A4555324AF2}" srcOrd="0" destOrd="0" presId="urn:microsoft.com/office/officeart/2005/8/layout/vList5"/>
    <dgm:cxn modelId="{B78B6C34-3E5F-4C18-AA64-891EBCD1CAA9}" type="presParOf" srcId="{325C29C8-38E8-458F-883D-39AD28AD5646}" destId="{FA82C049-E65F-4E3F-B4DC-E4F2A0712E87}" srcOrd="1" destOrd="0" presId="urn:microsoft.com/office/officeart/2005/8/layout/vList5"/>
    <dgm:cxn modelId="{BB151907-2BD4-4AEA-BCEF-677FCE507FE4}" type="presParOf" srcId="{FB6A8291-5D7E-4456-9B32-824E84317454}" destId="{CF85BEFB-A674-449D-8D20-1D2441846F1C}" srcOrd="1" destOrd="0" presId="urn:microsoft.com/office/officeart/2005/8/layout/vList5"/>
    <dgm:cxn modelId="{D91D8C32-BB46-46F3-8AAC-7791C59CD813}" type="presParOf" srcId="{FB6A8291-5D7E-4456-9B32-824E84317454}" destId="{12B0390E-CB0D-43C1-AB6C-32E3AF39D6E9}" srcOrd="2" destOrd="0" presId="urn:microsoft.com/office/officeart/2005/8/layout/vList5"/>
    <dgm:cxn modelId="{B74D50FE-49D8-4D62-BE8C-9F840CDCA3A1}" type="presParOf" srcId="{12B0390E-CB0D-43C1-AB6C-32E3AF39D6E9}" destId="{6FF99444-5108-47A0-A62A-31A05CC66B4E}" srcOrd="0" destOrd="0" presId="urn:microsoft.com/office/officeart/2005/8/layout/vList5"/>
    <dgm:cxn modelId="{A3014CBE-080D-4FFB-A4DF-8B4C242B0522}" type="presParOf" srcId="{12B0390E-CB0D-43C1-AB6C-32E3AF39D6E9}" destId="{0589196F-9462-47FA-A699-0D6839D6F7FC}" srcOrd="1" destOrd="0" presId="urn:microsoft.com/office/officeart/2005/8/layout/vList5"/>
    <dgm:cxn modelId="{16EE24E5-FB9B-48DA-9FF3-20BB3B8B874D}" type="presParOf" srcId="{FB6A8291-5D7E-4456-9B32-824E84317454}" destId="{580DA3F2-8365-45BC-98D8-BC6A774CF200}" srcOrd="3" destOrd="0" presId="urn:microsoft.com/office/officeart/2005/8/layout/vList5"/>
    <dgm:cxn modelId="{579D5562-22E1-4A83-AEFD-63066A50F654}" type="presParOf" srcId="{FB6A8291-5D7E-4456-9B32-824E84317454}" destId="{9F2C6132-7F85-4545-B29B-691D7D3430ED}" srcOrd="4" destOrd="0" presId="urn:microsoft.com/office/officeart/2005/8/layout/vList5"/>
    <dgm:cxn modelId="{4F862ED9-024C-4CC4-82FF-A040C6BA5B00}" type="presParOf" srcId="{9F2C6132-7F85-4545-B29B-691D7D3430ED}" destId="{3DEF753C-2419-4CC5-941C-E486C5D15708}" srcOrd="0" destOrd="0" presId="urn:microsoft.com/office/officeart/2005/8/layout/vList5"/>
    <dgm:cxn modelId="{46FB9E95-E9B2-4898-8C41-DBABDEC6F806}" type="presParOf" srcId="{9F2C6132-7F85-4545-B29B-691D7D3430ED}" destId="{171AA019-FD05-49DD-9301-3E13566657A0}" srcOrd="1" destOrd="0" presId="urn:microsoft.com/office/officeart/2005/8/layout/vList5"/>
    <dgm:cxn modelId="{6F5FE6F5-5E8F-477A-A1C0-F3EFC2697BB1}" type="presParOf" srcId="{FB6A8291-5D7E-4456-9B32-824E84317454}" destId="{82C2D33F-E942-4A72-A80F-291825D394E1}" srcOrd="5" destOrd="0" presId="urn:microsoft.com/office/officeart/2005/8/layout/vList5"/>
    <dgm:cxn modelId="{CC766DA7-C778-4A27-8D2E-BE9A3B3379B2}" type="presParOf" srcId="{FB6A8291-5D7E-4456-9B32-824E84317454}" destId="{432A739A-42CF-43B7-A908-86E1239D6212}" srcOrd="6" destOrd="0" presId="urn:microsoft.com/office/officeart/2005/8/layout/vList5"/>
    <dgm:cxn modelId="{B5F34FAD-9528-4703-B8A5-FFB63C8364C1}" type="presParOf" srcId="{432A739A-42CF-43B7-A908-86E1239D6212}" destId="{064428C7-8B25-44D5-AC5D-FF036C3233EE}" srcOrd="0" destOrd="0" presId="urn:microsoft.com/office/officeart/2005/8/layout/vList5"/>
    <dgm:cxn modelId="{CAD8B415-A4EA-4B31-9681-F9E6BC870449}" type="presParOf" srcId="{432A739A-42CF-43B7-A908-86E1239D6212}" destId="{8C04F018-ACB2-4299-88CD-8F410B02D5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F0A92-7C47-48E3-B427-87D092D789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4315537-D00B-42E4-8B70-EBB1D20C3AC4}">
      <dgm:prSet phldrT="[Text]"/>
      <dgm:spPr/>
      <dgm:t>
        <a:bodyPr/>
        <a:lstStyle/>
        <a:p>
          <a:pPr rtl="1"/>
          <a:r>
            <a:rPr lang="ar-SA" dirty="0" smtClean="0"/>
            <a:t>تحديد سلاسل البيانات</a:t>
          </a:r>
          <a:endParaRPr lang="ar-SA" dirty="0"/>
        </a:p>
      </dgm:t>
    </dgm:pt>
    <dgm:pt modelId="{082C54A9-095C-4659-A560-344A53B24DBA}" type="parTrans" cxnId="{D679F3DF-073A-4D75-8721-73C05CC84BAD}">
      <dgm:prSet/>
      <dgm:spPr/>
      <dgm:t>
        <a:bodyPr/>
        <a:lstStyle/>
        <a:p>
          <a:pPr rtl="1"/>
          <a:endParaRPr lang="ar-SA"/>
        </a:p>
      </dgm:t>
    </dgm:pt>
    <dgm:pt modelId="{A485EEC7-89D9-4588-9311-0D250ECB6B90}" type="sibTrans" cxnId="{D679F3DF-073A-4D75-8721-73C05CC84BAD}">
      <dgm:prSet/>
      <dgm:spPr/>
      <dgm:t>
        <a:bodyPr/>
        <a:lstStyle/>
        <a:p>
          <a:pPr rtl="1"/>
          <a:endParaRPr lang="ar-SA"/>
        </a:p>
      </dgm:t>
    </dgm:pt>
    <dgm:pt modelId="{31D2CD31-8941-40FA-BF3B-FBE0F063DDC0}">
      <dgm:prSet phldrT="[Text]" custT="1"/>
      <dgm:spPr/>
      <dgm:t>
        <a:bodyPr/>
        <a:lstStyle/>
        <a:p>
          <a:pPr rtl="1"/>
          <a:r>
            <a:rPr lang="ar-SA" sz="1400" b="1" dirty="0" smtClean="0"/>
            <a:t>إجمالي الإيرادات.</a:t>
          </a:r>
          <a:endParaRPr lang="ar-SA" sz="1400" b="1" dirty="0"/>
        </a:p>
      </dgm:t>
    </dgm:pt>
    <dgm:pt modelId="{C7748D32-253D-4470-9EEC-3D60EC86BFF4}" type="parTrans" cxnId="{965A4FB1-BFCF-42B2-B3DE-D13BA78D648C}">
      <dgm:prSet/>
      <dgm:spPr/>
      <dgm:t>
        <a:bodyPr/>
        <a:lstStyle/>
        <a:p>
          <a:pPr rtl="1"/>
          <a:endParaRPr lang="ar-SA"/>
        </a:p>
      </dgm:t>
    </dgm:pt>
    <dgm:pt modelId="{9C5685EE-9CB1-4F77-BCE0-3302E812C198}" type="sibTrans" cxnId="{965A4FB1-BFCF-42B2-B3DE-D13BA78D648C}">
      <dgm:prSet/>
      <dgm:spPr/>
      <dgm:t>
        <a:bodyPr/>
        <a:lstStyle/>
        <a:p>
          <a:pPr rtl="1"/>
          <a:endParaRPr lang="ar-SA"/>
        </a:p>
      </dgm:t>
    </dgm:pt>
    <dgm:pt modelId="{FE38E8C7-F3A3-4FDE-95F3-896ABC71DE32}">
      <dgm:prSet phldrT="[Text]" custT="1"/>
      <dgm:spPr/>
      <dgm:t>
        <a:bodyPr/>
        <a:lstStyle/>
        <a:p>
          <a:pPr rtl="1"/>
          <a:r>
            <a:rPr lang="ar-SA" sz="1400" b="1" dirty="0" smtClean="0"/>
            <a:t>إجمالي التكاليف.</a:t>
          </a:r>
          <a:endParaRPr lang="ar-SA" sz="1400" b="1" dirty="0"/>
        </a:p>
      </dgm:t>
    </dgm:pt>
    <dgm:pt modelId="{3A54888B-568A-4E6D-98FC-5D487466BB1C}" type="parTrans" cxnId="{8F557AB4-08AB-4A4B-9D11-77A3D6A688A4}">
      <dgm:prSet/>
      <dgm:spPr/>
      <dgm:t>
        <a:bodyPr/>
        <a:lstStyle/>
        <a:p>
          <a:pPr rtl="1"/>
          <a:endParaRPr lang="ar-SA"/>
        </a:p>
      </dgm:t>
    </dgm:pt>
    <dgm:pt modelId="{F6B4B863-642A-4A69-A6BB-DF6DD448197B}" type="sibTrans" cxnId="{8F557AB4-08AB-4A4B-9D11-77A3D6A688A4}">
      <dgm:prSet/>
      <dgm:spPr/>
      <dgm:t>
        <a:bodyPr/>
        <a:lstStyle/>
        <a:p>
          <a:pPr rtl="1"/>
          <a:endParaRPr lang="ar-SA"/>
        </a:p>
      </dgm:t>
    </dgm:pt>
    <dgm:pt modelId="{B50411DC-8D1A-4B42-9C62-A101271FD74C}">
      <dgm:prSet phldrT="[Text]"/>
      <dgm:spPr/>
      <dgm:t>
        <a:bodyPr/>
        <a:lstStyle/>
        <a:p>
          <a:pPr rtl="1"/>
          <a:r>
            <a:rPr lang="ar-SA" dirty="0" smtClean="0"/>
            <a:t>اختيار نوع التخطيط</a:t>
          </a:r>
          <a:endParaRPr lang="ar-SA" dirty="0"/>
        </a:p>
      </dgm:t>
    </dgm:pt>
    <dgm:pt modelId="{2056BFA7-7D81-4920-93E5-6ED54C065E09}" type="parTrans" cxnId="{A94D5529-7045-4308-97D8-0AD1D0408D1A}">
      <dgm:prSet/>
      <dgm:spPr/>
      <dgm:t>
        <a:bodyPr/>
        <a:lstStyle/>
        <a:p>
          <a:pPr rtl="1"/>
          <a:endParaRPr lang="ar-SA"/>
        </a:p>
      </dgm:t>
    </dgm:pt>
    <dgm:pt modelId="{C36D9CAE-F1CA-4209-BE8F-78AC7632F1E0}" type="sibTrans" cxnId="{A94D5529-7045-4308-97D8-0AD1D0408D1A}">
      <dgm:prSet/>
      <dgm:spPr/>
      <dgm:t>
        <a:bodyPr/>
        <a:lstStyle/>
        <a:p>
          <a:pPr rtl="1"/>
          <a:endParaRPr lang="ar-SA"/>
        </a:p>
      </dgm:t>
    </dgm:pt>
    <dgm:pt modelId="{2FDD8C15-A7DC-4864-BD32-A820F0C81441}">
      <dgm:prSet phldrT="[Text]" custT="1"/>
      <dgm:spPr/>
      <dgm:t>
        <a:bodyPr/>
        <a:lstStyle/>
        <a:p>
          <a:pPr rtl="1"/>
          <a:r>
            <a:rPr lang="ar-SA" sz="1400" b="1" dirty="0" smtClean="0"/>
            <a:t>النوع: خطي- خطي بعلامات.</a:t>
          </a:r>
          <a:endParaRPr lang="ar-SA" sz="1400" b="1" dirty="0"/>
        </a:p>
      </dgm:t>
    </dgm:pt>
    <dgm:pt modelId="{7D97E170-9251-421F-95E5-AC31AC7BEE03}" type="parTrans" cxnId="{15968EC0-D274-4C7C-BEA2-FC8BF421819B}">
      <dgm:prSet/>
      <dgm:spPr/>
      <dgm:t>
        <a:bodyPr/>
        <a:lstStyle/>
        <a:p>
          <a:pPr rtl="1"/>
          <a:endParaRPr lang="ar-SA"/>
        </a:p>
      </dgm:t>
    </dgm:pt>
    <dgm:pt modelId="{65A140BA-75B2-4F8F-882B-365A73C21653}" type="sibTrans" cxnId="{15968EC0-D274-4C7C-BEA2-FC8BF421819B}">
      <dgm:prSet/>
      <dgm:spPr/>
      <dgm:t>
        <a:bodyPr/>
        <a:lstStyle/>
        <a:p>
          <a:pPr rtl="1"/>
          <a:endParaRPr lang="ar-SA"/>
        </a:p>
      </dgm:t>
    </dgm:pt>
    <dgm:pt modelId="{47F8A44E-8F17-4FE4-B240-359A82F820EB}">
      <dgm:prSet phldrT="[Text]"/>
      <dgm:spPr/>
      <dgm:t>
        <a:bodyPr/>
        <a:lstStyle/>
        <a:p>
          <a:pPr rtl="1"/>
          <a:r>
            <a:rPr lang="ar-SA" dirty="0" smtClean="0"/>
            <a:t>تنسيق الخريطة</a:t>
          </a:r>
          <a:endParaRPr lang="ar-SA" dirty="0"/>
        </a:p>
      </dgm:t>
    </dgm:pt>
    <dgm:pt modelId="{C5D3507D-C6BD-4741-999B-B2152F7E0B6C}" type="parTrans" cxnId="{E61A0DA6-7247-4DA0-93B1-D82FBF3B484A}">
      <dgm:prSet/>
      <dgm:spPr/>
      <dgm:t>
        <a:bodyPr/>
        <a:lstStyle/>
        <a:p>
          <a:pPr rtl="1"/>
          <a:endParaRPr lang="ar-SA"/>
        </a:p>
      </dgm:t>
    </dgm:pt>
    <dgm:pt modelId="{6A90CA34-5E37-465A-8CC5-7D6FD2E4DA31}" type="sibTrans" cxnId="{E61A0DA6-7247-4DA0-93B1-D82FBF3B484A}">
      <dgm:prSet/>
      <dgm:spPr/>
      <dgm:t>
        <a:bodyPr/>
        <a:lstStyle/>
        <a:p>
          <a:pPr rtl="1"/>
          <a:endParaRPr lang="ar-SA"/>
        </a:p>
      </dgm:t>
    </dgm:pt>
    <dgm:pt modelId="{C3716F46-5C31-46AD-AC49-2F0A14227D62}">
      <dgm:prSet phldrT="[Text]" custT="1"/>
      <dgm:spPr/>
      <dgm:t>
        <a:bodyPr/>
        <a:lstStyle/>
        <a:p>
          <a:pPr rtl="1"/>
          <a:r>
            <a:rPr lang="ar-SA" sz="1050" b="1" dirty="0" smtClean="0"/>
            <a:t>تغيير مستوى النشاط: تصميم- تحديد البيانات - تسمية المحور الأفقي (مستويات النشاط).</a:t>
          </a:r>
          <a:endParaRPr lang="ar-SA" sz="1050" b="1" dirty="0"/>
        </a:p>
      </dgm:t>
    </dgm:pt>
    <dgm:pt modelId="{2A66FE7C-4333-458F-9940-8DDD4712447F}" type="parTrans" cxnId="{01424CDF-0847-4A85-B4D2-2A763C9827D3}">
      <dgm:prSet/>
      <dgm:spPr/>
      <dgm:t>
        <a:bodyPr/>
        <a:lstStyle/>
        <a:p>
          <a:pPr rtl="1"/>
          <a:endParaRPr lang="ar-SA"/>
        </a:p>
      </dgm:t>
    </dgm:pt>
    <dgm:pt modelId="{2C876673-F418-41FA-95B1-BFD8862F555B}" type="sibTrans" cxnId="{01424CDF-0847-4A85-B4D2-2A763C9827D3}">
      <dgm:prSet/>
      <dgm:spPr/>
      <dgm:t>
        <a:bodyPr/>
        <a:lstStyle/>
        <a:p>
          <a:pPr rtl="1"/>
          <a:endParaRPr lang="ar-SA"/>
        </a:p>
      </dgm:t>
    </dgm:pt>
    <dgm:pt modelId="{8DF85D5C-197D-4288-9996-A07E8406B45C}">
      <dgm:prSet phldrT="[Text]" custT="1"/>
      <dgm:spPr/>
      <dgm:t>
        <a:bodyPr/>
        <a:lstStyle/>
        <a:p>
          <a:pPr rtl="1"/>
          <a:r>
            <a:rPr lang="ar-SA" sz="1050" b="1" dirty="0" smtClean="0"/>
            <a:t>عنوان المخطط: تخطيط - عنوان المخطط (خريطة التعادل).</a:t>
          </a:r>
          <a:endParaRPr lang="ar-SA" sz="1050" b="1" dirty="0"/>
        </a:p>
      </dgm:t>
    </dgm:pt>
    <dgm:pt modelId="{B449BF7C-807F-484C-9730-8C91C3598507}" type="parTrans" cxnId="{26443B3D-C632-47C7-BB1D-856CF0D91089}">
      <dgm:prSet/>
      <dgm:spPr/>
      <dgm:t>
        <a:bodyPr/>
        <a:lstStyle/>
        <a:p>
          <a:pPr rtl="1"/>
          <a:endParaRPr lang="ar-SA"/>
        </a:p>
      </dgm:t>
    </dgm:pt>
    <dgm:pt modelId="{21D4A552-E3D9-4BF9-85AC-11C832653A63}" type="sibTrans" cxnId="{26443B3D-C632-47C7-BB1D-856CF0D91089}">
      <dgm:prSet/>
      <dgm:spPr/>
      <dgm:t>
        <a:bodyPr/>
        <a:lstStyle/>
        <a:p>
          <a:pPr rtl="1"/>
          <a:endParaRPr lang="ar-SA"/>
        </a:p>
      </dgm:t>
    </dgm:pt>
    <dgm:pt modelId="{D9D780D4-B893-4F7F-83D7-514FFD5B4084}">
      <dgm:prSet phldrT="[Text]" custT="1"/>
      <dgm:spPr/>
      <dgm:t>
        <a:bodyPr/>
        <a:lstStyle/>
        <a:p>
          <a:pPr rtl="1"/>
          <a:r>
            <a:rPr lang="ar-SA" sz="1050" b="1" dirty="0" smtClean="0"/>
            <a:t>عناوين المحاور: تخطيط – عناوين المحاور الأفقي (مستوى النشاط)، المحور العمودي (التكاليف الإيرادات بالريال).</a:t>
          </a:r>
          <a:endParaRPr lang="ar-SA" sz="1050" b="1" dirty="0"/>
        </a:p>
      </dgm:t>
    </dgm:pt>
    <dgm:pt modelId="{D4AEE5C5-1E02-441B-82CB-07E10BC46F4E}" type="parTrans" cxnId="{47F0281B-FA7A-4232-81C4-E13A71A382D2}">
      <dgm:prSet/>
      <dgm:spPr/>
      <dgm:t>
        <a:bodyPr/>
        <a:lstStyle/>
        <a:p>
          <a:pPr rtl="1"/>
          <a:endParaRPr lang="ar-SA"/>
        </a:p>
      </dgm:t>
    </dgm:pt>
    <dgm:pt modelId="{C306035C-37B8-4E30-AFD8-FE3916C0E255}" type="sibTrans" cxnId="{47F0281B-FA7A-4232-81C4-E13A71A382D2}">
      <dgm:prSet/>
      <dgm:spPr/>
      <dgm:t>
        <a:bodyPr/>
        <a:lstStyle/>
        <a:p>
          <a:pPr rtl="1"/>
          <a:endParaRPr lang="ar-SA"/>
        </a:p>
      </dgm:t>
    </dgm:pt>
    <dgm:pt modelId="{3324CAB6-A3C1-484B-89B4-73585379F3EF}" type="pres">
      <dgm:prSet presAssocID="{66EF0A92-7C47-48E3-B427-87D092D789E3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5AB6988-23DE-446E-91B0-F90D7768745E}" type="pres">
      <dgm:prSet presAssocID="{24315537-D00B-42E4-8B70-EBB1D20C3AC4}" presName="composite" presStyleCnt="0"/>
      <dgm:spPr/>
    </dgm:pt>
    <dgm:pt modelId="{306C4B2F-613D-42E0-A086-5F484A27DB24}" type="pres">
      <dgm:prSet presAssocID="{24315537-D00B-42E4-8B70-EBB1D20C3AC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D2E07E-8FA0-4D10-A9EF-202A03365920}" type="pres">
      <dgm:prSet presAssocID="{24315537-D00B-42E4-8B70-EBB1D20C3AC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4B50B7-0E5E-445C-BA28-E7CB79836FF7}" type="pres">
      <dgm:prSet presAssocID="{A485EEC7-89D9-4588-9311-0D250ECB6B90}" presName="sp" presStyleCnt="0"/>
      <dgm:spPr/>
    </dgm:pt>
    <dgm:pt modelId="{BDAF187D-0C20-478A-B7BB-EA7E809F581E}" type="pres">
      <dgm:prSet presAssocID="{B50411DC-8D1A-4B42-9C62-A101271FD74C}" presName="composite" presStyleCnt="0"/>
      <dgm:spPr/>
    </dgm:pt>
    <dgm:pt modelId="{C9802919-AF06-4182-8845-5130DFC16839}" type="pres">
      <dgm:prSet presAssocID="{B50411DC-8D1A-4B42-9C62-A101271FD74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BDC16E-CA13-4058-A5CF-EA7A258153B1}" type="pres">
      <dgm:prSet presAssocID="{B50411DC-8D1A-4B42-9C62-A101271FD74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C91EF-4A7B-4568-87E1-030763E5C8BB}" type="pres">
      <dgm:prSet presAssocID="{C36D9CAE-F1CA-4209-BE8F-78AC7632F1E0}" presName="sp" presStyleCnt="0"/>
      <dgm:spPr/>
    </dgm:pt>
    <dgm:pt modelId="{AE5B2D5E-1BCE-45B8-894B-529EB02D997C}" type="pres">
      <dgm:prSet presAssocID="{47F8A44E-8F17-4FE4-B240-359A82F820EB}" presName="composite" presStyleCnt="0"/>
      <dgm:spPr/>
    </dgm:pt>
    <dgm:pt modelId="{4DF577E9-473D-47A0-A3BD-2CD4E1D83722}" type="pres">
      <dgm:prSet presAssocID="{47F8A44E-8F17-4FE4-B240-359A82F820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833C80-DD95-4146-AAEC-F6188DA6AF51}" type="pres">
      <dgm:prSet presAssocID="{47F8A44E-8F17-4FE4-B240-359A82F820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9505CB3-4B15-4BC8-ADAD-C829573C8889}" type="presOf" srcId="{24315537-D00B-42E4-8B70-EBB1D20C3AC4}" destId="{306C4B2F-613D-42E0-A086-5F484A27DB24}" srcOrd="0" destOrd="0" presId="urn:microsoft.com/office/officeart/2005/8/layout/chevron2"/>
    <dgm:cxn modelId="{8AC5B6D7-38EC-4944-B931-5C3435E3E5E1}" type="presOf" srcId="{2FDD8C15-A7DC-4864-BD32-A820F0C81441}" destId="{84BDC16E-CA13-4058-A5CF-EA7A258153B1}" srcOrd="0" destOrd="0" presId="urn:microsoft.com/office/officeart/2005/8/layout/chevron2"/>
    <dgm:cxn modelId="{0449F61E-BAFA-42F8-9B80-CA18934B1A91}" type="presOf" srcId="{31D2CD31-8941-40FA-BF3B-FBE0F063DDC0}" destId="{81D2E07E-8FA0-4D10-A9EF-202A03365920}" srcOrd="0" destOrd="0" presId="urn:microsoft.com/office/officeart/2005/8/layout/chevron2"/>
    <dgm:cxn modelId="{D679F3DF-073A-4D75-8721-73C05CC84BAD}" srcId="{66EF0A92-7C47-48E3-B427-87D092D789E3}" destId="{24315537-D00B-42E4-8B70-EBB1D20C3AC4}" srcOrd="0" destOrd="0" parTransId="{082C54A9-095C-4659-A560-344A53B24DBA}" sibTransId="{A485EEC7-89D9-4588-9311-0D250ECB6B90}"/>
    <dgm:cxn modelId="{653A6B27-3345-44AA-A6CA-2B627085A258}" type="presOf" srcId="{D9D780D4-B893-4F7F-83D7-514FFD5B4084}" destId="{19833C80-DD95-4146-AAEC-F6188DA6AF51}" srcOrd="0" destOrd="2" presId="urn:microsoft.com/office/officeart/2005/8/layout/chevron2"/>
    <dgm:cxn modelId="{EEB2E177-714A-44D4-830A-0EAE6BD0E545}" type="presOf" srcId="{66EF0A92-7C47-48E3-B427-87D092D789E3}" destId="{3324CAB6-A3C1-484B-89B4-73585379F3EF}" srcOrd="0" destOrd="0" presId="urn:microsoft.com/office/officeart/2005/8/layout/chevron2"/>
    <dgm:cxn modelId="{01424CDF-0847-4A85-B4D2-2A763C9827D3}" srcId="{47F8A44E-8F17-4FE4-B240-359A82F820EB}" destId="{C3716F46-5C31-46AD-AC49-2F0A14227D62}" srcOrd="0" destOrd="0" parTransId="{2A66FE7C-4333-458F-9940-8DDD4712447F}" sibTransId="{2C876673-F418-41FA-95B1-BFD8862F555B}"/>
    <dgm:cxn modelId="{2FD0E776-2702-4E28-B44F-D40E129EA23C}" type="presOf" srcId="{8DF85D5C-197D-4288-9996-A07E8406B45C}" destId="{19833C80-DD95-4146-AAEC-F6188DA6AF51}" srcOrd="0" destOrd="1" presId="urn:microsoft.com/office/officeart/2005/8/layout/chevron2"/>
    <dgm:cxn modelId="{BA831A39-DC87-4C22-90C3-FF4548489821}" type="presOf" srcId="{B50411DC-8D1A-4B42-9C62-A101271FD74C}" destId="{C9802919-AF06-4182-8845-5130DFC16839}" srcOrd="0" destOrd="0" presId="urn:microsoft.com/office/officeart/2005/8/layout/chevron2"/>
    <dgm:cxn modelId="{A94D5529-7045-4308-97D8-0AD1D0408D1A}" srcId="{66EF0A92-7C47-48E3-B427-87D092D789E3}" destId="{B50411DC-8D1A-4B42-9C62-A101271FD74C}" srcOrd="1" destOrd="0" parTransId="{2056BFA7-7D81-4920-93E5-6ED54C065E09}" sibTransId="{C36D9CAE-F1CA-4209-BE8F-78AC7632F1E0}"/>
    <dgm:cxn modelId="{8F557AB4-08AB-4A4B-9D11-77A3D6A688A4}" srcId="{24315537-D00B-42E4-8B70-EBB1D20C3AC4}" destId="{FE38E8C7-F3A3-4FDE-95F3-896ABC71DE32}" srcOrd="1" destOrd="0" parTransId="{3A54888B-568A-4E6D-98FC-5D487466BB1C}" sibTransId="{F6B4B863-642A-4A69-A6BB-DF6DD448197B}"/>
    <dgm:cxn modelId="{D3384688-2836-43CD-9BD1-A1C5A4316710}" type="presOf" srcId="{47F8A44E-8F17-4FE4-B240-359A82F820EB}" destId="{4DF577E9-473D-47A0-A3BD-2CD4E1D83722}" srcOrd="0" destOrd="0" presId="urn:microsoft.com/office/officeart/2005/8/layout/chevron2"/>
    <dgm:cxn modelId="{71DCE2D4-59B6-4F22-90CB-9CF7DAE82C24}" type="presOf" srcId="{C3716F46-5C31-46AD-AC49-2F0A14227D62}" destId="{19833C80-DD95-4146-AAEC-F6188DA6AF51}" srcOrd="0" destOrd="0" presId="urn:microsoft.com/office/officeart/2005/8/layout/chevron2"/>
    <dgm:cxn modelId="{E61A0DA6-7247-4DA0-93B1-D82FBF3B484A}" srcId="{66EF0A92-7C47-48E3-B427-87D092D789E3}" destId="{47F8A44E-8F17-4FE4-B240-359A82F820EB}" srcOrd="2" destOrd="0" parTransId="{C5D3507D-C6BD-4741-999B-B2152F7E0B6C}" sibTransId="{6A90CA34-5E37-465A-8CC5-7D6FD2E4DA31}"/>
    <dgm:cxn modelId="{47F0281B-FA7A-4232-81C4-E13A71A382D2}" srcId="{47F8A44E-8F17-4FE4-B240-359A82F820EB}" destId="{D9D780D4-B893-4F7F-83D7-514FFD5B4084}" srcOrd="2" destOrd="0" parTransId="{D4AEE5C5-1E02-441B-82CB-07E10BC46F4E}" sibTransId="{C306035C-37B8-4E30-AFD8-FE3916C0E255}"/>
    <dgm:cxn modelId="{965A4FB1-BFCF-42B2-B3DE-D13BA78D648C}" srcId="{24315537-D00B-42E4-8B70-EBB1D20C3AC4}" destId="{31D2CD31-8941-40FA-BF3B-FBE0F063DDC0}" srcOrd="0" destOrd="0" parTransId="{C7748D32-253D-4470-9EEC-3D60EC86BFF4}" sibTransId="{9C5685EE-9CB1-4F77-BCE0-3302E812C198}"/>
    <dgm:cxn modelId="{15968EC0-D274-4C7C-BEA2-FC8BF421819B}" srcId="{B50411DC-8D1A-4B42-9C62-A101271FD74C}" destId="{2FDD8C15-A7DC-4864-BD32-A820F0C81441}" srcOrd="0" destOrd="0" parTransId="{7D97E170-9251-421F-95E5-AC31AC7BEE03}" sibTransId="{65A140BA-75B2-4F8F-882B-365A73C21653}"/>
    <dgm:cxn modelId="{26443B3D-C632-47C7-BB1D-856CF0D91089}" srcId="{47F8A44E-8F17-4FE4-B240-359A82F820EB}" destId="{8DF85D5C-197D-4288-9996-A07E8406B45C}" srcOrd="1" destOrd="0" parTransId="{B449BF7C-807F-484C-9730-8C91C3598507}" sibTransId="{21D4A552-E3D9-4BF9-85AC-11C832653A63}"/>
    <dgm:cxn modelId="{59BF02A6-0245-4649-8C02-9F5B38A895CE}" type="presOf" srcId="{FE38E8C7-F3A3-4FDE-95F3-896ABC71DE32}" destId="{81D2E07E-8FA0-4D10-A9EF-202A03365920}" srcOrd="0" destOrd="1" presId="urn:microsoft.com/office/officeart/2005/8/layout/chevron2"/>
    <dgm:cxn modelId="{7805B078-BA7E-4F14-9E6B-CF6B7A0F19E9}" type="presParOf" srcId="{3324CAB6-A3C1-484B-89B4-73585379F3EF}" destId="{05AB6988-23DE-446E-91B0-F90D7768745E}" srcOrd="0" destOrd="0" presId="urn:microsoft.com/office/officeart/2005/8/layout/chevron2"/>
    <dgm:cxn modelId="{F93B2FBA-9078-42DB-BDD6-221FEB62AA12}" type="presParOf" srcId="{05AB6988-23DE-446E-91B0-F90D7768745E}" destId="{306C4B2F-613D-42E0-A086-5F484A27DB24}" srcOrd="0" destOrd="0" presId="urn:microsoft.com/office/officeart/2005/8/layout/chevron2"/>
    <dgm:cxn modelId="{36DC5960-C003-4CE3-A779-FAFC2D297D66}" type="presParOf" srcId="{05AB6988-23DE-446E-91B0-F90D7768745E}" destId="{81D2E07E-8FA0-4D10-A9EF-202A03365920}" srcOrd="1" destOrd="0" presId="urn:microsoft.com/office/officeart/2005/8/layout/chevron2"/>
    <dgm:cxn modelId="{E278B046-D060-4C6F-9BA8-A9777A5569EF}" type="presParOf" srcId="{3324CAB6-A3C1-484B-89B4-73585379F3EF}" destId="{974B50B7-0E5E-445C-BA28-E7CB79836FF7}" srcOrd="1" destOrd="0" presId="urn:microsoft.com/office/officeart/2005/8/layout/chevron2"/>
    <dgm:cxn modelId="{D3D9F159-FB39-4871-B952-7A4F607D4EEE}" type="presParOf" srcId="{3324CAB6-A3C1-484B-89B4-73585379F3EF}" destId="{BDAF187D-0C20-478A-B7BB-EA7E809F581E}" srcOrd="2" destOrd="0" presId="urn:microsoft.com/office/officeart/2005/8/layout/chevron2"/>
    <dgm:cxn modelId="{8AD95F11-82A3-43A9-9A14-3D619CF2D144}" type="presParOf" srcId="{BDAF187D-0C20-478A-B7BB-EA7E809F581E}" destId="{C9802919-AF06-4182-8845-5130DFC16839}" srcOrd="0" destOrd="0" presId="urn:microsoft.com/office/officeart/2005/8/layout/chevron2"/>
    <dgm:cxn modelId="{DBF54D2E-EDA1-4B30-9CAF-D5A59AE7DCAC}" type="presParOf" srcId="{BDAF187D-0C20-478A-B7BB-EA7E809F581E}" destId="{84BDC16E-CA13-4058-A5CF-EA7A258153B1}" srcOrd="1" destOrd="0" presId="urn:microsoft.com/office/officeart/2005/8/layout/chevron2"/>
    <dgm:cxn modelId="{2F0B06BD-5637-4694-BDBA-6D9B938CB435}" type="presParOf" srcId="{3324CAB6-A3C1-484B-89B4-73585379F3EF}" destId="{662C91EF-4A7B-4568-87E1-030763E5C8BB}" srcOrd="3" destOrd="0" presId="urn:microsoft.com/office/officeart/2005/8/layout/chevron2"/>
    <dgm:cxn modelId="{06D5EA3C-CAF6-4160-B075-92077C8B3B88}" type="presParOf" srcId="{3324CAB6-A3C1-484B-89B4-73585379F3EF}" destId="{AE5B2D5E-1BCE-45B8-894B-529EB02D997C}" srcOrd="4" destOrd="0" presId="urn:microsoft.com/office/officeart/2005/8/layout/chevron2"/>
    <dgm:cxn modelId="{17A9E27F-C615-434E-BBEC-714B0691AA44}" type="presParOf" srcId="{AE5B2D5E-1BCE-45B8-894B-529EB02D997C}" destId="{4DF577E9-473D-47A0-A3BD-2CD4E1D83722}" srcOrd="0" destOrd="0" presId="urn:microsoft.com/office/officeart/2005/8/layout/chevron2"/>
    <dgm:cxn modelId="{DFE70B25-D0C2-48F5-B25D-E5BC7DA94979}" type="presParOf" srcId="{AE5B2D5E-1BCE-45B8-894B-529EB02D997C}" destId="{19833C80-DD95-4146-AAEC-F6188DA6AF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459948-03F8-4E14-A796-D20CA5538D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C5ED01A-0A77-4A89-9345-200A75D5ECD3}">
      <dgm:prSet phldrT="[Text]"/>
      <dgm:spPr/>
      <dgm:t>
        <a:bodyPr/>
        <a:lstStyle/>
        <a:p>
          <a:pPr rtl="1"/>
          <a:r>
            <a:rPr lang="ar-SA" dirty="0" smtClean="0"/>
            <a:t>تحديد سلاسل البيانات</a:t>
          </a:r>
          <a:endParaRPr lang="ar-SA" dirty="0"/>
        </a:p>
      </dgm:t>
    </dgm:pt>
    <dgm:pt modelId="{7EF362EC-F350-4763-975E-6191DD696743}" type="parTrans" cxnId="{244B5DCD-257B-476A-B1DF-ACD4FA83FFD5}">
      <dgm:prSet/>
      <dgm:spPr/>
      <dgm:t>
        <a:bodyPr/>
        <a:lstStyle/>
        <a:p>
          <a:pPr rtl="1"/>
          <a:endParaRPr lang="ar-SA"/>
        </a:p>
      </dgm:t>
    </dgm:pt>
    <dgm:pt modelId="{6DBD2598-1A5C-4DC4-9A0B-C887E57A741D}" type="sibTrans" cxnId="{244B5DCD-257B-476A-B1DF-ACD4FA83FFD5}">
      <dgm:prSet/>
      <dgm:spPr/>
      <dgm:t>
        <a:bodyPr/>
        <a:lstStyle/>
        <a:p>
          <a:pPr rtl="1"/>
          <a:endParaRPr lang="ar-SA"/>
        </a:p>
      </dgm:t>
    </dgm:pt>
    <dgm:pt modelId="{34625753-1934-467F-B1B6-DEA611C95645}">
      <dgm:prSet phldrT="[Text]" custT="1"/>
      <dgm:spPr/>
      <dgm:t>
        <a:bodyPr/>
        <a:lstStyle/>
        <a:p>
          <a:pPr rtl="1"/>
          <a:r>
            <a:rPr lang="ar-SA" sz="1100" b="1" dirty="0" smtClean="0"/>
            <a:t>الربح (الخسارة).</a:t>
          </a:r>
          <a:endParaRPr lang="ar-SA" sz="1100" b="1" dirty="0"/>
        </a:p>
      </dgm:t>
    </dgm:pt>
    <dgm:pt modelId="{28785413-9779-4B61-A98B-B17178028F16}" type="parTrans" cxnId="{AA9E0E40-CB48-4381-BA15-B3684F106793}">
      <dgm:prSet/>
      <dgm:spPr/>
      <dgm:t>
        <a:bodyPr/>
        <a:lstStyle/>
        <a:p>
          <a:pPr rtl="1"/>
          <a:endParaRPr lang="ar-SA"/>
        </a:p>
      </dgm:t>
    </dgm:pt>
    <dgm:pt modelId="{9B496A3D-E3F4-4915-8A10-0DD2AC3011AD}" type="sibTrans" cxnId="{AA9E0E40-CB48-4381-BA15-B3684F106793}">
      <dgm:prSet/>
      <dgm:spPr/>
      <dgm:t>
        <a:bodyPr/>
        <a:lstStyle/>
        <a:p>
          <a:pPr rtl="1"/>
          <a:endParaRPr lang="ar-SA"/>
        </a:p>
      </dgm:t>
    </dgm:pt>
    <dgm:pt modelId="{CF66B61D-B474-4438-A0EB-5EDFFDC27115}">
      <dgm:prSet phldrT="[Text]"/>
      <dgm:spPr/>
      <dgm:t>
        <a:bodyPr/>
        <a:lstStyle/>
        <a:p>
          <a:pPr rtl="1"/>
          <a:r>
            <a:rPr lang="ar-SA" dirty="0" smtClean="0"/>
            <a:t>اختيار نوع التخطيط</a:t>
          </a:r>
          <a:endParaRPr lang="ar-SA" dirty="0"/>
        </a:p>
      </dgm:t>
    </dgm:pt>
    <dgm:pt modelId="{49546B7F-6160-4F8C-ACBF-BBD3B82FDBEA}" type="parTrans" cxnId="{C5FF072C-B487-4CCD-AA5F-BDAEBB1A6CBD}">
      <dgm:prSet/>
      <dgm:spPr/>
      <dgm:t>
        <a:bodyPr/>
        <a:lstStyle/>
        <a:p>
          <a:pPr rtl="1"/>
          <a:endParaRPr lang="ar-SA"/>
        </a:p>
      </dgm:t>
    </dgm:pt>
    <dgm:pt modelId="{613581C1-BB23-4B1F-98B2-84140142AD2F}" type="sibTrans" cxnId="{C5FF072C-B487-4CCD-AA5F-BDAEBB1A6CBD}">
      <dgm:prSet/>
      <dgm:spPr/>
      <dgm:t>
        <a:bodyPr/>
        <a:lstStyle/>
        <a:p>
          <a:pPr rtl="1"/>
          <a:endParaRPr lang="ar-SA"/>
        </a:p>
      </dgm:t>
    </dgm:pt>
    <dgm:pt modelId="{381E2660-BD4E-486C-BB75-2891A31857B4}">
      <dgm:prSet phldrT="[Text]" custT="1"/>
      <dgm:spPr/>
      <dgm:t>
        <a:bodyPr/>
        <a:lstStyle/>
        <a:p>
          <a:pPr rtl="1"/>
          <a:r>
            <a:rPr lang="ar-SA" sz="1100" b="1" dirty="0" smtClean="0"/>
            <a:t>النوع: خطي- خطي بعلامات.</a:t>
          </a:r>
          <a:endParaRPr lang="ar-SA" sz="1100" b="1" dirty="0"/>
        </a:p>
      </dgm:t>
    </dgm:pt>
    <dgm:pt modelId="{491E0ABB-6BC3-4F50-8E76-A3508B5BFE3B}" type="parTrans" cxnId="{B3A9FFA9-4604-41EA-90AE-C66DB96AC441}">
      <dgm:prSet/>
      <dgm:spPr/>
      <dgm:t>
        <a:bodyPr/>
        <a:lstStyle/>
        <a:p>
          <a:pPr rtl="1"/>
          <a:endParaRPr lang="ar-SA"/>
        </a:p>
      </dgm:t>
    </dgm:pt>
    <dgm:pt modelId="{16E6DD98-8C3E-4567-AB4A-89DA6E8C38B2}" type="sibTrans" cxnId="{B3A9FFA9-4604-41EA-90AE-C66DB96AC441}">
      <dgm:prSet/>
      <dgm:spPr/>
      <dgm:t>
        <a:bodyPr/>
        <a:lstStyle/>
        <a:p>
          <a:pPr rtl="1"/>
          <a:endParaRPr lang="ar-SA"/>
        </a:p>
      </dgm:t>
    </dgm:pt>
    <dgm:pt modelId="{A1EA76BE-83BC-4D20-8F9C-42172BC39C1A}">
      <dgm:prSet phldrT="[Text]"/>
      <dgm:spPr/>
      <dgm:t>
        <a:bodyPr/>
        <a:lstStyle/>
        <a:p>
          <a:pPr rtl="1"/>
          <a:r>
            <a:rPr lang="ar-SA" dirty="0" smtClean="0"/>
            <a:t>تنسيق الخريطة</a:t>
          </a:r>
          <a:endParaRPr lang="ar-SA" dirty="0"/>
        </a:p>
      </dgm:t>
    </dgm:pt>
    <dgm:pt modelId="{80533941-3481-459D-922D-8A462C10F916}" type="parTrans" cxnId="{763AFB50-244E-4553-952A-75DB7A1E5207}">
      <dgm:prSet/>
      <dgm:spPr/>
      <dgm:t>
        <a:bodyPr/>
        <a:lstStyle/>
        <a:p>
          <a:pPr rtl="1"/>
          <a:endParaRPr lang="ar-SA"/>
        </a:p>
      </dgm:t>
    </dgm:pt>
    <dgm:pt modelId="{DF72C95E-3F7B-4C2C-874E-6F2DB9FB07C4}" type="sibTrans" cxnId="{763AFB50-244E-4553-952A-75DB7A1E5207}">
      <dgm:prSet/>
      <dgm:spPr/>
      <dgm:t>
        <a:bodyPr/>
        <a:lstStyle/>
        <a:p>
          <a:pPr rtl="1"/>
          <a:endParaRPr lang="ar-SA"/>
        </a:p>
      </dgm:t>
    </dgm:pt>
    <dgm:pt modelId="{8E3B17C3-3B2D-444C-B230-FFECABC6F829}">
      <dgm:prSet phldrT="[Text]" custT="1"/>
      <dgm:spPr/>
      <dgm:t>
        <a:bodyPr/>
        <a:lstStyle/>
        <a:p>
          <a:pPr rtl="1"/>
          <a:r>
            <a:rPr lang="ar-SA" sz="1000" b="1" dirty="0" smtClean="0"/>
            <a:t>تغيير مستوى النشاط: تصميم- تحديد البيانات - تسمية المحور الأفقي (مستويات النشاط).</a:t>
          </a:r>
          <a:endParaRPr lang="ar-SA" sz="1000" b="1" dirty="0"/>
        </a:p>
      </dgm:t>
    </dgm:pt>
    <dgm:pt modelId="{6E66C546-FC55-4D40-9CE6-F7EA47CDED00}" type="parTrans" cxnId="{3B9691FB-188A-4BF6-BCD6-8AC188C1B2AD}">
      <dgm:prSet/>
      <dgm:spPr/>
      <dgm:t>
        <a:bodyPr/>
        <a:lstStyle/>
        <a:p>
          <a:pPr rtl="1"/>
          <a:endParaRPr lang="ar-SA"/>
        </a:p>
      </dgm:t>
    </dgm:pt>
    <dgm:pt modelId="{80DFE07F-BD87-4465-B02E-F83815100FF3}" type="sibTrans" cxnId="{3B9691FB-188A-4BF6-BCD6-8AC188C1B2AD}">
      <dgm:prSet/>
      <dgm:spPr/>
      <dgm:t>
        <a:bodyPr/>
        <a:lstStyle/>
        <a:p>
          <a:pPr rtl="1"/>
          <a:endParaRPr lang="ar-SA"/>
        </a:p>
      </dgm:t>
    </dgm:pt>
    <dgm:pt modelId="{C8936F16-9C55-4364-B1E4-D7D1619C8720}">
      <dgm:prSet custT="1"/>
      <dgm:spPr/>
      <dgm:t>
        <a:bodyPr/>
        <a:lstStyle/>
        <a:p>
          <a:pPr rtl="1"/>
          <a:r>
            <a:rPr lang="ar-SA" sz="1000" b="1" dirty="0" smtClean="0"/>
            <a:t>عنوان المخطط: تخطيط - عنوان المخطط (خريطة الربحية).</a:t>
          </a:r>
          <a:endParaRPr lang="ar-SA" sz="1000" b="1" dirty="0"/>
        </a:p>
      </dgm:t>
    </dgm:pt>
    <dgm:pt modelId="{6669954E-C97C-4752-B0F3-04D6A624B550}" type="parTrans" cxnId="{C2EA987D-57F6-4155-952F-97B7CCA36B1D}">
      <dgm:prSet/>
      <dgm:spPr/>
      <dgm:t>
        <a:bodyPr/>
        <a:lstStyle/>
        <a:p>
          <a:pPr rtl="1"/>
          <a:endParaRPr lang="ar-SA"/>
        </a:p>
      </dgm:t>
    </dgm:pt>
    <dgm:pt modelId="{F8087269-4D62-4134-A5DF-9AD4CFB51765}" type="sibTrans" cxnId="{C2EA987D-57F6-4155-952F-97B7CCA36B1D}">
      <dgm:prSet/>
      <dgm:spPr/>
      <dgm:t>
        <a:bodyPr/>
        <a:lstStyle/>
        <a:p>
          <a:pPr rtl="1"/>
          <a:endParaRPr lang="ar-SA"/>
        </a:p>
      </dgm:t>
    </dgm:pt>
    <dgm:pt modelId="{7878DB67-C8C7-4F05-AF24-070DDEF645ED}">
      <dgm:prSet custT="1"/>
      <dgm:spPr/>
      <dgm:t>
        <a:bodyPr/>
        <a:lstStyle/>
        <a:p>
          <a:pPr rtl="1"/>
          <a:r>
            <a:rPr lang="ar-SA" sz="1000" b="1" dirty="0" smtClean="0"/>
            <a:t>عناوين المحاور: تخطيط – عناوين المحاور الأفقي (مستوى النشاط)، المحور العمودي (الربح (الخسارة) بالريال).</a:t>
          </a:r>
          <a:endParaRPr lang="ar-SA" sz="1000" b="1" dirty="0"/>
        </a:p>
      </dgm:t>
    </dgm:pt>
    <dgm:pt modelId="{E92CC3DA-A3E3-4210-AD41-32CC1D93ED12}" type="parTrans" cxnId="{CE41251B-8907-4B0B-86B5-D5A18C52FA2F}">
      <dgm:prSet/>
      <dgm:spPr/>
      <dgm:t>
        <a:bodyPr/>
        <a:lstStyle/>
        <a:p>
          <a:pPr rtl="1"/>
          <a:endParaRPr lang="ar-SA"/>
        </a:p>
      </dgm:t>
    </dgm:pt>
    <dgm:pt modelId="{51B9BA0B-E0CB-4D35-BBAB-62041A0985D6}" type="sibTrans" cxnId="{CE41251B-8907-4B0B-86B5-D5A18C52FA2F}">
      <dgm:prSet/>
      <dgm:spPr/>
      <dgm:t>
        <a:bodyPr/>
        <a:lstStyle/>
        <a:p>
          <a:pPr rtl="1"/>
          <a:endParaRPr lang="ar-SA"/>
        </a:p>
      </dgm:t>
    </dgm:pt>
    <dgm:pt modelId="{FC260812-E209-43B5-83B0-267E359328F2}" type="pres">
      <dgm:prSet presAssocID="{36459948-03F8-4E14-A796-D20CA5538D86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0363CF2-5F23-4F30-B250-BC0F25044739}" type="pres">
      <dgm:prSet presAssocID="{9C5ED01A-0A77-4A89-9345-200A75D5ECD3}" presName="composite" presStyleCnt="0"/>
      <dgm:spPr/>
    </dgm:pt>
    <dgm:pt modelId="{B4397790-E764-4996-9634-26F037861A2D}" type="pres">
      <dgm:prSet presAssocID="{9C5ED01A-0A77-4A89-9345-200A75D5EC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A4357D-9C98-4703-B300-B855D4FBF490}" type="pres">
      <dgm:prSet presAssocID="{9C5ED01A-0A77-4A89-9345-200A75D5EC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5F18F1-CEDA-48A5-80AA-CE83D54EB3F9}" type="pres">
      <dgm:prSet presAssocID="{6DBD2598-1A5C-4DC4-9A0B-C887E57A741D}" presName="sp" presStyleCnt="0"/>
      <dgm:spPr/>
    </dgm:pt>
    <dgm:pt modelId="{A5FB0EA1-E76F-4F54-B5FD-E976A51A5732}" type="pres">
      <dgm:prSet presAssocID="{CF66B61D-B474-4438-A0EB-5EDFFDC27115}" presName="composite" presStyleCnt="0"/>
      <dgm:spPr/>
    </dgm:pt>
    <dgm:pt modelId="{48870460-1CE8-4E23-A409-05AD1A9B92DA}" type="pres">
      <dgm:prSet presAssocID="{CF66B61D-B474-4438-A0EB-5EDFFDC271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EB21E5-A54C-4868-8006-A7B0E7E967D2}" type="pres">
      <dgm:prSet presAssocID="{CF66B61D-B474-4438-A0EB-5EDFFDC271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F47E10-BE1D-4C8A-B8ED-B958F2C9DA73}" type="pres">
      <dgm:prSet presAssocID="{613581C1-BB23-4B1F-98B2-84140142AD2F}" presName="sp" presStyleCnt="0"/>
      <dgm:spPr/>
    </dgm:pt>
    <dgm:pt modelId="{8EA44852-25B4-4DC2-A7CF-1BBAF5649A90}" type="pres">
      <dgm:prSet presAssocID="{A1EA76BE-83BC-4D20-8F9C-42172BC39C1A}" presName="composite" presStyleCnt="0"/>
      <dgm:spPr/>
    </dgm:pt>
    <dgm:pt modelId="{09B16F14-4194-43F7-9E75-15F2BA6DD2BC}" type="pres">
      <dgm:prSet presAssocID="{A1EA76BE-83BC-4D20-8F9C-42172BC39C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5E71B4-3A53-48F7-83D9-E993400522E1}" type="pres">
      <dgm:prSet presAssocID="{A1EA76BE-83BC-4D20-8F9C-42172BC39C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B9691FB-188A-4BF6-BCD6-8AC188C1B2AD}" srcId="{A1EA76BE-83BC-4D20-8F9C-42172BC39C1A}" destId="{8E3B17C3-3B2D-444C-B230-FFECABC6F829}" srcOrd="0" destOrd="0" parTransId="{6E66C546-FC55-4D40-9CE6-F7EA47CDED00}" sibTransId="{80DFE07F-BD87-4465-B02E-F83815100FF3}"/>
    <dgm:cxn modelId="{F25C1441-0FA2-4099-B983-25A1CE4AAF2B}" type="presOf" srcId="{381E2660-BD4E-486C-BB75-2891A31857B4}" destId="{86EB21E5-A54C-4868-8006-A7B0E7E967D2}" srcOrd="0" destOrd="0" presId="urn:microsoft.com/office/officeart/2005/8/layout/chevron2"/>
    <dgm:cxn modelId="{8206926E-B737-4EB5-BFF5-957EE5094486}" type="presOf" srcId="{7878DB67-C8C7-4F05-AF24-070DDEF645ED}" destId="{185E71B4-3A53-48F7-83D9-E993400522E1}" srcOrd="0" destOrd="2" presId="urn:microsoft.com/office/officeart/2005/8/layout/chevron2"/>
    <dgm:cxn modelId="{34737BD6-69AF-40C5-812C-A76CE7A6C757}" type="presOf" srcId="{36459948-03F8-4E14-A796-D20CA5538D86}" destId="{FC260812-E209-43B5-83B0-267E359328F2}" srcOrd="0" destOrd="0" presId="urn:microsoft.com/office/officeart/2005/8/layout/chevron2"/>
    <dgm:cxn modelId="{8F812F88-DD22-4C74-A8B0-0C24B171F2C7}" type="presOf" srcId="{8E3B17C3-3B2D-444C-B230-FFECABC6F829}" destId="{185E71B4-3A53-48F7-83D9-E993400522E1}" srcOrd="0" destOrd="0" presId="urn:microsoft.com/office/officeart/2005/8/layout/chevron2"/>
    <dgm:cxn modelId="{B3A9FFA9-4604-41EA-90AE-C66DB96AC441}" srcId="{CF66B61D-B474-4438-A0EB-5EDFFDC27115}" destId="{381E2660-BD4E-486C-BB75-2891A31857B4}" srcOrd="0" destOrd="0" parTransId="{491E0ABB-6BC3-4F50-8E76-A3508B5BFE3B}" sibTransId="{16E6DD98-8C3E-4567-AB4A-89DA6E8C38B2}"/>
    <dgm:cxn modelId="{C2EA987D-57F6-4155-952F-97B7CCA36B1D}" srcId="{A1EA76BE-83BC-4D20-8F9C-42172BC39C1A}" destId="{C8936F16-9C55-4364-B1E4-D7D1619C8720}" srcOrd="1" destOrd="0" parTransId="{6669954E-C97C-4752-B0F3-04D6A624B550}" sibTransId="{F8087269-4D62-4134-A5DF-9AD4CFB51765}"/>
    <dgm:cxn modelId="{7D68BCA8-7D49-4615-B20E-057CF77B9EB2}" type="presOf" srcId="{CF66B61D-B474-4438-A0EB-5EDFFDC27115}" destId="{48870460-1CE8-4E23-A409-05AD1A9B92DA}" srcOrd="0" destOrd="0" presId="urn:microsoft.com/office/officeart/2005/8/layout/chevron2"/>
    <dgm:cxn modelId="{CE41251B-8907-4B0B-86B5-D5A18C52FA2F}" srcId="{A1EA76BE-83BC-4D20-8F9C-42172BC39C1A}" destId="{7878DB67-C8C7-4F05-AF24-070DDEF645ED}" srcOrd="2" destOrd="0" parTransId="{E92CC3DA-A3E3-4210-AD41-32CC1D93ED12}" sibTransId="{51B9BA0B-E0CB-4D35-BBAB-62041A0985D6}"/>
    <dgm:cxn modelId="{763AFB50-244E-4553-952A-75DB7A1E5207}" srcId="{36459948-03F8-4E14-A796-D20CA5538D86}" destId="{A1EA76BE-83BC-4D20-8F9C-42172BC39C1A}" srcOrd="2" destOrd="0" parTransId="{80533941-3481-459D-922D-8A462C10F916}" sibTransId="{DF72C95E-3F7B-4C2C-874E-6F2DB9FB07C4}"/>
    <dgm:cxn modelId="{578EEDCA-587D-4C24-AE45-0FB89B97205F}" type="presOf" srcId="{A1EA76BE-83BC-4D20-8F9C-42172BC39C1A}" destId="{09B16F14-4194-43F7-9E75-15F2BA6DD2BC}" srcOrd="0" destOrd="0" presId="urn:microsoft.com/office/officeart/2005/8/layout/chevron2"/>
    <dgm:cxn modelId="{244B5DCD-257B-476A-B1DF-ACD4FA83FFD5}" srcId="{36459948-03F8-4E14-A796-D20CA5538D86}" destId="{9C5ED01A-0A77-4A89-9345-200A75D5ECD3}" srcOrd="0" destOrd="0" parTransId="{7EF362EC-F350-4763-975E-6191DD696743}" sibTransId="{6DBD2598-1A5C-4DC4-9A0B-C887E57A741D}"/>
    <dgm:cxn modelId="{C5FF072C-B487-4CCD-AA5F-BDAEBB1A6CBD}" srcId="{36459948-03F8-4E14-A796-D20CA5538D86}" destId="{CF66B61D-B474-4438-A0EB-5EDFFDC27115}" srcOrd="1" destOrd="0" parTransId="{49546B7F-6160-4F8C-ACBF-BBD3B82FDBEA}" sibTransId="{613581C1-BB23-4B1F-98B2-84140142AD2F}"/>
    <dgm:cxn modelId="{57925BC8-1871-47C0-B082-35DC3A494345}" type="presOf" srcId="{C8936F16-9C55-4364-B1E4-D7D1619C8720}" destId="{185E71B4-3A53-48F7-83D9-E993400522E1}" srcOrd="0" destOrd="1" presId="urn:microsoft.com/office/officeart/2005/8/layout/chevron2"/>
    <dgm:cxn modelId="{3FB3CB3B-8529-4DE8-9299-E0FBCBF4DD26}" type="presOf" srcId="{9C5ED01A-0A77-4A89-9345-200A75D5ECD3}" destId="{B4397790-E764-4996-9634-26F037861A2D}" srcOrd="0" destOrd="0" presId="urn:microsoft.com/office/officeart/2005/8/layout/chevron2"/>
    <dgm:cxn modelId="{AA9E0E40-CB48-4381-BA15-B3684F106793}" srcId="{9C5ED01A-0A77-4A89-9345-200A75D5ECD3}" destId="{34625753-1934-467F-B1B6-DEA611C95645}" srcOrd="0" destOrd="0" parTransId="{28785413-9779-4B61-A98B-B17178028F16}" sibTransId="{9B496A3D-E3F4-4915-8A10-0DD2AC3011AD}"/>
    <dgm:cxn modelId="{FE7D44F8-06D0-48FD-96DF-F59CA59358E0}" type="presOf" srcId="{34625753-1934-467F-B1B6-DEA611C95645}" destId="{A6A4357D-9C98-4703-B300-B855D4FBF490}" srcOrd="0" destOrd="0" presId="urn:microsoft.com/office/officeart/2005/8/layout/chevron2"/>
    <dgm:cxn modelId="{43CBA59E-EC6E-4C07-84B3-9A354DEE5A84}" type="presParOf" srcId="{FC260812-E209-43B5-83B0-267E359328F2}" destId="{E0363CF2-5F23-4F30-B250-BC0F25044739}" srcOrd="0" destOrd="0" presId="urn:microsoft.com/office/officeart/2005/8/layout/chevron2"/>
    <dgm:cxn modelId="{890B91DA-2E28-404C-9EBF-50FEC7978DEC}" type="presParOf" srcId="{E0363CF2-5F23-4F30-B250-BC0F25044739}" destId="{B4397790-E764-4996-9634-26F037861A2D}" srcOrd="0" destOrd="0" presId="urn:microsoft.com/office/officeart/2005/8/layout/chevron2"/>
    <dgm:cxn modelId="{07EF02CA-1486-4EEF-BDBD-DAF91C05BE2B}" type="presParOf" srcId="{E0363CF2-5F23-4F30-B250-BC0F25044739}" destId="{A6A4357D-9C98-4703-B300-B855D4FBF490}" srcOrd="1" destOrd="0" presId="urn:microsoft.com/office/officeart/2005/8/layout/chevron2"/>
    <dgm:cxn modelId="{3EF5B187-7594-46C0-83B5-0B1D494AA938}" type="presParOf" srcId="{FC260812-E209-43B5-83B0-267E359328F2}" destId="{335F18F1-CEDA-48A5-80AA-CE83D54EB3F9}" srcOrd="1" destOrd="0" presId="urn:microsoft.com/office/officeart/2005/8/layout/chevron2"/>
    <dgm:cxn modelId="{499523D7-54E0-4F4F-AEA7-A6BB4D17957A}" type="presParOf" srcId="{FC260812-E209-43B5-83B0-267E359328F2}" destId="{A5FB0EA1-E76F-4F54-B5FD-E976A51A5732}" srcOrd="2" destOrd="0" presId="urn:microsoft.com/office/officeart/2005/8/layout/chevron2"/>
    <dgm:cxn modelId="{E876B41D-F800-4F08-BAF1-8267B2184451}" type="presParOf" srcId="{A5FB0EA1-E76F-4F54-B5FD-E976A51A5732}" destId="{48870460-1CE8-4E23-A409-05AD1A9B92DA}" srcOrd="0" destOrd="0" presId="urn:microsoft.com/office/officeart/2005/8/layout/chevron2"/>
    <dgm:cxn modelId="{D0F8209C-2C82-4B1D-BA43-5BE364AD90C0}" type="presParOf" srcId="{A5FB0EA1-E76F-4F54-B5FD-E976A51A5732}" destId="{86EB21E5-A54C-4868-8006-A7B0E7E967D2}" srcOrd="1" destOrd="0" presId="urn:microsoft.com/office/officeart/2005/8/layout/chevron2"/>
    <dgm:cxn modelId="{E8D55B7D-2854-4FBE-BEFE-47B09BC6B63E}" type="presParOf" srcId="{FC260812-E209-43B5-83B0-267E359328F2}" destId="{F1F47E10-BE1D-4C8A-B8ED-B958F2C9DA73}" srcOrd="3" destOrd="0" presId="urn:microsoft.com/office/officeart/2005/8/layout/chevron2"/>
    <dgm:cxn modelId="{BB3035BD-43DD-4118-AD07-A65075E382F8}" type="presParOf" srcId="{FC260812-E209-43B5-83B0-267E359328F2}" destId="{8EA44852-25B4-4DC2-A7CF-1BBAF5649A90}" srcOrd="4" destOrd="0" presId="urn:microsoft.com/office/officeart/2005/8/layout/chevron2"/>
    <dgm:cxn modelId="{E5F4953A-2680-4366-AD4D-B0C81792BAC5}" type="presParOf" srcId="{8EA44852-25B4-4DC2-A7CF-1BBAF5649A90}" destId="{09B16F14-4194-43F7-9E75-15F2BA6DD2BC}" srcOrd="0" destOrd="0" presId="urn:microsoft.com/office/officeart/2005/8/layout/chevron2"/>
    <dgm:cxn modelId="{DCD31062-6663-48A6-857C-D2B03F257E31}" type="presParOf" srcId="{8EA44852-25B4-4DC2-A7CF-1BBAF5649A90}" destId="{185E71B4-3A53-48F7-83D9-E993400522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C4B2F-613D-42E0-A086-5F484A27DB24}">
      <dsp:nvSpPr>
        <dsp:cNvPr id="0" name=""/>
        <dsp:cNvSpPr/>
      </dsp:nvSpPr>
      <dsp:spPr>
        <a:xfrm rot="5400000">
          <a:off x="2570119" y="215693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تحديد سلاسل البيانات</a:t>
          </a:r>
          <a:endParaRPr lang="ar-SA" sz="1500" kern="1200" dirty="0"/>
        </a:p>
      </dsp:txBody>
      <dsp:txXfrm rot="-5400000">
        <a:off x="2783879" y="500706"/>
        <a:ext cx="997546" cy="427520"/>
      </dsp:txXfrm>
    </dsp:sp>
    <dsp:sp modelId="{81D2E07E-8FA0-4D10-A9EF-202A03365920}">
      <dsp:nvSpPr>
        <dsp:cNvPr id="0" name=""/>
        <dsp:cNvSpPr/>
      </dsp:nvSpPr>
      <dsp:spPr>
        <a:xfrm rot="16200000">
          <a:off x="928793" y="-926859"/>
          <a:ext cx="926293" cy="2783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إجمالي الإيرادات.</a:t>
          </a:r>
          <a:endParaRPr lang="ar-SA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إجمالي التكاليف.</a:t>
          </a:r>
          <a:endParaRPr lang="ar-SA" sz="1400" b="1" kern="1200" dirty="0"/>
        </a:p>
      </dsp:txBody>
      <dsp:txXfrm rot="5400000">
        <a:off x="45218" y="47152"/>
        <a:ext cx="2738661" cy="835857"/>
      </dsp:txXfrm>
    </dsp:sp>
    <dsp:sp modelId="{C9802919-AF06-4182-8845-5130DFC16839}">
      <dsp:nvSpPr>
        <dsp:cNvPr id="0" name=""/>
        <dsp:cNvSpPr/>
      </dsp:nvSpPr>
      <dsp:spPr>
        <a:xfrm rot="5400000">
          <a:off x="2570119" y="1444326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اختيار نوع التخطيط</a:t>
          </a:r>
          <a:endParaRPr lang="ar-SA" sz="1500" kern="1200" dirty="0"/>
        </a:p>
      </dsp:txBody>
      <dsp:txXfrm rot="-5400000">
        <a:off x="2783879" y="1729339"/>
        <a:ext cx="997546" cy="427520"/>
      </dsp:txXfrm>
    </dsp:sp>
    <dsp:sp modelId="{84BDC16E-CA13-4058-A5CF-EA7A258153B1}">
      <dsp:nvSpPr>
        <dsp:cNvPr id="0" name=""/>
        <dsp:cNvSpPr/>
      </dsp:nvSpPr>
      <dsp:spPr>
        <a:xfrm rot="16200000">
          <a:off x="928793" y="301773"/>
          <a:ext cx="926293" cy="2783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/>
            <a:t>النوع: خطي- خطي بعلامات.</a:t>
          </a:r>
          <a:endParaRPr lang="ar-SA" sz="1400" b="1" kern="1200" dirty="0"/>
        </a:p>
      </dsp:txBody>
      <dsp:txXfrm rot="5400000">
        <a:off x="45218" y="1275784"/>
        <a:ext cx="2738661" cy="835857"/>
      </dsp:txXfrm>
    </dsp:sp>
    <dsp:sp modelId="{4DF577E9-473D-47A0-A3BD-2CD4E1D83722}">
      <dsp:nvSpPr>
        <dsp:cNvPr id="0" name=""/>
        <dsp:cNvSpPr/>
      </dsp:nvSpPr>
      <dsp:spPr>
        <a:xfrm rot="5400000">
          <a:off x="2570119" y="2672959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تنسيق الخريطة</a:t>
          </a:r>
          <a:endParaRPr lang="ar-SA" sz="1500" kern="1200" dirty="0"/>
        </a:p>
      </dsp:txBody>
      <dsp:txXfrm rot="-5400000">
        <a:off x="2783879" y="2957972"/>
        <a:ext cx="997546" cy="427520"/>
      </dsp:txXfrm>
    </dsp:sp>
    <dsp:sp modelId="{19833C80-DD95-4146-AAEC-F6188DA6AF51}">
      <dsp:nvSpPr>
        <dsp:cNvPr id="0" name=""/>
        <dsp:cNvSpPr/>
      </dsp:nvSpPr>
      <dsp:spPr>
        <a:xfrm rot="16200000">
          <a:off x="928793" y="1530406"/>
          <a:ext cx="926293" cy="2783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تغيير مستوى النشاط: تصميم- تحديد البيانات - تسمية المحور الأفقي (مستويات النشاط).</a:t>
          </a:r>
          <a:endParaRPr lang="ar-SA" sz="1050" b="1" kern="1200" dirty="0"/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عنوان المخطط: تخطيط - عنوان المخطط (خريطة التعادل).</a:t>
          </a:r>
          <a:endParaRPr lang="ar-SA" sz="1050" b="1" kern="1200" dirty="0"/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50" b="1" kern="1200" dirty="0" smtClean="0"/>
            <a:t>عناوين المحاور: تخطيط – عناوين المحاور الأفقي (مستوى النشاط)، المحور العمودي (التكاليف الإيرادات بالريال).</a:t>
          </a:r>
          <a:endParaRPr lang="ar-SA" sz="1050" b="1" kern="1200" dirty="0"/>
        </a:p>
      </dsp:txBody>
      <dsp:txXfrm rot="5400000">
        <a:off x="45218" y="2504417"/>
        <a:ext cx="2738661" cy="835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7790-E764-4996-9634-26F037861A2D}">
      <dsp:nvSpPr>
        <dsp:cNvPr id="0" name=""/>
        <dsp:cNvSpPr/>
      </dsp:nvSpPr>
      <dsp:spPr>
        <a:xfrm rot="5400000">
          <a:off x="2446293" y="215693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تحديد سلاسل البيانات</a:t>
          </a:r>
          <a:endParaRPr lang="ar-SA" sz="1500" kern="1200" dirty="0"/>
        </a:p>
      </dsp:txBody>
      <dsp:txXfrm rot="-5400000">
        <a:off x="2660053" y="500706"/>
        <a:ext cx="997546" cy="427520"/>
      </dsp:txXfrm>
    </dsp:sp>
    <dsp:sp modelId="{A6A4357D-9C98-4703-B300-B855D4FBF490}">
      <dsp:nvSpPr>
        <dsp:cNvPr id="0" name=""/>
        <dsp:cNvSpPr/>
      </dsp:nvSpPr>
      <dsp:spPr>
        <a:xfrm rot="16200000">
          <a:off x="866880" y="-864946"/>
          <a:ext cx="926293" cy="2660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100" b="1" kern="1200" dirty="0" smtClean="0"/>
            <a:t>الربح (الخسارة).</a:t>
          </a:r>
          <a:endParaRPr lang="ar-SA" sz="1100" b="1" kern="1200" dirty="0"/>
        </a:p>
      </dsp:txBody>
      <dsp:txXfrm rot="5400000">
        <a:off x="45218" y="47152"/>
        <a:ext cx="2614835" cy="835857"/>
      </dsp:txXfrm>
    </dsp:sp>
    <dsp:sp modelId="{48870460-1CE8-4E23-A409-05AD1A9B92DA}">
      <dsp:nvSpPr>
        <dsp:cNvPr id="0" name=""/>
        <dsp:cNvSpPr/>
      </dsp:nvSpPr>
      <dsp:spPr>
        <a:xfrm rot="5400000">
          <a:off x="2446293" y="1444326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اختيار نوع التخطيط</a:t>
          </a:r>
          <a:endParaRPr lang="ar-SA" sz="1500" kern="1200" dirty="0"/>
        </a:p>
      </dsp:txBody>
      <dsp:txXfrm rot="-5400000">
        <a:off x="2660053" y="1729339"/>
        <a:ext cx="997546" cy="427520"/>
      </dsp:txXfrm>
    </dsp:sp>
    <dsp:sp modelId="{86EB21E5-A54C-4868-8006-A7B0E7E967D2}">
      <dsp:nvSpPr>
        <dsp:cNvPr id="0" name=""/>
        <dsp:cNvSpPr/>
      </dsp:nvSpPr>
      <dsp:spPr>
        <a:xfrm rot="16200000">
          <a:off x="866880" y="363686"/>
          <a:ext cx="926293" cy="2660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100" b="1" kern="1200" dirty="0" smtClean="0"/>
            <a:t>النوع: خطي- خطي بعلامات.</a:t>
          </a:r>
          <a:endParaRPr lang="ar-SA" sz="1100" b="1" kern="1200" dirty="0"/>
        </a:p>
      </dsp:txBody>
      <dsp:txXfrm rot="5400000">
        <a:off x="45218" y="1275784"/>
        <a:ext cx="2614835" cy="835857"/>
      </dsp:txXfrm>
    </dsp:sp>
    <dsp:sp modelId="{09B16F14-4194-43F7-9E75-15F2BA6DD2BC}">
      <dsp:nvSpPr>
        <dsp:cNvPr id="0" name=""/>
        <dsp:cNvSpPr/>
      </dsp:nvSpPr>
      <dsp:spPr>
        <a:xfrm rot="5400000">
          <a:off x="2446293" y="2672959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تنسيق الخريطة</a:t>
          </a:r>
          <a:endParaRPr lang="ar-SA" sz="1500" kern="1200" dirty="0"/>
        </a:p>
      </dsp:txBody>
      <dsp:txXfrm rot="-5400000">
        <a:off x="2660053" y="2957972"/>
        <a:ext cx="997546" cy="427520"/>
      </dsp:txXfrm>
    </dsp:sp>
    <dsp:sp modelId="{185E71B4-3A53-48F7-83D9-E993400522E1}">
      <dsp:nvSpPr>
        <dsp:cNvPr id="0" name=""/>
        <dsp:cNvSpPr/>
      </dsp:nvSpPr>
      <dsp:spPr>
        <a:xfrm rot="16200000">
          <a:off x="866880" y="1592319"/>
          <a:ext cx="926293" cy="2660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71120" bIns="6350" numCol="1" spcCol="1270" anchor="ctr" anchorCtr="0">
          <a:noAutofit/>
        </a:bodyPr>
        <a:lstStyle/>
        <a:p>
          <a:pPr marL="57150" lvl="1" indent="-57150" algn="r" defTabSz="444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00" b="1" kern="1200" dirty="0" smtClean="0"/>
            <a:t>تغيير مستوى النشاط: تصميم- تحديد البيانات - تسمية المحور الأفقي (مستويات النشاط).</a:t>
          </a:r>
          <a:endParaRPr lang="ar-SA" sz="1000" b="1" kern="1200" dirty="0"/>
        </a:p>
        <a:p>
          <a:pPr marL="57150" lvl="1" indent="-57150" algn="r" defTabSz="444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00" b="1" kern="1200" dirty="0" smtClean="0"/>
            <a:t>عنوان المخطط: تخطيط - عنوان المخطط (خريطة الربحية).</a:t>
          </a:r>
          <a:endParaRPr lang="ar-SA" sz="1000" b="1" kern="1200" dirty="0"/>
        </a:p>
        <a:p>
          <a:pPr marL="57150" lvl="1" indent="-57150" algn="r" defTabSz="444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000" b="1" kern="1200" dirty="0" smtClean="0"/>
            <a:t>عناوين المحاور: تخطيط – عناوين المحاور الأفقي (مستوى النشاط)، المحور العمودي (الربح (الخسارة) بالريال).</a:t>
          </a:r>
          <a:endParaRPr lang="ar-SA" sz="1000" b="1" kern="1200" dirty="0"/>
        </a:p>
      </dsp:txBody>
      <dsp:txXfrm rot="5400000">
        <a:off x="45218" y="2504417"/>
        <a:ext cx="2614835" cy="835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56D9-AD67-403D-970E-32720A52CE7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F5BD6-9EBA-43B6-AB0C-768117FC0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6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علاقة</a:t>
            </a:r>
            <a:r>
              <a:rPr lang="ar-SA" baseline="0" dirty="0" smtClean="0"/>
              <a:t> سعر البيع علاقه عكسيه مع نقطة التعادل </a:t>
            </a:r>
          </a:p>
          <a:p>
            <a:r>
              <a:rPr lang="ar-SA" baseline="0" dirty="0" smtClean="0"/>
              <a:t>اما التكاليف الثابته والمتغيره علاقتها طرديه بنقطة التعادل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5BD6-9EBA-43B6-AB0C-768117FC05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0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52D686-FFC2-41E5-B6A8-60945FB56B4F}" type="datetimeFigureOut">
              <a:rPr lang="ar-SA" smtClean="0"/>
              <a:pPr/>
              <a:t>13/04/35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27DDBF-6D95-4405-8457-64AA0C2E875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تحليل العلاقة بين التكلفة والحجم والربح </a:t>
            </a:r>
            <a:b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(تحليل التعادل)</a:t>
            </a:r>
            <a:b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منتج وحيد</a:t>
            </a:r>
            <a:endParaRPr lang="ar-SA" dirty="0">
              <a:solidFill>
                <a:srgbClr val="7D30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3622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خريطة التعادل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ar-SA" dirty="0" smtClean="0"/>
              <a:t>خريطة التعادل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كيفية ادراج خريطة التعادل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371975" y="2362200"/>
          <a:ext cx="3781426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Content Placeholder 9" descr="Screen Shot 2013-09-13 at 7.33.11 PM.png"/>
          <p:cNvPicPr>
            <a:picLocks noGrp="1" noChangeAspect="1"/>
          </p:cNvPicPr>
          <p:nvPr>
            <p:ph sz="quarter" idx="2"/>
          </p:nvPr>
        </p:nvPicPr>
        <p:blipFill>
          <a:blip r:embed="rId7"/>
          <a:stretch>
            <a:fillRect/>
          </a:stretch>
        </p:blipFill>
        <p:spPr>
          <a:xfrm>
            <a:off x="457200" y="2362200"/>
            <a:ext cx="38100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خريطة الربحيه</a:t>
            </a:r>
            <a:endParaRPr lang="en-US" dirty="0"/>
          </a:p>
        </p:txBody>
      </p:sp>
      <p:pic>
        <p:nvPicPr>
          <p:cNvPr id="8" name="Content Placeholder 7" descr="Screen Shot 2013-09-13 at 7.50.22 PM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362200"/>
            <a:ext cx="3810000" cy="3352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ar-SA" dirty="0" smtClean="0"/>
              <a:t>خريطة الربحية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كيفية ادراج خريطة الربحية</a:t>
            </a:r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371975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تحليل الحساسية</a:t>
            </a:r>
            <a:b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(ماذا لو ؟)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2600" b="1" dirty="0" smtClean="0">
                <a:solidFill>
                  <a:schemeClr val="accent1">
                    <a:lumMod val="50000"/>
                  </a:schemeClr>
                </a:solidFill>
              </a:rPr>
              <a:t>تحليل الحساسية:</a:t>
            </a:r>
          </a:p>
          <a:p>
            <a:pPr>
              <a:buNone/>
            </a:pPr>
            <a:r>
              <a:rPr lang="ar-SA" sz="2600" dirty="0" smtClean="0"/>
              <a:t>دراسة التغير في البيانات في الحالات التالية:</a:t>
            </a:r>
          </a:p>
          <a:p>
            <a:pPr>
              <a:buFont typeface="Arial" pitchFamily="34" charset="0"/>
              <a:buChar char="•"/>
            </a:pPr>
            <a:r>
              <a:rPr lang="ar-SA" sz="2600" dirty="0" smtClean="0"/>
              <a:t>تغيير سعر البيع.</a:t>
            </a:r>
          </a:p>
          <a:p>
            <a:pPr>
              <a:buFont typeface="Arial" pitchFamily="34" charset="0"/>
              <a:buChar char="•"/>
            </a:pPr>
            <a:r>
              <a:rPr lang="ar-SA" sz="2600" dirty="0" smtClean="0"/>
              <a:t>تغيير التكلفة المتغيرة للوحدة.</a:t>
            </a:r>
          </a:p>
          <a:p>
            <a:pPr>
              <a:buFont typeface="Arial" pitchFamily="34" charset="0"/>
              <a:buChar char="•"/>
            </a:pPr>
            <a:r>
              <a:rPr lang="ar-SA" sz="2600" dirty="0" smtClean="0"/>
              <a:t>تغيير التكاليف الثابتة.</a:t>
            </a:r>
          </a:p>
          <a:p>
            <a:pPr>
              <a:buNone/>
            </a:pPr>
            <a:r>
              <a:rPr lang="ar-SA" sz="2600" b="1" dirty="0" smtClean="0">
                <a:solidFill>
                  <a:schemeClr val="accent1">
                    <a:lumMod val="50000"/>
                  </a:schemeClr>
                </a:solidFill>
              </a:rPr>
              <a:t>دراسة البدائل:</a:t>
            </a:r>
          </a:p>
          <a:p>
            <a:pPr>
              <a:buNone/>
            </a:pPr>
            <a:r>
              <a:rPr lang="ar-SA" sz="2600" dirty="0" smtClean="0"/>
              <a:t>نسخ النموذج على عدة أوراق عمل.</a:t>
            </a:r>
          </a:p>
          <a:p>
            <a:pPr>
              <a:buNone/>
            </a:pPr>
            <a:r>
              <a:rPr lang="ar-SA" sz="2600" dirty="0" smtClean="0"/>
              <a:t>إجراء التعديلات المطلوبة.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امثله لتحليل الحساسيه ودراسة البدائل</a:t>
            </a:r>
            <a:endParaRPr lang="ar-SA" dirty="0">
              <a:solidFill>
                <a:srgbClr val="7D30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تغيير سعر البيع : </a:t>
            </a:r>
            <a:r>
              <a:rPr lang="ar-SA" dirty="0" smtClean="0"/>
              <a:t>ماذا لو تغير سعر البيع؟</a:t>
            </a:r>
          </a:p>
          <a:p>
            <a:pPr>
              <a:buNone/>
            </a:pPr>
            <a:r>
              <a:rPr lang="ar-SA" dirty="0" smtClean="0"/>
              <a:t>افترضي آن سعر بيع القارورة زاد بمقدار 1 ريال ليصبح 17 ريال 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تغيير التكلفة المتغيرة </a:t>
            </a:r>
            <a:r>
              <a:rPr lang="ar-SA" dirty="0" smtClean="0"/>
              <a:t>: ماذا لو تغيرت التكلفة المتغيرة ؟</a:t>
            </a:r>
          </a:p>
          <a:p>
            <a:pPr>
              <a:buNone/>
            </a:pPr>
            <a:r>
              <a:rPr lang="ar-SA" dirty="0" smtClean="0"/>
              <a:t>افترضي آن التكاليف المتغيرة انخضت بواقع نصف ريال للوحدة 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تغيير التكاليف الثابته </a:t>
            </a:r>
            <a:r>
              <a:rPr lang="ar-SA" dirty="0" smtClean="0"/>
              <a:t>: ماذا لو تغيرت التكاليف الثابته ؟</a:t>
            </a:r>
          </a:p>
          <a:p>
            <a:pPr>
              <a:buNone/>
            </a:pPr>
            <a:r>
              <a:rPr lang="ar-SA" dirty="0" smtClean="0"/>
              <a:t>افترضي ان التكاليف الثابته نقصت بمقدار 2000 ريال لتصبح 28000 ريال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لاحظي اثر هذه التغيرات على مفردات نموذج تحليل التعادل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50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7D3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</a:t>
            </a:r>
            <a:endParaRPr lang="en-US" dirty="0">
              <a:solidFill>
                <a:srgbClr val="7D30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الحاله الاولى</a:t>
            </a:r>
          </a:p>
          <a:p>
            <a:pPr algn="ctr">
              <a:buNone/>
            </a:pPr>
            <a:r>
              <a:rPr lang="ar-SA" sz="3200" dirty="0" smtClean="0"/>
              <a:t>صفحه 96 من المرجع </a:t>
            </a:r>
          </a:p>
          <a:p>
            <a:pPr algn="ctr">
              <a:buNone/>
            </a:pPr>
            <a:r>
              <a:rPr lang="ar-SA" sz="3200" dirty="0" smtClean="0"/>
              <a:t>رقم 1 في الخطه الدراسيه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المحاضرة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مراجعة المفاهيم والعلاقات الأساسية لتحليل العلاقة بين التكاليف والحجم والربح.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بناء نموذج لتحليل التعادل في حالة وجود منتج وحيد.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بناء نموذج لتحليل التعادل في حالة تعدد المنتجات.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تدعيم نماذج تحليل التعادل بالخرائط البيانية.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تحليل الحساسية ودراسة البدائل.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ar-SA" dirty="0" smtClean="0"/>
              <a:t>إتقان مهارة تقييد الخلايا للحصول على النتائج المرغوبة عند نسخ المعادلات.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المفاهيم الاساسية</a:t>
            </a:r>
            <a:endParaRPr lang="ar-S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ar-SA" sz="2600" dirty="0" smtClean="0"/>
              <a:t>يعتمد تحليل هذه العلاقة على الفصل بين التكاليف الثابتة والمتغيرة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ar-SA" sz="2600" dirty="0" smtClean="0"/>
              <a:t>سلوك التكاليف هو مدى استجابة عناصر التكاليف للتغير مع حجم النشاط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ar-SA" sz="2600" dirty="0" smtClean="0"/>
              <a:t>التكاليف المتغيرة هي التكاليف التي تتغير في مجملها مع تغير حجم النشاط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ar-SA" sz="2600" dirty="0" smtClean="0"/>
              <a:t>التكاليف الثابتة هي التي لا تتغير في مجملها مع التغير في حجم النشاط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ar-SA" sz="2600" dirty="0" smtClean="0"/>
              <a:t>تشكل التكاليف الثابتة والمتغيرة إجمالي التكاليف التي تتحملها المنشأة</a:t>
            </a:r>
          </a:p>
          <a:p>
            <a:pPr algn="just">
              <a:buNone/>
            </a:pPr>
            <a:endParaRPr lang="ar-SA" sz="2600" dirty="0" smtClean="0"/>
          </a:p>
          <a:p>
            <a:pPr marL="0" indent="0" algn="just">
              <a:buNone/>
            </a:pPr>
            <a:endParaRPr lang="ar-SA" dirty="0" smtClean="0"/>
          </a:p>
          <a:p>
            <a:pPr marL="0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37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المفاهيم والاعلاقات الاساسية</a:t>
            </a:r>
            <a:endParaRPr lang="ar-S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هامش المساهمة:</a:t>
            </a:r>
          </a:p>
          <a:p>
            <a:pPr lvl="1"/>
            <a:r>
              <a:rPr lang="ar-SA" dirty="0" smtClean="0"/>
              <a:t>مقدار ما تساهم به الوحدة الواحدة في استرداد التكاليف الثابتة.</a:t>
            </a:r>
          </a:p>
          <a:p>
            <a:pPr lvl="1"/>
            <a:r>
              <a:rPr lang="ar-SA" dirty="0" smtClean="0"/>
              <a:t>هامش المساهمة = سعر البيع- التكلفة المتغيرة للوحدة الواحدة.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نقطة التعادل:</a:t>
            </a:r>
          </a:p>
          <a:p>
            <a:pPr lvl="1"/>
            <a:r>
              <a:rPr lang="ar-SA" dirty="0" smtClean="0"/>
              <a:t>هو ذلك المستوى من النشاط عندما تكون الأرباح تساوي صفرا، بمعنى أن:   الإيرادات= التكاليف.</a:t>
            </a:r>
          </a:p>
          <a:p>
            <a:pPr lvl="1"/>
            <a:r>
              <a:rPr lang="ar-SA" dirty="0" smtClean="0"/>
              <a:t>نقطة التعادل (بالوحدات)= التكاليف الثابتة ÷ هامش المساهمة.</a:t>
            </a:r>
          </a:p>
          <a:p>
            <a:pPr lvl="1"/>
            <a:r>
              <a:rPr lang="ar-SA" dirty="0" smtClean="0"/>
              <a:t>نقطة التعادل (بالريالات)= نقطة التعادل (بالوحدات) × سعر البيع.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حجم النشاط المستهدف:</a:t>
            </a:r>
          </a:p>
          <a:p>
            <a:pPr lvl="1"/>
            <a:r>
              <a:rPr lang="ar-SA" dirty="0" smtClean="0"/>
              <a:t>هو ذلك المستوى من النشاط الذي تتطلع إليه المنشأة لتحقيق الربح المستهدف.</a:t>
            </a:r>
          </a:p>
          <a:p>
            <a:pPr lvl="1"/>
            <a:r>
              <a:rPr lang="ar-SA" dirty="0" smtClean="0"/>
              <a:t>حجم النشاط المستهدف= (التكاليف الثابتة+الأرباح المستهدفة) ÷ هامش المساهمة.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4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تخطيط الربحية </a:t>
            </a:r>
            <a:endParaRPr lang="ar-S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ar-SA" sz="2600" dirty="0" smtClean="0"/>
              <a:t>هو تحديد مستوى النشاط الذي يحقق ارباح للشركة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ar-SA" sz="2600" dirty="0" smtClean="0"/>
              <a:t>عند نقطة التعادل الشركة لا تحقق ربح ولا خسارة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ar-SA" sz="2600" dirty="0" smtClean="0"/>
              <a:t>بعد نقطة التعادل تحقق الشركة ارباح و قبلها تحقق خسارة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ar-SA" sz="2600" dirty="0" smtClean="0"/>
              <a:t>معادلة الربح (الخسارة ) =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ar-S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الايرادات – اجمالي التكاليف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5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تحليل الحساسية </a:t>
            </a:r>
            <a:endParaRPr lang="ar-S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2600" dirty="0" smtClean="0">
                <a:solidFill>
                  <a:schemeClr val="accent1">
                    <a:lumMod val="50000"/>
                  </a:schemeClr>
                </a:solidFill>
              </a:rPr>
              <a:t>هي تحليل اثر كل تغيير محتمل على نقطة التعادل  والارباح المتوقعة في كل من: </a:t>
            </a:r>
          </a:p>
          <a:p>
            <a:pPr marL="540000">
              <a:buFont typeface="Wingdings" pitchFamily="2" charset="2"/>
              <a:buChar char="§"/>
            </a:pPr>
            <a:r>
              <a:rPr lang="ar-SA" sz="2600" dirty="0" smtClean="0"/>
              <a:t>سعر البيع </a:t>
            </a:r>
          </a:p>
          <a:p>
            <a:pPr marL="540000">
              <a:buFont typeface="Wingdings" pitchFamily="2" charset="2"/>
              <a:buChar char="§"/>
            </a:pPr>
            <a:r>
              <a:rPr lang="ar-SA" sz="2600" dirty="0" smtClean="0"/>
              <a:t>التكلفة المتغيرة </a:t>
            </a:r>
          </a:p>
          <a:p>
            <a:pPr marL="540000">
              <a:buFont typeface="Wingdings" pitchFamily="2" charset="2"/>
              <a:buChar char="§"/>
            </a:pPr>
            <a:r>
              <a:rPr lang="ar-SA" sz="2600" dirty="0" smtClean="0"/>
              <a:t>التكلفة الثابتة </a:t>
            </a:r>
          </a:p>
          <a:p>
            <a:pPr marL="252000" indent="-342900">
              <a:buFont typeface="Courier New" pitchFamily="49" charset="0"/>
              <a:buChar char="o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03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نموذج تحليل التعادل « منتج واحيد»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نموذج التعادل (لمنتج وحيد)</a:t>
            </a:r>
            <a:endParaRPr lang="ar-S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لبيان خطوات بناء نموذج تحليل العلاقة بين التكلفة والحجم والربح في حالة وجود منتج وحيد نأخذ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المثال التالي :</a:t>
            </a:r>
          </a:p>
          <a:p>
            <a:pPr marL="0" indent="0">
              <a:buNone/>
            </a:pPr>
            <a:r>
              <a:rPr lang="ar-SA" dirty="0" smtClean="0"/>
              <a:t>شركة القصيم للمياه الجوفية تقوم بإنتاج وبيع قوارير المياه سعة 20 لتر و فيما يلي اهم بيانات التكاليف والايرادات :</a:t>
            </a:r>
          </a:p>
          <a:p>
            <a:pPr marL="0" indent="0">
              <a:buNone/>
            </a:pPr>
            <a:r>
              <a:rPr lang="ar-SA" dirty="0" smtClean="0"/>
              <a:t>سعر بيع القارورة                          16 ريال</a:t>
            </a:r>
          </a:p>
          <a:p>
            <a:pPr marL="0" indent="0">
              <a:buNone/>
            </a:pPr>
            <a:r>
              <a:rPr lang="ar-SA" dirty="0" smtClean="0"/>
              <a:t>التكلفة المتغيرة للوحدة                    11 ريال</a:t>
            </a:r>
          </a:p>
          <a:p>
            <a:pPr marL="0" indent="0">
              <a:buNone/>
            </a:pPr>
            <a:r>
              <a:rPr lang="ar-SA" dirty="0" smtClean="0"/>
              <a:t>التكاليف الثابتة                       30000 ريال </a:t>
            </a:r>
          </a:p>
          <a:p>
            <a:pPr marL="0" indent="0">
              <a:buNone/>
            </a:pPr>
            <a:r>
              <a:rPr lang="ar-SA" dirty="0" smtClean="0"/>
              <a:t>مع العلم ان مقدار الربح المستهدف 2000 ريال 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المطلوب : </a:t>
            </a:r>
            <a:r>
              <a:rPr lang="ar-SA" dirty="0" smtClean="0"/>
              <a:t>بناء نموذج باستخدام برنامج </a:t>
            </a:r>
            <a:r>
              <a:rPr lang="en-US" dirty="0" smtClean="0"/>
              <a:t>Excel</a:t>
            </a:r>
            <a:r>
              <a:rPr lang="ar-SA" dirty="0" smtClean="0"/>
              <a:t> لبيان العلاقة بين التكلفة والحجم والربح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68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نموذج التعادل (لمنتج وحيد)</a:t>
            </a:r>
            <a:endParaRPr lang="en-US" dirty="0"/>
          </a:p>
        </p:txBody>
      </p:sp>
      <p:pic>
        <p:nvPicPr>
          <p:cNvPr id="4" name="Content Placeholder 3" descr="Screen Shot 2013-09-13 at 6.00.03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784350"/>
            <a:ext cx="7391400" cy="45053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5508</TotalTime>
  <Words>832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Century Schoolbook</vt:lpstr>
      <vt:lpstr>Courier New</vt:lpstr>
      <vt:lpstr>Times New Roman</vt:lpstr>
      <vt:lpstr>Wingdings</vt:lpstr>
      <vt:lpstr>Wingdings 2</vt:lpstr>
      <vt:lpstr>مشربية</vt:lpstr>
      <vt:lpstr>تحليل العلاقة بين التكلفة والحجم والربح  (تحليل التعادل) منتج وحيد</vt:lpstr>
      <vt:lpstr>اهداف المحاضرة </vt:lpstr>
      <vt:lpstr>المفاهيم الاساسية</vt:lpstr>
      <vt:lpstr>المفاهيم والاعلاقات الاساسية</vt:lpstr>
      <vt:lpstr>تخطيط الربحية </vt:lpstr>
      <vt:lpstr>تحليل الحساسية </vt:lpstr>
      <vt:lpstr>نموذج تحليل التعادل « منتج واحيد»</vt:lpstr>
      <vt:lpstr>مثال نموذج التعادل (لمنتج وحيد)</vt:lpstr>
      <vt:lpstr>مثال نموذج التعادل (لمنتج وحيد)</vt:lpstr>
      <vt:lpstr>خريطة التعادل</vt:lpstr>
      <vt:lpstr>خريطة الربحيه</vt:lpstr>
      <vt:lpstr>تحليل الحساسية (ماذا لو ؟) </vt:lpstr>
      <vt:lpstr>امثله لتحليل الحساسيه ودراسة البدائل</vt:lpstr>
      <vt:lpstr>الواجب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‏‏مستخدم Windows</dc:creator>
  <cp:lastModifiedBy>لينا باعارمة</cp:lastModifiedBy>
  <cp:revision>158</cp:revision>
  <dcterms:created xsi:type="dcterms:W3CDTF">2013-06-01T10:59:04Z</dcterms:created>
  <dcterms:modified xsi:type="dcterms:W3CDTF">2014-02-13T18:19:18Z</dcterms:modified>
</cp:coreProperties>
</file>