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7" r:id="rId7"/>
    <p:sldId id="287" r:id="rId8"/>
    <p:sldId id="278" r:id="rId9"/>
    <p:sldId id="279" r:id="rId10"/>
    <p:sldId id="280" r:id="rId11"/>
    <p:sldId id="286" r:id="rId12"/>
    <p:sldId id="265" r:id="rId13"/>
    <p:sldId id="261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45B35-7685-4A26-8905-7CD6A818D4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59E3EA-E3E6-4E17-A554-63CB8830BD7C}">
      <dgm:prSet phldrT="[Text]"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/>
              </a:solidFill>
            </a:rPr>
            <a:t>The nervous system is divided anatomically into:-</a:t>
          </a:r>
          <a:endParaRPr lang="ar-SA" sz="2400" b="1" dirty="0">
            <a:solidFill>
              <a:schemeClr val="accent2"/>
            </a:solidFill>
          </a:endParaRPr>
        </a:p>
      </dgm:t>
    </dgm:pt>
    <dgm:pt modelId="{2D6ADD38-2A0E-4EB8-B3B0-2F1FA10641AD}" type="parTrans" cxnId="{DB3AC7FD-3AEF-4FE9-975C-E7643AC40083}">
      <dgm:prSet/>
      <dgm:spPr/>
      <dgm:t>
        <a:bodyPr/>
        <a:lstStyle/>
        <a:p>
          <a:pPr rtl="1"/>
          <a:endParaRPr lang="ar-SA"/>
        </a:p>
      </dgm:t>
    </dgm:pt>
    <dgm:pt modelId="{4526CC3A-D87A-457C-A7DE-E1BCB4C9C224}" type="sibTrans" cxnId="{DB3AC7FD-3AEF-4FE9-975C-E7643AC40083}">
      <dgm:prSet/>
      <dgm:spPr/>
      <dgm:t>
        <a:bodyPr/>
        <a:lstStyle/>
        <a:p>
          <a:pPr rtl="1"/>
          <a:endParaRPr lang="ar-SA"/>
        </a:p>
      </dgm:t>
    </dgm:pt>
    <dgm:pt modelId="{984A6FE9-F4F3-472C-99E9-2053D93570CE}">
      <dgm:prSet phldrT="[Text]" custT="1"/>
      <dgm:spPr/>
      <dgm:t>
        <a:bodyPr/>
        <a:lstStyle/>
        <a:p>
          <a:pPr rtl="1"/>
          <a:endParaRPr lang="en-US" sz="1000" dirty="0" smtClean="0"/>
        </a:p>
        <a:p>
          <a:pPr rtl="0"/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The supporting cells (</a:t>
          </a:r>
          <a:r>
            <a:rPr lang="en-US" sz="2000" b="1" dirty="0" err="1" smtClean="0">
              <a:solidFill>
                <a:schemeClr val="accent5">
                  <a:lumMod val="75000"/>
                </a:schemeClr>
              </a:solidFill>
            </a:rPr>
            <a:t>glia</a:t>
          </a:r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 cells), </a:t>
          </a:r>
          <a:endParaRPr lang="ar-SA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8BEE82B2-0F18-4001-8630-4777C51DB459}" type="parTrans" cxnId="{CB9A8522-C307-4F5D-BEAA-B9CBD8491BF0}">
      <dgm:prSet/>
      <dgm:spPr/>
      <dgm:t>
        <a:bodyPr/>
        <a:lstStyle/>
        <a:p>
          <a:pPr rtl="1"/>
          <a:endParaRPr lang="ar-SA"/>
        </a:p>
      </dgm:t>
    </dgm:pt>
    <dgm:pt modelId="{AD500B9F-4583-4720-ACE9-9F0CE08BDB30}" type="sibTrans" cxnId="{CB9A8522-C307-4F5D-BEAA-B9CBD8491BF0}">
      <dgm:prSet/>
      <dgm:spPr/>
      <dgm:t>
        <a:bodyPr/>
        <a:lstStyle/>
        <a:p>
          <a:pPr rtl="1"/>
          <a:endParaRPr lang="ar-SA"/>
        </a:p>
      </dgm:t>
    </dgm:pt>
    <dgm:pt modelId="{701A4DD4-DB23-4F00-A70C-5689AF629129}">
      <dgm:prSet phldrT="[Text]" custT="1"/>
      <dgm:spPr/>
      <dgm:t>
        <a:bodyPr/>
        <a:lstStyle/>
        <a:p>
          <a:pPr rtl="1"/>
          <a:r>
            <a:rPr lang="en-US" sz="1800" dirty="0" smtClean="0"/>
            <a:t>which support, nourishes and insulate the neurons and perform the defense processes in the nervous </a:t>
          </a:r>
          <a:r>
            <a:rPr lang="en-US" sz="1800" dirty="0" err="1" smtClean="0"/>
            <a:t>system.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They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are mainly of two types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:</a:t>
          </a:r>
          <a:endParaRPr lang="ar-SA" sz="1400" dirty="0"/>
        </a:p>
      </dgm:t>
    </dgm:pt>
    <dgm:pt modelId="{C6F64941-F477-4AD7-B159-440DD24BA3C4}" type="parTrans" cxnId="{44C770C7-0498-4501-B8F1-3C4238F73451}">
      <dgm:prSet/>
      <dgm:spPr/>
      <dgm:t>
        <a:bodyPr/>
        <a:lstStyle/>
        <a:p>
          <a:pPr rtl="1"/>
          <a:endParaRPr lang="ar-SA"/>
        </a:p>
      </dgm:t>
    </dgm:pt>
    <dgm:pt modelId="{D123928B-3952-4542-826E-3F2BEA2BFA78}" type="sibTrans" cxnId="{44C770C7-0498-4501-B8F1-3C4238F73451}">
      <dgm:prSet/>
      <dgm:spPr/>
      <dgm:t>
        <a:bodyPr/>
        <a:lstStyle/>
        <a:p>
          <a:pPr rtl="1"/>
          <a:endParaRPr lang="ar-SA"/>
        </a:p>
      </dgm:t>
    </dgm:pt>
    <dgm:pt modelId="{F7D22918-E8D2-46A5-8AD5-09163B7F6AAD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The central nervous system (CNS) </a:t>
          </a:r>
          <a:endParaRPr lang="ar-SA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ABA7F471-7875-4711-BDE8-2B4D71DEA2F8}" type="parTrans" cxnId="{4098FEF9-3A46-4DB9-A036-399C2152487E}">
      <dgm:prSet/>
      <dgm:spPr/>
      <dgm:t>
        <a:bodyPr/>
        <a:lstStyle/>
        <a:p>
          <a:pPr rtl="1"/>
          <a:endParaRPr lang="ar-SA"/>
        </a:p>
      </dgm:t>
    </dgm:pt>
    <dgm:pt modelId="{2DFA821D-238C-44E8-9FE7-D26156231F34}" type="sibTrans" cxnId="{4098FEF9-3A46-4DB9-A036-399C2152487E}">
      <dgm:prSet/>
      <dgm:spPr/>
      <dgm:t>
        <a:bodyPr/>
        <a:lstStyle/>
        <a:p>
          <a:pPr rtl="1"/>
          <a:endParaRPr lang="ar-SA"/>
        </a:p>
      </dgm:t>
    </dgm:pt>
    <dgm:pt modelId="{C956C59F-5CAD-4C3B-838E-6C9999725FFE}">
      <dgm:prSet phldrT="[Text]" custT="1"/>
      <dgm:spPr/>
      <dgm:t>
        <a:bodyPr/>
        <a:lstStyle/>
        <a:p>
          <a:pPr rtl="1"/>
          <a:r>
            <a:rPr lang="en-US" sz="2000" dirty="0" smtClean="0"/>
            <a:t>composed of nerve fibers forming the cranial and spinal nerves and the ganglia</a:t>
          </a:r>
          <a:endParaRPr lang="ar-SA" sz="2000" dirty="0"/>
        </a:p>
      </dgm:t>
    </dgm:pt>
    <dgm:pt modelId="{3D2BB17E-8EA6-41CC-BE46-68D8C96AECC8}" type="parTrans" cxnId="{9957B2D1-A636-4C1C-BCC4-B234E1B38B64}">
      <dgm:prSet/>
      <dgm:spPr/>
      <dgm:t>
        <a:bodyPr/>
        <a:lstStyle/>
        <a:p>
          <a:pPr rtl="1"/>
          <a:endParaRPr lang="ar-SA"/>
        </a:p>
      </dgm:t>
    </dgm:pt>
    <dgm:pt modelId="{840792BE-063A-4567-82BA-D41471E3CD6E}" type="sibTrans" cxnId="{9957B2D1-A636-4C1C-BCC4-B234E1B38B64}">
      <dgm:prSet/>
      <dgm:spPr/>
      <dgm:t>
        <a:bodyPr/>
        <a:lstStyle/>
        <a:p>
          <a:pPr rtl="1"/>
          <a:endParaRPr lang="ar-SA"/>
        </a:p>
      </dgm:t>
    </dgm:pt>
    <dgm:pt modelId="{AFE8046B-A274-467C-AD4D-B8A5B785ABCC}">
      <dgm:prSet/>
      <dgm:spPr/>
      <dgm:t>
        <a:bodyPr/>
        <a:lstStyle/>
        <a:p>
          <a:pPr rtl="0"/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Neuralgia cells inside the CNS.</a:t>
          </a:r>
          <a:endParaRPr lang="ar-SA" dirty="0"/>
        </a:p>
      </dgm:t>
    </dgm:pt>
    <dgm:pt modelId="{0DD5AFF4-09E1-4D5C-A3E0-2D79F7B36A55}" type="parTrans" cxnId="{FA401EEA-673C-4D39-B9B0-DD468A19DD2D}">
      <dgm:prSet/>
      <dgm:spPr/>
      <dgm:t>
        <a:bodyPr/>
        <a:lstStyle/>
        <a:p>
          <a:pPr rtl="1"/>
          <a:endParaRPr lang="ar-SA"/>
        </a:p>
      </dgm:t>
    </dgm:pt>
    <dgm:pt modelId="{DAA0524B-D1C5-4EC1-8BBA-3399BD9923AF}" type="sibTrans" cxnId="{FA401EEA-673C-4D39-B9B0-DD468A19DD2D}">
      <dgm:prSet/>
      <dgm:spPr/>
      <dgm:t>
        <a:bodyPr/>
        <a:lstStyle/>
        <a:p>
          <a:pPr rtl="1"/>
          <a:endParaRPr lang="ar-SA"/>
        </a:p>
      </dgm:t>
    </dgm:pt>
    <dgm:pt modelId="{2960FC40-EAE0-442E-89D7-B513E786098E}">
      <dgm:prSet/>
      <dgm:spPr/>
      <dgm:t>
        <a:bodyPr/>
        <a:lstStyle/>
        <a:p>
          <a:pPr rtl="0"/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Schwann cells outside the CNS (in the PNS).</a:t>
          </a:r>
          <a:endParaRPr lang="ar-SA" dirty="0"/>
        </a:p>
      </dgm:t>
    </dgm:pt>
    <dgm:pt modelId="{7CC55ED5-5DBA-4CA0-8F57-9A112754B849}" type="parTrans" cxnId="{BC607E5A-F1AA-4704-94A3-B3D81BC2A534}">
      <dgm:prSet/>
      <dgm:spPr/>
      <dgm:t>
        <a:bodyPr/>
        <a:lstStyle/>
        <a:p>
          <a:pPr rtl="1"/>
          <a:endParaRPr lang="ar-SA"/>
        </a:p>
      </dgm:t>
    </dgm:pt>
    <dgm:pt modelId="{4B7A7F9D-D4E6-40B4-B4E5-E80C6862436A}" type="sibTrans" cxnId="{BC607E5A-F1AA-4704-94A3-B3D81BC2A534}">
      <dgm:prSet/>
      <dgm:spPr/>
      <dgm:t>
        <a:bodyPr/>
        <a:lstStyle/>
        <a:p>
          <a:pPr rtl="1"/>
          <a:endParaRPr lang="ar-SA"/>
        </a:p>
      </dgm:t>
    </dgm:pt>
    <dgm:pt modelId="{3476891D-0943-4071-B7C1-28B055AA548B}" type="pres">
      <dgm:prSet presAssocID="{A9B45B35-7685-4A26-8905-7CD6A818D4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0303F1-6B3E-4082-B1A3-5BAB322AD4F4}" type="pres">
      <dgm:prSet presAssocID="{4159E3EA-E3E6-4E17-A554-63CB8830BD7C}" presName="hierRoot1" presStyleCnt="0"/>
      <dgm:spPr/>
    </dgm:pt>
    <dgm:pt modelId="{2D9AFE5B-04F2-427A-A4D3-46B7395C3F5B}" type="pres">
      <dgm:prSet presAssocID="{4159E3EA-E3E6-4E17-A554-63CB8830BD7C}" presName="composite" presStyleCnt="0"/>
      <dgm:spPr/>
    </dgm:pt>
    <dgm:pt modelId="{579700EE-4A75-4F71-96F1-FF940FCF80AB}" type="pres">
      <dgm:prSet presAssocID="{4159E3EA-E3E6-4E17-A554-63CB8830BD7C}" presName="background" presStyleLbl="node0" presStyleIdx="0" presStyleCnt="1"/>
      <dgm:spPr/>
    </dgm:pt>
    <dgm:pt modelId="{0067D829-F610-4A5D-B6A0-446DDCE5C758}" type="pres">
      <dgm:prSet presAssocID="{4159E3EA-E3E6-4E17-A554-63CB8830BD7C}" presName="text" presStyleLbl="fgAcc0" presStyleIdx="0" presStyleCnt="1" custScaleX="545807" custLinFactNeighborX="-23015" custLinFactNeighborY="-570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6BB6ED-0492-4198-B7BE-7D3F1841ABC3}" type="pres">
      <dgm:prSet presAssocID="{4159E3EA-E3E6-4E17-A554-63CB8830BD7C}" presName="hierChild2" presStyleCnt="0"/>
      <dgm:spPr/>
    </dgm:pt>
    <dgm:pt modelId="{92670ADF-1830-42A8-A750-CF1D18C82BA5}" type="pres">
      <dgm:prSet presAssocID="{8BEE82B2-0F18-4001-8630-4777C51DB45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F1477DF-F910-42C8-B5CD-662C4DE96CC6}" type="pres">
      <dgm:prSet presAssocID="{984A6FE9-F4F3-472C-99E9-2053D93570CE}" presName="hierRoot2" presStyleCnt="0"/>
      <dgm:spPr/>
    </dgm:pt>
    <dgm:pt modelId="{608BC15A-2814-491B-A9CC-584D4D252615}" type="pres">
      <dgm:prSet presAssocID="{984A6FE9-F4F3-472C-99E9-2053D93570CE}" presName="composite2" presStyleCnt="0"/>
      <dgm:spPr/>
    </dgm:pt>
    <dgm:pt modelId="{6A72F809-15DE-4240-96B4-2196B99474D9}" type="pres">
      <dgm:prSet presAssocID="{984A6FE9-F4F3-472C-99E9-2053D93570CE}" presName="background2" presStyleLbl="node2" presStyleIdx="0" presStyleCnt="2"/>
      <dgm:spPr/>
    </dgm:pt>
    <dgm:pt modelId="{A98D0FBF-5298-46B9-A652-5D4D5C35D81D}" type="pres">
      <dgm:prSet presAssocID="{984A6FE9-F4F3-472C-99E9-2053D93570CE}" presName="text2" presStyleLbl="fgAcc2" presStyleIdx="0" presStyleCnt="2" custScaleX="320644" custScaleY="116888" custLinFactNeighborX="-37384" custLinFactNeighborY="103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2600A53-ACB2-4467-9CEE-71EA9CC6AFF9}" type="pres">
      <dgm:prSet presAssocID="{984A6FE9-F4F3-472C-99E9-2053D93570CE}" presName="hierChild3" presStyleCnt="0"/>
      <dgm:spPr/>
    </dgm:pt>
    <dgm:pt modelId="{81807394-CD81-473D-A7F8-8639DEBC1234}" type="pres">
      <dgm:prSet presAssocID="{C6F64941-F477-4AD7-B159-440DD24BA3C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F04C203-FFDE-476E-8456-389B18E3DDA0}" type="pres">
      <dgm:prSet presAssocID="{701A4DD4-DB23-4F00-A70C-5689AF629129}" presName="hierRoot3" presStyleCnt="0"/>
      <dgm:spPr/>
    </dgm:pt>
    <dgm:pt modelId="{43840945-9C26-443B-A561-D2B0BBBBAF9F}" type="pres">
      <dgm:prSet presAssocID="{701A4DD4-DB23-4F00-A70C-5689AF629129}" presName="composite3" presStyleCnt="0"/>
      <dgm:spPr/>
    </dgm:pt>
    <dgm:pt modelId="{B7F0DABF-9086-4670-9402-F55993EF8BDC}" type="pres">
      <dgm:prSet presAssocID="{701A4DD4-DB23-4F00-A70C-5689AF629129}" presName="background3" presStyleLbl="node3" presStyleIdx="0" presStyleCnt="2"/>
      <dgm:spPr/>
    </dgm:pt>
    <dgm:pt modelId="{8C673DDB-DF77-4F9D-AA99-7CD6AD08857F}" type="pres">
      <dgm:prSet presAssocID="{701A4DD4-DB23-4F00-A70C-5689AF629129}" presName="text3" presStyleLbl="fgAcc3" presStyleIdx="0" presStyleCnt="2" custScaleX="355253" custScaleY="217956" custLinFactNeighborX="-39044" custLinFactNeighborY="3002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1D60BC4-476B-4F54-A088-7818B7278B4F}" type="pres">
      <dgm:prSet presAssocID="{701A4DD4-DB23-4F00-A70C-5689AF629129}" presName="hierChild4" presStyleCnt="0"/>
      <dgm:spPr/>
    </dgm:pt>
    <dgm:pt modelId="{B675A4AE-98EE-4F87-B80D-E1C403EC8BDA}" type="pres">
      <dgm:prSet presAssocID="{7CC55ED5-5DBA-4CA0-8F57-9A112754B84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21FDB2E-DDBE-46E7-942D-6B75D80FD2F9}" type="pres">
      <dgm:prSet presAssocID="{2960FC40-EAE0-442E-89D7-B513E786098E}" presName="hierRoot4" presStyleCnt="0"/>
      <dgm:spPr/>
    </dgm:pt>
    <dgm:pt modelId="{B9C13B8D-61D7-40A3-B185-09BCF0B77F8D}" type="pres">
      <dgm:prSet presAssocID="{2960FC40-EAE0-442E-89D7-B513E786098E}" presName="composite4" presStyleCnt="0"/>
      <dgm:spPr/>
    </dgm:pt>
    <dgm:pt modelId="{38B921BD-D583-4AF5-95BC-55F4194B67A9}" type="pres">
      <dgm:prSet presAssocID="{2960FC40-EAE0-442E-89D7-B513E786098E}" presName="background4" presStyleLbl="node4" presStyleIdx="0" presStyleCnt="2"/>
      <dgm:spPr/>
    </dgm:pt>
    <dgm:pt modelId="{D07FE26D-721A-498E-9004-59A945A38CEC}" type="pres">
      <dgm:prSet presAssocID="{2960FC40-EAE0-442E-89D7-B513E786098E}" presName="text4" presStyleLbl="fgAcc4" presStyleIdx="0" presStyleCnt="2" custScaleX="234045" custLinFactNeighborX="-11707" custLinFactNeighborY="575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7F70A32-0E30-4DC8-8299-947E1F1832DF}" type="pres">
      <dgm:prSet presAssocID="{2960FC40-EAE0-442E-89D7-B513E786098E}" presName="hierChild5" presStyleCnt="0"/>
      <dgm:spPr/>
    </dgm:pt>
    <dgm:pt modelId="{18FDF191-7F5C-4451-9AB0-D5F1E43C6A1C}" type="pres">
      <dgm:prSet presAssocID="{0DD5AFF4-09E1-4D5C-A3E0-2D79F7B36A55}" presName="Name23" presStyleLbl="parChTrans1D4" presStyleIdx="1" presStyleCnt="2"/>
      <dgm:spPr/>
      <dgm:t>
        <a:bodyPr/>
        <a:lstStyle/>
        <a:p>
          <a:endParaRPr lang="en-US"/>
        </a:p>
      </dgm:t>
    </dgm:pt>
    <dgm:pt modelId="{45B201D6-BE5E-4132-8495-6AA43DFD875D}" type="pres">
      <dgm:prSet presAssocID="{AFE8046B-A274-467C-AD4D-B8A5B785ABCC}" presName="hierRoot4" presStyleCnt="0"/>
      <dgm:spPr/>
    </dgm:pt>
    <dgm:pt modelId="{2086B402-26F5-43F2-8390-496121F3E01D}" type="pres">
      <dgm:prSet presAssocID="{AFE8046B-A274-467C-AD4D-B8A5B785ABCC}" presName="composite4" presStyleCnt="0"/>
      <dgm:spPr/>
    </dgm:pt>
    <dgm:pt modelId="{ECBAAD55-302E-491F-9C52-B82E1B56CD75}" type="pres">
      <dgm:prSet presAssocID="{AFE8046B-A274-467C-AD4D-B8A5B785ABCC}" presName="background4" presStyleLbl="node4" presStyleIdx="1" presStyleCnt="2"/>
      <dgm:spPr/>
    </dgm:pt>
    <dgm:pt modelId="{8A452540-4196-4216-A378-B995A7BB0727}" type="pres">
      <dgm:prSet presAssocID="{AFE8046B-A274-467C-AD4D-B8A5B785ABCC}" presName="text4" presStyleLbl="fgAcc4" presStyleIdx="1" presStyleCnt="2" custScaleX="266108" custLinFactNeighborX="2702" custLinFactNeighborY="575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2F2E270-443A-4CCA-A33A-D670969AA8EA}" type="pres">
      <dgm:prSet presAssocID="{AFE8046B-A274-467C-AD4D-B8A5B785ABCC}" presName="hierChild5" presStyleCnt="0"/>
      <dgm:spPr/>
    </dgm:pt>
    <dgm:pt modelId="{1DF6F560-0246-4128-9A8A-EA4C867D25A5}" type="pres">
      <dgm:prSet presAssocID="{ABA7F471-7875-4711-BDE8-2B4D71DEA2F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BE4736C-AFEE-4215-88F2-72AD9C918626}" type="pres">
      <dgm:prSet presAssocID="{F7D22918-E8D2-46A5-8AD5-09163B7F6AAD}" presName="hierRoot2" presStyleCnt="0"/>
      <dgm:spPr/>
    </dgm:pt>
    <dgm:pt modelId="{CCFFFD56-4DFE-4AE6-B212-90ED2140191B}" type="pres">
      <dgm:prSet presAssocID="{F7D22918-E8D2-46A5-8AD5-09163B7F6AAD}" presName="composite2" presStyleCnt="0"/>
      <dgm:spPr/>
    </dgm:pt>
    <dgm:pt modelId="{F122B8D2-EE36-434C-B16A-78B43E88ACFE}" type="pres">
      <dgm:prSet presAssocID="{F7D22918-E8D2-46A5-8AD5-09163B7F6AAD}" presName="background2" presStyleLbl="node2" presStyleIdx="1" presStyleCnt="2"/>
      <dgm:spPr/>
    </dgm:pt>
    <dgm:pt modelId="{C6142228-E17E-4914-ABED-35BA59534F73}" type="pres">
      <dgm:prSet presAssocID="{F7D22918-E8D2-46A5-8AD5-09163B7F6AAD}" presName="text2" presStyleLbl="fgAcc2" presStyleIdx="1" presStyleCnt="2" custScaleX="328646" custScaleY="1177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EFB2433-E760-43C1-B34A-ED59AA2BAD3B}" type="pres">
      <dgm:prSet presAssocID="{F7D22918-E8D2-46A5-8AD5-09163B7F6AAD}" presName="hierChild3" presStyleCnt="0"/>
      <dgm:spPr/>
    </dgm:pt>
    <dgm:pt modelId="{9E7692EC-9D2A-4537-9B9F-65FE36F62EDE}" type="pres">
      <dgm:prSet presAssocID="{3D2BB17E-8EA6-41CC-BE46-68D8C96AECC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8DE7DB5-FBFB-4E6C-83FD-2283BE2D3DDC}" type="pres">
      <dgm:prSet presAssocID="{C956C59F-5CAD-4C3B-838E-6C9999725FFE}" presName="hierRoot3" presStyleCnt="0"/>
      <dgm:spPr/>
    </dgm:pt>
    <dgm:pt modelId="{0E144E75-E62A-48E0-8E38-A61F8BFA5999}" type="pres">
      <dgm:prSet presAssocID="{C956C59F-5CAD-4C3B-838E-6C9999725FFE}" presName="composite3" presStyleCnt="0"/>
      <dgm:spPr/>
    </dgm:pt>
    <dgm:pt modelId="{8B5EFB92-D58B-409B-94C6-30578E6343F0}" type="pres">
      <dgm:prSet presAssocID="{C956C59F-5CAD-4C3B-838E-6C9999725FFE}" presName="background3" presStyleLbl="node3" presStyleIdx="1" presStyleCnt="2"/>
      <dgm:spPr/>
    </dgm:pt>
    <dgm:pt modelId="{DB5D4CC7-74B4-4E7D-BD3F-56364C723A35}" type="pres">
      <dgm:prSet presAssocID="{C956C59F-5CAD-4C3B-838E-6C9999725FFE}" presName="text3" presStyleLbl="fgAcc3" presStyleIdx="1" presStyleCnt="2" custScaleX="315975" custScaleY="237421" custLinFactNeighborX="940" custLinFactNeighborY="5990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473094-2A6B-4EF5-995A-7998E3AA4679}" type="pres">
      <dgm:prSet presAssocID="{C956C59F-5CAD-4C3B-838E-6C9999725FFE}" presName="hierChild4" presStyleCnt="0"/>
      <dgm:spPr/>
    </dgm:pt>
  </dgm:ptLst>
  <dgm:cxnLst>
    <dgm:cxn modelId="{36052E5D-DC3B-42C9-ACC0-4C0A65EB80FB}" type="presOf" srcId="{C956C59F-5CAD-4C3B-838E-6C9999725FFE}" destId="{DB5D4CC7-74B4-4E7D-BD3F-56364C723A35}" srcOrd="0" destOrd="0" presId="urn:microsoft.com/office/officeart/2005/8/layout/hierarchy1"/>
    <dgm:cxn modelId="{CB9A8522-C307-4F5D-BEAA-B9CBD8491BF0}" srcId="{4159E3EA-E3E6-4E17-A554-63CB8830BD7C}" destId="{984A6FE9-F4F3-472C-99E9-2053D93570CE}" srcOrd="0" destOrd="0" parTransId="{8BEE82B2-0F18-4001-8630-4777C51DB459}" sibTransId="{AD500B9F-4583-4720-ACE9-9F0CE08BDB30}"/>
    <dgm:cxn modelId="{58C5A1E0-11E2-49AA-95E5-D00BB5A9EFCF}" type="presOf" srcId="{2960FC40-EAE0-442E-89D7-B513E786098E}" destId="{D07FE26D-721A-498E-9004-59A945A38CEC}" srcOrd="0" destOrd="0" presId="urn:microsoft.com/office/officeart/2005/8/layout/hierarchy1"/>
    <dgm:cxn modelId="{DF33E893-C03D-4963-A1B2-2D6326805A88}" type="presOf" srcId="{C6F64941-F477-4AD7-B159-440DD24BA3C4}" destId="{81807394-CD81-473D-A7F8-8639DEBC1234}" srcOrd="0" destOrd="0" presId="urn:microsoft.com/office/officeart/2005/8/layout/hierarchy1"/>
    <dgm:cxn modelId="{1CF7A7CE-AAA1-4703-AE57-244DACA0182E}" type="presOf" srcId="{F7D22918-E8D2-46A5-8AD5-09163B7F6AAD}" destId="{C6142228-E17E-4914-ABED-35BA59534F73}" srcOrd="0" destOrd="0" presId="urn:microsoft.com/office/officeart/2005/8/layout/hierarchy1"/>
    <dgm:cxn modelId="{FA401EEA-673C-4D39-B9B0-DD468A19DD2D}" srcId="{701A4DD4-DB23-4F00-A70C-5689AF629129}" destId="{AFE8046B-A274-467C-AD4D-B8A5B785ABCC}" srcOrd="1" destOrd="0" parTransId="{0DD5AFF4-09E1-4D5C-A3E0-2D79F7B36A55}" sibTransId="{DAA0524B-D1C5-4EC1-8BBA-3399BD9923AF}"/>
    <dgm:cxn modelId="{193592A0-7DE6-4743-9617-DA5D10A51319}" type="presOf" srcId="{3D2BB17E-8EA6-41CC-BE46-68D8C96AECC8}" destId="{9E7692EC-9D2A-4537-9B9F-65FE36F62EDE}" srcOrd="0" destOrd="0" presId="urn:microsoft.com/office/officeart/2005/8/layout/hierarchy1"/>
    <dgm:cxn modelId="{38E82BDD-EA35-4CDF-869E-065C35E099BF}" type="presOf" srcId="{ABA7F471-7875-4711-BDE8-2B4D71DEA2F8}" destId="{1DF6F560-0246-4128-9A8A-EA4C867D25A5}" srcOrd="0" destOrd="0" presId="urn:microsoft.com/office/officeart/2005/8/layout/hierarchy1"/>
    <dgm:cxn modelId="{342495B1-EDC1-4F61-B678-E66477803121}" type="presOf" srcId="{984A6FE9-F4F3-472C-99E9-2053D93570CE}" destId="{A98D0FBF-5298-46B9-A652-5D4D5C35D81D}" srcOrd="0" destOrd="0" presId="urn:microsoft.com/office/officeart/2005/8/layout/hierarchy1"/>
    <dgm:cxn modelId="{BA532C1C-47A0-4142-AC02-C0CFDA617C9A}" type="presOf" srcId="{701A4DD4-DB23-4F00-A70C-5689AF629129}" destId="{8C673DDB-DF77-4F9D-AA99-7CD6AD08857F}" srcOrd="0" destOrd="0" presId="urn:microsoft.com/office/officeart/2005/8/layout/hierarchy1"/>
    <dgm:cxn modelId="{9957B2D1-A636-4C1C-BCC4-B234E1B38B64}" srcId="{F7D22918-E8D2-46A5-8AD5-09163B7F6AAD}" destId="{C956C59F-5CAD-4C3B-838E-6C9999725FFE}" srcOrd="0" destOrd="0" parTransId="{3D2BB17E-8EA6-41CC-BE46-68D8C96AECC8}" sibTransId="{840792BE-063A-4567-82BA-D41471E3CD6E}"/>
    <dgm:cxn modelId="{08DDC2A0-9F20-4AA0-A291-A61834D20CC4}" type="presOf" srcId="{8BEE82B2-0F18-4001-8630-4777C51DB459}" destId="{92670ADF-1830-42A8-A750-CF1D18C82BA5}" srcOrd="0" destOrd="0" presId="urn:microsoft.com/office/officeart/2005/8/layout/hierarchy1"/>
    <dgm:cxn modelId="{93EAEFE4-C740-4FBB-8351-0BB3A6BB0E5A}" type="presOf" srcId="{AFE8046B-A274-467C-AD4D-B8A5B785ABCC}" destId="{8A452540-4196-4216-A378-B995A7BB0727}" srcOrd="0" destOrd="0" presId="urn:microsoft.com/office/officeart/2005/8/layout/hierarchy1"/>
    <dgm:cxn modelId="{BC607E5A-F1AA-4704-94A3-B3D81BC2A534}" srcId="{701A4DD4-DB23-4F00-A70C-5689AF629129}" destId="{2960FC40-EAE0-442E-89D7-B513E786098E}" srcOrd="0" destOrd="0" parTransId="{7CC55ED5-5DBA-4CA0-8F57-9A112754B849}" sibTransId="{4B7A7F9D-D4E6-40B4-B4E5-E80C6862436A}"/>
    <dgm:cxn modelId="{5D51D41B-0E18-4AA8-B339-B149AE682329}" type="presOf" srcId="{0DD5AFF4-09E1-4D5C-A3E0-2D79F7B36A55}" destId="{18FDF191-7F5C-4451-9AB0-D5F1E43C6A1C}" srcOrd="0" destOrd="0" presId="urn:microsoft.com/office/officeart/2005/8/layout/hierarchy1"/>
    <dgm:cxn modelId="{EE9F31B1-7A99-4C04-A18E-68EE583AB8ED}" type="presOf" srcId="{4159E3EA-E3E6-4E17-A554-63CB8830BD7C}" destId="{0067D829-F610-4A5D-B6A0-446DDCE5C758}" srcOrd="0" destOrd="0" presId="urn:microsoft.com/office/officeart/2005/8/layout/hierarchy1"/>
    <dgm:cxn modelId="{744CCA49-AC21-4DA6-8504-2B3A9B319FE3}" type="presOf" srcId="{A9B45B35-7685-4A26-8905-7CD6A818D492}" destId="{3476891D-0943-4071-B7C1-28B055AA548B}" srcOrd="0" destOrd="0" presId="urn:microsoft.com/office/officeart/2005/8/layout/hierarchy1"/>
    <dgm:cxn modelId="{4098FEF9-3A46-4DB9-A036-399C2152487E}" srcId="{4159E3EA-E3E6-4E17-A554-63CB8830BD7C}" destId="{F7D22918-E8D2-46A5-8AD5-09163B7F6AAD}" srcOrd="1" destOrd="0" parTransId="{ABA7F471-7875-4711-BDE8-2B4D71DEA2F8}" sibTransId="{2DFA821D-238C-44E8-9FE7-D26156231F34}"/>
    <dgm:cxn modelId="{44C770C7-0498-4501-B8F1-3C4238F73451}" srcId="{984A6FE9-F4F3-472C-99E9-2053D93570CE}" destId="{701A4DD4-DB23-4F00-A70C-5689AF629129}" srcOrd="0" destOrd="0" parTransId="{C6F64941-F477-4AD7-B159-440DD24BA3C4}" sibTransId="{D123928B-3952-4542-826E-3F2BEA2BFA78}"/>
    <dgm:cxn modelId="{DB3AC7FD-3AEF-4FE9-975C-E7643AC40083}" srcId="{A9B45B35-7685-4A26-8905-7CD6A818D492}" destId="{4159E3EA-E3E6-4E17-A554-63CB8830BD7C}" srcOrd="0" destOrd="0" parTransId="{2D6ADD38-2A0E-4EB8-B3B0-2F1FA10641AD}" sibTransId="{4526CC3A-D87A-457C-A7DE-E1BCB4C9C224}"/>
    <dgm:cxn modelId="{A4F54B0D-9E70-4107-9767-06E34BEB90BF}" type="presOf" srcId="{7CC55ED5-5DBA-4CA0-8F57-9A112754B849}" destId="{B675A4AE-98EE-4F87-B80D-E1C403EC8BDA}" srcOrd="0" destOrd="0" presId="urn:microsoft.com/office/officeart/2005/8/layout/hierarchy1"/>
    <dgm:cxn modelId="{1664141B-2856-407E-8C78-3417400F7F92}" type="presParOf" srcId="{3476891D-0943-4071-B7C1-28B055AA548B}" destId="{E80303F1-6B3E-4082-B1A3-5BAB322AD4F4}" srcOrd="0" destOrd="0" presId="urn:microsoft.com/office/officeart/2005/8/layout/hierarchy1"/>
    <dgm:cxn modelId="{62354511-88DB-4179-9E28-AEE52B8A811F}" type="presParOf" srcId="{E80303F1-6B3E-4082-B1A3-5BAB322AD4F4}" destId="{2D9AFE5B-04F2-427A-A4D3-46B7395C3F5B}" srcOrd="0" destOrd="0" presId="urn:microsoft.com/office/officeart/2005/8/layout/hierarchy1"/>
    <dgm:cxn modelId="{591BD199-5684-4D00-B0BD-4AC4FFB490F6}" type="presParOf" srcId="{2D9AFE5B-04F2-427A-A4D3-46B7395C3F5B}" destId="{579700EE-4A75-4F71-96F1-FF940FCF80AB}" srcOrd="0" destOrd="0" presId="urn:microsoft.com/office/officeart/2005/8/layout/hierarchy1"/>
    <dgm:cxn modelId="{B8E31CBD-519F-491D-9EE0-942A38DD7928}" type="presParOf" srcId="{2D9AFE5B-04F2-427A-A4D3-46B7395C3F5B}" destId="{0067D829-F610-4A5D-B6A0-446DDCE5C758}" srcOrd="1" destOrd="0" presId="urn:microsoft.com/office/officeart/2005/8/layout/hierarchy1"/>
    <dgm:cxn modelId="{6D048A16-61EA-4E05-A840-1A998C837E13}" type="presParOf" srcId="{E80303F1-6B3E-4082-B1A3-5BAB322AD4F4}" destId="{A16BB6ED-0492-4198-B7BE-7D3F1841ABC3}" srcOrd="1" destOrd="0" presId="urn:microsoft.com/office/officeart/2005/8/layout/hierarchy1"/>
    <dgm:cxn modelId="{37C4AB1E-B8F4-4919-B15D-2A7379682C7C}" type="presParOf" srcId="{A16BB6ED-0492-4198-B7BE-7D3F1841ABC3}" destId="{92670ADF-1830-42A8-A750-CF1D18C82BA5}" srcOrd="0" destOrd="0" presId="urn:microsoft.com/office/officeart/2005/8/layout/hierarchy1"/>
    <dgm:cxn modelId="{A3F16370-59E6-4636-8D69-96DC63B5D567}" type="presParOf" srcId="{A16BB6ED-0492-4198-B7BE-7D3F1841ABC3}" destId="{4F1477DF-F910-42C8-B5CD-662C4DE96CC6}" srcOrd="1" destOrd="0" presId="urn:microsoft.com/office/officeart/2005/8/layout/hierarchy1"/>
    <dgm:cxn modelId="{B35ADC22-905F-452D-9865-B7790A997177}" type="presParOf" srcId="{4F1477DF-F910-42C8-B5CD-662C4DE96CC6}" destId="{608BC15A-2814-491B-A9CC-584D4D252615}" srcOrd="0" destOrd="0" presId="urn:microsoft.com/office/officeart/2005/8/layout/hierarchy1"/>
    <dgm:cxn modelId="{71CB6048-C9B4-4141-B29E-51FEC367A3BF}" type="presParOf" srcId="{608BC15A-2814-491B-A9CC-584D4D252615}" destId="{6A72F809-15DE-4240-96B4-2196B99474D9}" srcOrd="0" destOrd="0" presId="urn:microsoft.com/office/officeart/2005/8/layout/hierarchy1"/>
    <dgm:cxn modelId="{50E2E099-680B-460A-81C9-33C06CE57F06}" type="presParOf" srcId="{608BC15A-2814-491B-A9CC-584D4D252615}" destId="{A98D0FBF-5298-46B9-A652-5D4D5C35D81D}" srcOrd="1" destOrd="0" presId="urn:microsoft.com/office/officeart/2005/8/layout/hierarchy1"/>
    <dgm:cxn modelId="{9F92B7C6-96A3-4998-BFBC-2FF17A67A69F}" type="presParOf" srcId="{4F1477DF-F910-42C8-B5CD-662C4DE96CC6}" destId="{F2600A53-ACB2-4467-9CEE-71EA9CC6AFF9}" srcOrd="1" destOrd="0" presId="urn:microsoft.com/office/officeart/2005/8/layout/hierarchy1"/>
    <dgm:cxn modelId="{2964CD2B-3907-4E58-B064-B89B00377F50}" type="presParOf" srcId="{F2600A53-ACB2-4467-9CEE-71EA9CC6AFF9}" destId="{81807394-CD81-473D-A7F8-8639DEBC1234}" srcOrd="0" destOrd="0" presId="urn:microsoft.com/office/officeart/2005/8/layout/hierarchy1"/>
    <dgm:cxn modelId="{D4721DC3-6F93-49FA-9EFB-62FD99E7CD0E}" type="presParOf" srcId="{F2600A53-ACB2-4467-9CEE-71EA9CC6AFF9}" destId="{AF04C203-FFDE-476E-8456-389B18E3DDA0}" srcOrd="1" destOrd="0" presId="urn:microsoft.com/office/officeart/2005/8/layout/hierarchy1"/>
    <dgm:cxn modelId="{F185F6DD-85A3-4A49-A066-EFDD58D090BF}" type="presParOf" srcId="{AF04C203-FFDE-476E-8456-389B18E3DDA0}" destId="{43840945-9C26-443B-A561-D2B0BBBBAF9F}" srcOrd="0" destOrd="0" presId="urn:microsoft.com/office/officeart/2005/8/layout/hierarchy1"/>
    <dgm:cxn modelId="{00DE61D5-FF88-4F8F-A5DE-3641C168B039}" type="presParOf" srcId="{43840945-9C26-443B-A561-D2B0BBBBAF9F}" destId="{B7F0DABF-9086-4670-9402-F55993EF8BDC}" srcOrd="0" destOrd="0" presId="urn:microsoft.com/office/officeart/2005/8/layout/hierarchy1"/>
    <dgm:cxn modelId="{E394E4F9-1A6F-4064-B0EF-4DEE0E40E03F}" type="presParOf" srcId="{43840945-9C26-443B-A561-D2B0BBBBAF9F}" destId="{8C673DDB-DF77-4F9D-AA99-7CD6AD08857F}" srcOrd="1" destOrd="0" presId="urn:microsoft.com/office/officeart/2005/8/layout/hierarchy1"/>
    <dgm:cxn modelId="{54259FBB-47D9-4386-B92D-42A4FEB7CBA5}" type="presParOf" srcId="{AF04C203-FFDE-476E-8456-389B18E3DDA0}" destId="{F1D60BC4-476B-4F54-A088-7818B7278B4F}" srcOrd="1" destOrd="0" presId="urn:microsoft.com/office/officeart/2005/8/layout/hierarchy1"/>
    <dgm:cxn modelId="{9AF2F1DC-96BF-4CF8-B7F3-14D1BBCA8E39}" type="presParOf" srcId="{F1D60BC4-476B-4F54-A088-7818B7278B4F}" destId="{B675A4AE-98EE-4F87-B80D-E1C403EC8BDA}" srcOrd="0" destOrd="0" presId="urn:microsoft.com/office/officeart/2005/8/layout/hierarchy1"/>
    <dgm:cxn modelId="{11A2F11B-530D-48E3-B608-BEF8FF7137BD}" type="presParOf" srcId="{F1D60BC4-476B-4F54-A088-7818B7278B4F}" destId="{821FDB2E-DDBE-46E7-942D-6B75D80FD2F9}" srcOrd="1" destOrd="0" presId="urn:microsoft.com/office/officeart/2005/8/layout/hierarchy1"/>
    <dgm:cxn modelId="{9C649044-304D-4CEB-B26E-835E0D3403E2}" type="presParOf" srcId="{821FDB2E-DDBE-46E7-942D-6B75D80FD2F9}" destId="{B9C13B8D-61D7-40A3-B185-09BCF0B77F8D}" srcOrd="0" destOrd="0" presId="urn:microsoft.com/office/officeart/2005/8/layout/hierarchy1"/>
    <dgm:cxn modelId="{ABAB841B-667D-4CE8-8567-A24157F1CF78}" type="presParOf" srcId="{B9C13B8D-61D7-40A3-B185-09BCF0B77F8D}" destId="{38B921BD-D583-4AF5-95BC-55F4194B67A9}" srcOrd="0" destOrd="0" presId="urn:microsoft.com/office/officeart/2005/8/layout/hierarchy1"/>
    <dgm:cxn modelId="{3EE87F4D-52D0-46A2-913B-4D9616D928BF}" type="presParOf" srcId="{B9C13B8D-61D7-40A3-B185-09BCF0B77F8D}" destId="{D07FE26D-721A-498E-9004-59A945A38CEC}" srcOrd="1" destOrd="0" presId="urn:microsoft.com/office/officeart/2005/8/layout/hierarchy1"/>
    <dgm:cxn modelId="{6EBE926E-413A-4D1D-A394-9B3D7FFEA543}" type="presParOf" srcId="{821FDB2E-DDBE-46E7-942D-6B75D80FD2F9}" destId="{97F70A32-0E30-4DC8-8299-947E1F1832DF}" srcOrd="1" destOrd="0" presId="urn:microsoft.com/office/officeart/2005/8/layout/hierarchy1"/>
    <dgm:cxn modelId="{19138285-ECB0-4988-ABE7-8C46AD14A813}" type="presParOf" srcId="{F1D60BC4-476B-4F54-A088-7818B7278B4F}" destId="{18FDF191-7F5C-4451-9AB0-D5F1E43C6A1C}" srcOrd="2" destOrd="0" presId="urn:microsoft.com/office/officeart/2005/8/layout/hierarchy1"/>
    <dgm:cxn modelId="{D416C09B-6068-46CF-8477-E232F7070F47}" type="presParOf" srcId="{F1D60BC4-476B-4F54-A088-7818B7278B4F}" destId="{45B201D6-BE5E-4132-8495-6AA43DFD875D}" srcOrd="3" destOrd="0" presId="urn:microsoft.com/office/officeart/2005/8/layout/hierarchy1"/>
    <dgm:cxn modelId="{B776B820-B3EF-425B-B760-9ECDAD6F121D}" type="presParOf" srcId="{45B201D6-BE5E-4132-8495-6AA43DFD875D}" destId="{2086B402-26F5-43F2-8390-496121F3E01D}" srcOrd="0" destOrd="0" presId="urn:microsoft.com/office/officeart/2005/8/layout/hierarchy1"/>
    <dgm:cxn modelId="{ED180405-20ED-4556-80EB-370D487D2DAE}" type="presParOf" srcId="{2086B402-26F5-43F2-8390-496121F3E01D}" destId="{ECBAAD55-302E-491F-9C52-B82E1B56CD75}" srcOrd="0" destOrd="0" presId="urn:microsoft.com/office/officeart/2005/8/layout/hierarchy1"/>
    <dgm:cxn modelId="{666A4F0E-7AD7-4F21-B661-E84A3492E8F0}" type="presParOf" srcId="{2086B402-26F5-43F2-8390-496121F3E01D}" destId="{8A452540-4196-4216-A378-B995A7BB0727}" srcOrd="1" destOrd="0" presId="urn:microsoft.com/office/officeart/2005/8/layout/hierarchy1"/>
    <dgm:cxn modelId="{82999F86-7597-4947-9FA4-23044737E069}" type="presParOf" srcId="{45B201D6-BE5E-4132-8495-6AA43DFD875D}" destId="{22F2E270-443A-4CCA-A33A-D670969AA8EA}" srcOrd="1" destOrd="0" presId="urn:microsoft.com/office/officeart/2005/8/layout/hierarchy1"/>
    <dgm:cxn modelId="{D792AD4D-D93C-4371-A2ED-28334DF1D4E6}" type="presParOf" srcId="{A16BB6ED-0492-4198-B7BE-7D3F1841ABC3}" destId="{1DF6F560-0246-4128-9A8A-EA4C867D25A5}" srcOrd="2" destOrd="0" presId="urn:microsoft.com/office/officeart/2005/8/layout/hierarchy1"/>
    <dgm:cxn modelId="{70710CDE-22AF-461D-BC0C-B560C3EF7F02}" type="presParOf" srcId="{A16BB6ED-0492-4198-B7BE-7D3F1841ABC3}" destId="{CBE4736C-AFEE-4215-88F2-72AD9C918626}" srcOrd="3" destOrd="0" presId="urn:microsoft.com/office/officeart/2005/8/layout/hierarchy1"/>
    <dgm:cxn modelId="{6A26491F-8063-4F1D-BDB6-7248C6E63429}" type="presParOf" srcId="{CBE4736C-AFEE-4215-88F2-72AD9C918626}" destId="{CCFFFD56-4DFE-4AE6-B212-90ED2140191B}" srcOrd="0" destOrd="0" presId="urn:microsoft.com/office/officeart/2005/8/layout/hierarchy1"/>
    <dgm:cxn modelId="{A79B8D3C-A76A-4304-A321-D4BBB7FE5B9B}" type="presParOf" srcId="{CCFFFD56-4DFE-4AE6-B212-90ED2140191B}" destId="{F122B8D2-EE36-434C-B16A-78B43E88ACFE}" srcOrd="0" destOrd="0" presId="urn:microsoft.com/office/officeart/2005/8/layout/hierarchy1"/>
    <dgm:cxn modelId="{6B20F99F-43EF-4CEE-B2BD-C4106220FCD3}" type="presParOf" srcId="{CCFFFD56-4DFE-4AE6-B212-90ED2140191B}" destId="{C6142228-E17E-4914-ABED-35BA59534F73}" srcOrd="1" destOrd="0" presId="urn:microsoft.com/office/officeart/2005/8/layout/hierarchy1"/>
    <dgm:cxn modelId="{187227B0-7AE8-4C14-99ED-E7CC276C3D1F}" type="presParOf" srcId="{CBE4736C-AFEE-4215-88F2-72AD9C918626}" destId="{8EFB2433-E760-43C1-B34A-ED59AA2BAD3B}" srcOrd="1" destOrd="0" presId="urn:microsoft.com/office/officeart/2005/8/layout/hierarchy1"/>
    <dgm:cxn modelId="{F24B23A8-B483-49C8-993A-4D64C026BCDB}" type="presParOf" srcId="{8EFB2433-E760-43C1-B34A-ED59AA2BAD3B}" destId="{9E7692EC-9D2A-4537-9B9F-65FE36F62EDE}" srcOrd="0" destOrd="0" presId="urn:microsoft.com/office/officeart/2005/8/layout/hierarchy1"/>
    <dgm:cxn modelId="{B76A1487-D530-4D1E-B6AD-EC6DEEB451BD}" type="presParOf" srcId="{8EFB2433-E760-43C1-B34A-ED59AA2BAD3B}" destId="{B8DE7DB5-FBFB-4E6C-83FD-2283BE2D3DDC}" srcOrd="1" destOrd="0" presId="urn:microsoft.com/office/officeart/2005/8/layout/hierarchy1"/>
    <dgm:cxn modelId="{69EB363A-2EBB-4B85-BD50-528EA7E5A0DE}" type="presParOf" srcId="{B8DE7DB5-FBFB-4E6C-83FD-2283BE2D3DDC}" destId="{0E144E75-E62A-48E0-8E38-A61F8BFA5999}" srcOrd="0" destOrd="0" presId="urn:microsoft.com/office/officeart/2005/8/layout/hierarchy1"/>
    <dgm:cxn modelId="{22FE84AE-A8CD-4E10-9209-DCAA6188EA48}" type="presParOf" srcId="{0E144E75-E62A-48E0-8E38-A61F8BFA5999}" destId="{8B5EFB92-D58B-409B-94C6-30578E6343F0}" srcOrd="0" destOrd="0" presId="urn:microsoft.com/office/officeart/2005/8/layout/hierarchy1"/>
    <dgm:cxn modelId="{08E7F724-1A6D-480D-A7AA-F7290D967D2F}" type="presParOf" srcId="{0E144E75-E62A-48E0-8E38-A61F8BFA5999}" destId="{DB5D4CC7-74B4-4E7D-BD3F-56364C723A35}" srcOrd="1" destOrd="0" presId="urn:microsoft.com/office/officeart/2005/8/layout/hierarchy1"/>
    <dgm:cxn modelId="{BD77EFD5-FD23-4742-96DB-8ED5C704F8EB}" type="presParOf" srcId="{B8DE7DB5-FBFB-4E6C-83FD-2283BE2D3DDC}" destId="{00473094-2A6B-4EF5-995A-7998E3AA467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549F0-0C63-482B-AE4E-CB5B50FEDA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D1A8313-9E9E-42B4-8884-3F6851E7305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1"/>
          <a:r>
            <a: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Structure of the Neuron</a:t>
          </a:r>
          <a:endParaRPr lang="ar-SA" sz="2400" dirty="0"/>
        </a:p>
      </dgm:t>
    </dgm:pt>
    <dgm:pt modelId="{BAFFD3D4-4209-427B-A871-37FB634EEC3C}" type="parTrans" cxnId="{E36FF465-0420-4154-A724-69D44AF33131}">
      <dgm:prSet/>
      <dgm:spPr/>
      <dgm:t>
        <a:bodyPr/>
        <a:lstStyle/>
        <a:p>
          <a:pPr rtl="1"/>
          <a:endParaRPr lang="ar-SA"/>
        </a:p>
      </dgm:t>
    </dgm:pt>
    <dgm:pt modelId="{28E5A67E-8E81-4F94-9E61-2EA637607505}" type="sibTrans" cxnId="{E36FF465-0420-4154-A724-69D44AF33131}">
      <dgm:prSet/>
      <dgm:spPr/>
      <dgm:t>
        <a:bodyPr/>
        <a:lstStyle/>
        <a:p>
          <a:pPr rtl="1"/>
          <a:endParaRPr lang="ar-SA"/>
        </a:p>
      </dgm:t>
    </dgm:pt>
    <dgm:pt modelId="{C6E06CC5-D396-41F1-B2A7-BFF8968473A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 cell body: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it is also called the </a:t>
          </a:r>
          <a:r>
            <a:rPr kumimoji="0" lang="en-US" sz="1600" b="1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perikaryon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or </a:t>
          </a: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soma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. It contains the nucleus and much of the metabolic machinery of the cell</a:t>
          </a:r>
          <a:endParaRPr lang="ar-SA" sz="1600" dirty="0"/>
        </a:p>
      </dgm:t>
    </dgm:pt>
    <dgm:pt modelId="{E0035A31-976A-43E6-96F8-5E245DE99AAC}" type="parTrans" cxnId="{346C74AF-B961-45E9-B38E-88F85448254C}">
      <dgm:prSet/>
      <dgm:spPr/>
      <dgm:t>
        <a:bodyPr/>
        <a:lstStyle/>
        <a:p>
          <a:pPr rtl="1"/>
          <a:endParaRPr lang="ar-SA"/>
        </a:p>
      </dgm:t>
    </dgm:pt>
    <dgm:pt modelId="{F0349426-BB9F-4FDB-A038-698FF99C0F7D}" type="sibTrans" cxnId="{346C74AF-B961-45E9-B38E-88F85448254C}">
      <dgm:prSet/>
      <dgm:spPr/>
      <dgm:t>
        <a:bodyPr/>
        <a:lstStyle/>
        <a:p>
          <a:pPr rtl="1"/>
          <a:endParaRPr lang="ar-SA"/>
        </a:p>
      </dgm:t>
    </dgm:pt>
    <dgm:pt modelId="{33B68283-7BE8-4433-B0FA-B51BDA9CCA5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 axon: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 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single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, usually long process specialized in 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conducting nerve impulses to other cells</a:t>
          </a:r>
          <a:endParaRPr lang="ar-SA" sz="1800" dirty="0"/>
        </a:p>
      </dgm:t>
    </dgm:pt>
    <dgm:pt modelId="{9EACA77C-6D29-436D-BB65-26BBD4D2CE11}" type="parTrans" cxnId="{C2589CB7-58E2-42C6-8226-0F1129A4C88A}">
      <dgm:prSet/>
      <dgm:spPr/>
      <dgm:t>
        <a:bodyPr/>
        <a:lstStyle/>
        <a:p>
          <a:pPr rtl="1"/>
          <a:endParaRPr lang="ar-SA"/>
        </a:p>
      </dgm:t>
    </dgm:pt>
    <dgm:pt modelId="{873B7922-DBE6-471E-A24A-7BD21C8562EF}" type="sibTrans" cxnId="{C2589CB7-58E2-42C6-8226-0F1129A4C88A}">
      <dgm:prSet/>
      <dgm:spPr/>
      <dgm:t>
        <a:bodyPr/>
        <a:lstStyle/>
        <a:p>
          <a:pPr rtl="1"/>
          <a:endParaRPr lang="ar-SA"/>
        </a:p>
      </dgm:t>
    </dgm:pt>
    <dgm:pt modelId="{0300894C-161F-455D-B774-6DE56DDA446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 dendrites:</a:t>
          </a: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they are </a:t>
          </a: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multiple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cytoplasmic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processes specialized in </a:t>
          </a: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receiving stimuli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and transmitting them to the cell body.</a:t>
          </a:r>
          <a:endParaRPr kumimoji="0" lang="en-US" sz="16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</dgm:t>
    </dgm:pt>
    <dgm:pt modelId="{8844369A-C05E-4AAE-9A7A-FCF2A16FAC54}" type="parTrans" cxnId="{35C02A48-071D-44EA-8459-E33896A78A63}">
      <dgm:prSet/>
      <dgm:spPr/>
      <dgm:t>
        <a:bodyPr/>
        <a:lstStyle/>
        <a:p>
          <a:pPr rtl="1"/>
          <a:endParaRPr lang="ar-SA"/>
        </a:p>
      </dgm:t>
    </dgm:pt>
    <dgm:pt modelId="{D5678E80-C5FD-4460-B90F-BE272DBD3AC7}" type="sibTrans" cxnId="{35C02A48-071D-44EA-8459-E33896A78A63}">
      <dgm:prSet/>
      <dgm:spPr/>
      <dgm:t>
        <a:bodyPr/>
        <a:lstStyle/>
        <a:p>
          <a:pPr rtl="1"/>
          <a:endParaRPr lang="ar-SA"/>
        </a:p>
      </dgm:t>
    </dgm:pt>
    <dgm:pt modelId="{42694CF1-0240-4BBA-9EDF-0E470987342B}" type="pres">
      <dgm:prSet presAssocID="{BE0549F0-0C63-482B-AE4E-CB5B50FEDA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CA0E48-2103-41C3-B510-B2395AC84379}" type="pres">
      <dgm:prSet presAssocID="{2D1A8313-9E9E-42B4-8884-3F6851E73056}" presName="hierRoot1" presStyleCnt="0">
        <dgm:presLayoutVars>
          <dgm:hierBranch val="init"/>
        </dgm:presLayoutVars>
      </dgm:prSet>
      <dgm:spPr/>
    </dgm:pt>
    <dgm:pt modelId="{855495EF-0420-466D-ACF5-90CACF3B480B}" type="pres">
      <dgm:prSet presAssocID="{2D1A8313-9E9E-42B4-8884-3F6851E73056}" presName="rootComposite1" presStyleCnt="0"/>
      <dgm:spPr/>
    </dgm:pt>
    <dgm:pt modelId="{BB43374D-2855-4B5C-80F3-2734F7127C7F}" type="pres">
      <dgm:prSet presAssocID="{2D1A8313-9E9E-42B4-8884-3F6851E73056}" presName="rootText1" presStyleLbl="node0" presStyleIdx="0" presStyleCnt="1" custScaleX="1254591" custScaleY="34360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D4F370-ED69-427B-A4EF-81B22C79001B}" type="pres">
      <dgm:prSet presAssocID="{2D1A8313-9E9E-42B4-8884-3F6851E730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C7045B-4B45-4990-A530-9C631DE2A40C}" type="pres">
      <dgm:prSet presAssocID="{2D1A8313-9E9E-42B4-8884-3F6851E73056}" presName="hierChild2" presStyleCnt="0"/>
      <dgm:spPr/>
    </dgm:pt>
    <dgm:pt modelId="{BCB226B6-4EE3-4F4B-8021-BC5C343F85F9}" type="pres">
      <dgm:prSet presAssocID="{E0035A31-976A-43E6-96F8-5E245DE99AA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E66D803-1F73-4CD5-9BB5-EF90DBA23AFD}" type="pres">
      <dgm:prSet presAssocID="{C6E06CC5-D396-41F1-B2A7-BFF8968473A9}" presName="hierRoot2" presStyleCnt="0">
        <dgm:presLayoutVars>
          <dgm:hierBranch val="init"/>
        </dgm:presLayoutVars>
      </dgm:prSet>
      <dgm:spPr/>
    </dgm:pt>
    <dgm:pt modelId="{2CA56562-6519-45FA-B8D9-00910939E198}" type="pres">
      <dgm:prSet presAssocID="{C6E06CC5-D396-41F1-B2A7-BFF8968473A9}" presName="rootComposite" presStyleCnt="0"/>
      <dgm:spPr/>
    </dgm:pt>
    <dgm:pt modelId="{0EBF1101-2C13-4EDF-908B-2F783FDEA503}" type="pres">
      <dgm:prSet presAssocID="{C6E06CC5-D396-41F1-B2A7-BFF8968473A9}" presName="rootText" presStyleLbl="node2" presStyleIdx="0" presStyleCnt="3" custScaleX="791912" custScaleY="1881040" custLinFactY="100000" custLinFactNeighborX="-364" custLinFactNeighborY="1101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6CCA4D7-70EA-465F-B60A-22CD84B698B4}" type="pres">
      <dgm:prSet presAssocID="{C6E06CC5-D396-41F1-B2A7-BFF8968473A9}" presName="rootConnector" presStyleLbl="node2" presStyleIdx="0" presStyleCnt="3"/>
      <dgm:spPr/>
      <dgm:t>
        <a:bodyPr/>
        <a:lstStyle/>
        <a:p>
          <a:endParaRPr lang="en-US"/>
        </a:p>
      </dgm:t>
    </dgm:pt>
    <dgm:pt modelId="{A9FF13D3-C981-4C35-BF0D-D99CDC6B3BAF}" type="pres">
      <dgm:prSet presAssocID="{C6E06CC5-D396-41F1-B2A7-BFF8968473A9}" presName="hierChild4" presStyleCnt="0"/>
      <dgm:spPr/>
    </dgm:pt>
    <dgm:pt modelId="{BC07F5AB-7984-432E-B145-B53F8A5FE585}" type="pres">
      <dgm:prSet presAssocID="{C6E06CC5-D396-41F1-B2A7-BFF8968473A9}" presName="hierChild5" presStyleCnt="0"/>
      <dgm:spPr/>
    </dgm:pt>
    <dgm:pt modelId="{3055ECC5-EF81-4507-8FE4-4E73665AB950}" type="pres">
      <dgm:prSet presAssocID="{8844369A-C05E-4AAE-9A7A-FCF2A16FAC5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9E5B8E4-5052-4572-9DB1-880417397EA8}" type="pres">
      <dgm:prSet presAssocID="{0300894C-161F-455D-B774-6DE56DDA4467}" presName="hierRoot2" presStyleCnt="0">
        <dgm:presLayoutVars>
          <dgm:hierBranch val="init"/>
        </dgm:presLayoutVars>
      </dgm:prSet>
      <dgm:spPr/>
    </dgm:pt>
    <dgm:pt modelId="{43F533ED-B53E-4E43-B2E1-B1B25D343E7C}" type="pres">
      <dgm:prSet presAssocID="{0300894C-161F-455D-B774-6DE56DDA4467}" presName="rootComposite" presStyleCnt="0"/>
      <dgm:spPr/>
    </dgm:pt>
    <dgm:pt modelId="{61678B06-933C-42EA-AABD-5AD9CC6A8602}" type="pres">
      <dgm:prSet presAssocID="{0300894C-161F-455D-B774-6DE56DDA4467}" presName="rootText" presStyleLbl="node2" presStyleIdx="1" presStyleCnt="3" custScaleX="485411" custScaleY="1869661" custLinFactY="100000" custLinFactNeighborX="-1924" custLinFactNeighborY="110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EA003C-539E-4DF6-8078-78BA03F687FB}" type="pres">
      <dgm:prSet presAssocID="{0300894C-161F-455D-B774-6DE56DDA4467}" presName="rootConnector" presStyleLbl="node2" presStyleIdx="1" presStyleCnt="3"/>
      <dgm:spPr/>
      <dgm:t>
        <a:bodyPr/>
        <a:lstStyle/>
        <a:p>
          <a:endParaRPr lang="en-US"/>
        </a:p>
      </dgm:t>
    </dgm:pt>
    <dgm:pt modelId="{33D83851-F9BE-4F8D-B4CB-7F2DBCD3DE54}" type="pres">
      <dgm:prSet presAssocID="{0300894C-161F-455D-B774-6DE56DDA4467}" presName="hierChild4" presStyleCnt="0"/>
      <dgm:spPr/>
    </dgm:pt>
    <dgm:pt modelId="{D872F705-41D8-4AE8-88DD-6410A0A94DF4}" type="pres">
      <dgm:prSet presAssocID="{0300894C-161F-455D-B774-6DE56DDA4467}" presName="hierChild5" presStyleCnt="0"/>
      <dgm:spPr/>
    </dgm:pt>
    <dgm:pt modelId="{D9089E3B-7DA8-48A9-9E4A-943153358C87}" type="pres">
      <dgm:prSet presAssocID="{9EACA77C-6D29-436D-BB65-26BBD4D2CE1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2347D8-01E9-4160-99A3-1A4ED93523EF}" type="pres">
      <dgm:prSet presAssocID="{33B68283-7BE8-4433-B0FA-B51BDA9CCA5C}" presName="hierRoot2" presStyleCnt="0">
        <dgm:presLayoutVars>
          <dgm:hierBranch val="init"/>
        </dgm:presLayoutVars>
      </dgm:prSet>
      <dgm:spPr/>
    </dgm:pt>
    <dgm:pt modelId="{3FF4A2BA-9290-4DBE-9D9A-70097AB7235B}" type="pres">
      <dgm:prSet presAssocID="{33B68283-7BE8-4433-B0FA-B51BDA9CCA5C}" presName="rootComposite" presStyleCnt="0"/>
      <dgm:spPr/>
    </dgm:pt>
    <dgm:pt modelId="{EED74C02-58D3-4022-9B80-CE3EC93A00D4}" type="pres">
      <dgm:prSet presAssocID="{33B68283-7BE8-4433-B0FA-B51BDA9CCA5C}" presName="rootText" presStyleLbl="node2" presStyleIdx="2" presStyleCnt="3" custScaleX="718279" custScaleY="1881039" custLinFactY="100000" custLinFactNeighborX="-10698" custLinFactNeighborY="1101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CFB2CAC-0A5B-45A8-93C1-1C81E97A8F5B}" type="pres">
      <dgm:prSet presAssocID="{33B68283-7BE8-4433-B0FA-B51BDA9CCA5C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0F3D2-FE82-4652-B155-4E2D9C33CBA7}" type="pres">
      <dgm:prSet presAssocID="{33B68283-7BE8-4433-B0FA-B51BDA9CCA5C}" presName="hierChild4" presStyleCnt="0"/>
      <dgm:spPr/>
    </dgm:pt>
    <dgm:pt modelId="{8FE5249B-8EAD-464E-89E1-CA03E5A1E6D5}" type="pres">
      <dgm:prSet presAssocID="{33B68283-7BE8-4433-B0FA-B51BDA9CCA5C}" presName="hierChild5" presStyleCnt="0"/>
      <dgm:spPr/>
    </dgm:pt>
    <dgm:pt modelId="{531F4C89-EC6D-4551-A4E0-9342C47C7AEF}" type="pres">
      <dgm:prSet presAssocID="{2D1A8313-9E9E-42B4-8884-3F6851E73056}" presName="hierChild3" presStyleCnt="0"/>
      <dgm:spPr/>
    </dgm:pt>
  </dgm:ptLst>
  <dgm:cxnLst>
    <dgm:cxn modelId="{B7B9EEDB-EC15-4278-B117-DEA3D68D5CD3}" type="presOf" srcId="{0300894C-161F-455D-B774-6DE56DDA4467}" destId="{93EA003C-539E-4DF6-8078-78BA03F687FB}" srcOrd="1" destOrd="0" presId="urn:microsoft.com/office/officeart/2005/8/layout/orgChart1"/>
    <dgm:cxn modelId="{A65C6A7D-19C4-4F59-BBD4-3D6397186224}" type="presOf" srcId="{2D1A8313-9E9E-42B4-8884-3F6851E73056}" destId="{ADD4F370-ED69-427B-A4EF-81B22C79001B}" srcOrd="1" destOrd="0" presId="urn:microsoft.com/office/officeart/2005/8/layout/orgChart1"/>
    <dgm:cxn modelId="{346C74AF-B961-45E9-B38E-88F85448254C}" srcId="{2D1A8313-9E9E-42B4-8884-3F6851E73056}" destId="{C6E06CC5-D396-41F1-B2A7-BFF8968473A9}" srcOrd="0" destOrd="0" parTransId="{E0035A31-976A-43E6-96F8-5E245DE99AAC}" sibTransId="{F0349426-BB9F-4FDB-A038-698FF99C0F7D}"/>
    <dgm:cxn modelId="{E36FF465-0420-4154-A724-69D44AF33131}" srcId="{BE0549F0-0C63-482B-AE4E-CB5B50FEDAC0}" destId="{2D1A8313-9E9E-42B4-8884-3F6851E73056}" srcOrd="0" destOrd="0" parTransId="{BAFFD3D4-4209-427B-A871-37FB634EEC3C}" sibTransId="{28E5A67E-8E81-4F94-9E61-2EA637607505}"/>
    <dgm:cxn modelId="{F0CBC164-4A38-4366-9A05-14D9AB5A88E4}" type="presOf" srcId="{33B68283-7BE8-4433-B0FA-B51BDA9CCA5C}" destId="{EED74C02-58D3-4022-9B80-CE3EC93A00D4}" srcOrd="0" destOrd="0" presId="urn:microsoft.com/office/officeart/2005/8/layout/orgChart1"/>
    <dgm:cxn modelId="{AD0A2496-B11D-45F5-9C5E-2419765C6FA6}" type="presOf" srcId="{0300894C-161F-455D-B774-6DE56DDA4467}" destId="{61678B06-933C-42EA-AABD-5AD9CC6A8602}" srcOrd="0" destOrd="0" presId="urn:microsoft.com/office/officeart/2005/8/layout/orgChart1"/>
    <dgm:cxn modelId="{373BB73F-C713-4F49-8EDD-B8465F0B8456}" type="presOf" srcId="{8844369A-C05E-4AAE-9A7A-FCF2A16FAC54}" destId="{3055ECC5-EF81-4507-8FE4-4E73665AB950}" srcOrd="0" destOrd="0" presId="urn:microsoft.com/office/officeart/2005/8/layout/orgChart1"/>
    <dgm:cxn modelId="{A63F03B3-DE6F-4FFF-A2DD-B9AB281DFA03}" type="presOf" srcId="{BE0549F0-0C63-482B-AE4E-CB5B50FEDAC0}" destId="{42694CF1-0240-4BBA-9EDF-0E470987342B}" srcOrd="0" destOrd="0" presId="urn:microsoft.com/office/officeart/2005/8/layout/orgChart1"/>
    <dgm:cxn modelId="{BB5B633D-78A0-420A-977A-F0ED17879DEA}" type="presOf" srcId="{E0035A31-976A-43E6-96F8-5E245DE99AAC}" destId="{BCB226B6-4EE3-4F4B-8021-BC5C343F85F9}" srcOrd="0" destOrd="0" presId="urn:microsoft.com/office/officeart/2005/8/layout/orgChart1"/>
    <dgm:cxn modelId="{4F334C4E-1583-4035-9F91-0B4BCB97F99F}" type="presOf" srcId="{2D1A8313-9E9E-42B4-8884-3F6851E73056}" destId="{BB43374D-2855-4B5C-80F3-2734F7127C7F}" srcOrd="0" destOrd="0" presId="urn:microsoft.com/office/officeart/2005/8/layout/orgChart1"/>
    <dgm:cxn modelId="{DEF23CD4-0BD3-4C9D-B8A2-AC9280A064C2}" type="presOf" srcId="{9EACA77C-6D29-436D-BB65-26BBD4D2CE11}" destId="{D9089E3B-7DA8-48A9-9E4A-943153358C87}" srcOrd="0" destOrd="0" presId="urn:microsoft.com/office/officeart/2005/8/layout/orgChart1"/>
    <dgm:cxn modelId="{F86AA55B-7DF3-4C3A-9F04-AC0B805C99E4}" type="presOf" srcId="{33B68283-7BE8-4433-B0FA-B51BDA9CCA5C}" destId="{2CFB2CAC-0A5B-45A8-93C1-1C81E97A8F5B}" srcOrd="1" destOrd="0" presId="urn:microsoft.com/office/officeart/2005/8/layout/orgChart1"/>
    <dgm:cxn modelId="{050057BE-B285-43E1-8F80-753DE20969A1}" type="presOf" srcId="{C6E06CC5-D396-41F1-B2A7-BFF8968473A9}" destId="{0EBF1101-2C13-4EDF-908B-2F783FDEA503}" srcOrd="0" destOrd="0" presId="urn:microsoft.com/office/officeart/2005/8/layout/orgChart1"/>
    <dgm:cxn modelId="{F21EE27F-F768-4412-9EF5-AF683504EB2F}" type="presOf" srcId="{C6E06CC5-D396-41F1-B2A7-BFF8968473A9}" destId="{46CCA4D7-70EA-465F-B60A-22CD84B698B4}" srcOrd="1" destOrd="0" presId="urn:microsoft.com/office/officeart/2005/8/layout/orgChart1"/>
    <dgm:cxn modelId="{C2589CB7-58E2-42C6-8226-0F1129A4C88A}" srcId="{2D1A8313-9E9E-42B4-8884-3F6851E73056}" destId="{33B68283-7BE8-4433-B0FA-B51BDA9CCA5C}" srcOrd="2" destOrd="0" parTransId="{9EACA77C-6D29-436D-BB65-26BBD4D2CE11}" sibTransId="{873B7922-DBE6-471E-A24A-7BD21C8562EF}"/>
    <dgm:cxn modelId="{35C02A48-071D-44EA-8459-E33896A78A63}" srcId="{2D1A8313-9E9E-42B4-8884-3F6851E73056}" destId="{0300894C-161F-455D-B774-6DE56DDA4467}" srcOrd="1" destOrd="0" parTransId="{8844369A-C05E-4AAE-9A7A-FCF2A16FAC54}" sibTransId="{D5678E80-C5FD-4460-B90F-BE272DBD3AC7}"/>
    <dgm:cxn modelId="{1D1DF5E9-9CA7-4ED0-AED9-82849C5BF40F}" type="presParOf" srcId="{42694CF1-0240-4BBA-9EDF-0E470987342B}" destId="{92CA0E48-2103-41C3-B510-B2395AC84379}" srcOrd="0" destOrd="0" presId="urn:microsoft.com/office/officeart/2005/8/layout/orgChart1"/>
    <dgm:cxn modelId="{CFF1E917-5BF7-40F3-B0AC-B0D38AD26D51}" type="presParOf" srcId="{92CA0E48-2103-41C3-B510-B2395AC84379}" destId="{855495EF-0420-466D-ACF5-90CACF3B480B}" srcOrd="0" destOrd="0" presId="urn:microsoft.com/office/officeart/2005/8/layout/orgChart1"/>
    <dgm:cxn modelId="{0669D549-DC21-4041-BEF8-EEA2EDADC045}" type="presParOf" srcId="{855495EF-0420-466D-ACF5-90CACF3B480B}" destId="{BB43374D-2855-4B5C-80F3-2734F7127C7F}" srcOrd="0" destOrd="0" presId="urn:microsoft.com/office/officeart/2005/8/layout/orgChart1"/>
    <dgm:cxn modelId="{C4156EFD-C206-428F-B8BB-A4712A631E42}" type="presParOf" srcId="{855495EF-0420-466D-ACF5-90CACF3B480B}" destId="{ADD4F370-ED69-427B-A4EF-81B22C79001B}" srcOrd="1" destOrd="0" presId="urn:microsoft.com/office/officeart/2005/8/layout/orgChart1"/>
    <dgm:cxn modelId="{07515E04-7D68-4C52-BD97-3623A44E91B3}" type="presParOf" srcId="{92CA0E48-2103-41C3-B510-B2395AC84379}" destId="{2EC7045B-4B45-4990-A530-9C631DE2A40C}" srcOrd="1" destOrd="0" presId="urn:microsoft.com/office/officeart/2005/8/layout/orgChart1"/>
    <dgm:cxn modelId="{98544F48-03C4-46D0-A8E5-B60411FC47DE}" type="presParOf" srcId="{2EC7045B-4B45-4990-A530-9C631DE2A40C}" destId="{BCB226B6-4EE3-4F4B-8021-BC5C343F85F9}" srcOrd="0" destOrd="0" presId="urn:microsoft.com/office/officeart/2005/8/layout/orgChart1"/>
    <dgm:cxn modelId="{09129BC4-CCE7-4FEE-A260-78EBAA2C661F}" type="presParOf" srcId="{2EC7045B-4B45-4990-A530-9C631DE2A40C}" destId="{DE66D803-1F73-4CD5-9BB5-EF90DBA23AFD}" srcOrd="1" destOrd="0" presId="urn:microsoft.com/office/officeart/2005/8/layout/orgChart1"/>
    <dgm:cxn modelId="{65A567AE-0179-4EFA-8756-3A908A259D2C}" type="presParOf" srcId="{DE66D803-1F73-4CD5-9BB5-EF90DBA23AFD}" destId="{2CA56562-6519-45FA-B8D9-00910939E198}" srcOrd="0" destOrd="0" presId="urn:microsoft.com/office/officeart/2005/8/layout/orgChart1"/>
    <dgm:cxn modelId="{D513DA53-9E2B-4ACF-9C9A-603EDE184D7F}" type="presParOf" srcId="{2CA56562-6519-45FA-B8D9-00910939E198}" destId="{0EBF1101-2C13-4EDF-908B-2F783FDEA503}" srcOrd="0" destOrd="0" presId="urn:microsoft.com/office/officeart/2005/8/layout/orgChart1"/>
    <dgm:cxn modelId="{36FECAC5-6A2F-4723-973B-710D976CC6BA}" type="presParOf" srcId="{2CA56562-6519-45FA-B8D9-00910939E198}" destId="{46CCA4D7-70EA-465F-B60A-22CD84B698B4}" srcOrd="1" destOrd="0" presId="urn:microsoft.com/office/officeart/2005/8/layout/orgChart1"/>
    <dgm:cxn modelId="{9DAFA1A5-83CC-4FA3-A886-70A0252B4154}" type="presParOf" srcId="{DE66D803-1F73-4CD5-9BB5-EF90DBA23AFD}" destId="{A9FF13D3-C981-4C35-BF0D-D99CDC6B3BAF}" srcOrd="1" destOrd="0" presId="urn:microsoft.com/office/officeart/2005/8/layout/orgChart1"/>
    <dgm:cxn modelId="{F8E672A0-1B70-4500-A311-7D14B42FBCFF}" type="presParOf" srcId="{DE66D803-1F73-4CD5-9BB5-EF90DBA23AFD}" destId="{BC07F5AB-7984-432E-B145-B53F8A5FE585}" srcOrd="2" destOrd="0" presId="urn:microsoft.com/office/officeart/2005/8/layout/orgChart1"/>
    <dgm:cxn modelId="{A4AC2A44-FF80-4ABC-A83F-BB822F4D1625}" type="presParOf" srcId="{2EC7045B-4B45-4990-A530-9C631DE2A40C}" destId="{3055ECC5-EF81-4507-8FE4-4E73665AB950}" srcOrd="2" destOrd="0" presId="urn:microsoft.com/office/officeart/2005/8/layout/orgChart1"/>
    <dgm:cxn modelId="{861C3349-6562-41C2-AF56-231580743A1C}" type="presParOf" srcId="{2EC7045B-4B45-4990-A530-9C631DE2A40C}" destId="{F9E5B8E4-5052-4572-9DB1-880417397EA8}" srcOrd="3" destOrd="0" presId="urn:microsoft.com/office/officeart/2005/8/layout/orgChart1"/>
    <dgm:cxn modelId="{E1C646F0-3096-49F0-B53A-2C861F147B4A}" type="presParOf" srcId="{F9E5B8E4-5052-4572-9DB1-880417397EA8}" destId="{43F533ED-B53E-4E43-B2E1-B1B25D343E7C}" srcOrd="0" destOrd="0" presId="urn:microsoft.com/office/officeart/2005/8/layout/orgChart1"/>
    <dgm:cxn modelId="{E16B3FB9-543F-4D3D-B5D9-5615D71EBCCF}" type="presParOf" srcId="{43F533ED-B53E-4E43-B2E1-B1B25D343E7C}" destId="{61678B06-933C-42EA-AABD-5AD9CC6A8602}" srcOrd="0" destOrd="0" presId="urn:microsoft.com/office/officeart/2005/8/layout/orgChart1"/>
    <dgm:cxn modelId="{35FC3B1D-1FB5-4CC8-8F14-A1CCE7F576B6}" type="presParOf" srcId="{43F533ED-B53E-4E43-B2E1-B1B25D343E7C}" destId="{93EA003C-539E-4DF6-8078-78BA03F687FB}" srcOrd="1" destOrd="0" presId="urn:microsoft.com/office/officeart/2005/8/layout/orgChart1"/>
    <dgm:cxn modelId="{F538E371-8F02-42D3-97FA-1BD8F55A50E0}" type="presParOf" srcId="{F9E5B8E4-5052-4572-9DB1-880417397EA8}" destId="{33D83851-F9BE-4F8D-B4CB-7F2DBCD3DE54}" srcOrd="1" destOrd="0" presId="urn:microsoft.com/office/officeart/2005/8/layout/orgChart1"/>
    <dgm:cxn modelId="{09C74310-8A3A-4225-9FEF-3F500CE9819D}" type="presParOf" srcId="{F9E5B8E4-5052-4572-9DB1-880417397EA8}" destId="{D872F705-41D8-4AE8-88DD-6410A0A94DF4}" srcOrd="2" destOrd="0" presId="urn:microsoft.com/office/officeart/2005/8/layout/orgChart1"/>
    <dgm:cxn modelId="{FC6558DD-8A4E-4615-93BC-88FC8732C53A}" type="presParOf" srcId="{2EC7045B-4B45-4990-A530-9C631DE2A40C}" destId="{D9089E3B-7DA8-48A9-9E4A-943153358C87}" srcOrd="4" destOrd="0" presId="urn:microsoft.com/office/officeart/2005/8/layout/orgChart1"/>
    <dgm:cxn modelId="{FBD9BE0F-B9DF-4CAA-803F-D4EE9D33D087}" type="presParOf" srcId="{2EC7045B-4B45-4990-A530-9C631DE2A40C}" destId="{732347D8-01E9-4160-99A3-1A4ED93523EF}" srcOrd="5" destOrd="0" presId="urn:microsoft.com/office/officeart/2005/8/layout/orgChart1"/>
    <dgm:cxn modelId="{45B3D263-186C-4E11-9691-433FEEEF8072}" type="presParOf" srcId="{732347D8-01E9-4160-99A3-1A4ED93523EF}" destId="{3FF4A2BA-9290-4DBE-9D9A-70097AB7235B}" srcOrd="0" destOrd="0" presId="urn:microsoft.com/office/officeart/2005/8/layout/orgChart1"/>
    <dgm:cxn modelId="{4C268D34-820E-4C5A-AF29-9B484218C781}" type="presParOf" srcId="{3FF4A2BA-9290-4DBE-9D9A-70097AB7235B}" destId="{EED74C02-58D3-4022-9B80-CE3EC93A00D4}" srcOrd="0" destOrd="0" presId="urn:microsoft.com/office/officeart/2005/8/layout/orgChart1"/>
    <dgm:cxn modelId="{98C7ADF9-CF1C-4BA0-9431-52C8D9556585}" type="presParOf" srcId="{3FF4A2BA-9290-4DBE-9D9A-70097AB7235B}" destId="{2CFB2CAC-0A5B-45A8-93C1-1C81E97A8F5B}" srcOrd="1" destOrd="0" presId="urn:microsoft.com/office/officeart/2005/8/layout/orgChart1"/>
    <dgm:cxn modelId="{440BD509-40DE-4D7A-A99A-DBE467FCF258}" type="presParOf" srcId="{732347D8-01E9-4160-99A3-1A4ED93523EF}" destId="{AE30F3D2-FE82-4652-B155-4E2D9C33CBA7}" srcOrd="1" destOrd="0" presId="urn:microsoft.com/office/officeart/2005/8/layout/orgChart1"/>
    <dgm:cxn modelId="{42D17831-BC05-477C-B422-0FD08C5FD238}" type="presParOf" srcId="{732347D8-01E9-4160-99A3-1A4ED93523EF}" destId="{8FE5249B-8EAD-464E-89E1-CA03E5A1E6D5}" srcOrd="2" destOrd="0" presId="urn:microsoft.com/office/officeart/2005/8/layout/orgChart1"/>
    <dgm:cxn modelId="{D7A31A54-818E-48D0-80A0-9075A79394C5}" type="presParOf" srcId="{92CA0E48-2103-41C3-B510-B2395AC84379}" destId="{531F4C89-EC6D-4551-A4E0-9342C47C7AE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7692EC-9D2A-4537-9B9F-65FE36F62EDE}">
      <dsp:nvSpPr>
        <dsp:cNvPr id="0" name=""/>
        <dsp:cNvSpPr/>
      </dsp:nvSpPr>
      <dsp:spPr>
        <a:xfrm>
          <a:off x="5888429" y="2208391"/>
          <a:ext cx="91440" cy="642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4121"/>
              </a:lnTo>
              <a:lnTo>
                <a:pt x="54722" y="554121"/>
              </a:lnTo>
              <a:lnTo>
                <a:pt x="54722" y="642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6F560-0246-4128-9A8A-EA4C867D25A5}">
      <dsp:nvSpPr>
        <dsp:cNvPr id="0" name=""/>
        <dsp:cNvSpPr/>
      </dsp:nvSpPr>
      <dsp:spPr>
        <a:xfrm>
          <a:off x="4019376" y="867093"/>
          <a:ext cx="1914772" cy="625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04"/>
              </a:lnTo>
              <a:lnTo>
                <a:pt x="1914772" y="536504"/>
              </a:lnTo>
              <a:lnTo>
                <a:pt x="1914772" y="625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DF191-7F5C-4451-9AB0-D5F1E43C6A1C}">
      <dsp:nvSpPr>
        <dsp:cNvPr id="0" name=""/>
        <dsp:cNvSpPr/>
      </dsp:nvSpPr>
      <dsp:spPr>
        <a:xfrm>
          <a:off x="2133191" y="3989785"/>
          <a:ext cx="1626952" cy="44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06"/>
              </a:lnTo>
              <a:lnTo>
                <a:pt x="1626952" y="356906"/>
              </a:lnTo>
              <a:lnTo>
                <a:pt x="1626952" y="4456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5A4AE-98EE-4F87-B80D-E1C403EC8BDA}">
      <dsp:nvSpPr>
        <dsp:cNvPr id="0" name=""/>
        <dsp:cNvSpPr/>
      </dsp:nvSpPr>
      <dsp:spPr>
        <a:xfrm>
          <a:off x="1014322" y="3989785"/>
          <a:ext cx="1118868" cy="445627"/>
        </a:xfrm>
        <a:custGeom>
          <a:avLst/>
          <a:gdLst/>
          <a:ahLst/>
          <a:cxnLst/>
          <a:rect l="0" t="0" r="0" b="0"/>
          <a:pathLst>
            <a:path>
              <a:moveTo>
                <a:pt x="1118868" y="0"/>
              </a:moveTo>
              <a:lnTo>
                <a:pt x="1118868" y="356906"/>
              </a:lnTo>
              <a:lnTo>
                <a:pt x="0" y="356906"/>
              </a:lnTo>
              <a:lnTo>
                <a:pt x="0" y="4456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07394-CD81-473D-A7F8-8639DEBC1234}">
      <dsp:nvSpPr>
        <dsp:cNvPr id="0" name=""/>
        <dsp:cNvSpPr/>
      </dsp:nvSpPr>
      <dsp:spPr>
        <a:xfrm>
          <a:off x="2087471" y="2265940"/>
          <a:ext cx="91440" cy="398356"/>
        </a:xfrm>
        <a:custGeom>
          <a:avLst/>
          <a:gdLst/>
          <a:ahLst/>
          <a:cxnLst/>
          <a:rect l="0" t="0" r="0" b="0"/>
          <a:pathLst>
            <a:path>
              <a:moveTo>
                <a:pt x="61617" y="0"/>
              </a:moveTo>
              <a:lnTo>
                <a:pt x="61617" y="309635"/>
              </a:lnTo>
              <a:lnTo>
                <a:pt x="45720" y="309635"/>
              </a:lnTo>
              <a:lnTo>
                <a:pt x="45720" y="398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70ADF-1830-42A8-A750-CF1D18C82BA5}">
      <dsp:nvSpPr>
        <dsp:cNvPr id="0" name=""/>
        <dsp:cNvSpPr/>
      </dsp:nvSpPr>
      <dsp:spPr>
        <a:xfrm>
          <a:off x="2149089" y="867093"/>
          <a:ext cx="1870286" cy="687997"/>
        </a:xfrm>
        <a:custGeom>
          <a:avLst/>
          <a:gdLst/>
          <a:ahLst/>
          <a:cxnLst/>
          <a:rect l="0" t="0" r="0" b="0"/>
          <a:pathLst>
            <a:path>
              <a:moveTo>
                <a:pt x="1870286" y="0"/>
              </a:moveTo>
              <a:lnTo>
                <a:pt x="1870286" y="599276"/>
              </a:lnTo>
              <a:lnTo>
                <a:pt x="0" y="599276"/>
              </a:lnTo>
              <a:lnTo>
                <a:pt x="0" y="687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700EE-4A75-4F71-96F1-FF940FCF80AB}">
      <dsp:nvSpPr>
        <dsp:cNvPr id="0" name=""/>
        <dsp:cNvSpPr/>
      </dsp:nvSpPr>
      <dsp:spPr>
        <a:xfrm>
          <a:off x="1405755" y="258948"/>
          <a:ext cx="5227242" cy="608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D829-F610-4A5D-B6A0-446DDCE5C758}">
      <dsp:nvSpPr>
        <dsp:cNvPr id="0" name=""/>
        <dsp:cNvSpPr/>
      </dsp:nvSpPr>
      <dsp:spPr>
        <a:xfrm>
          <a:off x="1512167" y="360039"/>
          <a:ext cx="5227242" cy="60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The nervous system is divided anatomically into:-</a:t>
          </a:r>
          <a:endParaRPr lang="ar-SA" sz="2400" b="1" kern="1200" dirty="0">
            <a:solidFill>
              <a:schemeClr val="accent2"/>
            </a:solidFill>
          </a:endParaRPr>
        </a:p>
      </dsp:txBody>
      <dsp:txXfrm>
        <a:off x="1512167" y="360039"/>
        <a:ext cx="5227242" cy="608145"/>
      </dsp:txXfrm>
    </dsp:sp>
    <dsp:sp modelId="{6A72F809-15DE-4240-96B4-2196B99474D9}">
      <dsp:nvSpPr>
        <dsp:cNvPr id="0" name=""/>
        <dsp:cNvSpPr/>
      </dsp:nvSpPr>
      <dsp:spPr>
        <a:xfrm>
          <a:off x="613671" y="1555091"/>
          <a:ext cx="3070836" cy="710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D0FBF-5298-46B9-A652-5D4D5C35D81D}">
      <dsp:nvSpPr>
        <dsp:cNvPr id="0" name=""/>
        <dsp:cNvSpPr/>
      </dsp:nvSpPr>
      <dsp:spPr>
        <a:xfrm>
          <a:off x="720083" y="1656182"/>
          <a:ext cx="3070836" cy="71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The supporting cells (</a:t>
          </a:r>
          <a:r>
            <a:rPr lang="en-US" sz="2000" b="1" kern="1200" dirty="0" err="1" smtClean="0">
              <a:solidFill>
                <a:schemeClr val="accent5">
                  <a:lumMod val="75000"/>
                </a:schemeClr>
              </a:solidFill>
            </a:rPr>
            <a:t>glia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 cells), </a:t>
          </a:r>
          <a:endParaRPr lang="ar-SA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20083" y="1656182"/>
        <a:ext cx="3070836" cy="710848"/>
      </dsp:txXfrm>
    </dsp:sp>
    <dsp:sp modelId="{B7F0DABF-9086-4670-9402-F55993EF8BDC}">
      <dsp:nvSpPr>
        <dsp:cNvPr id="0" name=""/>
        <dsp:cNvSpPr/>
      </dsp:nvSpPr>
      <dsp:spPr>
        <a:xfrm>
          <a:off x="432046" y="2664296"/>
          <a:ext cx="3402289" cy="132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73DDB-DF77-4F9D-AA99-7CD6AD08857F}">
      <dsp:nvSpPr>
        <dsp:cNvPr id="0" name=""/>
        <dsp:cNvSpPr/>
      </dsp:nvSpPr>
      <dsp:spPr>
        <a:xfrm>
          <a:off x="538458" y="2765388"/>
          <a:ext cx="3402289" cy="1325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which support, nourishes and insulate the neurons and perform the defense processes in the nervous </a:t>
          </a:r>
          <a:r>
            <a:rPr lang="en-US" sz="1800" kern="1200" dirty="0" err="1" smtClean="0"/>
            <a:t>system.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They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are mainly of two types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:</a:t>
          </a:r>
          <a:endParaRPr lang="ar-SA" sz="1400" kern="1200" dirty="0"/>
        </a:p>
      </dsp:txBody>
      <dsp:txXfrm>
        <a:off x="538458" y="2765388"/>
        <a:ext cx="3402289" cy="1325488"/>
      </dsp:txXfrm>
    </dsp:sp>
    <dsp:sp modelId="{38B921BD-D583-4AF5-95BC-55F4194B67A9}">
      <dsp:nvSpPr>
        <dsp:cNvPr id="0" name=""/>
        <dsp:cNvSpPr/>
      </dsp:nvSpPr>
      <dsp:spPr>
        <a:xfrm>
          <a:off x="-106412" y="4435413"/>
          <a:ext cx="2241469" cy="608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FE26D-721A-498E-9004-59A945A38CEC}">
      <dsp:nvSpPr>
        <dsp:cNvPr id="0" name=""/>
        <dsp:cNvSpPr/>
      </dsp:nvSpPr>
      <dsp:spPr>
        <a:xfrm>
          <a:off x="0" y="4536504"/>
          <a:ext cx="2241469" cy="60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Schwann cells outside the CNS (in the PNS).</a:t>
          </a:r>
          <a:endParaRPr lang="ar-SA" sz="1500" kern="1200" dirty="0"/>
        </a:p>
      </dsp:txBody>
      <dsp:txXfrm>
        <a:off x="0" y="4536504"/>
        <a:ext cx="2241469" cy="608145"/>
      </dsp:txXfrm>
    </dsp:sp>
    <dsp:sp modelId="{ECBAAD55-302E-491F-9C52-B82E1B56CD75}">
      <dsp:nvSpPr>
        <dsp:cNvPr id="0" name=""/>
        <dsp:cNvSpPr/>
      </dsp:nvSpPr>
      <dsp:spPr>
        <a:xfrm>
          <a:off x="2485873" y="4435413"/>
          <a:ext cx="2548540" cy="608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2540-4196-4216-A378-B995A7BB0727}">
      <dsp:nvSpPr>
        <dsp:cNvPr id="0" name=""/>
        <dsp:cNvSpPr/>
      </dsp:nvSpPr>
      <dsp:spPr>
        <a:xfrm>
          <a:off x="2592286" y="4536504"/>
          <a:ext cx="2548540" cy="60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Neuralgia cells inside the CNS.</a:t>
          </a:r>
          <a:endParaRPr lang="ar-SA" sz="1500" kern="1200" dirty="0"/>
        </a:p>
      </dsp:txBody>
      <dsp:txXfrm>
        <a:off x="2592286" y="4536504"/>
        <a:ext cx="2548540" cy="608145"/>
      </dsp:txXfrm>
    </dsp:sp>
    <dsp:sp modelId="{F122B8D2-EE36-434C-B16A-78B43E88ACFE}">
      <dsp:nvSpPr>
        <dsp:cNvPr id="0" name=""/>
        <dsp:cNvSpPr/>
      </dsp:nvSpPr>
      <dsp:spPr>
        <a:xfrm>
          <a:off x="4360413" y="1492318"/>
          <a:ext cx="3147472" cy="71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42228-E17E-4914-ABED-35BA59534F73}">
      <dsp:nvSpPr>
        <dsp:cNvPr id="0" name=""/>
        <dsp:cNvSpPr/>
      </dsp:nvSpPr>
      <dsp:spPr>
        <a:xfrm>
          <a:off x="4466825" y="1593410"/>
          <a:ext cx="3147472" cy="716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The central nervous system (CNS) </a:t>
          </a:r>
          <a:endParaRPr lang="ar-SA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466825" y="1593410"/>
        <a:ext cx="3147472" cy="716072"/>
      </dsp:txXfrm>
    </dsp:sp>
    <dsp:sp modelId="{8B5EFB92-D58B-409B-94C6-30578E6343F0}">
      <dsp:nvSpPr>
        <dsp:cNvPr id="0" name=""/>
        <dsp:cNvSpPr/>
      </dsp:nvSpPr>
      <dsp:spPr>
        <a:xfrm>
          <a:off x="4430091" y="2851234"/>
          <a:ext cx="3026120" cy="144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D4CC7-74B4-4E7D-BD3F-56364C723A35}">
      <dsp:nvSpPr>
        <dsp:cNvPr id="0" name=""/>
        <dsp:cNvSpPr/>
      </dsp:nvSpPr>
      <dsp:spPr>
        <a:xfrm>
          <a:off x="4536503" y="2952325"/>
          <a:ext cx="3026120" cy="144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composed of nerve fibers forming the cranial and spinal nerves and the ganglia</a:t>
          </a:r>
          <a:endParaRPr lang="ar-SA" sz="2000" kern="1200" dirty="0"/>
        </a:p>
      </dsp:txBody>
      <dsp:txXfrm>
        <a:off x="4536503" y="2952325"/>
        <a:ext cx="3026120" cy="14438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089E3B-7DA8-48A9-9E4A-943153358C87}">
      <dsp:nvSpPr>
        <dsp:cNvPr id="0" name=""/>
        <dsp:cNvSpPr/>
      </dsp:nvSpPr>
      <dsp:spPr>
        <a:xfrm>
          <a:off x="3432212" y="1026357"/>
          <a:ext cx="2185372" cy="424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193"/>
              </a:lnTo>
              <a:lnTo>
                <a:pt x="2185372" y="389193"/>
              </a:lnTo>
              <a:lnTo>
                <a:pt x="2185372" y="424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ECC5-EF81-4507-8FE4-4E73665AB950}">
      <dsp:nvSpPr>
        <dsp:cNvPr id="0" name=""/>
        <dsp:cNvSpPr/>
      </dsp:nvSpPr>
      <dsp:spPr>
        <a:xfrm>
          <a:off x="3432212" y="1026357"/>
          <a:ext cx="117499" cy="424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193"/>
              </a:lnTo>
              <a:lnTo>
                <a:pt x="117499" y="389193"/>
              </a:lnTo>
              <a:lnTo>
                <a:pt x="117499" y="424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226B6-4EE3-4F4B-8021-BC5C343F85F9}">
      <dsp:nvSpPr>
        <dsp:cNvPr id="0" name=""/>
        <dsp:cNvSpPr/>
      </dsp:nvSpPr>
      <dsp:spPr>
        <a:xfrm>
          <a:off x="1333567" y="1026357"/>
          <a:ext cx="2098644" cy="424551"/>
        </a:xfrm>
        <a:custGeom>
          <a:avLst/>
          <a:gdLst/>
          <a:ahLst/>
          <a:cxnLst/>
          <a:rect l="0" t="0" r="0" b="0"/>
          <a:pathLst>
            <a:path>
              <a:moveTo>
                <a:pt x="2098644" y="0"/>
              </a:moveTo>
              <a:lnTo>
                <a:pt x="2098644" y="389193"/>
              </a:lnTo>
              <a:lnTo>
                <a:pt x="0" y="389193"/>
              </a:lnTo>
              <a:lnTo>
                <a:pt x="0" y="424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3374D-2855-4B5C-80F3-2734F7127C7F}">
      <dsp:nvSpPr>
        <dsp:cNvPr id="0" name=""/>
        <dsp:cNvSpPr/>
      </dsp:nvSpPr>
      <dsp:spPr>
        <a:xfrm>
          <a:off x="1319806" y="447814"/>
          <a:ext cx="4224811" cy="57854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Structure of the Neuron</a:t>
          </a:r>
          <a:endParaRPr lang="ar-SA" sz="2400" kern="1200" dirty="0"/>
        </a:p>
      </dsp:txBody>
      <dsp:txXfrm>
        <a:off x="1319806" y="447814"/>
        <a:ext cx="4224811" cy="578543"/>
      </dsp:txXfrm>
    </dsp:sp>
    <dsp:sp modelId="{0EBF1101-2C13-4EDF-908B-2F783FDEA503}">
      <dsp:nvSpPr>
        <dsp:cNvPr id="0" name=""/>
        <dsp:cNvSpPr/>
      </dsp:nvSpPr>
      <dsp:spPr>
        <a:xfrm>
          <a:off x="193" y="1450909"/>
          <a:ext cx="2666748" cy="31671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 cell body: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it is also called the </a:t>
          </a:r>
          <a:r>
            <a:rPr kumimoji="0" lang="en-US" sz="1600" b="1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perikaryon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or </a:t>
          </a: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soma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. It contains the nucleus and much of the metabolic machinery of the cell</a:t>
          </a:r>
          <a:endParaRPr lang="ar-SA" sz="1600" kern="1200" dirty="0"/>
        </a:p>
      </dsp:txBody>
      <dsp:txXfrm>
        <a:off x="193" y="1450909"/>
        <a:ext cx="2666748" cy="3167183"/>
      </dsp:txXfrm>
    </dsp:sp>
    <dsp:sp modelId="{61678B06-933C-42EA-AABD-5AD9CC6A8602}">
      <dsp:nvSpPr>
        <dsp:cNvPr id="0" name=""/>
        <dsp:cNvSpPr/>
      </dsp:nvSpPr>
      <dsp:spPr>
        <a:xfrm>
          <a:off x="2732405" y="1450909"/>
          <a:ext cx="1634612" cy="31480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 dendrites:</a:t>
          </a: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they are </a:t>
          </a: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multiple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cytoplasmic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processes specialized in </a:t>
          </a: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receiving stimuli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and transmitting them to the cell body.</a:t>
          </a: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</dsp:txBody>
      <dsp:txXfrm>
        <a:off x="2732405" y="1450909"/>
        <a:ext cx="1634612" cy="3148023"/>
      </dsp:txXfrm>
    </dsp:sp>
    <dsp:sp modelId="{EED74C02-58D3-4022-9B80-CE3EC93A00D4}">
      <dsp:nvSpPr>
        <dsp:cNvPr id="0" name=""/>
        <dsp:cNvSpPr/>
      </dsp:nvSpPr>
      <dsp:spPr>
        <a:xfrm>
          <a:off x="4408188" y="1450909"/>
          <a:ext cx="2418790" cy="31671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 axon: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 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single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, usually long process specialized in 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conducting nerve impulses to other cells</a:t>
          </a:r>
          <a:endParaRPr lang="ar-SA" sz="1800" kern="1200" dirty="0"/>
        </a:p>
      </dsp:txBody>
      <dsp:txXfrm>
        <a:off x="4408188" y="1450909"/>
        <a:ext cx="2418790" cy="316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8868-EC70-49D3-98E9-92962ABFDF62}" type="datetimeFigureOut">
              <a:rPr lang="ar-SA" smtClean="0"/>
              <a:pPr/>
              <a:t>14/04/1434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1340768"/>
            <a:ext cx="6452407" cy="9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0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Arial"/>
              </a:rPr>
              <a:t>The Muscular Tissues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3717032"/>
            <a:ext cx="29865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Prepared by : Reem Aldossari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548681"/>
            <a:ext cx="6696744" cy="4392487"/>
            <a:chOff x="0" y="-26988"/>
            <a:chExt cx="9180513" cy="69389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81"/>
            <a:stretch>
              <a:fillRect/>
            </a:stretch>
          </p:blipFill>
          <p:spPr bwMode="auto">
            <a:xfrm>
              <a:off x="0" y="-26988"/>
              <a:ext cx="9180513" cy="693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مستطيل 9"/>
            <p:cNvSpPr/>
            <p:nvPr/>
          </p:nvSpPr>
          <p:spPr>
            <a:xfrm>
              <a:off x="179511" y="4365103"/>
              <a:ext cx="3571448" cy="752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dirty="0" err="1"/>
                <a:t>Glial</a:t>
              </a:r>
              <a:r>
                <a:rPr lang="en-US" sz="2800" dirty="0"/>
                <a:t> cell nucleus</a:t>
              </a:r>
              <a:endParaRPr lang="ar-SA" sz="2800" dirty="0"/>
            </a:p>
          </p:txBody>
        </p:sp>
        <p:sp>
          <p:nvSpPr>
            <p:cNvPr id="8" name="مستطيل 10"/>
            <p:cNvSpPr/>
            <p:nvPr/>
          </p:nvSpPr>
          <p:spPr>
            <a:xfrm>
              <a:off x="1403648" y="2564904"/>
              <a:ext cx="1950539" cy="752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dirty="0"/>
                <a:t>Neurons</a:t>
              </a:r>
            </a:p>
          </p:txBody>
        </p:sp>
        <p:cxnSp>
          <p:nvCxnSpPr>
            <p:cNvPr id="9" name="رابط كسهم مستقيم 11"/>
            <p:cNvCxnSpPr/>
            <p:nvPr/>
          </p:nvCxnSpPr>
          <p:spPr>
            <a:xfrm>
              <a:off x="2627313" y="3141663"/>
              <a:ext cx="1944687" cy="12239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14"/>
            <p:cNvCxnSpPr/>
            <p:nvPr/>
          </p:nvCxnSpPr>
          <p:spPr>
            <a:xfrm flipV="1">
              <a:off x="2771775" y="1700213"/>
              <a:ext cx="1871663" cy="8651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7"/>
            <p:cNvCxnSpPr/>
            <p:nvPr/>
          </p:nvCxnSpPr>
          <p:spPr>
            <a:xfrm flipH="1">
              <a:off x="684213" y="5084763"/>
              <a:ext cx="287337" cy="11525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20"/>
            <p:cNvCxnSpPr/>
            <p:nvPr/>
          </p:nvCxnSpPr>
          <p:spPr>
            <a:xfrm>
              <a:off x="1979613" y="5084763"/>
              <a:ext cx="431800" cy="720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051720" y="5229200"/>
            <a:ext cx="4824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The nervous Tissue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Neurons –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Glial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cell nucleus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780928"/>
            <a:ext cx="774035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</a:pPr>
            <a:r>
              <a:rPr lang="en-US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 CELL DIVISTION</a:t>
            </a:r>
            <a:endParaRPr lang="en-US" sz="16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1052736"/>
            <a:ext cx="70567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CELL DIVISTION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Cell division is a process by which the cellular material is divided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between 2 new daughter cells.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Mitosis (or indirect division)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occurs in somatic cells of higher organisms.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it is the means of population growth in unicellular organisms.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results in two daughter cells.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574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have the same number of chromosomes of the mother cell.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"/>
          <a:ext cx="9324527" cy="716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58414"/>
                <a:gridCol w="2090601"/>
                <a:gridCol w="2448068"/>
                <a:gridCol w="2627444"/>
              </a:tblGrid>
              <a:tr h="33536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Telophase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Anaphase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Metaphase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Prophase</a:t>
                      </a:r>
                      <a:endParaRPr lang="ar-SA" dirty="0"/>
                    </a:p>
                  </a:txBody>
                  <a:tcPr/>
                </a:tc>
              </a:tr>
              <a:tr h="212713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chromosomes have reached the opposite poles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centromeres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split the 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chromatids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of each chromosome separated and pulled toward the corresponding cell pole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spindle fibers are fully formed and astral rays appear around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centrioles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at the cell poles.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chromosomal threads  become tightly coiled: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become shorter and denser</a:t>
                      </a:r>
                      <a:endParaRPr lang="ar-SA" sz="1600" dirty="0"/>
                    </a:p>
                  </a:txBody>
                  <a:tcPr/>
                </a:tc>
              </a:tr>
              <a:tr h="13533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spindle disperses.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Now each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chromatid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is a chromosome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chromosomes are arranged in the equatorial plane and their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centromeres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appear attached to the spindle fibers.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nuclear envelope dissolves.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693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chromosomes become diffuse.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These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kinetochores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are 2 disk-shaped structures in each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centromere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nucleolus disappears.</a:t>
                      </a: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</a:tr>
              <a:tr h="6038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nucleolus reappears.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In the cytoplasm of animal cells the </a:t>
                      </a:r>
                      <a:r>
                        <a:rPr lang="en-US" sz="1600" dirty="0" err="1" smtClean="0"/>
                        <a:t>centrioles</a:t>
                      </a:r>
                      <a:r>
                        <a:rPr lang="en-US" sz="1600" dirty="0" smtClean="0"/>
                        <a:t>, with a surrounding fan of astral rays</a:t>
                      </a:r>
                      <a:endParaRPr lang="ar-SA" sz="1600" dirty="0"/>
                    </a:p>
                  </a:txBody>
                  <a:tcPr/>
                </a:tc>
              </a:tr>
              <a:tr h="9852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 nuclear envelope reforms nucleus is formed.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spindle fibers begin to form.</a:t>
                      </a:r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opes\Desktop\145 zoo MY WORK\Ascaris_Mitosis3.jpg"/>
          <p:cNvPicPr>
            <a:picLocks noChangeAspect="1" noChangeArrowheads="1"/>
          </p:cNvPicPr>
          <p:nvPr/>
        </p:nvPicPr>
        <p:blipFill>
          <a:blip r:embed="rId2" cstate="print"/>
          <a:srcRect b="26900"/>
          <a:stretch>
            <a:fillRect/>
          </a:stretch>
        </p:blipFill>
        <p:spPr bwMode="auto">
          <a:xfrm>
            <a:off x="755576" y="620688"/>
            <a:ext cx="67687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5"/>
          <p:cNvSpPr/>
          <p:nvPr/>
        </p:nvSpPr>
        <p:spPr>
          <a:xfrm>
            <a:off x="1577846" y="1467365"/>
            <a:ext cx="1448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cs typeface="+mj-cs"/>
              </a:rPr>
              <a:t>Prophase </a:t>
            </a:r>
            <a:endParaRPr lang="ar-SA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972647" y="1633301"/>
            <a:ext cx="906026" cy="0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Mitosis Division (Animal cell )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Prophase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1560" y="332656"/>
            <a:ext cx="6696743" cy="4581128"/>
            <a:chOff x="-9525" y="0"/>
            <a:chExt cx="9153525" cy="6858000"/>
          </a:xfrm>
        </p:grpSpPr>
        <p:pic>
          <p:nvPicPr>
            <p:cNvPr id="5" name="Picture 2" descr="C:\Users\hopes\Desktop\145 zoo MY WORK\Ascaris_Mitosis1.jpg"/>
            <p:cNvPicPr>
              <a:picLocks noChangeAspect="1" noChangeArrowheads="1"/>
            </p:cNvPicPr>
            <p:nvPr/>
          </p:nvPicPr>
          <p:blipFill>
            <a:blip r:embed="rId2" cstate="print"/>
            <a:srcRect t="26375"/>
            <a:stretch>
              <a:fillRect/>
            </a:stretch>
          </p:blipFill>
          <p:spPr bwMode="auto">
            <a:xfrm>
              <a:off x="-9525" y="0"/>
              <a:ext cx="91535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5987384" y="1557338"/>
              <a:ext cx="1958053" cy="622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+mj-cs"/>
                </a:rPr>
                <a:t>Metaphase </a:t>
              </a:r>
              <a:endParaRPr lang="ar-SA" sz="2400" b="1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6227763" y="1989138"/>
              <a:ext cx="865187" cy="165576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3600" b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+mj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35696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Mitosis Division (Animal cell )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Metaphase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5576" y="404664"/>
            <a:ext cx="6624736" cy="4680520"/>
            <a:chOff x="0" y="-82550"/>
            <a:chExt cx="9144000" cy="694055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563"/>
            <a:stretch>
              <a:fillRect/>
            </a:stretch>
          </p:blipFill>
          <p:spPr bwMode="auto">
            <a:xfrm>
              <a:off x="0" y="-82550"/>
              <a:ext cx="9144000" cy="694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1197849" y="1844675"/>
              <a:ext cx="15183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+mj-cs"/>
                </a:rPr>
                <a:t>Anaphase </a:t>
              </a:r>
              <a:endParaRPr lang="ar-SA" sz="2400" b="1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835150" y="2349500"/>
              <a:ext cx="865188" cy="935038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3600" b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+mj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0770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Mitosis Division (Animal cell )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Anaphase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476672"/>
            <a:ext cx="7128792" cy="4536504"/>
            <a:chOff x="0" y="0"/>
            <a:chExt cx="9144000" cy="6884988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t="1563"/>
            <a:stretch>
              <a:fillRect/>
            </a:stretch>
          </p:blipFill>
          <p:spPr bwMode="auto">
            <a:xfrm>
              <a:off x="0" y="0"/>
              <a:ext cx="9144000" cy="688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2041377" y="1484313"/>
              <a:ext cx="1922611" cy="652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+mj-cs"/>
                </a:rPr>
                <a:t>Telophase </a:t>
              </a:r>
              <a:endParaRPr lang="ar-SA" sz="2400" b="1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059113" y="1989138"/>
              <a:ext cx="288925" cy="86360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3600" b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+mj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33179" y="5301208"/>
            <a:ext cx="331924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Mitosis Division (Animal cell )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Telophase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3208" y="2564904"/>
            <a:ext cx="5420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your attention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92696"/>
            <a:ext cx="788436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Muscular Tissues</a:t>
            </a:r>
            <a:endParaRPr kumimoji="0" lang="en-US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General characteristics of the muscular tissues: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cells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muscular tissues are elongated elements, named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muscle fibers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cytoplasm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muscle fiber,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sarcoplasm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contains myofibrils. These fibrils are made up of the proteins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myosin.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plasma membrane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muscle fiber is called the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sarcolemma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There are three types of muscle fiber: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Skeletal muscles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which 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voluntary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striated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Smooth muscle,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which 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involuntary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non- striated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Cardiac muscles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which 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involuntary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striated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836712"/>
          <a:ext cx="2880320" cy="489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0320"/>
              </a:tblGrid>
              <a:tr h="13838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The skeletal or striated muscles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r>
                        <a:rPr lang="en-US" dirty="0" smtClean="0"/>
                        <a:t>L.S</a:t>
                      </a:r>
                      <a:r>
                        <a:rPr lang="en-US" baseline="0" dirty="0" smtClean="0"/>
                        <a:t> of skeletal </a:t>
                      </a:r>
                      <a:r>
                        <a:rPr lang="en-US" baseline="0" dirty="0" err="1" smtClean="0"/>
                        <a:t>mucles</a:t>
                      </a:r>
                      <a:endParaRPr lang="ar-SA" dirty="0"/>
                    </a:p>
                  </a:txBody>
                  <a:tcPr/>
                </a:tc>
              </a:tr>
              <a:tr h="745126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muscle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attached to the skeleton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lang="ar-SA" dirty="0"/>
                    </a:p>
                  </a:txBody>
                  <a:tcPr/>
                </a:tc>
              </a:tr>
              <a:tr h="1064466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muscle fibers are transversely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striated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and are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voluntary</a:t>
                      </a:r>
                      <a:endParaRPr lang="ar-SA" dirty="0"/>
                    </a:p>
                  </a:txBody>
                  <a:tcPr/>
                </a:tc>
              </a:tr>
              <a:tr h="1703146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Each muscle fiber is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elongated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unbranched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cylindrical cell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with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numerous peripheral flatten nuclei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067944" y="908720"/>
            <a:ext cx="4824536" cy="4752528"/>
            <a:chOff x="-291172" y="0"/>
            <a:chExt cx="9435172" cy="70866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485"/>
            <a:stretch>
              <a:fillRect/>
            </a:stretch>
          </p:blipFill>
          <p:spPr bwMode="auto">
            <a:xfrm>
              <a:off x="-9525" y="0"/>
              <a:ext cx="9153525" cy="7086600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16" name="رابط كسهم مستقيم 3"/>
            <p:cNvCxnSpPr/>
            <p:nvPr/>
          </p:nvCxnSpPr>
          <p:spPr>
            <a:xfrm flipV="1">
              <a:off x="5486400" y="1828800"/>
              <a:ext cx="914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قوس كبير أيمن 4"/>
            <p:cNvSpPr/>
            <p:nvPr/>
          </p:nvSpPr>
          <p:spPr>
            <a:xfrm rot="6279097">
              <a:off x="1742282" y="5142706"/>
              <a:ext cx="685800" cy="1166813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ستطيل 5"/>
            <p:cNvSpPr/>
            <p:nvPr/>
          </p:nvSpPr>
          <p:spPr>
            <a:xfrm>
              <a:off x="136764" y="6091535"/>
              <a:ext cx="2834608" cy="6376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Muscle fiber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9" name="رابط كسهم مستقيم 6"/>
            <p:cNvCxnSpPr/>
            <p:nvPr/>
          </p:nvCxnSpPr>
          <p:spPr>
            <a:xfrm>
              <a:off x="5334000" y="2590800"/>
              <a:ext cx="715963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مستطيل 9"/>
            <p:cNvSpPr/>
            <p:nvPr/>
          </p:nvSpPr>
          <p:spPr>
            <a:xfrm>
              <a:off x="4010180" y="2133600"/>
              <a:ext cx="1552420" cy="6376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nuclei</a:t>
              </a:r>
              <a:endParaRPr lang="ar-SA" sz="24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1" name="رابط كسهم مستقيم 10"/>
            <p:cNvCxnSpPr/>
            <p:nvPr/>
          </p:nvCxnSpPr>
          <p:spPr>
            <a:xfrm flipH="1" flipV="1">
              <a:off x="4343402" y="3733800"/>
              <a:ext cx="1420835" cy="7419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12"/>
            <p:cNvCxnSpPr/>
            <p:nvPr/>
          </p:nvCxnSpPr>
          <p:spPr>
            <a:xfrm flipH="1" flipV="1">
              <a:off x="3962399" y="4419600"/>
              <a:ext cx="1801837" cy="561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مستطيل 15"/>
            <p:cNvSpPr/>
            <p:nvPr/>
          </p:nvSpPr>
          <p:spPr>
            <a:xfrm>
              <a:off x="5482590" y="4227095"/>
              <a:ext cx="3611947" cy="5313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14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Dark and light bands</a:t>
              </a:r>
              <a:endParaRPr lang="ar-SA" sz="14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4" name="رابط كسهم مستقيم 20"/>
            <p:cNvCxnSpPr>
              <a:stCxn id="25" idx="2"/>
            </p:cNvCxnSpPr>
            <p:nvPr/>
          </p:nvCxnSpPr>
          <p:spPr>
            <a:xfrm>
              <a:off x="1088889" y="1383633"/>
              <a:ext cx="1542505" cy="3529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مستطيل 22"/>
            <p:cNvSpPr/>
            <p:nvPr/>
          </p:nvSpPr>
          <p:spPr>
            <a:xfrm>
              <a:off x="-291172" y="745958"/>
              <a:ext cx="2760121" cy="6376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 err="1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sarcolemma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مستطيل 24"/>
            <p:cNvSpPr/>
            <p:nvPr/>
          </p:nvSpPr>
          <p:spPr>
            <a:xfrm>
              <a:off x="-216955" y="4190999"/>
              <a:ext cx="2341796" cy="100965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Connective</a:t>
              </a:r>
            </a:p>
            <a:p>
              <a:pPr algn="ctr">
                <a:defRPr/>
              </a:pPr>
              <a:r>
                <a:rPr lang="en-US" sz="16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tissue</a:t>
              </a:r>
              <a:endParaRPr lang="ar-SA" sz="16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7" name="رابط كسهم مستقيم 25"/>
            <p:cNvCxnSpPr>
              <a:stCxn id="26" idx="0"/>
            </p:cNvCxnSpPr>
            <p:nvPr/>
          </p:nvCxnSpPr>
          <p:spPr>
            <a:xfrm flipV="1">
              <a:off x="953945" y="3657602"/>
              <a:ext cx="646255" cy="5333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908720"/>
          <a:ext cx="3350746" cy="49555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0746"/>
              </a:tblGrid>
              <a:tr h="9083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T.S</a:t>
                      </a:r>
                      <a:r>
                        <a:rPr lang="en-US" sz="2000" b="1" baseline="0" dirty="0" smtClean="0"/>
                        <a:t> of skeletal </a:t>
                      </a:r>
                      <a:r>
                        <a:rPr lang="en-US" sz="2000" b="1" baseline="0" dirty="0" err="1" smtClean="0"/>
                        <a:t>mucles</a:t>
                      </a:r>
                      <a:endParaRPr lang="ar-SA" sz="2000" b="1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157710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Each individual muscle fiber is surrounded by a delicate connective tissue, the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endomysium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  <a:tr h="985689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Bundles or groups of fibers are wrapped by a dense connective tissue called the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perimysium</a:t>
                      </a:r>
                      <a:endParaRPr lang="ar-SA" dirty="0"/>
                    </a:p>
                  </a:txBody>
                  <a:tcPr/>
                </a:tc>
              </a:tr>
              <a:tr h="1281395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whole muscle (formed of several bundles) is covered by a dense connective tissue sheath, the </a:t>
                      </a:r>
                      <a:r>
                        <a:rPr kumimoji="0" lang="en-US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epimysium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3923928" y="908720"/>
            <a:ext cx="4824640" cy="6290606"/>
            <a:chOff x="-138" y="96"/>
            <a:chExt cx="5590" cy="561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8" y="96"/>
              <a:ext cx="5506" cy="334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-138" y="3734"/>
              <a:ext cx="5590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T.S. of Striated Muscles Fibers (Skeletal Muscles Fibers)</a:t>
              </a:r>
              <a:r>
                <a:rPr lang="ar-SA" b="1" dirty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 </a:t>
              </a:r>
              <a:endParaRPr lang="ar-SA" sz="1600" b="1" dirty="0">
                <a:solidFill>
                  <a:schemeClr val="accent2">
                    <a:lumMod val="75000"/>
                  </a:schemeClr>
                </a:solidFill>
                <a:latin typeface="Adobe Garamond Pro" pitchFamily="18" charset="0"/>
              </a:endParaRPr>
            </a:p>
            <a:p>
              <a:pPr algn="l" rtl="0">
                <a:spcBef>
                  <a:spcPct val="50000"/>
                </a:spcBef>
                <a:buFontTx/>
                <a:buAutoNum type="arabicPeriod"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Endomysium  2-Perimysium</a:t>
              </a:r>
              <a:r>
                <a:rPr lang="ar-SA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   -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3- Epimysium </a:t>
              </a:r>
              <a:r>
                <a:rPr lang="ar-SA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 </a:t>
              </a:r>
            </a:p>
            <a:p>
              <a:pPr algn="l" rtl="0">
                <a:spcBef>
                  <a:spcPct val="50000"/>
                </a:spcBef>
              </a:pPr>
              <a:r>
                <a:rPr lang="ar-SA" sz="1600" b="1" dirty="0" smtClean="0"/>
                <a:t>  </a:t>
              </a:r>
            </a:p>
            <a:p>
              <a:pPr algn="l" rtl="0">
                <a:spcBef>
                  <a:spcPct val="50000"/>
                </a:spcBef>
                <a:buFontTx/>
                <a:buAutoNum type="arabicPeriod"/>
              </a:pPr>
              <a:endParaRPr lang="ar-SA" dirty="0"/>
            </a:p>
            <a:p>
              <a:pPr>
                <a:spcBef>
                  <a:spcPct val="50000"/>
                </a:spcBef>
              </a:pPr>
              <a:endParaRPr lang="ar-SA" dirty="0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 flipV="1">
              <a:off x="3600" y="57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320" y="432"/>
              <a:ext cx="4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2</a:t>
              </a: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 flipV="1">
              <a:off x="3984" y="110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 flipV="1">
              <a:off x="3600" y="24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4464" y="960"/>
              <a:ext cx="4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3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4272" y="144"/>
              <a:ext cx="4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836712"/>
          <a:ext cx="3624064" cy="485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24064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The Smooth </a:t>
                      </a: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Unstriated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Muscle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These muscles are present in the wall of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blood vessels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digestive, respiratory, urinary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reproduction systems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smooth muscle fibers are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Unstriated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involuntary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smooth muscle fibers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elongated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spindle- shaped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cells with pointed ends.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nucleus is elongated or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rod-shaped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centrally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located in the cytoplasm at the widest part of the cell.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61518" y="836712"/>
            <a:ext cx="4614058" cy="4824536"/>
            <a:chOff x="-402327" y="0"/>
            <a:chExt cx="9546327" cy="69119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2000"/>
            </a:blip>
            <a:srcRect l="781"/>
            <a:stretch>
              <a:fillRect/>
            </a:stretch>
          </p:blipFill>
          <p:spPr bwMode="auto">
            <a:xfrm>
              <a:off x="-297964" y="0"/>
              <a:ext cx="9441964" cy="691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رابط كسهم مستقيم 3"/>
            <p:cNvCxnSpPr/>
            <p:nvPr/>
          </p:nvCxnSpPr>
          <p:spPr>
            <a:xfrm flipV="1">
              <a:off x="1340839" y="1524000"/>
              <a:ext cx="2164361" cy="12662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مستطيل 4"/>
            <p:cNvSpPr/>
            <p:nvPr/>
          </p:nvSpPr>
          <p:spPr>
            <a:xfrm>
              <a:off x="148982" y="2682259"/>
              <a:ext cx="2899337" cy="5291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Muscle </a:t>
              </a:r>
              <a:r>
                <a:rPr lang="en-US" sz="16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fiber</a:t>
              </a:r>
              <a:endParaRPr lang="ar-SA" sz="28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9" name="رابط كسهم مستقيم 5"/>
            <p:cNvCxnSpPr/>
            <p:nvPr/>
          </p:nvCxnSpPr>
          <p:spPr>
            <a:xfrm>
              <a:off x="1340839" y="1753785"/>
              <a:ext cx="2011961" cy="3036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مستطيل 6"/>
            <p:cNvSpPr/>
            <p:nvPr/>
          </p:nvSpPr>
          <p:spPr>
            <a:xfrm>
              <a:off x="-150157" y="1371600"/>
              <a:ext cx="1642359" cy="5291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nuclei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1" name="رابط كسهم مستقيم 7"/>
            <p:cNvCxnSpPr/>
            <p:nvPr/>
          </p:nvCxnSpPr>
          <p:spPr>
            <a:xfrm>
              <a:off x="1447800" y="3200400"/>
              <a:ext cx="990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مستطيل 8"/>
            <p:cNvSpPr/>
            <p:nvPr/>
          </p:nvSpPr>
          <p:spPr>
            <a:xfrm>
              <a:off x="-402327" y="3886200"/>
              <a:ext cx="2712548" cy="92598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Connective</a:t>
              </a:r>
            </a:p>
            <a:p>
              <a:pPr algn="ctr"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tissue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3" name="رابط كسهم مستقيم 9"/>
            <p:cNvCxnSpPr/>
            <p:nvPr/>
          </p:nvCxnSpPr>
          <p:spPr>
            <a:xfrm>
              <a:off x="1981200" y="426720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908720"/>
          <a:ext cx="4248472" cy="47525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48472"/>
              </a:tblGrid>
              <a:tr h="40061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imes New Roman" pitchFamily="18" charset="0"/>
                        </a:rPr>
                        <a:t>The Cardiac Muscles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0617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These muscles are present in the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heart</a:t>
                      </a:r>
                      <a:endParaRPr lang="ar-SA" dirty="0"/>
                    </a:p>
                  </a:txBody>
                  <a:tcPr/>
                </a:tc>
              </a:tr>
              <a:tr h="987823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cardiac muscle fibers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striated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but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involuntary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87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cardiac muscle fibers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elongated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branched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mononucleate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binucleate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cells.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87823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nuclei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oval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centrally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located.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87823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 the end to end junction of the cells there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intercalated discs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0" y="908720"/>
            <a:ext cx="4248472" cy="4752528"/>
            <a:chOff x="-147540" y="0"/>
            <a:chExt cx="9367740" cy="69119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781"/>
            <a:stretch>
              <a:fillRect/>
            </a:stretch>
          </p:blipFill>
          <p:spPr bwMode="auto">
            <a:xfrm>
              <a:off x="0" y="0"/>
              <a:ext cx="9144000" cy="691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رابط كسهم مستقيم 3"/>
            <p:cNvCxnSpPr/>
            <p:nvPr/>
          </p:nvCxnSpPr>
          <p:spPr>
            <a:xfrm flipV="1">
              <a:off x="2655717" y="1066801"/>
              <a:ext cx="849483" cy="9230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مستطيل 4"/>
            <p:cNvSpPr/>
            <p:nvPr/>
          </p:nvSpPr>
          <p:spPr>
            <a:xfrm>
              <a:off x="0" y="5026891"/>
              <a:ext cx="2209801" cy="850484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Muscle fiber</a:t>
              </a:r>
              <a:endParaRPr lang="ar-SA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9" name="رابط كسهم مستقيم 5"/>
            <p:cNvCxnSpPr/>
            <p:nvPr/>
          </p:nvCxnSpPr>
          <p:spPr>
            <a:xfrm flipH="1" flipV="1">
              <a:off x="1475398" y="1675630"/>
              <a:ext cx="810600" cy="30557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مستطيل 6"/>
            <p:cNvSpPr/>
            <p:nvPr/>
          </p:nvSpPr>
          <p:spPr>
            <a:xfrm>
              <a:off x="1918018" y="1780357"/>
              <a:ext cx="1685581" cy="581911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nuclei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1" name="رابط كسهم مستقيم 7"/>
            <p:cNvCxnSpPr/>
            <p:nvPr/>
          </p:nvCxnSpPr>
          <p:spPr>
            <a:xfrm flipH="1">
              <a:off x="5029200" y="2590800"/>
              <a:ext cx="838200" cy="5334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8"/>
            <p:cNvCxnSpPr/>
            <p:nvPr/>
          </p:nvCxnSpPr>
          <p:spPr>
            <a:xfrm flipH="1">
              <a:off x="5562600" y="2667000"/>
              <a:ext cx="76200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مستطيل 9"/>
            <p:cNvSpPr/>
            <p:nvPr/>
          </p:nvSpPr>
          <p:spPr>
            <a:xfrm>
              <a:off x="4274076" y="2209800"/>
              <a:ext cx="4869924" cy="581911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Dark and light bands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4" name="رابط كسهم مستقيم 10"/>
            <p:cNvCxnSpPr/>
            <p:nvPr/>
          </p:nvCxnSpPr>
          <p:spPr>
            <a:xfrm>
              <a:off x="1066800" y="3048000"/>
              <a:ext cx="304800" cy="1371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مستطيل 11"/>
            <p:cNvSpPr/>
            <p:nvPr/>
          </p:nvSpPr>
          <p:spPr>
            <a:xfrm>
              <a:off x="-147540" y="2199265"/>
              <a:ext cx="3389544" cy="940010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Connective tissue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قوس كبير أيمن 24"/>
            <p:cNvSpPr/>
            <p:nvPr/>
          </p:nvSpPr>
          <p:spPr>
            <a:xfrm rot="10800000">
              <a:off x="2133600" y="5140325"/>
              <a:ext cx="457200" cy="650875"/>
            </a:xfrm>
            <a:prstGeom prst="rightBrac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ستطيل 25"/>
            <p:cNvSpPr/>
            <p:nvPr/>
          </p:nvSpPr>
          <p:spPr>
            <a:xfrm>
              <a:off x="5642908" y="4110336"/>
              <a:ext cx="3577292" cy="537149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intercalated disc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8" name="رابط كسهم مستقيم 26"/>
            <p:cNvCxnSpPr/>
            <p:nvPr/>
          </p:nvCxnSpPr>
          <p:spPr>
            <a:xfrm flipH="1" flipV="1">
              <a:off x="4572000" y="4038600"/>
              <a:ext cx="1182054" cy="25520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كسهم مستقيم 30"/>
            <p:cNvCxnSpPr/>
            <p:nvPr/>
          </p:nvCxnSpPr>
          <p:spPr>
            <a:xfrm flipH="1">
              <a:off x="3733802" y="4503256"/>
              <a:ext cx="2020252" cy="687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35"/>
            <p:cNvCxnSpPr/>
            <p:nvPr/>
          </p:nvCxnSpPr>
          <p:spPr>
            <a:xfrm flipH="1">
              <a:off x="5029200" y="4607983"/>
              <a:ext cx="872394" cy="57361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060848"/>
            <a:ext cx="5370060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0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Arial"/>
              </a:rPr>
              <a:t>The Nervous Tissues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55576" y="548680"/>
          <a:ext cx="7620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43608" y="836712"/>
          <a:ext cx="686442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727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Packard bell</dc:creator>
  <cp:lastModifiedBy>reealdossari</cp:lastModifiedBy>
  <cp:revision>16</cp:revision>
  <dcterms:created xsi:type="dcterms:W3CDTF">2013-01-26T15:39:09Z</dcterms:created>
  <dcterms:modified xsi:type="dcterms:W3CDTF">2013-02-24T07:52:06Z</dcterms:modified>
</cp:coreProperties>
</file>