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8" r:id="rId3"/>
    <p:sldId id="269" r:id="rId4"/>
    <p:sldId id="270" r:id="rId5"/>
    <p:sldId id="288" r:id="rId6"/>
    <p:sldId id="289" r:id="rId7"/>
    <p:sldId id="291" r:id="rId8"/>
    <p:sldId id="286" r:id="rId9"/>
    <p:sldId id="293" r:id="rId10"/>
    <p:sldId id="273" r:id="rId11"/>
    <p:sldId id="294" r:id="rId12"/>
    <p:sldId id="274" r:id="rId13"/>
    <p:sldId id="295" r:id="rId14"/>
    <p:sldId id="290" r:id="rId15"/>
    <p:sldId id="283" r:id="rId16"/>
    <p:sldId id="284" r:id="rId17"/>
    <p:sldId id="281" r:id="rId18"/>
    <p:sldId id="279" r:id="rId19"/>
    <p:sldId id="285" r:id="rId20"/>
    <p:sldId id="29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92"/>
    <a:srgbClr val="91417E"/>
    <a:srgbClr val="5C4F93"/>
    <a:srgbClr val="CF93C1"/>
    <a:srgbClr val="A19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5AF8A-69BA-48ED-B94B-84D0D9AECA0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81F9DBC-6CFD-42AB-A15C-90049BD099B3}">
      <dgm:prSet phldrT="[Text]"/>
      <dgm:spPr>
        <a:solidFill>
          <a:srgbClr val="7030A0"/>
        </a:solidFill>
      </dgm:spPr>
      <dgm:t>
        <a:bodyPr/>
        <a:lstStyle/>
        <a:p>
          <a:r>
            <a:rPr lang="en-US" dirty="0" smtClean="0">
              <a:latin typeface="+mj-lt"/>
            </a:rPr>
            <a:t>Acid phosphatase kinetics</a:t>
          </a:r>
          <a:endParaRPr lang="en-US" dirty="0">
            <a:latin typeface="+mj-lt"/>
          </a:endParaRPr>
        </a:p>
      </dgm:t>
    </dgm:pt>
    <dgm:pt modelId="{66E2432B-73E0-4A51-8A06-9A0FDBE35CFB}" type="parTrans" cxnId="{0F865B63-DFB9-4989-9C3F-31FB617488EA}">
      <dgm:prSet/>
      <dgm:spPr/>
      <dgm:t>
        <a:bodyPr/>
        <a:lstStyle/>
        <a:p>
          <a:endParaRPr lang="en-US"/>
        </a:p>
      </dgm:t>
    </dgm:pt>
    <dgm:pt modelId="{5638154F-14BA-4956-B336-AA9D491185E9}" type="sibTrans" cxnId="{0F865B63-DFB9-4989-9C3F-31FB617488EA}">
      <dgm:prSet/>
      <dgm:spPr/>
      <dgm:t>
        <a:bodyPr/>
        <a:lstStyle/>
        <a:p>
          <a:endParaRPr lang="en-US"/>
        </a:p>
      </dgm:t>
    </dgm:pt>
    <dgm:pt modelId="{3E368F1B-64CE-4058-98A5-BF836475C89D}">
      <dgm:prSet phldrT="[Text]"/>
      <dgm:spPr>
        <a:solidFill>
          <a:schemeClr val="accent1">
            <a:lumMod val="50000"/>
          </a:schemeClr>
        </a:solidFill>
      </dgm:spPr>
      <dgm:t>
        <a:bodyPr/>
        <a:lstStyle/>
        <a:p>
          <a:r>
            <a:rPr lang="en-US" dirty="0" smtClean="0">
              <a:latin typeface="+mj-lt"/>
            </a:rPr>
            <a:t>Time</a:t>
          </a:r>
          <a:endParaRPr lang="en-US" dirty="0">
            <a:latin typeface="+mj-lt"/>
          </a:endParaRPr>
        </a:p>
      </dgm:t>
    </dgm:pt>
    <dgm:pt modelId="{D04826DC-28B9-4DEF-BADF-2D3CC8DEE2C5}" type="parTrans" cxnId="{DF2E31AC-B884-44BD-B09E-41C9785BB09D}">
      <dgm:prSet/>
      <dgm:spPr/>
      <dgm:t>
        <a:bodyPr/>
        <a:lstStyle/>
        <a:p>
          <a:endParaRPr lang="en-US"/>
        </a:p>
      </dgm:t>
    </dgm:pt>
    <dgm:pt modelId="{CA772CF2-F626-4B9E-AD54-88D787C5760E}" type="sibTrans" cxnId="{DF2E31AC-B884-44BD-B09E-41C9785BB09D}">
      <dgm:prSet/>
      <dgm:spPr/>
      <dgm:t>
        <a:bodyPr/>
        <a:lstStyle/>
        <a:p>
          <a:endParaRPr lang="en-US"/>
        </a:p>
      </dgm:t>
    </dgm:pt>
    <dgm:pt modelId="{4B8FDDEC-632D-47D2-8CE3-9B059971F91D}">
      <dgm:prSet phldrT="[Text]"/>
      <dgm:spPr>
        <a:solidFill>
          <a:schemeClr val="accent1">
            <a:lumMod val="50000"/>
          </a:schemeClr>
        </a:solidFill>
        <a:ln w="76200">
          <a:noFill/>
        </a:ln>
      </dgm:spPr>
      <dgm:t>
        <a:bodyPr/>
        <a:lstStyle/>
        <a:p>
          <a:r>
            <a:rPr lang="en-US" dirty="0" smtClean="0">
              <a:latin typeface="+mj-lt"/>
            </a:rPr>
            <a:t>Enzyme concentration</a:t>
          </a:r>
          <a:endParaRPr lang="en-US" dirty="0">
            <a:latin typeface="+mj-lt"/>
          </a:endParaRPr>
        </a:p>
      </dgm:t>
    </dgm:pt>
    <dgm:pt modelId="{2C8EB516-DB2A-41CB-939C-351D6A8AE107}" type="parTrans" cxnId="{537B2CB1-F617-4B61-8AB7-1781E9EAEC64}">
      <dgm:prSet/>
      <dgm:spPr/>
      <dgm:t>
        <a:bodyPr/>
        <a:lstStyle/>
        <a:p>
          <a:endParaRPr lang="en-US"/>
        </a:p>
      </dgm:t>
    </dgm:pt>
    <dgm:pt modelId="{2EEF7F01-2563-4115-B5C7-BD29BC4005E4}" type="sibTrans" cxnId="{537B2CB1-F617-4B61-8AB7-1781E9EAEC64}">
      <dgm:prSet/>
      <dgm:spPr/>
      <dgm:t>
        <a:bodyPr/>
        <a:lstStyle/>
        <a:p>
          <a:endParaRPr lang="en-US"/>
        </a:p>
      </dgm:t>
    </dgm:pt>
    <dgm:pt modelId="{E841278C-29CB-48A9-ADFD-E026F94B9AA4}">
      <dgm:prSet phldrT="[Text]"/>
      <dgm:spPr>
        <a:solidFill>
          <a:schemeClr val="accent1">
            <a:lumMod val="50000"/>
          </a:schemeClr>
        </a:solidFill>
        <a:ln w="57150" cmpd="sng">
          <a:noFill/>
        </a:ln>
      </dgm:spPr>
      <dgm:t>
        <a:bodyPr/>
        <a:lstStyle/>
        <a:p>
          <a:r>
            <a:rPr lang="en-US" dirty="0" smtClean="0">
              <a:latin typeface="+mj-lt"/>
            </a:rPr>
            <a:t>pH</a:t>
          </a:r>
          <a:endParaRPr lang="en-US" dirty="0">
            <a:latin typeface="+mj-lt"/>
          </a:endParaRPr>
        </a:p>
      </dgm:t>
    </dgm:pt>
    <dgm:pt modelId="{3EAB2A4E-53AC-4591-9FBE-E57E6633CF30}" type="parTrans" cxnId="{0448FDB9-414D-4032-BB65-499172064B9F}">
      <dgm:prSet/>
      <dgm:spPr/>
      <dgm:t>
        <a:bodyPr/>
        <a:lstStyle/>
        <a:p>
          <a:endParaRPr lang="en-US"/>
        </a:p>
      </dgm:t>
    </dgm:pt>
    <dgm:pt modelId="{C5DB8F4A-0D15-4CBC-B882-8A8665CD5778}" type="sibTrans" cxnId="{0448FDB9-414D-4032-BB65-499172064B9F}">
      <dgm:prSet/>
      <dgm:spPr/>
      <dgm:t>
        <a:bodyPr/>
        <a:lstStyle/>
        <a:p>
          <a:endParaRPr lang="en-US"/>
        </a:p>
      </dgm:t>
    </dgm:pt>
    <dgm:pt modelId="{86DED3D7-1E61-4CBD-A96F-8FFB589F69F2}">
      <dgm:prSet/>
      <dgm:spPr>
        <a:solidFill>
          <a:schemeClr val="accent1">
            <a:lumMod val="75000"/>
          </a:schemeClr>
        </a:solidFill>
        <a:ln w="12700" cmpd="sng">
          <a:solidFill>
            <a:srgbClr val="000000"/>
          </a:solidFill>
        </a:ln>
      </dgm:spPr>
      <dgm:t>
        <a:bodyPr/>
        <a:lstStyle/>
        <a:p>
          <a:r>
            <a:rPr lang="en-US" dirty="0" smtClean="0">
              <a:latin typeface="+mj-lt"/>
            </a:rPr>
            <a:t>Substrate concentration</a:t>
          </a:r>
          <a:endParaRPr lang="en-US" dirty="0">
            <a:latin typeface="+mj-lt"/>
          </a:endParaRPr>
        </a:p>
      </dgm:t>
    </dgm:pt>
    <dgm:pt modelId="{A3F47F06-7DA2-4A9B-9F60-9DB1B20D0CC3}" type="parTrans" cxnId="{B0D8BE5C-6363-4604-8049-C30EC3601F48}">
      <dgm:prSet/>
      <dgm:spPr/>
      <dgm:t>
        <a:bodyPr/>
        <a:lstStyle/>
        <a:p>
          <a:endParaRPr lang="en-US"/>
        </a:p>
      </dgm:t>
    </dgm:pt>
    <dgm:pt modelId="{98A3191A-EBCA-4CF0-9F58-10485182F326}" type="sibTrans" cxnId="{B0D8BE5C-6363-4604-8049-C30EC3601F48}">
      <dgm:prSet/>
      <dgm:spPr/>
      <dgm:t>
        <a:bodyPr/>
        <a:lstStyle/>
        <a:p>
          <a:endParaRPr lang="en-US"/>
        </a:p>
      </dgm:t>
    </dgm:pt>
    <dgm:pt modelId="{67D4BBF1-8D5E-471E-8979-578A1EC3E048}">
      <dgm:prSet/>
      <dgm:spPr>
        <a:solidFill>
          <a:schemeClr val="accent2"/>
        </a:solidFill>
        <a:ln w="57150" cmpd="sng">
          <a:solidFill>
            <a:srgbClr val="FF0000"/>
          </a:solidFill>
        </a:ln>
      </dgm:spPr>
      <dgm:t>
        <a:bodyPr/>
        <a:lstStyle/>
        <a:p>
          <a:r>
            <a:rPr lang="en-US" dirty="0" smtClean="0">
              <a:latin typeface="+mj-lt"/>
            </a:rPr>
            <a:t>Inhibitor </a:t>
          </a:r>
          <a:endParaRPr lang="en-US" dirty="0">
            <a:latin typeface="+mj-lt"/>
          </a:endParaRPr>
        </a:p>
      </dgm:t>
    </dgm:pt>
    <dgm:pt modelId="{562D5F1B-2265-4A1D-932D-F14E99103F6C}" type="parTrans" cxnId="{FFF4AECD-8AA4-4321-A66A-C76781952316}">
      <dgm:prSet/>
      <dgm:spPr/>
      <dgm:t>
        <a:bodyPr/>
        <a:lstStyle/>
        <a:p>
          <a:endParaRPr lang="en-US"/>
        </a:p>
      </dgm:t>
    </dgm:pt>
    <dgm:pt modelId="{EF128721-094E-45F1-8E65-71B5B7DE2486}" type="sibTrans" cxnId="{FFF4AECD-8AA4-4321-A66A-C76781952316}">
      <dgm:prSet/>
      <dgm:spPr/>
      <dgm:t>
        <a:bodyPr/>
        <a:lstStyle/>
        <a:p>
          <a:endParaRPr lang="en-US"/>
        </a:p>
      </dgm:t>
    </dgm:pt>
    <dgm:pt modelId="{E5EFF9D3-14C2-49F2-BEFF-4FDB27FC1977}">
      <dgm:prSet/>
      <dgm:spPr>
        <a:solidFill>
          <a:schemeClr val="accent1">
            <a:lumMod val="50000"/>
          </a:schemeClr>
        </a:solidFill>
        <a:ln w="3175" cmpd="sng">
          <a:solidFill>
            <a:srgbClr val="002060"/>
          </a:solidFill>
        </a:ln>
      </dgm:spPr>
      <dgm:t>
        <a:bodyPr/>
        <a:lstStyle/>
        <a:p>
          <a:r>
            <a:rPr lang="en-US" dirty="0" smtClean="0">
              <a:latin typeface="+mj-lt"/>
            </a:rPr>
            <a:t>Temperature</a:t>
          </a:r>
          <a:endParaRPr lang="en-US" dirty="0">
            <a:latin typeface="+mj-lt"/>
          </a:endParaRPr>
        </a:p>
      </dgm:t>
    </dgm:pt>
    <dgm:pt modelId="{42908F70-4022-42DE-B2D5-2CC69BB7AC47}" type="parTrans" cxnId="{35F1ABBF-0B6A-4CE0-9D73-2B5D7128D163}">
      <dgm:prSet/>
      <dgm:spPr/>
      <dgm:t>
        <a:bodyPr/>
        <a:lstStyle/>
        <a:p>
          <a:endParaRPr lang="en-US"/>
        </a:p>
      </dgm:t>
    </dgm:pt>
    <dgm:pt modelId="{F8522FA0-1D98-41E5-B743-E2A2FEF54986}" type="sibTrans" cxnId="{35F1ABBF-0B6A-4CE0-9D73-2B5D7128D163}">
      <dgm:prSet/>
      <dgm:spPr/>
      <dgm:t>
        <a:bodyPr/>
        <a:lstStyle/>
        <a:p>
          <a:endParaRPr lang="en-US"/>
        </a:p>
      </dgm:t>
    </dgm:pt>
    <dgm:pt modelId="{5EFDA3AD-A150-44E9-A50C-C0086A87BA7E}" type="pres">
      <dgm:prSet presAssocID="{5865AF8A-69BA-48ED-B94B-84D0D9AECA0E}" presName="hierChild1" presStyleCnt="0">
        <dgm:presLayoutVars>
          <dgm:orgChart val="1"/>
          <dgm:chPref val="1"/>
          <dgm:dir/>
          <dgm:animOne val="branch"/>
          <dgm:animLvl val="lvl"/>
          <dgm:resizeHandles/>
        </dgm:presLayoutVars>
      </dgm:prSet>
      <dgm:spPr/>
      <dgm:t>
        <a:bodyPr/>
        <a:lstStyle/>
        <a:p>
          <a:endParaRPr lang="en-US"/>
        </a:p>
      </dgm:t>
    </dgm:pt>
    <dgm:pt modelId="{E566CB5C-C575-4C34-9449-8C4309BBF848}" type="pres">
      <dgm:prSet presAssocID="{581F9DBC-6CFD-42AB-A15C-90049BD099B3}" presName="hierRoot1" presStyleCnt="0">
        <dgm:presLayoutVars>
          <dgm:hierBranch val="init"/>
        </dgm:presLayoutVars>
      </dgm:prSet>
      <dgm:spPr/>
    </dgm:pt>
    <dgm:pt modelId="{9C83B18E-C1BA-4BAD-B4D3-BA63C71F22C5}" type="pres">
      <dgm:prSet presAssocID="{581F9DBC-6CFD-42AB-A15C-90049BD099B3}" presName="rootComposite1" presStyleCnt="0"/>
      <dgm:spPr/>
    </dgm:pt>
    <dgm:pt modelId="{2FE78FDC-0625-44FE-B655-3CB321B10C55}" type="pres">
      <dgm:prSet presAssocID="{581F9DBC-6CFD-42AB-A15C-90049BD099B3}" presName="rootText1" presStyleLbl="node0" presStyleIdx="0" presStyleCnt="1" custScaleX="316771">
        <dgm:presLayoutVars>
          <dgm:chPref val="3"/>
        </dgm:presLayoutVars>
      </dgm:prSet>
      <dgm:spPr/>
      <dgm:t>
        <a:bodyPr/>
        <a:lstStyle/>
        <a:p>
          <a:endParaRPr lang="en-US"/>
        </a:p>
      </dgm:t>
    </dgm:pt>
    <dgm:pt modelId="{0A0CF694-F75E-4F0E-BA94-9DEA781D53CA}" type="pres">
      <dgm:prSet presAssocID="{581F9DBC-6CFD-42AB-A15C-90049BD099B3}" presName="rootConnector1" presStyleLbl="node1" presStyleIdx="0" presStyleCnt="0"/>
      <dgm:spPr/>
      <dgm:t>
        <a:bodyPr/>
        <a:lstStyle/>
        <a:p>
          <a:endParaRPr lang="en-US"/>
        </a:p>
      </dgm:t>
    </dgm:pt>
    <dgm:pt modelId="{1709E087-1962-4555-AF6E-B3A5626AA27F}" type="pres">
      <dgm:prSet presAssocID="{581F9DBC-6CFD-42AB-A15C-90049BD099B3}" presName="hierChild2" presStyleCnt="0"/>
      <dgm:spPr/>
    </dgm:pt>
    <dgm:pt modelId="{636CB7CD-EFC6-4BD8-A8AF-B6D83631AE31}" type="pres">
      <dgm:prSet presAssocID="{D04826DC-28B9-4DEF-BADF-2D3CC8DEE2C5}" presName="Name37" presStyleLbl="parChTrans1D2" presStyleIdx="0" presStyleCnt="6"/>
      <dgm:spPr/>
      <dgm:t>
        <a:bodyPr/>
        <a:lstStyle/>
        <a:p>
          <a:endParaRPr lang="en-US"/>
        </a:p>
      </dgm:t>
    </dgm:pt>
    <dgm:pt modelId="{EA013EAE-D515-4555-BA97-85C5803C4BF8}" type="pres">
      <dgm:prSet presAssocID="{3E368F1B-64CE-4058-98A5-BF836475C89D}" presName="hierRoot2" presStyleCnt="0">
        <dgm:presLayoutVars>
          <dgm:hierBranch val="init"/>
        </dgm:presLayoutVars>
      </dgm:prSet>
      <dgm:spPr/>
    </dgm:pt>
    <dgm:pt modelId="{C08ECB12-6E86-4021-9EDC-93299E6ACF1E}" type="pres">
      <dgm:prSet presAssocID="{3E368F1B-64CE-4058-98A5-BF836475C89D}" presName="rootComposite" presStyleCnt="0"/>
      <dgm:spPr/>
    </dgm:pt>
    <dgm:pt modelId="{B80427E5-03AA-49EB-B3D2-CB6057DD03B5}" type="pres">
      <dgm:prSet presAssocID="{3E368F1B-64CE-4058-98A5-BF836475C89D}" presName="rootText" presStyleLbl="node2" presStyleIdx="0" presStyleCnt="6">
        <dgm:presLayoutVars>
          <dgm:chPref val="3"/>
        </dgm:presLayoutVars>
      </dgm:prSet>
      <dgm:spPr/>
      <dgm:t>
        <a:bodyPr/>
        <a:lstStyle/>
        <a:p>
          <a:endParaRPr lang="en-US"/>
        </a:p>
      </dgm:t>
    </dgm:pt>
    <dgm:pt modelId="{641B9A82-BEE5-48A1-A7A9-41D70B70D16B}" type="pres">
      <dgm:prSet presAssocID="{3E368F1B-64CE-4058-98A5-BF836475C89D}" presName="rootConnector" presStyleLbl="node2" presStyleIdx="0" presStyleCnt="6"/>
      <dgm:spPr/>
      <dgm:t>
        <a:bodyPr/>
        <a:lstStyle/>
        <a:p>
          <a:endParaRPr lang="en-US"/>
        </a:p>
      </dgm:t>
    </dgm:pt>
    <dgm:pt modelId="{F0E47F77-9862-40BD-BAD2-1D31A3844A27}" type="pres">
      <dgm:prSet presAssocID="{3E368F1B-64CE-4058-98A5-BF836475C89D}" presName="hierChild4" presStyleCnt="0"/>
      <dgm:spPr/>
    </dgm:pt>
    <dgm:pt modelId="{71EE15E5-7708-4FEE-A8FB-817A2826015B}" type="pres">
      <dgm:prSet presAssocID="{3E368F1B-64CE-4058-98A5-BF836475C89D}" presName="hierChild5" presStyleCnt="0"/>
      <dgm:spPr/>
    </dgm:pt>
    <dgm:pt modelId="{478C8ACF-1DA4-478B-85A2-7FE0D2F5C01A}" type="pres">
      <dgm:prSet presAssocID="{2C8EB516-DB2A-41CB-939C-351D6A8AE107}" presName="Name37" presStyleLbl="parChTrans1D2" presStyleIdx="1" presStyleCnt="6"/>
      <dgm:spPr/>
      <dgm:t>
        <a:bodyPr/>
        <a:lstStyle/>
        <a:p>
          <a:endParaRPr lang="en-US"/>
        </a:p>
      </dgm:t>
    </dgm:pt>
    <dgm:pt modelId="{AE53B876-A90F-4BA9-ABFF-F526285C6D94}" type="pres">
      <dgm:prSet presAssocID="{4B8FDDEC-632D-47D2-8CE3-9B059971F91D}" presName="hierRoot2" presStyleCnt="0">
        <dgm:presLayoutVars>
          <dgm:hierBranch val="init"/>
        </dgm:presLayoutVars>
      </dgm:prSet>
      <dgm:spPr/>
    </dgm:pt>
    <dgm:pt modelId="{70615029-DF1E-499A-BEB9-CB52AF1136E9}" type="pres">
      <dgm:prSet presAssocID="{4B8FDDEC-632D-47D2-8CE3-9B059971F91D}" presName="rootComposite" presStyleCnt="0"/>
      <dgm:spPr/>
    </dgm:pt>
    <dgm:pt modelId="{3D2750C3-3D90-4AAB-8007-5BFE5C8FEEDC}" type="pres">
      <dgm:prSet presAssocID="{4B8FDDEC-632D-47D2-8CE3-9B059971F91D}" presName="rootText" presStyleLbl="node2" presStyleIdx="1" presStyleCnt="6">
        <dgm:presLayoutVars>
          <dgm:chPref val="3"/>
        </dgm:presLayoutVars>
      </dgm:prSet>
      <dgm:spPr/>
      <dgm:t>
        <a:bodyPr/>
        <a:lstStyle/>
        <a:p>
          <a:endParaRPr lang="en-US"/>
        </a:p>
      </dgm:t>
    </dgm:pt>
    <dgm:pt modelId="{DB7666B1-321E-445E-B82D-251732D56AB7}" type="pres">
      <dgm:prSet presAssocID="{4B8FDDEC-632D-47D2-8CE3-9B059971F91D}" presName="rootConnector" presStyleLbl="node2" presStyleIdx="1" presStyleCnt="6"/>
      <dgm:spPr/>
      <dgm:t>
        <a:bodyPr/>
        <a:lstStyle/>
        <a:p>
          <a:endParaRPr lang="en-US"/>
        </a:p>
      </dgm:t>
    </dgm:pt>
    <dgm:pt modelId="{926A1E46-CE76-4487-AEEE-C57DEA1B663D}" type="pres">
      <dgm:prSet presAssocID="{4B8FDDEC-632D-47D2-8CE3-9B059971F91D}" presName="hierChild4" presStyleCnt="0"/>
      <dgm:spPr/>
    </dgm:pt>
    <dgm:pt modelId="{07E66EE7-7513-4400-9566-D7EB04A46787}" type="pres">
      <dgm:prSet presAssocID="{4B8FDDEC-632D-47D2-8CE3-9B059971F91D}" presName="hierChild5" presStyleCnt="0"/>
      <dgm:spPr/>
    </dgm:pt>
    <dgm:pt modelId="{837F4E41-7C63-42AB-B5A9-6C148E71E1A7}" type="pres">
      <dgm:prSet presAssocID="{42908F70-4022-42DE-B2D5-2CC69BB7AC47}" presName="Name37" presStyleLbl="parChTrans1D2" presStyleIdx="2" presStyleCnt="6"/>
      <dgm:spPr/>
      <dgm:t>
        <a:bodyPr/>
        <a:lstStyle/>
        <a:p>
          <a:endParaRPr lang="en-US"/>
        </a:p>
      </dgm:t>
    </dgm:pt>
    <dgm:pt modelId="{4D855B59-7920-421C-B8BC-8BC1D8A1B4C6}" type="pres">
      <dgm:prSet presAssocID="{E5EFF9D3-14C2-49F2-BEFF-4FDB27FC1977}" presName="hierRoot2" presStyleCnt="0">
        <dgm:presLayoutVars>
          <dgm:hierBranch val="init"/>
        </dgm:presLayoutVars>
      </dgm:prSet>
      <dgm:spPr/>
    </dgm:pt>
    <dgm:pt modelId="{2F73D358-DA9F-4670-BFA9-23CC75D48365}" type="pres">
      <dgm:prSet presAssocID="{E5EFF9D3-14C2-49F2-BEFF-4FDB27FC1977}" presName="rootComposite" presStyleCnt="0"/>
      <dgm:spPr/>
    </dgm:pt>
    <dgm:pt modelId="{C73D4A30-7E7A-47EF-B49F-7B37B548BD56}" type="pres">
      <dgm:prSet presAssocID="{E5EFF9D3-14C2-49F2-BEFF-4FDB27FC1977}" presName="rootText" presStyleLbl="node2" presStyleIdx="2" presStyleCnt="6">
        <dgm:presLayoutVars>
          <dgm:chPref val="3"/>
        </dgm:presLayoutVars>
      </dgm:prSet>
      <dgm:spPr/>
      <dgm:t>
        <a:bodyPr/>
        <a:lstStyle/>
        <a:p>
          <a:endParaRPr lang="en-US"/>
        </a:p>
      </dgm:t>
    </dgm:pt>
    <dgm:pt modelId="{4A61A7B5-4741-4764-8356-9665F7469484}" type="pres">
      <dgm:prSet presAssocID="{E5EFF9D3-14C2-49F2-BEFF-4FDB27FC1977}" presName="rootConnector" presStyleLbl="node2" presStyleIdx="2" presStyleCnt="6"/>
      <dgm:spPr/>
      <dgm:t>
        <a:bodyPr/>
        <a:lstStyle/>
        <a:p>
          <a:endParaRPr lang="en-US"/>
        </a:p>
      </dgm:t>
    </dgm:pt>
    <dgm:pt modelId="{9CC116F0-AE76-4990-AFDE-8FFDD8C147C6}" type="pres">
      <dgm:prSet presAssocID="{E5EFF9D3-14C2-49F2-BEFF-4FDB27FC1977}" presName="hierChild4" presStyleCnt="0"/>
      <dgm:spPr/>
    </dgm:pt>
    <dgm:pt modelId="{F8E5B070-E0FA-4ACE-B7B0-43810024FB56}" type="pres">
      <dgm:prSet presAssocID="{E5EFF9D3-14C2-49F2-BEFF-4FDB27FC1977}" presName="hierChild5" presStyleCnt="0"/>
      <dgm:spPr/>
    </dgm:pt>
    <dgm:pt modelId="{AF4D32A8-37CA-48B4-BCCD-BF014252D770}" type="pres">
      <dgm:prSet presAssocID="{3EAB2A4E-53AC-4591-9FBE-E57E6633CF30}" presName="Name37" presStyleLbl="parChTrans1D2" presStyleIdx="3" presStyleCnt="6"/>
      <dgm:spPr/>
      <dgm:t>
        <a:bodyPr/>
        <a:lstStyle/>
        <a:p>
          <a:endParaRPr lang="en-US"/>
        </a:p>
      </dgm:t>
    </dgm:pt>
    <dgm:pt modelId="{52A83331-DE10-4E55-9368-6988CFA83A78}" type="pres">
      <dgm:prSet presAssocID="{E841278C-29CB-48A9-ADFD-E026F94B9AA4}" presName="hierRoot2" presStyleCnt="0">
        <dgm:presLayoutVars>
          <dgm:hierBranch val="init"/>
        </dgm:presLayoutVars>
      </dgm:prSet>
      <dgm:spPr/>
    </dgm:pt>
    <dgm:pt modelId="{EB0BA250-CF2B-4C24-AE40-0046C72669DC}" type="pres">
      <dgm:prSet presAssocID="{E841278C-29CB-48A9-ADFD-E026F94B9AA4}" presName="rootComposite" presStyleCnt="0"/>
      <dgm:spPr/>
    </dgm:pt>
    <dgm:pt modelId="{0E615A96-A03A-4E93-994A-9AB174C4581D}" type="pres">
      <dgm:prSet presAssocID="{E841278C-29CB-48A9-ADFD-E026F94B9AA4}" presName="rootText" presStyleLbl="node2" presStyleIdx="3" presStyleCnt="6">
        <dgm:presLayoutVars>
          <dgm:chPref val="3"/>
        </dgm:presLayoutVars>
      </dgm:prSet>
      <dgm:spPr/>
      <dgm:t>
        <a:bodyPr/>
        <a:lstStyle/>
        <a:p>
          <a:endParaRPr lang="en-US"/>
        </a:p>
      </dgm:t>
    </dgm:pt>
    <dgm:pt modelId="{CF60D6DF-3369-41C6-84FA-9E448AB18D4D}" type="pres">
      <dgm:prSet presAssocID="{E841278C-29CB-48A9-ADFD-E026F94B9AA4}" presName="rootConnector" presStyleLbl="node2" presStyleIdx="3" presStyleCnt="6"/>
      <dgm:spPr/>
      <dgm:t>
        <a:bodyPr/>
        <a:lstStyle/>
        <a:p>
          <a:endParaRPr lang="en-US"/>
        </a:p>
      </dgm:t>
    </dgm:pt>
    <dgm:pt modelId="{AC234957-680B-43E4-BCAC-AE3C507BB09D}" type="pres">
      <dgm:prSet presAssocID="{E841278C-29CB-48A9-ADFD-E026F94B9AA4}" presName="hierChild4" presStyleCnt="0"/>
      <dgm:spPr/>
    </dgm:pt>
    <dgm:pt modelId="{275A4618-F9AA-4520-873F-37F2430A645E}" type="pres">
      <dgm:prSet presAssocID="{E841278C-29CB-48A9-ADFD-E026F94B9AA4}" presName="hierChild5" presStyleCnt="0"/>
      <dgm:spPr/>
    </dgm:pt>
    <dgm:pt modelId="{5921131F-C208-462C-A069-54D279F093CA}" type="pres">
      <dgm:prSet presAssocID="{A3F47F06-7DA2-4A9B-9F60-9DB1B20D0CC3}" presName="Name37" presStyleLbl="parChTrans1D2" presStyleIdx="4" presStyleCnt="6"/>
      <dgm:spPr/>
      <dgm:t>
        <a:bodyPr/>
        <a:lstStyle/>
        <a:p>
          <a:endParaRPr lang="en-US"/>
        </a:p>
      </dgm:t>
    </dgm:pt>
    <dgm:pt modelId="{55ADC992-248A-4B9B-9DC7-E878B5D40656}" type="pres">
      <dgm:prSet presAssocID="{86DED3D7-1E61-4CBD-A96F-8FFB589F69F2}" presName="hierRoot2" presStyleCnt="0">
        <dgm:presLayoutVars>
          <dgm:hierBranch val="init"/>
        </dgm:presLayoutVars>
      </dgm:prSet>
      <dgm:spPr/>
    </dgm:pt>
    <dgm:pt modelId="{5EE08C5C-7E4D-4C5F-B163-1E4048AA937D}" type="pres">
      <dgm:prSet presAssocID="{86DED3D7-1E61-4CBD-A96F-8FFB589F69F2}" presName="rootComposite" presStyleCnt="0"/>
      <dgm:spPr/>
    </dgm:pt>
    <dgm:pt modelId="{51D34D70-DAC3-467C-92E1-D8E44ED704A6}" type="pres">
      <dgm:prSet presAssocID="{86DED3D7-1E61-4CBD-A96F-8FFB589F69F2}" presName="rootText" presStyleLbl="node2" presStyleIdx="4" presStyleCnt="6">
        <dgm:presLayoutVars>
          <dgm:chPref val="3"/>
        </dgm:presLayoutVars>
      </dgm:prSet>
      <dgm:spPr/>
      <dgm:t>
        <a:bodyPr/>
        <a:lstStyle/>
        <a:p>
          <a:endParaRPr lang="en-US"/>
        </a:p>
      </dgm:t>
    </dgm:pt>
    <dgm:pt modelId="{C31C1973-5E3C-4749-AD68-958F2E571164}" type="pres">
      <dgm:prSet presAssocID="{86DED3D7-1E61-4CBD-A96F-8FFB589F69F2}" presName="rootConnector" presStyleLbl="node2" presStyleIdx="4" presStyleCnt="6"/>
      <dgm:spPr/>
      <dgm:t>
        <a:bodyPr/>
        <a:lstStyle/>
        <a:p>
          <a:endParaRPr lang="en-US"/>
        </a:p>
      </dgm:t>
    </dgm:pt>
    <dgm:pt modelId="{233F3371-BDB2-4066-8CBB-27BC5962A3D4}" type="pres">
      <dgm:prSet presAssocID="{86DED3D7-1E61-4CBD-A96F-8FFB589F69F2}" presName="hierChild4" presStyleCnt="0"/>
      <dgm:spPr/>
    </dgm:pt>
    <dgm:pt modelId="{4D9FF0C8-A38C-434D-816E-6505680AC146}" type="pres">
      <dgm:prSet presAssocID="{86DED3D7-1E61-4CBD-A96F-8FFB589F69F2}" presName="hierChild5" presStyleCnt="0"/>
      <dgm:spPr/>
    </dgm:pt>
    <dgm:pt modelId="{A4301389-B4D7-46D9-981E-2F18EA191A19}" type="pres">
      <dgm:prSet presAssocID="{562D5F1B-2265-4A1D-932D-F14E99103F6C}" presName="Name37" presStyleLbl="parChTrans1D2" presStyleIdx="5" presStyleCnt="6"/>
      <dgm:spPr/>
      <dgm:t>
        <a:bodyPr/>
        <a:lstStyle/>
        <a:p>
          <a:endParaRPr lang="en-US"/>
        </a:p>
      </dgm:t>
    </dgm:pt>
    <dgm:pt modelId="{422A6488-DAFD-4C83-A43A-6F86ADE6A504}" type="pres">
      <dgm:prSet presAssocID="{67D4BBF1-8D5E-471E-8979-578A1EC3E048}" presName="hierRoot2" presStyleCnt="0">
        <dgm:presLayoutVars>
          <dgm:hierBranch val="init"/>
        </dgm:presLayoutVars>
      </dgm:prSet>
      <dgm:spPr/>
    </dgm:pt>
    <dgm:pt modelId="{A3E69DE4-879E-4A86-A37B-138BD2CA8C64}" type="pres">
      <dgm:prSet presAssocID="{67D4BBF1-8D5E-471E-8979-578A1EC3E048}" presName="rootComposite" presStyleCnt="0"/>
      <dgm:spPr/>
    </dgm:pt>
    <dgm:pt modelId="{FBC1E6D3-6138-4564-8C20-6C575791D6E6}" type="pres">
      <dgm:prSet presAssocID="{67D4BBF1-8D5E-471E-8979-578A1EC3E048}" presName="rootText" presStyleLbl="node2" presStyleIdx="5" presStyleCnt="6">
        <dgm:presLayoutVars>
          <dgm:chPref val="3"/>
        </dgm:presLayoutVars>
      </dgm:prSet>
      <dgm:spPr/>
      <dgm:t>
        <a:bodyPr/>
        <a:lstStyle/>
        <a:p>
          <a:endParaRPr lang="en-US"/>
        </a:p>
      </dgm:t>
    </dgm:pt>
    <dgm:pt modelId="{8E3BE1C4-A290-4BBF-AFFA-6A02216574E6}" type="pres">
      <dgm:prSet presAssocID="{67D4BBF1-8D5E-471E-8979-578A1EC3E048}" presName="rootConnector" presStyleLbl="node2" presStyleIdx="5" presStyleCnt="6"/>
      <dgm:spPr/>
      <dgm:t>
        <a:bodyPr/>
        <a:lstStyle/>
        <a:p>
          <a:endParaRPr lang="en-US"/>
        </a:p>
      </dgm:t>
    </dgm:pt>
    <dgm:pt modelId="{FE43E378-B660-4E14-BF79-F3595ECEAB0E}" type="pres">
      <dgm:prSet presAssocID="{67D4BBF1-8D5E-471E-8979-578A1EC3E048}" presName="hierChild4" presStyleCnt="0"/>
      <dgm:spPr/>
    </dgm:pt>
    <dgm:pt modelId="{996277A8-B997-4E93-9C20-8C14A4B14AB0}" type="pres">
      <dgm:prSet presAssocID="{67D4BBF1-8D5E-471E-8979-578A1EC3E048}" presName="hierChild5" presStyleCnt="0"/>
      <dgm:spPr/>
    </dgm:pt>
    <dgm:pt modelId="{81CADACD-F972-42A0-A458-124CFEB62C22}" type="pres">
      <dgm:prSet presAssocID="{581F9DBC-6CFD-42AB-A15C-90049BD099B3}" presName="hierChild3" presStyleCnt="0"/>
      <dgm:spPr/>
    </dgm:pt>
  </dgm:ptLst>
  <dgm:cxnLst>
    <dgm:cxn modelId="{0448FDB9-414D-4032-BB65-499172064B9F}" srcId="{581F9DBC-6CFD-42AB-A15C-90049BD099B3}" destId="{E841278C-29CB-48A9-ADFD-E026F94B9AA4}" srcOrd="3" destOrd="0" parTransId="{3EAB2A4E-53AC-4591-9FBE-E57E6633CF30}" sibTransId="{C5DB8F4A-0D15-4CBC-B882-8A8665CD5778}"/>
    <dgm:cxn modelId="{FEBA0343-CCDE-4DF8-BD09-B1226A9F04DD}" type="presOf" srcId="{E5EFF9D3-14C2-49F2-BEFF-4FDB27FC1977}" destId="{C73D4A30-7E7A-47EF-B49F-7B37B548BD56}" srcOrd="0" destOrd="0" presId="urn:microsoft.com/office/officeart/2005/8/layout/orgChart1"/>
    <dgm:cxn modelId="{02210340-2D9D-4EF1-A77D-D43E22165F3A}" type="presOf" srcId="{E841278C-29CB-48A9-ADFD-E026F94B9AA4}" destId="{CF60D6DF-3369-41C6-84FA-9E448AB18D4D}" srcOrd="1" destOrd="0" presId="urn:microsoft.com/office/officeart/2005/8/layout/orgChart1"/>
    <dgm:cxn modelId="{DF2E31AC-B884-44BD-B09E-41C9785BB09D}" srcId="{581F9DBC-6CFD-42AB-A15C-90049BD099B3}" destId="{3E368F1B-64CE-4058-98A5-BF836475C89D}" srcOrd="0" destOrd="0" parTransId="{D04826DC-28B9-4DEF-BADF-2D3CC8DEE2C5}" sibTransId="{CA772CF2-F626-4B9E-AD54-88D787C5760E}"/>
    <dgm:cxn modelId="{76620A1C-2AD2-40E9-ACB8-3D7008DE869F}" type="presOf" srcId="{86DED3D7-1E61-4CBD-A96F-8FFB589F69F2}" destId="{C31C1973-5E3C-4749-AD68-958F2E571164}" srcOrd="1" destOrd="0" presId="urn:microsoft.com/office/officeart/2005/8/layout/orgChart1"/>
    <dgm:cxn modelId="{F353A6EB-CBC3-4510-8208-5EF67C1516AA}" type="presOf" srcId="{2C8EB516-DB2A-41CB-939C-351D6A8AE107}" destId="{478C8ACF-1DA4-478B-85A2-7FE0D2F5C01A}" srcOrd="0" destOrd="0" presId="urn:microsoft.com/office/officeart/2005/8/layout/orgChart1"/>
    <dgm:cxn modelId="{3C56395D-88DA-4BB5-9B85-AD96AA54B4A9}" type="presOf" srcId="{581F9DBC-6CFD-42AB-A15C-90049BD099B3}" destId="{0A0CF694-F75E-4F0E-BA94-9DEA781D53CA}" srcOrd="1" destOrd="0" presId="urn:microsoft.com/office/officeart/2005/8/layout/orgChart1"/>
    <dgm:cxn modelId="{7D987B4B-39B9-4991-BF5D-E7E79E45FC4C}" type="presOf" srcId="{E5EFF9D3-14C2-49F2-BEFF-4FDB27FC1977}" destId="{4A61A7B5-4741-4764-8356-9665F7469484}" srcOrd="1" destOrd="0" presId="urn:microsoft.com/office/officeart/2005/8/layout/orgChart1"/>
    <dgm:cxn modelId="{8C5CBEBE-47AB-4A1D-8F89-2BAC6EC5D5C7}" type="presOf" srcId="{67D4BBF1-8D5E-471E-8979-578A1EC3E048}" destId="{FBC1E6D3-6138-4564-8C20-6C575791D6E6}" srcOrd="0" destOrd="0" presId="urn:microsoft.com/office/officeart/2005/8/layout/orgChart1"/>
    <dgm:cxn modelId="{35F1ABBF-0B6A-4CE0-9D73-2B5D7128D163}" srcId="{581F9DBC-6CFD-42AB-A15C-90049BD099B3}" destId="{E5EFF9D3-14C2-49F2-BEFF-4FDB27FC1977}" srcOrd="2" destOrd="0" parTransId="{42908F70-4022-42DE-B2D5-2CC69BB7AC47}" sibTransId="{F8522FA0-1D98-41E5-B743-E2A2FEF54986}"/>
    <dgm:cxn modelId="{55C8C8B5-06A0-487F-B506-BCC0156510FD}" type="presOf" srcId="{5865AF8A-69BA-48ED-B94B-84D0D9AECA0E}" destId="{5EFDA3AD-A150-44E9-A50C-C0086A87BA7E}" srcOrd="0" destOrd="0" presId="urn:microsoft.com/office/officeart/2005/8/layout/orgChart1"/>
    <dgm:cxn modelId="{0F865B63-DFB9-4989-9C3F-31FB617488EA}" srcId="{5865AF8A-69BA-48ED-B94B-84D0D9AECA0E}" destId="{581F9DBC-6CFD-42AB-A15C-90049BD099B3}" srcOrd="0" destOrd="0" parTransId="{66E2432B-73E0-4A51-8A06-9A0FDBE35CFB}" sibTransId="{5638154F-14BA-4956-B336-AA9D491185E9}"/>
    <dgm:cxn modelId="{FD180469-B69F-41F6-BD1D-8BFE5DF9BB79}" type="presOf" srcId="{D04826DC-28B9-4DEF-BADF-2D3CC8DEE2C5}" destId="{636CB7CD-EFC6-4BD8-A8AF-B6D83631AE31}" srcOrd="0" destOrd="0" presId="urn:microsoft.com/office/officeart/2005/8/layout/orgChart1"/>
    <dgm:cxn modelId="{5B398F84-207A-45EB-91F2-17A1A5D2804B}" type="presOf" srcId="{562D5F1B-2265-4A1D-932D-F14E99103F6C}" destId="{A4301389-B4D7-46D9-981E-2F18EA191A19}" srcOrd="0" destOrd="0" presId="urn:microsoft.com/office/officeart/2005/8/layout/orgChart1"/>
    <dgm:cxn modelId="{945DB95D-EF48-42B5-9A90-8BC8784C4498}" type="presOf" srcId="{4B8FDDEC-632D-47D2-8CE3-9B059971F91D}" destId="{3D2750C3-3D90-4AAB-8007-5BFE5C8FEEDC}" srcOrd="0" destOrd="0" presId="urn:microsoft.com/office/officeart/2005/8/layout/orgChart1"/>
    <dgm:cxn modelId="{43C3B4CE-D277-4C03-B44C-939D00462A20}" type="presOf" srcId="{A3F47F06-7DA2-4A9B-9F60-9DB1B20D0CC3}" destId="{5921131F-C208-462C-A069-54D279F093CA}" srcOrd="0" destOrd="0" presId="urn:microsoft.com/office/officeart/2005/8/layout/orgChart1"/>
    <dgm:cxn modelId="{74509819-9588-4990-9B7D-5A9DEC5AE57E}" type="presOf" srcId="{4B8FDDEC-632D-47D2-8CE3-9B059971F91D}" destId="{DB7666B1-321E-445E-B82D-251732D56AB7}" srcOrd="1" destOrd="0" presId="urn:microsoft.com/office/officeart/2005/8/layout/orgChart1"/>
    <dgm:cxn modelId="{C1E24BB5-5C09-4EE2-AFEA-CB5DD3EC210B}" type="presOf" srcId="{42908F70-4022-42DE-B2D5-2CC69BB7AC47}" destId="{837F4E41-7C63-42AB-B5A9-6C148E71E1A7}" srcOrd="0" destOrd="0" presId="urn:microsoft.com/office/officeart/2005/8/layout/orgChart1"/>
    <dgm:cxn modelId="{FFF4AECD-8AA4-4321-A66A-C76781952316}" srcId="{581F9DBC-6CFD-42AB-A15C-90049BD099B3}" destId="{67D4BBF1-8D5E-471E-8979-578A1EC3E048}" srcOrd="5" destOrd="0" parTransId="{562D5F1B-2265-4A1D-932D-F14E99103F6C}" sibTransId="{EF128721-094E-45F1-8E65-71B5B7DE2486}"/>
    <dgm:cxn modelId="{BAA9A3D0-954C-42E1-952E-D3E8A9F30378}" type="presOf" srcId="{67D4BBF1-8D5E-471E-8979-578A1EC3E048}" destId="{8E3BE1C4-A290-4BBF-AFFA-6A02216574E6}" srcOrd="1" destOrd="0" presId="urn:microsoft.com/office/officeart/2005/8/layout/orgChart1"/>
    <dgm:cxn modelId="{EB47346E-8594-4E4D-93FB-20CB0833722B}" type="presOf" srcId="{3E368F1B-64CE-4058-98A5-BF836475C89D}" destId="{641B9A82-BEE5-48A1-A7A9-41D70B70D16B}" srcOrd="1" destOrd="0" presId="urn:microsoft.com/office/officeart/2005/8/layout/orgChart1"/>
    <dgm:cxn modelId="{B0D8BE5C-6363-4604-8049-C30EC3601F48}" srcId="{581F9DBC-6CFD-42AB-A15C-90049BD099B3}" destId="{86DED3D7-1E61-4CBD-A96F-8FFB589F69F2}" srcOrd="4" destOrd="0" parTransId="{A3F47F06-7DA2-4A9B-9F60-9DB1B20D0CC3}" sibTransId="{98A3191A-EBCA-4CF0-9F58-10485182F326}"/>
    <dgm:cxn modelId="{537B2CB1-F617-4B61-8AB7-1781E9EAEC64}" srcId="{581F9DBC-6CFD-42AB-A15C-90049BD099B3}" destId="{4B8FDDEC-632D-47D2-8CE3-9B059971F91D}" srcOrd="1" destOrd="0" parTransId="{2C8EB516-DB2A-41CB-939C-351D6A8AE107}" sibTransId="{2EEF7F01-2563-4115-B5C7-BD29BC4005E4}"/>
    <dgm:cxn modelId="{08B3A4EA-47B1-4BAC-9CA5-D1B198775ED5}" type="presOf" srcId="{581F9DBC-6CFD-42AB-A15C-90049BD099B3}" destId="{2FE78FDC-0625-44FE-B655-3CB321B10C55}" srcOrd="0" destOrd="0" presId="urn:microsoft.com/office/officeart/2005/8/layout/orgChart1"/>
    <dgm:cxn modelId="{40881420-88D9-447E-8E12-1CD1EE2D3D92}" type="presOf" srcId="{86DED3D7-1E61-4CBD-A96F-8FFB589F69F2}" destId="{51D34D70-DAC3-467C-92E1-D8E44ED704A6}" srcOrd="0" destOrd="0" presId="urn:microsoft.com/office/officeart/2005/8/layout/orgChart1"/>
    <dgm:cxn modelId="{AE16ADAE-5B4E-42B3-A5C0-500834FF1A41}" type="presOf" srcId="{3E368F1B-64CE-4058-98A5-BF836475C89D}" destId="{B80427E5-03AA-49EB-B3D2-CB6057DD03B5}" srcOrd="0" destOrd="0" presId="urn:microsoft.com/office/officeart/2005/8/layout/orgChart1"/>
    <dgm:cxn modelId="{47F8B81B-D5B0-4E04-A348-DA7F655E94CD}" type="presOf" srcId="{3EAB2A4E-53AC-4591-9FBE-E57E6633CF30}" destId="{AF4D32A8-37CA-48B4-BCCD-BF014252D770}" srcOrd="0" destOrd="0" presId="urn:microsoft.com/office/officeart/2005/8/layout/orgChart1"/>
    <dgm:cxn modelId="{0A8597F4-EBA7-45B5-B9B0-81FD02CB5F63}" type="presOf" srcId="{E841278C-29CB-48A9-ADFD-E026F94B9AA4}" destId="{0E615A96-A03A-4E93-994A-9AB174C4581D}" srcOrd="0" destOrd="0" presId="urn:microsoft.com/office/officeart/2005/8/layout/orgChart1"/>
    <dgm:cxn modelId="{4CC2F105-0376-4A72-AD9A-3F83A96E3196}" type="presParOf" srcId="{5EFDA3AD-A150-44E9-A50C-C0086A87BA7E}" destId="{E566CB5C-C575-4C34-9449-8C4309BBF848}" srcOrd="0" destOrd="0" presId="urn:microsoft.com/office/officeart/2005/8/layout/orgChart1"/>
    <dgm:cxn modelId="{60026154-CDE3-480B-914F-825DE9394536}" type="presParOf" srcId="{E566CB5C-C575-4C34-9449-8C4309BBF848}" destId="{9C83B18E-C1BA-4BAD-B4D3-BA63C71F22C5}" srcOrd="0" destOrd="0" presId="urn:microsoft.com/office/officeart/2005/8/layout/orgChart1"/>
    <dgm:cxn modelId="{9F0C922A-1114-490E-8A85-6C32C7053EC1}" type="presParOf" srcId="{9C83B18E-C1BA-4BAD-B4D3-BA63C71F22C5}" destId="{2FE78FDC-0625-44FE-B655-3CB321B10C55}" srcOrd="0" destOrd="0" presId="urn:microsoft.com/office/officeart/2005/8/layout/orgChart1"/>
    <dgm:cxn modelId="{E24336B3-676A-43DB-A8E3-97E03E5F2B00}" type="presParOf" srcId="{9C83B18E-C1BA-4BAD-B4D3-BA63C71F22C5}" destId="{0A0CF694-F75E-4F0E-BA94-9DEA781D53CA}" srcOrd="1" destOrd="0" presId="urn:microsoft.com/office/officeart/2005/8/layout/orgChart1"/>
    <dgm:cxn modelId="{2CE8A3B5-AA6E-48ED-8578-736958802C51}" type="presParOf" srcId="{E566CB5C-C575-4C34-9449-8C4309BBF848}" destId="{1709E087-1962-4555-AF6E-B3A5626AA27F}" srcOrd="1" destOrd="0" presId="urn:microsoft.com/office/officeart/2005/8/layout/orgChart1"/>
    <dgm:cxn modelId="{2150FA42-1BBF-46A8-87CE-A34A85D83B02}" type="presParOf" srcId="{1709E087-1962-4555-AF6E-B3A5626AA27F}" destId="{636CB7CD-EFC6-4BD8-A8AF-B6D83631AE31}" srcOrd="0" destOrd="0" presId="urn:microsoft.com/office/officeart/2005/8/layout/orgChart1"/>
    <dgm:cxn modelId="{9CE39480-71C8-4B30-852C-962F471FDA5F}" type="presParOf" srcId="{1709E087-1962-4555-AF6E-B3A5626AA27F}" destId="{EA013EAE-D515-4555-BA97-85C5803C4BF8}" srcOrd="1" destOrd="0" presId="urn:microsoft.com/office/officeart/2005/8/layout/orgChart1"/>
    <dgm:cxn modelId="{E95446B6-6A28-4EE9-9C93-E372A4196118}" type="presParOf" srcId="{EA013EAE-D515-4555-BA97-85C5803C4BF8}" destId="{C08ECB12-6E86-4021-9EDC-93299E6ACF1E}" srcOrd="0" destOrd="0" presId="urn:microsoft.com/office/officeart/2005/8/layout/orgChart1"/>
    <dgm:cxn modelId="{30BF088E-FD44-497D-8B48-C3E0AD432C19}" type="presParOf" srcId="{C08ECB12-6E86-4021-9EDC-93299E6ACF1E}" destId="{B80427E5-03AA-49EB-B3D2-CB6057DD03B5}" srcOrd="0" destOrd="0" presId="urn:microsoft.com/office/officeart/2005/8/layout/orgChart1"/>
    <dgm:cxn modelId="{A26ACE5F-289F-4DE6-9D4F-E43368F10CEE}" type="presParOf" srcId="{C08ECB12-6E86-4021-9EDC-93299E6ACF1E}" destId="{641B9A82-BEE5-48A1-A7A9-41D70B70D16B}" srcOrd="1" destOrd="0" presId="urn:microsoft.com/office/officeart/2005/8/layout/orgChart1"/>
    <dgm:cxn modelId="{66AE1CF5-7B52-4F21-9EF0-C8680399E9E9}" type="presParOf" srcId="{EA013EAE-D515-4555-BA97-85C5803C4BF8}" destId="{F0E47F77-9862-40BD-BAD2-1D31A3844A27}" srcOrd="1" destOrd="0" presId="urn:microsoft.com/office/officeart/2005/8/layout/orgChart1"/>
    <dgm:cxn modelId="{525869BE-BA3D-4391-A7BF-C9C4E5E8266E}" type="presParOf" srcId="{EA013EAE-D515-4555-BA97-85C5803C4BF8}" destId="{71EE15E5-7708-4FEE-A8FB-817A2826015B}" srcOrd="2" destOrd="0" presId="urn:microsoft.com/office/officeart/2005/8/layout/orgChart1"/>
    <dgm:cxn modelId="{6196850E-3DDB-4572-A7B5-75B61D2DB094}" type="presParOf" srcId="{1709E087-1962-4555-AF6E-B3A5626AA27F}" destId="{478C8ACF-1DA4-478B-85A2-7FE0D2F5C01A}" srcOrd="2" destOrd="0" presId="urn:microsoft.com/office/officeart/2005/8/layout/orgChart1"/>
    <dgm:cxn modelId="{3DAF8640-B631-4204-BBC3-0CD84800910F}" type="presParOf" srcId="{1709E087-1962-4555-AF6E-B3A5626AA27F}" destId="{AE53B876-A90F-4BA9-ABFF-F526285C6D94}" srcOrd="3" destOrd="0" presId="urn:microsoft.com/office/officeart/2005/8/layout/orgChart1"/>
    <dgm:cxn modelId="{87667C80-CB78-4750-83E0-96FD68C7B5C3}" type="presParOf" srcId="{AE53B876-A90F-4BA9-ABFF-F526285C6D94}" destId="{70615029-DF1E-499A-BEB9-CB52AF1136E9}" srcOrd="0" destOrd="0" presId="urn:microsoft.com/office/officeart/2005/8/layout/orgChart1"/>
    <dgm:cxn modelId="{A1C0E75B-A928-411F-A24D-790194CC25CF}" type="presParOf" srcId="{70615029-DF1E-499A-BEB9-CB52AF1136E9}" destId="{3D2750C3-3D90-4AAB-8007-5BFE5C8FEEDC}" srcOrd="0" destOrd="0" presId="urn:microsoft.com/office/officeart/2005/8/layout/orgChart1"/>
    <dgm:cxn modelId="{3E78FD63-C85F-42BE-BF24-85670862573A}" type="presParOf" srcId="{70615029-DF1E-499A-BEB9-CB52AF1136E9}" destId="{DB7666B1-321E-445E-B82D-251732D56AB7}" srcOrd="1" destOrd="0" presId="urn:microsoft.com/office/officeart/2005/8/layout/orgChart1"/>
    <dgm:cxn modelId="{632971EA-EFAE-4607-AA7E-8B5ED06371CF}" type="presParOf" srcId="{AE53B876-A90F-4BA9-ABFF-F526285C6D94}" destId="{926A1E46-CE76-4487-AEEE-C57DEA1B663D}" srcOrd="1" destOrd="0" presId="urn:microsoft.com/office/officeart/2005/8/layout/orgChart1"/>
    <dgm:cxn modelId="{F0129E9A-A9F8-4C7D-B3DD-3F4B7BADDE35}" type="presParOf" srcId="{AE53B876-A90F-4BA9-ABFF-F526285C6D94}" destId="{07E66EE7-7513-4400-9566-D7EB04A46787}" srcOrd="2" destOrd="0" presId="urn:microsoft.com/office/officeart/2005/8/layout/orgChart1"/>
    <dgm:cxn modelId="{0FA2A584-9F35-425B-81F0-475014AF04EC}" type="presParOf" srcId="{1709E087-1962-4555-AF6E-B3A5626AA27F}" destId="{837F4E41-7C63-42AB-B5A9-6C148E71E1A7}" srcOrd="4" destOrd="0" presId="urn:microsoft.com/office/officeart/2005/8/layout/orgChart1"/>
    <dgm:cxn modelId="{6AADD6CA-29BA-41A1-B7F7-9889D0679F87}" type="presParOf" srcId="{1709E087-1962-4555-AF6E-B3A5626AA27F}" destId="{4D855B59-7920-421C-B8BC-8BC1D8A1B4C6}" srcOrd="5" destOrd="0" presId="urn:microsoft.com/office/officeart/2005/8/layout/orgChart1"/>
    <dgm:cxn modelId="{297BF6D7-5567-492F-904C-A844F33F60B3}" type="presParOf" srcId="{4D855B59-7920-421C-B8BC-8BC1D8A1B4C6}" destId="{2F73D358-DA9F-4670-BFA9-23CC75D48365}" srcOrd="0" destOrd="0" presId="urn:microsoft.com/office/officeart/2005/8/layout/orgChart1"/>
    <dgm:cxn modelId="{E35E3F14-3A15-412E-9E4F-DDF5A24753BB}" type="presParOf" srcId="{2F73D358-DA9F-4670-BFA9-23CC75D48365}" destId="{C73D4A30-7E7A-47EF-B49F-7B37B548BD56}" srcOrd="0" destOrd="0" presId="urn:microsoft.com/office/officeart/2005/8/layout/orgChart1"/>
    <dgm:cxn modelId="{A5F6C8C9-C61F-405B-8A80-FB96759C9810}" type="presParOf" srcId="{2F73D358-DA9F-4670-BFA9-23CC75D48365}" destId="{4A61A7B5-4741-4764-8356-9665F7469484}" srcOrd="1" destOrd="0" presId="urn:microsoft.com/office/officeart/2005/8/layout/orgChart1"/>
    <dgm:cxn modelId="{687F39C2-C19E-4825-A3EB-4E70C6BAE522}" type="presParOf" srcId="{4D855B59-7920-421C-B8BC-8BC1D8A1B4C6}" destId="{9CC116F0-AE76-4990-AFDE-8FFDD8C147C6}" srcOrd="1" destOrd="0" presId="urn:microsoft.com/office/officeart/2005/8/layout/orgChart1"/>
    <dgm:cxn modelId="{FF9A1FD1-ECF5-40CF-914F-96C996096966}" type="presParOf" srcId="{4D855B59-7920-421C-B8BC-8BC1D8A1B4C6}" destId="{F8E5B070-E0FA-4ACE-B7B0-43810024FB56}" srcOrd="2" destOrd="0" presId="urn:microsoft.com/office/officeart/2005/8/layout/orgChart1"/>
    <dgm:cxn modelId="{099862B7-22BC-4DF6-BD3E-4291B7959FFB}" type="presParOf" srcId="{1709E087-1962-4555-AF6E-B3A5626AA27F}" destId="{AF4D32A8-37CA-48B4-BCCD-BF014252D770}" srcOrd="6" destOrd="0" presId="urn:microsoft.com/office/officeart/2005/8/layout/orgChart1"/>
    <dgm:cxn modelId="{C509F150-0A2D-4183-9F0D-DC0B820948F4}" type="presParOf" srcId="{1709E087-1962-4555-AF6E-B3A5626AA27F}" destId="{52A83331-DE10-4E55-9368-6988CFA83A78}" srcOrd="7" destOrd="0" presId="urn:microsoft.com/office/officeart/2005/8/layout/orgChart1"/>
    <dgm:cxn modelId="{6C2FCC48-D94E-4647-933E-B24196D9C05E}" type="presParOf" srcId="{52A83331-DE10-4E55-9368-6988CFA83A78}" destId="{EB0BA250-CF2B-4C24-AE40-0046C72669DC}" srcOrd="0" destOrd="0" presId="urn:microsoft.com/office/officeart/2005/8/layout/orgChart1"/>
    <dgm:cxn modelId="{F3935F42-00E6-41F5-B579-BC463A580971}" type="presParOf" srcId="{EB0BA250-CF2B-4C24-AE40-0046C72669DC}" destId="{0E615A96-A03A-4E93-994A-9AB174C4581D}" srcOrd="0" destOrd="0" presId="urn:microsoft.com/office/officeart/2005/8/layout/orgChart1"/>
    <dgm:cxn modelId="{4B87829B-EC14-4164-AE8C-1F121DDABCE7}" type="presParOf" srcId="{EB0BA250-CF2B-4C24-AE40-0046C72669DC}" destId="{CF60D6DF-3369-41C6-84FA-9E448AB18D4D}" srcOrd="1" destOrd="0" presId="urn:microsoft.com/office/officeart/2005/8/layout/orgChart1"/>
    <dgm:cxn modelId="{21627CF2-F14D-43C2-89EE-1E74902EBEB5}" type="presParOf" srcId="{52A83331-DE10-4E55-9368-6988CFA83A78}" destId="{AC234957-680B-43E4-BCAC-AE3C507BB09D}" srcOrd="1" destOrd="0" presId="urn:microsoft.com/office/officeart/2005/8/layout/orgChart1"/>
    <dgm:cxn modelId="{8443F904-D01F-4B86-B9E6-1508A5A309CA}" type="presParOf" srcId="{52A83331-DE10-4E55-9368-6988CFA83A78}" destId="{275A4618-F9AA-4520-873F-37F2430A645E}" srcOrd="2" destOrd="0" presId="urn:microsoft.com/office/officeart/2005/8/layout/orgChart1"/>
    <dgm:cxn modelId="{D07798B1-2C76-4B43-A6C8-83789F7B9AAC}" type="presParOf" srcId="{1709E087-1962-4555-AF6E-B3A5626AA27F}" destId="{5921131F-C208-462C-A069-54D279F093CA}" srcOrd="8" destOrd="0" presId="urn:microsoft.com/office/officeart/2005/8/layout/orgChart1"/>
    <dgm:cxn modelId="{76390D52-51CB-40D3-A1BD-A3A75B3D6C3B}" type="presParOf" srcId="{1709E087-1962-4555-AF6E-B3A5626AA27F}" destId="{55ADC992-248A-4B9B-9DC7-E878B5D40656}" srcOrd="9" destOrd="0" presId="urn:microsoft.com/office/officeart/2005/8/layout/orgChart1"/>
    <dgm:cxn modelId="{0008AB99-C870-4475-8749-670A4C32F578}" type="presParOf" srcId="{55ADC992-248A-4B9B-9DC7-E878B5D40656}" destId="{5EE08C5C-7E4D-4C5F-B163-1E4048AA937D}" srcOrd="0" destOrd="0" presId="urn:microsoft.com/office/officeart/2005/8/layout/orgChart1"/>
    <dgm:cxn modelId="{76B127B7-A520-4F76-82BE-BC0D0F74484A}" type="presParOf" srcId="{5EE08C5C-7E4D-4C5F-B163-1E4048AA937D}" destId="{51D34D70-DAC3-467C-92E1-D8E44ED704A6}" srcOrd="0" destOrd="0" presId="urn:microsoft.com/office/officeart/2005/8/layout/orgChart1"/>
    <dgm:cxn modelId="{3C008C2E-9C25-4A23-8497-C305C46A2012}" type="presParOf" srcId="{5EE08C5C-7E4D-4C5F-B163-1E4048AA937D}" destId="{C31C1973-5E3C-4749-AD68-958F2E571164}" srcOrd="1" destOrd="0" presId="urn:microsoft.com/office/officeart/2005/8/layout/orgChart1"/>
    <dgm:cxn modelId="{D11146A7-7BA5-4831-8BB0-AB5DB574463E}" type="presParOf" srcId="{55ADC992-248A-4B9B-9DC7-E878B5D40656}" destId="{233F3371-BDB2-4066-8CBB-27BC5962A3D4}" srcOrd="1" destOrd="0" presId="urn:microsoft.com/office/officeart/2005/8/layout/orgChart1"/>
    <dgm:cxn modelId="{7B84B7E1-BBF4-4A23-996E-97843D6F000C}" type="presParOf" srcId="{55ADC992-248A-4B9B-9DC7-E878B5D40656}" destId="{4D9FF0C8-A38C-434D-816E-6505680AC146}" srcOrd="2" destOrd="0" presId="urn:microsoft.com/office/officeart/2005/8/layout/orgChart1"/>
    <dgm:cxn modelId="{F4FA3E5F-609B-4353-9C97-2121F4C6B6D1}" type="presParOf" srcId="{1709E087-1962-4555-AF6E-B3A5626AA27F}" destId="{A4301389-B4D7-46D9-981E-2F18EA191A19}" srcOrd="10" destOrd="0" presId="urn:microsoft.com/office/officeart/2005/8/layout/orgChart1"/>
    <dgm:cxn modelId="{8ECC281F-9A66-48C5-AC71-8D33F516C6E1}" type="presParOf" srcId="{1709E087-1962-4555-AF6E-B3A5626AA27F}" destId="{422A6488-DAFD-4C83-A43A-6F86ADE6A504}" srcOrd="11" destOrd="0" presId="urn:microsoft.com/office/officeart/2005/8/layout/orgChart1"/>
    <dgm:cxn modelId="{68F9F6C2-B9AC-4E95-B2C0-9ECD932F05CD}" type="presParOf" srcId="{422A6488-DAFD-4C83-A43A-6F86ADE6A504}" destId="{A3E69DE4-879E-4A86-A37B-138BD2CA8C64}" srcOrd="0" destOrd="0" presId="urn:microsoft.com/office/officeart/2005/8/layout/orgChart1"/>
    <dgm:cxn modelId="{4CF61F71-F7D1-4905-9629-7CB99466B6DA}" type="presParOf" srcId="{A3E69DE4-879E-4A86-A37B-138BD2CA8C64}" destId="{FBC1E6D3-6138-4564-8C20-6C575791D6E6}" srcOrd="0" destOrd="0" presId="urn:microsoft.com/office/officeart/2005/8/layout/orgChart1"/>
    <dgm:cxn modelId="{CCAFC86B-288C-4E13-907C-B3150E9D522D}" type="presParOf" srcId="{A3E69DE4-879E-4A86-A37B-138BD2CA8C64}" destId="{8E3BE1C4-A290-4BBF-AFFA-6A02216574E6}" srcOrd="1" destOrd="0" presId="urn:microsoft.com/office/officeart/2005/8/layout/orgChart1"/>
    <dgm:cxn modelId="{70151679-FD08-4122-846D-691236368D4A}" type="presParOf" srcId="{422A6488-DAFD-4C83-A43A-6F86ADE6A504}" destId="{FE43E378-B660-4E14-BF79-F3595ECEAB0E}" srcOrd="1" destOrd="0" presId="urn:microsoft.com/office/officeart/2005/8/layout/orgChart1"/>
    <dgm:cxn modelId="{3EEFEB9D-86D7-4228-8854-68CC6777CCFC}" type="presParOf" srcId="{422A6488-DAFD-4C83-A43A-6F86ADE6A504}" destId="{996277A8-B997-4E93-9C20-8C14A4B14AB0}" srcOrd="2" destOrd="0" presId="urn:microsoft.com/office/officeart/2005/8/layout/orgChart1"/>
    <dgm:cxn modelId="{20DFCD40-F64D-4AE8-BDF8-44C79F02C835}" type="presParOf" srcId="{E566CB5C-C575-4C34-9449-8C4309BBF848}" destId="{81CADACD-F972-42A0-A458-124CFEB62C2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545283-6383-6A4D-9113-CDD8AD7A6CD5}"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12717A9B-B7AB-574C-BADE-AB5DF9344052}">
      <dgm:prSet phldrT="[Text]"/>
      <dgm:spPr/>
      <dgm:t>
        <a:bodyPr/>
        <a:lstStyle/>
        <a:p>
          <a:r>
            <a:rPr lang="en-US" dirty="0" smtClean="0">
              <a:latin typeface="+mn-lt"/>
              <a:cs typeface="Adobe Caslon Pro"/>
            </a:rPr>
            <a:t>Types of inhibitors</a:t>
          </a:r>
          <a:endParaRPr lang="en-US" dirty="0">
            <a:latin typeface="+mn-lt"/>
            <a:cs typeface="Adobe Caslon Pro"/>
          </a:endParaRPr>
        </a:p>
      </dgm:t>
    </dgm:pt>
    <dgm:pt modelId="{C3DB1244-E3B7-E44D-B552-817C3DADE033}" type="parTrans" cxnId="{2E4DE3C0-8486-864A-9BAD-119B9339E963}">
      <dgm:prSet/>
      <dgm:spPr/>
      <dgm:t>
        <a:bodyPr/>
        <a:lstStyle/>
        <a:p>
          <a:endParaRPr lang="en-US"/>
        </a:p>
      </dgm:t>
    </dgm:pt>
    <dgm:pt modelId="{80836EDD-B306-2141-A42F-CB5868C3442C}" type="sibTrans" cxnId="{2E4DE3C0-8486-864A-9BAD-119B9339E963}">
      <dgm:prSet/>
      <dgm:spPr/>
      <dgm:t>
        <a:bodyPr/>
        <a:lstStyle/>
        <a:p>
          <a:endParaRPr lang="en-US"/>
        </a:p>
      </dgm:t>
    </dgm:pt>
    <dgm:pt modelId="{267E6BBE-AAA9-5643-B6E3-FB83E3E0C9E3}">
      <dgm:prSet phldrT="[Text]"/>
      <dgm:spPr/>
      <dgm:t>
        <a:bodyPr/>
        <a:lstStyle/>
        <a:p>
          <a:r>
            <a:rPr lang="en-US" b="1" i="1" dirty="0" smtClean="0">
              <a:latin typeface="+mn-lt"/>
              <a:cs typeface="Adobe Caslon Pro"/>
            </a:rPr>
            <a:t>Irreversible inhibitors </a:t>
          </a:r>
          <a:endParaRPr lang="en-US" b="1" dirty="0">
            <a:latin typeface="+mn-lt"/>
          </a:endParaRPr>
        </a:p>
      </dgm:t>
    </dgm:pt>
    <dgm:pt modelId="{58C8C8B9-7557-7D45-BCFF-3602EF19946F}" type="parTrans" cxnId="{03FF2D75-D58E-624B-8F4E-91D90B549E8F}">
      <dgm:prSet/>
      <dgm:spPr/>
      <dgm:t>
        <a:bodyPr/>
        <a:lstStyle/>
        <a:p>
          <a:endParaRPr lang="en-US"/>
        </a:p>
      </dgm:t>
    </dgm:pt>
    <dgm:pt modelId="{E28F2964-2CF0-F74E-AFEE-C148737DDFA1}" type="sibTrans" cxnId="{03FF2D75-D58E-624B-8F4E-91D90B549E8F}">
      <dgm:prSet/>
      <dgm:spPr/>
      <dgm:t>
        <a:bodyPr/>
        <a:lstStyle/>
        <a:p>
          <a:endParaRPr lang="en-US"/>
        </a:p>
      </dgm:t>
    </dgm:pt>
    <dgm:pt modelId="{CA174D81-64F7-9A48-9C00-1E3C2E0D8548}">
      <dgm:prSet phldrT="[Text]"/>
      <dgm:spPr/>
      <dgm:t>
        <a:bodyPr/>
        <a:lstStyle/>
        <a:p>
          <a:r>
            <a:rPr lang="en-US" b="1" i="1" dirty="0" smtClean="0">
              <a:latin typeface="+mn-lt"/>
              <a:cs typeface="Adobe Caslon Pro"/>
            </a:rPr>
            <a:t>Reversible inhibitors </a:t>
          </a:r>
          <a:endParaRPr lang="en-US" b="1" dirty="0">
            <a:latin typeface="+mn-lt"/>
          </a:endParaRPr>
        </a:p>
      </dgm:t>
    </dgm:pt>
    <dgm:pt modelId="{6555490C-E0F0-1847-B938-B7F561222B90}" type="parTrans" cxnId="{85D6E4AD-8C82-4346-89F2-8D6EF9AEF875}">
      <dgm:prSet/>
      <dgm:spPr/>
      <dgm:t>
        <a:bodyPr/>
        <a:lstStyle/>
        <a:p>
          <a:endParaRPr lang="en-US"/>
        </a:p>
      </dgm:t>
    </dgm:pt>
    <dgm:pt modelId="{498BF970-FEDD-7F44-826B-5FE0906564F4}" type="sibTrans" cxnId="{85D6E4AD-8C82-4346-89F2-8D6EF9AEF875}">
      <dgm:prSet/>
      <dgm:spPr/>
      <dgm:t>
        <a:bodyPr/>
        <a:lstStyle/>
        <a:p>
          <a:endParaRPr lang="en-US"/>
        </a:p>
      </dgm:t>
    </dgm:pt>
    <dgm:pt modelId="{25FD6431-030A-D04A-9370-8E4FD08C0337}">
      <dgm:prSet phldrT="[Text]"/>
      <dgm:spPr/>
      <dgm:t>
        <a:bodyPr/>
        <a:lstStyle/>
        <a:p>
          <a:r>
            <a:rPr lang="en-US" dirty="0" smtClean="0">
              <a:latin typeface="+mn-lt"/>
              <a:cs typeface="Adobe Caslon Pro"/>
            </a:rPr>
            <a:t>Competitive </a:t>
          </a:r>
          <a:endParaRPr lang="en-US" dirty="0">
            <a:latin typeface="+mn-lt"/>
          </a:endParaRPr>
        </a:p>
      </dgm:t>
    </dgm:pt>
    <dgm:pt modelId="{809F4421-7D33-8941-BB4D-8976B9755999}" type="parTrans" cxnId="{A7A6F8A3-1C43-1C48-B681-33B82FE0BF60}">
      <dgm:prSet/>
      <dgm:spPr/>
      <dgm:t>
        <a:bodyPr/>
        <a:lstStyle/>
        <a:p>
          <a:endParaRPr lang="en-US"/>
        </a:p>
      </dgm:t>
    </dgm:pt>
    <dgm:pt modelId="{B2EB70CC-A254-6544-9DBA-E8FB48E6F27B}" type="sibTrans" cxnId="{A7A6F8A3-1C43-1C48-B681-33B82FE0BF60}">
      <dgm:prSet/>
      <dgm:spPr/>
      <dgm:t>
        <a:bodyPr/>
        <a:lstStyle/>
        <a:p>
          <a:endParaRPr lang="en-US"/>
        </a:p>
      </dgm:t>
    </dgm:pt>
    <dgm:pt modelId="{4A033445-44D1-E347-92C7-D45A84B90366}">
      <dgm:prSet phldrT="[Text]"/>
      <dgm:spPr/>
      <dgm:t>
        <a:bodyPr/>
        <a:lstStyle/>
        <a:p>
          <a:r>
            <a:rPr lang="en-US" dirty="0" smtClean="0">
              <a:latin typeface="+mn-lt"/>
              <a:cs typeface="Adobe Caslon Pro"/>
            </a:rPr>
            <a:t>Noncompetitive </a:t>
          </a:r>
          <a:endParaRPr lang="en-US" dirty="0">
            <a:latin typeface="+mn-lt"/>
          </a:endParaRPr>
        </a:p>
      </dgm:t>
    </dgm:pt>
    <dgm:pt modelId="{4792D9D4-1CC1-DA45-BB6D-DE96B482544B}" type="parTrans" cxnId="{FFED953F-ADE7-714A-B29F-E184565A8B48}">
      <dgm:prSet/>
      <dgm:spPr/>
      <dgm:t>
        <a:bodyPr/>
        <a:lstStyle/>
        <a:p>
          <a:endParaRPr lang="en-US"/>
        </a:p>
      </dgm:t>
    </dgm:pt>
    <dgm:pt modelId="{4E4543B9-AECE-554D-8F25-2155647720BF}" type="sibTrans" cxnId="{FFED953F-ADE7-714A-B29F-E184565A8B48}">
      <dgm:prSet/>
      <dgm:spPr/>
      <dgm:t>
        <a:bodyPr/>
        <a:lstStyle/>
        <a:p>
          <a:endParaRPr lang="en-US"/>
        </a:p>
      </dgm:t>
    </dgm:pt>
    <dgm:pt modelId="{14DABF1A-5ED7-BF48-8961-B0D9E597ACFC}">
      <dgm:prSet phldrT="[Text]"/>
      <dgm:spPr/>
      <dgm:t>
        <a:bodyPr/>
        <a:lstStyle/>
        <a:p>
          <a:r>
            <a:rPr lang="en-US" dirty="0" smtClean="0">
              <a:latin typeface="+mn-lt"/>
              <a:cs typeface="Adobe Caslon Pro"/>
            </a:rPr>
            <a:t>Uncompetitive </a:t>
          </a:r>
          <a:endParaRPr lang="en-US" dirty="0">
            <a:latin typeface="+mn-lt"/>
          </a:endParaRPr>
        </a:p>
      </dgm:t>
    </dgm:pt>
    <dgm:pt modelId="{AC21E2FB-D636-2847-8680-28BF4967698A}" type="parTrans" cxnId="{BD998751-8554-784A-88DA-C74BF9B5E989}">
      <dgm:prSet/>
      <dgm:spPr/>
      <dgm:t>
        <a:bodyPr/>
        <a:lstStyle/>
        <a:p>
          <a:endParaRPr lang="en-US"/>
        </a:p>
      </dgm:t>
    </dgm:pt>
    <dgm:pt modelId="{B4D31DF2-DA1F-6C40-9B1E-C694C495888F}" type="sibTrans" cxnId="{BD998751-8554-784A-88DA-C74BF9B5E989}">
      <dgm:prSet/>
      <dgm:spPr/>
      <dgm:t>
        <a:bodyPr/>
        <a:lstStyle/>
        <a:p>
          <a:endParaRPr lang="en-US"/>
        </a:p>
      </dgm:t>
    </dgm:pt>
    <dgm:pt modelId="{98243634-02C2-8E4B-9FC3-D16E3AF3F997}" type="pres">
      <dgm:prSet presAssocID="{6A545283-6383-6A4D-9113-CDD8AD7A6CD5}" presName="hierChild1" presStyleCnt="0">
        <dgm:presLayoutVars>
          <dgm:chPref val="1"/>
          <dgm:dir/>
          <dgm:animOne val="branch"/>
          <dgm:animLvl val="lvl"/>
          <dgm:resizeHandles/>
        </dgm:presLayoutVars>
      </dgm:prSet>
      <dgm:spPr/>
      <dgm:t>
        <a:bodyPr/>
        <a:lstStyle/>
        <a:p>
          <a:endParaRPr lang="en-US"/>
        </a:p>
      </dgm:t>
    </dgm:pt>
    <dgm:pt modelId="{69C71E5E-9824-2446-9B26-24523B644FAC}" type="pres">
      <dgm:prSet presAssocID="{12717A9B-B7AB-574C-BADE-AB5DF9344052}" presName="hierRoot1" presStyleCnt="0"/>
      <dgm:spPr/>
    </dgm:pt>
    <dgm:pt modelId="{3BB3614F-AC77-6D44-8249-6A79C21FAB28}" type="pres">
      <dgm:prSet presAssocID="{12717A9B-B7AB-574C-BADE-AB5DF9344052}" presName="composite" presStyleCnt="0"/>
      <dgm:spPr/>
    </dgm:pt>
    <dgm:pt modelId="{AAA23C43-FF3A-9741-9739-AB058A89FA0F}" type="pres">
      <dgm:prSet presAssocID="{12717A9B-B7AB-574C-BADE-AB5DF9344052}" presName="background" presStyleLbl="node0" presStyleIdx="0" presStyleCnt="1"/>
      <dgm:spPr/>
    </dgm:pt>
    <dgm:pt modelId="{17853409-D03D-F249-BDAB-AE66F5E6BCC8}" type="pres">
      <dgm:prSet presAssocID="{12717A9B-B7AB-574C-BADE-AB5DF9344052}" presName="text" presStyleLbl="fgAcc0" presStyleIdx="0" presStyleCnt="1" custScaleX="255362">
        <dgm:presLayoutVars>
          <dgm:chPref val="3"/>
        </dgm:presLayoutVars>
      </dgm:prSet>
      <dgm:spPr/>
      <dgm:t>
        <a:bodyPr/>
        <a:lstStyle/>
        <a:p>
          <a:endParaRPr lang="en-US"/>
        </a:p>
      </dgm:t>
    </dgm:pt>
    <dgm:pt modelId="{934150DA-DE6C-4345-AB9C-EDF8E379A2A6}" type="pres">
      <dgm:prSet presAssocID="{12717A9B-B7AB-574C-BADE-AB5DF9344052}" presName="hierChild2" presStyleCnt="0"/>
      <dgm:spPr/>
    </dgm:pt>
    <dgm:pt modelId="{0B43E454-CB64-5F4B-A5A1-A43841997F8A}" type="pres">
      <dgm:prSet presAssocID="{58C8C8B9-7557-7D45-BCFF-3602EF19946F}" presName="Name10" presStyleLbl="parChTrans1D2" presStyleIdx="0" presStyleCnt="2"/>
      <dgm:spPr/>
      <dgm:t>
        <a:bodyPr/>
        <a:lstStyle/>
        <a:p>
          <a:endParaRPr lang="en-US"/>
        </a:p>
      </dgm:t>
    </dgm:pt>
    <dgm:pt modelId="{4C365C81-501F-684D-A13B-D5A42321C05A}" type="pres">
      <dgm:prSet presAssocID="{267E6BBE-AAA9-5643-B6E3-FB83E3E0C9E3}" presName="hierRoot2" presStyleCnt="0"/>
      <dgm:spPr/>
    </dgm:pt>
    <dgm:pt modelId="{49C101A6-66DC-2B42-B8C4-0273B520E2E9}" type="pres">
      <dgm:prSet presAssocID="{267E6BBE-AAA9-5643-B6E3-FB83E3E0C9E3}" presName="composite2" presStyleCnt="0"/>
      <dgm:spPr/>
    </dgm:pt>
    <dgm:pt modelId="{76CD03FE-6516-D844-92CC-A70059428023}" type="pres">
      <dgm:prSet presAssocID="{267E6BBE-AAA9-5643-B6E3-FB83E3E0C9E3}" presName="background2" presStyleLbl="node2" presStyleIdx="0" presStyleCnt="2"/>
      <dgm:spPr/>
    </dgm:pt>
    <dgm:pt modelId="{6B01BB8F-FE29-F64D-A027-908CAD97B3FC}" type="pres">
      <dgm:prSet presAssocID="{267E6BBE-AAA9-5643-B6E3-FB83E3E0C9E3}" presName="text2" presStyleLbl="fgAcc2" presStyleIdx="0" presStyleCnt="2" custScaleX="198806" custLinFactNeighborX="-72941" custLinFactNeighborY="-8990">
        <dgm:presLayoutVars>
          <dgm:chPref val="3"/>
        </dgm:presLayoutVars>
      </dgm:prSet>
      <dgm:spPr/>
      <dgm:t>
        <a:bodyPr/>
        <a:lstStyle/>
        <a:p>
          <a:endParaRPr lang="en-US"/>
        </a:p>
      </dgm:t>
    </dgm:pt>
    <dgm:pt modelId="{9802B24E-0BB9-5F43-8C60-85679DA24DDB}" type="pres">
      <dgm:prSet presAssocID="{267E6BBE-AAA9-5643-B6E3-FB83E3E0C9E3}" presName="hierChild3" presStyleCnt="0"/>
      <dgm:spPr/>
    </dgm:pt>
    <dgm:pt modelId="{45597BAB-3AB4-7D43-801E-45E53FCAEE2E}" type="pres">
      <dgm:prSet presAssocID="{6555490C-E0F0-1847-B938-B7F561222B90}" presName="Name10" presStyleLbl="parChTrans1D2" presStyleIdx="1" presStyleCnt="2"/>
      <dgm:spPr/>
      <dgm:t>
        <a:bodyPr/>
        <a:lstStyle/>
        <a:p>
          <a:endParaRPr lang="en-US"/>
        </a:p>
      </dgm:t>
    </dgm:pt>
    <dgm:pt modelId="{2876ABFA-3CD2-E748-B5B4-1BA9FC57A42A}" type="pres">
      <dgm:prSet presAssocID="{CA174D81-64F7-9A48-9C00-1E3C2E0D8548}" presName="hierRoot2" presStyleCnt="0"/>
      <dgm:spPr/>
    </dgm:pt>
    <dgm:pt modelId="{BE2B4DEE-179F-FC4F-8B82-014284B7C778}" type="pres">
      <dgm:prSet presAssocID="{CA174D81-64F7-9A48-9C00-1E3C2E0D8548}" presName="composite2" presStyleCnt="0"/>
      <dgm:spPr/>
    </dgm:pt>
    <dgm:pt modelId="{2E1CEE87-7238-3944-9DC6-15A50C4FD6BC}" type="pres">
      <dgm:prSet presAssocID="{CA174D81-64F7-9A48-9C00-1E3C2E0D8548}" presName="background2" presStyleLbl="node2" presStyleIdx="1" presStyleCnt="2"/>
      <dgm:spPr/>
    </dgm:pt>
    <dgm:pt modelId="{700399F6-281F-9044-ACE8-3E3D87A04A0A}" type="pres">
      <dgm:prSet presAssocID="{CA174D81-64F7-9A48-9C00-1E3C2E0D8548}" presName="text2" presStyleLbl="fgAcc2" presStyleIdx="1" presStyleCnt="2" custScaleX="209437" custLinFactX="50284" custLinFactNeighborX="100000" custLinFactNeighborY="-8990">
        <dgm:presLayoutVars>
          <dgm:chPref val="3"/>
        </dgm:presLayoutVars>
      </dgm:prSet>
      <dgm:spPr/>
      <dgm:t>
        <a:bodyPr/>
        <a:lstStyle/>
        <a:p>
          <a:endParaRPr lang="en-US"/>
        </a:p>
      </dgm:t>
    </dgm:pt>
    <dgm:pt modelId="{AA524406-E1CB-4C4E-8F89-4A6152D281BD}" type="pres">
      <dgm:prSet presAssocID="{CA174D81-64F7-9A48-9C00-1E3C2E0D8548}" presName="hierChild3" presStyleCnt="0"/>
      <dgm:spPr/>
    </dgm:pt>
    <dgm:pt modelId="{00BD7324-280E-9949-A09B-DA97D80E587B}" type="pres">
      <dgm:prSet presAssocID="{809F4421-7D33-8941-BB4D-8976B9755999}" presName="Name17" presStyleLbl="parChTrans1D3" presStyleIdx="0" presStyleCnt="3"/>
      <dgm:spPr/>
      <dgm:t>
        <a:bodyPr/>
        <a:lstStyle/>
        <a:p>
          <a:endParaRPr lang="en-US"/>
        </a:p>
      </dgm:t>
    </dgm:pt>
    <dgm:pt modelId="{D3F126C6-86C9-3749-816B-80EFB9C99828}" type="pres">
      <dgm:prSet presAssocID="{25FD6431-030A-D04A-9370-8E4FD08C0337}" presName="hierRoot3" presStyleCnt="0"/>
      <dgm:spPr/>
    </dgm:pt>
    <dgm:pt modelId="{239E020F-E68D-A74D-9765-4453311EBFF8}" type="pres">
      <dgm:prSet presAssocID="{25FD6431-030A-D04A-9370-8E4FD08C0337}" presName="composite3" presStyleCnt="0"/>
      <dgm:spPr/>
    </dgm:pt>
    <dgm:pt modelId="{6F37CE9C-0A97-E145-B07B-BD2B7FDBAEB0}" type="pres">
      <dgm:prSet presAssocID="{25FD6431-030A-D04A-9370-8E4FD08C0337}" presName="background3" presStyleLbl="node3" presStyleIdx="0" presStyleCnt="3"/>
      <dgm:spPr/>
    </dgm:pt>
    <dgm:pt modelId="{EA413FDE-E871-9347-A707-E9A2C5E42C4D}" type="pres">
      <dgm:prSet presAssocID="{25FD6431-030A-D04A-9370-8E4FD08C0337}" presName="text3" presStyleLbl="fgAcc3" presStyleIdx="0" presStyleCnt="3" custLinFactNeighborX="-57217" custLinFactNeighborY="-8200">
        <dgm:presLayoutVars>
          <dgm:chPref val="3"/>
        </dgm:presLayoutVars>
      </dgm:prSet>
      <dgm:spPr/>
      <dgm:t>
        <a:bodyPr/>
        <a:lstStyle/>
        <a:p>
          <a:endParaRPr lang="en-US"/>
        </a:p>
      </dgm:t>
    </dgm:pt>
    <dgm:pt modelId="{37667EA3-B35D-DD4D-B67B-52FF5DACBD2D}" type="pres">
      <dgm:prSet presAssocID="{25FD6431-030A-D04A-9370-8E4FD08C0337}" presName="hierChild4" presStyleCnt="0"/>
      <dgm:spPr/>
    </dgm:pt>
    <dgm:pt modelId="{C5B87E2B-9283-AE43-8120-C669FAA56BCA}" type="pres">
      <dgm:prSet presAssocID="{4792D9D4-1CC1-DA45-BB6D-DE96B482544B}" presName="Name17" presStyleLbl="parChTrans1D3" presStyleIdx="1" presStyleCnt="3"/>
      <dgm:spPr/>
      <dgm:t>
        <a:bodyPr/>
        <a:lstStyle/>
        <a:p>
          <a:endParaRPr lang="en-US"/>
        </a:p>
      </dgm:t>
    </dgm:pt>
    <dgm:pt modelId="{2CDDA29E-3B9F-DB4F-85BB-3279CC523B86}" type="pres">
      <dgm:prSet presAssocID="{4A033445-44D1-E347-92C7-D45A84B90366}" presName="hierRoot3" presStyleCnt="0"/>
      <dgm:spPr/>
    </dgm:pt>
    <dgm:pt modelId="{E67E3DCE-988A-0A4C-B73A-3553F6B59A54}" type="pres">
      <dgm:prSet presAssocID="{4A033445-44D1-E347-92C7-D45A84B90366}" presName="composite3" presStyleCnt="0"/>
      <dgm:spPr/>
    </dgm:pt>
    <dgm:pt modelId="{BB9AC706-4E11-BE4A-8FB4-9D05573C20A5}" type="pres">
      <dgm:prSet presAssocID="{4A033445-44D1-E347-92C7-D45A84B90366}" presName="background3" presStyleLbl="node3" presStyleIdx="1" presStyleCnt="3"/>
      <dgm:spPr/>
    </dgm:pt>
    <dgm:pt modelId="{3E0CFBE5-901A-F442-89A1-ED4680FC9FEE}" type="pres">
      <dgm:prSet presAssocID="{4A033445-44D1-E347-92C7-D45A84B90366}" presName="text3" presStyleLbl="fgAcc3" presStyleIdx="1" presStyleCnt="3" custScaleX="165410" custLinFactNeighborX="-43284" custLinFactNeighborY="-8200">
        <dgm:presLayoutVars>
          <dgm:chPref val="3"/>
        </dgm:presLayoutVars>
      </dgm:prSet>
      <dgm:spPr/>
      <dgm:t>
        <a:bodyPr/>
        <a:lstStyle/>
        <a:p>
          <a:endParaRPr lang="en-US"/>
        </a:p>
      </dgm:t>
    </dgm:pt>
    <dgm:pt modelId="{34592AE2-E2D7-334A-997A-42704B480DB7}" type="pres">
      <dgm:prSet presAssocID="{4A033445-44D1-E347-92C7-D45A84B90366}" presName="hierChild4" presStyleCnt="0"/>
      <dgm:spPr/>
    </dgm:pt>
    <dgm:pt modelId="{F9E5FD11-B6AC-414C-861D-3DAC02EA7846}" type="pres">
      <dgm:prSet presAssocID="{AC21E2FB-D636-2847-8680-28BF4967698A}" presName="Name17" presStyleLbl="parChTrans1D3" presStyleIdx="2" presStyleCnt="3"/>
      <dgm:spPr/>
      <dgm:t>
        <a:bodyPr/>
        <a:lstStyle/>
        <a:p>
          <a:endParaRPr lang="en-US"/>
        </a:p>
      </dgm:t>
    </dgm:pt>
    <dgm:pt modelId="{6305272C-D88F-0C4A-AACB-51CFBCE771A1}" type="pres">
      <dgm:prSet presAssocID="{14DABF1A-5ED7-BF48-8961-B0D9E597ACFC}" presName="hierRoot3" presStyleCnt="0"/>
      <dgm:spPr/>
    </dgm:pt>
    <dgm:pt modelId="{80EEBA03-3319-7241-AA5B-E31657D7F6D2}" type="pres">
      <dgm:prSet presAssocID="{14DABF1A-5ED7-BF48-8961-B0D9E597ACFC}" presName="composite3" presStyleCnt="0"/>
      <dgm:spPr/>
    </dgm:pt>
    <dgm:pt modelId="{22318C13-EE1C-1849-B4BF-D3B28FFCBA49}" type="pres">
      <dgm:prSet presAssocID="{14DABF1A-5ED7-BF48-8961-B0D9E597ACFC}" presName="background3" presStyleLbl="node3" presStyleIdx="2" presStyleCnt="3"/>
      <dgm:spPr/>
    </dgm:pt>
    <dgm:pt modelId="{CB294C29-A984-7B47-A313-D1C16FC73EA9}" type="pres">
      <dgm:prSet presAssocID="{14DABF1A-5ED7-BF48-8961-B0D9E597ACFC}" presName="text3" presStyleLbl="fgAcc3" presStyleIdx="2" presStyleCnt="3" custScaleX="135889" custLinFactNeighborX="-9470" custLinFactNeighborY="-8200">
        <dgm:presLayoutVars>
          <dgm:chPref val="3"/>
        </dgm:presLayoutVars>
      </dgm:prSet>
      <dgm:spPr/>
      <dgm:t>
        <a:bodyPr/>
        <a:lstStyle/>
        <a:p>
          <a:endParaRPr lang="en-US"/>
        </a:p>
      </dgm:t>
    </dgm:pt>
    <dgm:pt modelId="{030F366B-731C-9144-A2B6-1EA2AFEF0F95}" type="pres">
      <dgm:prSet presAssocID="{14DABF1A-5ED7-BF48-8961-B0D9E597ACFC}" presName="hierChild4" presStyleCnt="0"/>
      <dgm:spPr/>
    </dgm:pt>
  </dgm:ptLst>
  <dgm:cxnLst>
    <dgm:cxn modelId="{2E4DE3C0-8486-864A-9BAD-119B9339E963}" srcId="{6A545283-6383-6A4D-9113-CDD8AD7A6CD5}" destId="{12717A9B-B7AB-574C-BADE-AB5DF9344052}" srcOrd="0" destOrd="0" parTransId="{C3DB1244-E3B7-E44D-B552-817C3DADE033}" sibTransId="{80836EDD-B306-2141-A42F-CB5868C3442C}"/>
    <dgm:cxn modelId="{D190378A-FF18-DE44-994A-263A1FD72336}" type="presOf" srcId="{25FD6431-030A-D04A-9370-8E4FD08C0337}" destId="{EA413FDE-E871-9347-A707-E9A2C5E42C4D}" srcOrd="0" destOrd="0" presId="urn:microsoft.com/office/officeart/2005/8/layout/hierarchy1"/>
    <dgm:cxn modelId="{35E3E37C-42C3-424A-B7C6-AD14B0467543}" type="presOf" srcId="{14DABF1A-5ED7-BF48-8961-B0D9E597ACFC}" destId="{CB294C29-A984-7B47-A313-D1C16FC73EA9}" srcOrd="0" destOrd="0" presId="urn:microsoft.com/office/officeart/2005/8/layout/hierarchy1"/>
    <dgm:cxn modelId="{03FF2D75-D58E-624B-8F4E-91D90B549E8F}" srcId="{12717A9B-B7AB-574C-BADE-AB5DF9344052}" destId="{267E6BBE-AAA9-5643-B6E3-FB83E3E0C9E3}" srcOrd="0" destOrd="0" parTransId="{58C8C8B9-7557-7D45-BCFF-3602EF19946F}" sibTransId="{E28F2964-2CF0-F74E-AFEE-C148737DDFA1}"/>
    <dgm:cxn modelId="{80F2FBED-1097-254E-9DE0-C666D69BB57A}" type="presOf" srcId="{809F4421-7D33-8941-BB4D-8976B9755999}" destId="{00BD7324-280E-9949-A09B-DA97D80E587B}" srcOrd="0" destOrd="0" presId="urn:microsoft.com/office/officeart/2005/8/layout/hierarchy1"/>
    <dgm:cxn modelId="{AB581313-6264-5243-A274-E375E9F2002A}" type="presOf" srcId="{12717A9B-B7AB-574C-BADE-AB5DF9344052}" destId="{17853409-D03D-F249-BDAB-AE66F5E6BCC8}" srcOrd="0" destOrd="0" presId="urn:microsoft.com/office/officeart/2005/8/layout/hierarchy1"/>
    <dgm:cxn modelId="{C3D5E81C-9556-4449-B02B-4E325EA09827}" type="presOf" srcId="{4792D9D4-1CC1-DA45-BB6D-DE96B482544B}" destId="{C5B87E2B-9283-AE43-8120-C669FAA56BCA}" srcOrd="0" destOrd="0" presId="urn:microsoft.com/office/officeart/2005/8/layout/hierarchy1"/>
    <dgm:cxn modelId="{85D6E4AD-8C82-4346-89F2-8D6EF9AEF875}" srcId="{12717A9B-B7AB-574C-BADE-AB5DF9344052}" destId="{CA174D81-64F7-9A48-9C00-1E3C2E0D8548}" srcOrd="1" destOrd="0" parTransId="{6555490C-E0F0-1847-B938-B7F561222B90}" sibTransId="{498BF970-FEDD-7F44-826B-5FE0906564F4}"/>
    <dgm:cxn modelId="{2DA7317B-F846-8541-BFC3-E210866E1BF4}" type="presOf" srcId="{6555490C-E0F0-1847-B938-B7F561222B90}" destId="{45597BAB-3AB4-7D43-801E-45E53FCAEE2E}" srcOrd="0" destOrd="0" presId="urn:microsoft.com/office/officeart/2005/8/layout/hierarchy1"/>
    <dgm:cxn modelId="{5AF86A06-9F52-404B-A52D-D4D6EB39F7F7}" type="presOf" srcId="{6A545283-6383-6A4D-9113-CDD8AD7A6CD5}" destId="{98243634-02C2-8E4B-9FC3-D16E3AF3F997}" srcOrd="0" destOrd="0" presId="urn:microsoft.com/office/officeart/2005/8/layout/hierarchy1"/>
    <dgm:cxn modelId="{C8FC2F89-92A2-EE4F-A20F-E952E3D0B676}" type="presOf" srcId="{267E6BBE-AAA9-5643-B6E3-FB83E3E0C9E3}" destId="{6B01BB8F-FE29-F64D-A027-908CAD97B3FC}" srcOrd="0" destOrd="0" presId="urn:microsoft.com/office/officeart/2005/8/layout/hierarchy1"/>
    <dgm:cxn modelId="{FFED953F-ADE7-714A-B29F-E184565A8B48}" srcId="{CA174D81-64F7-9A48-9C00-1E3C2E0D8548}" destId="{4A033445-44D1-E347-92C7-D45A84B90366}" srcOrd="1" destOrd="0" parTransId="{4792D9D4-1CC1-DA45-BB6D-DE96B482544B}" sibTransId="{4E4543B9-AECE-554D-8F25-2155647720BF}"/>
    <dgm:cxn modelId="{D4503923-C578-4247-8CF9-A793165F33D6}" type="presOf" srcId="{CA174D81-64F7-9A48-9C00-1E3C2E0D8548}" destId="{700399F6-281F-9044-ACE8-3E3D87A04A0A}" srcOrd="0" destOrd="0" presId="urn:microsoft.com/office/officeart/2005/8/layout/hierarchy1"/>
    <dgm:cxn modelId="{5852413D-3D7B-8243-B61C-B3181783E2D1}" type="presOf" srcId="{4A033445-44D1-E347-92C7-D45A84B90366}" destId="{3E0CFBE5-901A-F442-89A1-ED4680FC9FEE}" srcOrd="0" destOrd="0" presId="urn:microsoft.com/office/officeart/2005/8/layout/hierarchy1"/>
    <dgm:cxn modelId="{8168DD97-1FEB-5242-8C68-6739AFD78285}" type="presOf" srcId="{AC21E2FB-D636-2847-8680-28BF4967698A}" destId="{F9E5FD11-B6AC-414C-861D-3DAC02EA7846}" srcOrd="0" destOrd="0" presId="urn:microsoft.com/office/officeart/2005/8/layout/hierarchy1"/>
    <dgm:cxn modelId="{BD998751-8554-784A-88DA-C74BF9B5E989}" srcId="{CA174D81-64F7-9A48-9C00-1E3C2E0D8548}" destId="{14DABF1A-5ED7-BF48-8961-B0D9E597ACFC}" srcOrd="2" destOrd="0" parTransId="{AC21E2FB-D636-2847-8680-28BF4967698A}" sibTransId="{B4D31DF2-DA1F-6C40-9B1E-C694C495888F}"/>
    <dgm:cxn modelId="{D72C24B3-0936-024C-B3AC-B0857582A9E7}" type="presOf" srcId="{58C8C8B9-7557-7D45-BCFF-3602EF19946F}" destId="{0B43E454-CB64-5F4B-A5A1-A43841997F8A}" srcOrd="0" destOrd="0" presId="urn:microsoft.com/office/officeart/2005/8/layout/hierarchy1"/>
    <dgm:cxn modelId="{A7A6F8A3-1C43-1C48-B681-33B82FE0BF60}" srcId="{CA174D81-64F7-9A48-9C00-1E3C2E0D8548}" destId="{25FD6431-030A-D04A-9370-8E4FD08C0337}" srcOrd="0" destOrd="0" parTransId="{809F4421-7D33-8941-BB4D-8976B9755999}" sibTransId="{B2EB70CC-A254-6544-9DBA-E8FB48E6F27B}"/>
    <dgm:cxn modelId="{C8A2609B-2295-4845-9059-A3ED0EE7DBA7}" type="presParOf" srcId="{98243634-02C2-8E4B-9FC3-D16E3AF3F997}" destId="{69C71E5E-9824-2446-9B26-24523B644FAC}" srcOrd="0" destOrd="0" presId="urn:microsoft.com/office/officeart/2005/8/layout/hierarchy1"/>
    <dgm:cxn modelId="{7E0F5FE1-5D6A-C246-B291-095870E8D82F}" type="presParOf" srcId="{69C71E5E-9824-2446-9B26-24523B644FAC}" destId="{3BB3614F-AC77-6D44-8249-6A79C21FAB28}" srcOrd="0" destOrd="0" presId="urn:microsoft.com/office/officeart/2005/8/layout/hierarchy1"/>
    <dgm:cxn modelId="{39A6D8C0-0B22-9342-AB53-5CE0A99209BF}" type="presParOf" srcId="{3BB3614F-AC77-6D44-8249-6A79C21FAB28}" destId="{AAA23C43-FF3A-9741-9739-AB058A89FA0F}" srcOrd="0" destOrd="0" presId="urn:microsoft.com/office/officeart/2005/8/layout/hierarchy1"/>
    <dgm:cxn modelId="{ADED6B72-19AB-714D-AA70-EC9AF887FB04}" type="presParOf" srcId="{3BB3614F-AC77-6D44-8249-6A79C21FAB28}" destId="{17853409-D03D-F249-BDAB-AE66F5E6BCC8}" srcOrd="1" destOrd="0" presId="urn:microsoft.com/office/officeart/2005/8/layout/hierarchy1"/>
    <dgm:cxn modelId="{1B0A1E8E-EE77-E54A-900F-6F1C3CF60CB7}" type="presParOf" srcId="{69C71E5E-9824-2446-9B26-24523B644FAC}" destId="{934150DA-DE6C-4345-AB9C-EDF8E379A2A6}" srcOrd="1" destOrd="0" presId="urn:microsoft.com/office/officeart/2005/8/layout/hierarchy1"/>
    <dgm:cxn modelId="{0AFE5C54-2397-C245-B161-CEE944D2154C}" type="presParOf" srcId="{934150DA-DE6C-4345-AB9C-EDF8E379A2A6}" destId="{0B43E454-CB64-5F4B-A5A1-A43841997F8A}" srcOrd="0" destOrd="0" presId="urn:microsoft.com/office/officeart/2005/8/layout/hierarchy1"/>
    <dgm:cxn modelId="{048D97BA-FF8C-1945-84A0-E0B4FE734186}" type="presParOf" srcId="{934150DA-DE6C-4345-AB9C-EDF8E379A2A6}" destId="{4C365C81-501F-684D-A13B-D5A42321C05A}" srcOrd="1" destOrd="0" presId="urn:microsoft.com/office/officeart/2005/8/layout/hierarchy1"/>
    <dgm:cxn modelId="{743A1577-A96B-7A4B-B464-74AC34D278AA}" type="presParOf" srcId="{4C365C81-501F-684D-A13B-D5A42321C05A}" destId="{49C101A6-66DC-2B42-B8C4-0273B520E2E9}" srcOrd="0" destOrd="0" presId="urn:microsoft.com/office/officeart/2005/8/layout/hierarchy1"/>
    <dgm:cxn modelId="{A40EA4D1-A123-DB46-AAC8-CB6EA8149394}" type="presParOf" srcId="{49C101A6-66DC-2B42-B8C4-0273B520E2E9}" destId="{76CD03FE-6516-D844-92CC-A70059428023}" srcOrd="0" destOrd="0" presId="urn:microsoft.com/office/officeart/2005/8/layout/hierarchy1"/>
    <dgm:cxn modelId="{8E8323DF-68A6-3843-8F4E-CFE130B06301}" type="presParOf" srcId="{49C101A6-66DC-2B42-B8C4-0273B520E2E9}" destId="{6B01BB8F-FE29-F64D-A027-908CAD97B3FC}" srcOrd="1" destOrd="0" presId="urn:microsoft.com/office/officeart/2005/8/layout/hierarchy1"/>
    <dgm:cxn modelId="{8E61DF02-0E55-514D-9DAF-02EAAAA90B43}" type="presParOf" srcId="{4C365C81-501F-684D-A13B-D5A42321C05A}" destId="{9802B24E-0BB9-5F43-8C60-85679DA24DDB}" srcOrd="1" destOrd="0" presId="urn:microsoft.com/office/officeart/2005/8/layout/hierarchy1"/>
    <dgm:cxn modelId="{9DDED985-1684-D04D-AC3D-D93EC04690FA}" type="presParOf" srcId="{934150DA-DE6C-4345-AB9C-EDF8E379A2A6}" destId="{45597BAB-3AB4-7D43-801E-45E53FCAEE2E}" srcOrd="2" destOrd="0" presId="urn:microsoft.com/office/officeart/2005/8/layout/hierarchy1"/>
    <dgm:cxn modelId="{9FD73AC9-5B72-024D-9EDB-4091A70D5F58}" type="presParOf" srcId="{934150DA-DE6C-4345-AB9C-EDF8E379A2A6}" destId="{2876ABFA-3CD2-E748-B5B4-1BA9FC57A42A}" srcOrd="3" destOrd="0" presId="urn:microsoft.com/office/officeart/2005/8/layout/hierarchy1"/>
    <dgm:cxn modelId="{EBF6CE56-EA64-B541-9CD9-97328AB6EFDB}" type="presParOf" srcId="{2876ABFA-3CD2-E748-B5B4-1BA9FC57A42A}" destId="{BE2B4DEE-179F-FC4F-8B82-014284B7C778}" srcOrd="0" destOrd="0" presId="urn:microsoft.com/office/officeart/2005/8/layout/hierarchy1"/>
    <dgm:cxn modelId="{E7CFCCE4-9E96-A64E-869A-07B1AB6F09D9}" type="presParOf" srcId="{BE2B4DEE-179F-FC4F-8B82-014284B7C778}" destId="{2E1CEE87-7238-3944-9DC6-15A50C4FD6BC}" srcOrd="0" destOrd="0" presId="urn:microsoft.com/office/officeart/2005/8/layout/hierarchy1"/>
    <dgm:cxn modelId="{AFA869FE-DAA4-7E43-9317-FB7878C24BD7}" type="presParOf" srcId="{BE2B4DEE-179F-FC4F-8B82-014284B7C778}" destId="{700399F6-281F-9044-ACE8-3E3D87A04A0A}" srcOrd="1" destOrd="0" presId="urn:microsoft.com/office/officeart/2005/8/layout/hierarchy1"/>
    <dgm:cxn modelId="{0E7BEF3C-4DF0-9B4D-9557-92C982A13C38}" type="presParOf" srcId="{2876ABFA-3CD2-E748-B5B4-1BA9FC57A42A}" destId="{AA524406-E1CB-4C4E-8F89-4A6152D281BD}" srcOrd="1" destOrd="0" presId="urn:microsoft.com/office/officeart/2005/8/layout/hierarchy1"/>
    <dgm:cxn modelId="{F850D12C-EDCE-2845-AA22-9BF66A40F7E9}" type="presParOf" srcId="{AA524406-E1CB-4C4E-8F89-4A6152D281BD}" destId="{00BD7324-280E-9949-A09B-DA97D80E587B}" srcOrd="0" destOrd="0" presId="urn:microsoft.com/office/officeart/2005/8/layout/hierarchy1"/>
    <dgm:cxn modelId="{D62E3B9F-41FD-4F40-89F6-ECD9C70E4D64}" type="presParOf" srcId="{AA524406-E1CB-4C4E-8F89-4A6152D281BD}" destId="{D3F126C6-86C9-3749-816B-80EFB9C99828}" srcOrd="1" destOrd="0" presId="urn:microsoft.com/office/officeart/2005/8/layout/hierarchy1"/>
    <dgm:cxn modelId="{BDF94103-0F06-BC45-9884-F383CC4E7083}" type="presParOf" srcId="{D3F126C6-86C9-3749-816B-80EFB9C99828}" destId="{239E020F-E68D-A74D-9765-4453311EBFF8}" srcOrd="0" destOrd="0" presId="urn:microsoft.com/office/officeart/2005/8/layout/hierarchy1"/>
    <dgm:cxn modelId="{2C126FF9-E91E-0643-BE92-747DFD148465}" type="presParOf" srcId="{239E020F-E68D-A74D-9765-4453311EBFF8}" destId="{6F37CE9C-0A97-E145-B07B-BD2B7FDBAEB0}" srcOrd="0" destOrd="0" presId="urn:microsoft.com/office/officeart/2005/8/layout/hierarchy1"/>
    <dgm:cxn modelId="{3D9A5839-270E-2F45-9B79-3FA0989DF13B}" type="presParOf" srcId="{239E020F-E68D-A74D-9765-4453311EBFF8}" destId="{EA413FDE-E871-9347-A707-E9A2C5E42C4D}" srcOrd="1" destOrd="0" presId="urn:microsoft.com/office/officeart/2005/8/layout/hierarchy1"/>
    <dgm:cxn modelId="{29C63AB1-7B1D-A94B-B175-DA84C262017A}" type="presParOf" srcId="{D3F126C6-86C9-3749-816B-80EFB9C99828}" destId="{37667EA3-B35D-DD4D-B67B-52FF5DACBD2D}" srcOrd="1" destOrd="0" presId="urn:microsoft.com/office/officeart/2005/8/layout/hierarchy1"/>
    <dgm:cxn modelId="{5C01B138-DE34-3F48-B8A0-F7AAFAFBAB2F}" type="presParOf" srcId="{AA524406-E1CB-4C4E-8F89-4A6152D281BD}" destId="{C5B87E2B-9283-AE43-8120-C669FAA56BCA}" srcOrd="2" destOrd="0" presId="urn:microsoft.com/office/officeart/2005/8/layout/hierarchy1"/>
    <dgm:cxn modelId="{AAE6A854-BBC7-7341-A091-59EE75528508}" type="presParOf" srcId="{AA524406-E1CB-4C4E-8F89-4A6152D281BD}" destId="{2CDDA29E-3B9F-DB4F-85BB-3279CC523B86}" srcOrd="3" destOrd="0" presId="urn:microsoft.com/office/officeart/2005/8/layout/hierarchy1"/>
    <dgm:cxn modelId="{0F8E64B7-4D52-D244-B455-E3FBBC21905B}" type="presParOf" srcId="{2CDDA29E-3B9F-DB4F-85BB-3279CC523B86}" destId="{E67E3DCE-988A-0A4C-B73A-3553F6B59A54}" srcOrd="0" destOrd="0" presId="urn:microsoft.com/office/officeart/2005/8/layout/hierarchy1"/>
    <dgm:cxn modelId="{EB385AB3-672A-B540-BA67-E5412C38FC7C}" type="presParOf" srcId="{E67E3DCE-988A-0A4C-B73A-3553F6B59A54}" destId="{BB9AC706-4E11-BE4A-8FB4-9D05573C20A5}" srcOrd="0" destOrd="0" presId="urn:microsoft.com/office/officeart/2005/8/layout/hierarchy1"/>
    <dgm:cxn modelId="{18ACA950-0C82-E14E-91D2-AB05E07C7D5E}" type="presParOf" srcId="{E67E3DCE-988A-0A4C-B73A-3553F6B59A54}" destId="{3E0CFBE5-901A-F442-89A1-ED4680FC9FEE}" srcOrd="1" destOrd="0" presId="urn:microsoft.com/office/officeart/2005/8/layout/hierarchy1"/>
    <dgm:cxn modelId="{AAEE61E2-ACD6-8048-B3BE-D207BD60AAFD}" type="presParOf" srcId="{2CDDA29E-3B9F-DB4F-85BB-3279CC523B86}" destId="{34592AE2-E2D7-334A-997A-42704B480DB7}" srcOrd="1" destOrd="0" presId="urn:microsoft.com/office/officeart/2005/8/layout/hierarchy1"/>
    <dgm:cxn modelId="{469A6680-EDA6-224E-81D6-1795B84B02A9}" type="presParOf" srcId="{AA524406-E1CB-4C4E-8F89-4A6152D281BD}" destId="{F9E5FD11-B6AC-414C-861D-3DAC02EA7846}" srcOrd="4" destOrd="0" presId="urn:microsoft.com/office/officeart/2005/8/layout/hierarchy1"/>
    <dgm:cxn modelId="{046F58F5-872B-5C49-A65D-7CFE50EF44BC}" type="presParOf" srcId="{AA524406-E1CB-4C4E-8F89-4A6152D281BD}" destId="{6305272C-D88F-0C4A-AACB-51CFBCE771A1}" srcOrd="5" destOrd="0" presId="urn:microsoft.com/office/officeart/2005/8/layout/hierarchy1"/>
    <dgm:cxn modelId="{6E798FA2-7172-8F44-B78B-491560FBDA95}" type="presParOf" srcId="{6305272C-D88F-0C4A-AACB-51CFBCE771A1}" destId="{80EEBA03-3319-7241-AA5B-E31657D7F6D2}" srcOrd="0" destOrd="0" presId="urn:microsoft.com/office/officeart/2005/8/layout/hierarchy1"/>
    <dgm:cxn modelId="{02C0D51C-3C4D-8B45-AD56-81AF6688BCC2}" type="presParOf" srcId="{80EEBA03-3319-7241-AA5B-E31657D7F6D2}" destId="{22318C13-EE1C-1849-B4BF-D3B28FFCBA49}" srcOrd="0" destOrd="0" presId="urn:microsoft.com/office/officeart/2005/8/layout/hierarchy1"/>
    <dgm:cxn modelId="{408DF7D2-7FD2-E04C-A03D-6C6C4C4531AF}" type="presParOf" srcId="{80EEBA03-3319-7241-AA5B-E31657D7F6D2}" destId="{CB294C29-A984-7B47-A313-D1C16FC73EA9}" srcOrd="1" destOrd="0" presId="urn:microsoft.com/office/officeart/2005/8/layout/hierarchy1"/>
    <dgm:cxn modelId="{C8A02D92-9D8E-3145-9CD4-9230C1A50934}" type="presParOf" srcId="{6305272C-D88F-0C4A-AACB-51CFBCE771A1}" destId="{030F366B-731C-9144-A2B6-1EA2AFEF0F95}" srcOrd="1" destOrd="0" presId="urn:microsoft.com/office/officeart/2005/8/layout/hierarchy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01389-B4D7-46D9-981E-2F18EA191A19}">
      <dsp:nvSpPr>
        <dsp:cNvPr id="0" name=""/>
        <dsp:cNvSpPr/>
      </dsp:nvSpPr>
      <dsp:spPr>
        <a:xfrm>
          <a:off x="5514975" y="1674946"/>
          <a:ext cx="4729712" cy="328343"/>
        </a:xfrm>
        <a:custGeom>
          <a:avLst/>
          <a:gdLst/>
          <a:ahLst/>
          <a:cxnLst/>
          <a:rect l="0" t="0" r="0" b="0"/>
          <a:pathLst>
            <a:path>
              <a:moveTo>
                <a:pt x="0" y="0"/>
              </a:moveTo>
              <a:lnTo>
                <a:pt x="0" y="164171"/>
              </a:lnTo>
              <a:lnTo>
                <a:pt x="4729712" y="164171"/>
              </a:lnTo>
              <a:lnTo>
                <a:pt x="4729712"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21131F-C208-462C-A069-54D279F093CA}">
      <dsp:nvSpPr>
        <dsp:cNvPr id="0" name=""/>
        <dsp:cNvSpPr/>
      </dsp:nvSpPr>
      <dsp:spPr>
        <a:xfrm>
          <a:off x="5514975" y="1674946"/>
          <a:ext cx="2837827" cy="328343"/>
        </a:xfrm>
        <a:custGeom>
          <a:avLst/>
          <a:gdLst/>
          <a:ahLst/>
          <a:cxnLst/>
          <a:rect l="0" t="0" r="0" b="0"/>
          <a:pathLst>
            <a:path>
              <a:moveTo>
                <a:pt x="0" y="0"/>
              </a:moveTo>
              <a:lnTo>
                <a:pt x="0" y="164171"/>
              </a:lnTo>
              <a:lnTo>
                <a:pt x="2837827" y="164171"/>
              </a:lnTo>
              <a:lnTo>
                <a:pt x="2837827"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D32A8-37CA-48B4-BCCD-BF014252D770}">
      <dsp:nvSpPr>
        <dsp:cNvPr id="0" name=""/>
        <dsp:cNvSpPr/>
      </dsp:nvSpPr>
      <dsp:spPr>
        <a:xfrm>
          <a:off x="5514975" y="1674946"/>
          <a:ext cx="945942" cy="328343"/>
        </a:xfrm>
        <a:custGeom>
          <a:avLst/>
          <a:gdLst/>
          <a:ahLst/>
          <a:cxnLst/>
          <a:rect l="0" t="0" r="0" b="0"/>
          <a:pathLst>
            <a:path>
              <a:moveTo>
                <a:pt x="0" y="0"/>
              </a:moveTo>
              <a:lnTo>
                <a:pt x="0" y="164171"/>
              </a:lnTo>
              <a:lnTo>
                <a:pt x="945942" y="164171"/>
              </a:lnTo>
              <a:lnTo>
                <a:pt x="945942"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F4E41-7C63-42AB-B5A9-6C148E71E1A7}">
      <dsp:nvSpPr>
        <dsp:cNvPr id="0" name=""/>
        <dsp:cNvSpPr/>
      </dsp:nvSpPr>
      <dsp:spPr>
        <a:xfrm>
          <a:off x="4569032" y="1674946"/>
          <a:ext cx="945942" cy="328343"/>
        </a:xfrm>
        <a:custGeom>
          <a:avLst/>
          <a:gdLst/>
          <a:ahLst/>
          <a:cxnLst/>
          <a:rect l="0" t="0" r="0" b="0"/>
          <a:pathLst>
            <a:path>
              <a:moveTo>
                <a:pt x="945942" y="0"/>
              </a:moveTo>
              <a:lnTo>
                <a:pt x="945942" y="164171"/>
              </a:lnTo>
              <a:lnTo>
                <a:pt x="0" y="164171"/>
              </a:lnTo>
              <a:lnTo>
                <a:pt x="0"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8C8ACF-1DA4-478B-85A2-7FE0D2F5C01A}">
      <dsp:nvSpPr>
        <dsp:cNvPr id="0" name=""/>
        <dsp:cNvSpPr/>
      </dsp:nvSpPr>
      <dsp:spPr>
        <a:xfrm>
          <a:off x="2677147" y="1674946"/>
          <a:ext cx="2837827" cy="328343"/>
        </a:xfrm>
        <a:custGeom>
          <a:avLst/>
          <a:gdLst/>
          <a:ahLst/>
          <a:cxnLst/>
          <a:rect l="0" t="0" r="0" b="0"/>
          <a:pathLst>
            <a:path>
              <a:moveTo>
                <a:pt x="2837827" y="0"/>
              </a:moveTo>
              <a:lnTo>
                <a:pt x="2837827" y="164171"/>
              </a:lnTo>
              <a:lnTo>
                <a:pt x="0" y="164171"/>
              </a:lnTo>
              <a:lnTo>
                <a:pt x="0"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B7CD-EFC6-4BD8-A8AF-B6D83631AE31}">
      <dsp:nvSpPr>
        <dsp:cNvPr id="0" name=""/>
        <dsp:cNvSpPr/>
      </dsp:nvSpPr>
      <dsp:spPr>
        <a:xfrm>
          <a:off x="785262" y="1674946"/>
          <a:ext cx="4729712" cy="328343"/>
        </a:xfrm>
        <a:custGeom>
          <a:avLst/>
          <a:gdLst/>
          <a:ahLst/>
          <a:cxnLst/>
          <a:rect l="0" t="0" r="0" b="0"/>
          <a:pathLst>
            <a:path>
              <a:moveTo>
                <a:pt x="4729712" y="0"/>
              </a:moveTo>
              <a:lnTo>
                <a:pt x="4729712" y="164171"/>
              </a:lnTo>
              <a:lnTo>
                <a:pt x="0" y="164171"/>
              </a:lnTo>
              <a:lnTo>
                <a:pt x="0" y="328343"/>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E78FDC-0625-44FE-B655-3CB321B10C55}">
      <dsp:nvSpPr>
        <dsp:cNvPr id="0" name=""/>
        <dsp:cNvSpPr/>
      </dsp:nvSpPr>
      <dsp:spPr>
        <a:xfrm>
          <a:off x="3038552" y="893176"/>
          <a:ext cx="4952845" cy="781770"/>
        </a:xfrm>
        <a:prstGeom prst="rect">
          <a:avLst/>
        </a:prstGeom>
        <a:solidFill>
          <a:srgbClr val="7030A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Acid phosphatase kinetics</a:t>
          </a:r>
          <a:endParaRPr lang="en-US" sz="2100" kern="1200" dirty="0">
            <a:latin typeface="+mj-lt"/>
          </a:endParaRPr>
        </a:p>
      </dsp:txBody>
      <dsp:txXfrm>
        <a:off x="3038552" y="893176"/>
        <a:ext cx="4952845" cy="781770"/>
      </dsp:txXfrm>
    </dsp:sp>
    <dsp:sp modelId="{B80427E5-03AA-49EB-B3D2-CB6057DD03B5}">
      <dsp:nvSpPr>
        <dsp:cNvPr id="0" name=""/>
        <dsp:cNvSpPr/>
      </dsp:nvSpPr>
      <dsp:spPr>
        <a:xfrm>
          <a:off x="3492" y="2003290"/>
          <a:ext cx="1563541" cy="781770"/>
        </a:xfrm>
        <a:prstGeom prst="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Time</a:t>
          </a:r>
          <a:endParaRPr lang="en-US" sz="2100" kern="1200" dirty="0">
            <a:latin typeface="+mj-lt"/>
          </a:endParaRPr>
        </a:p>
      </dsp:txBody>
      <dsp:txXfrm>
        <a:off x="3492" y="2003290"/>
        <a:ext cx="1563541" cy="781770"/>
      </dsp:txXfrm>
    </dsp:sp>
    <dsp:sp modelId="{3D2750C3-3D90-4AAB-8007-5BFE5C8FEEDC}">
      <dsp:nvSpPr>
        <dsp:cNvPr id="0" name=""/>
        <dsp:cNvSpPr/>
      </dsp:nvSpPr>
      <dsp:spPr>
        <a:xfrm>
          <a:off x="1895377" y="2003290"/>
          <a:ext cx="1563541" cy="781770"/>
        </a:xfrm>
        <a:prstGeom prst="rect">
          <a:avLst/>
        </a:prstGeom>
        <a:solidFill>
          <a:schemeClr val="accent1">
            <a:lumMod val="50000"/>
          </a:schemeClr>
        </a:solidFill>
        <a:ln w="7620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Enzyme concentration</a:t>
          </a:r>
          <a:endParaRPr lang="en-US" sz="2100" kern="1200" dirty="0">
            <a:latin typeface="+mj-lt"/>
          </a:endParaRPr>
        </a:p>
      </dsp:txBody>
      <dsp:txXfrm>
        <a:off x="1895377" y="2003290"/>
        <a:ext cx="1563541" cy="781770"/>
      </dsp:txXfrm>
    </dsp:sp>
    <dsp:sp modelId="{C73D4A30-7E7A-47EF-B49F-7B37B548BD56}">
      <dsp:nvSpPr>
        <dsp:cNvPr id="0" name=""/>
        <dsp:cNvSpPr/>
      </dsp:nvSpPr>
      <dsp:spPr>
        <a:xfrm>
          <a:off x="3787261" y="2003290"/>
          <a:ext cx="1563541" cy="781770"/>
        </a:xfrm>
        <a:prstGeom prst="rect">
          <a:avLst/>
        </a:prstGeom>
        <a:solidFill>
          <a:schemeClr val="accent1">
            <a:lumMod val="50000"/>
          </a:schemeClr>
        </a:solidFill>
        <a:ln w="3175" cap="rnd"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Temperature</a:t>
          </a:r>
          <a:endParaRPr lang="en-US" sz="2100" kern="1200" dirty="0">
            <a:latin typeface="+mj-lt"/>
          </a:endParaRPr>
        </a:p>
      </dsp:txBody>
      <dsp:txXfrm>
        <a:off x="3787261" y="2003290"/>
        <a:ext cx="1563541" cy="781770"/>
      </dsp:txXfrm>
    </dsp:sp>
    <dsp:sp modelId="{0E615A96-A03A-4E93-994A-9AB174C4581D}">
      <dsp:nvSpPr>
        <dsp:cNvPr id="0" name=""/>
        <dsp:cNvSpPr/>
      </dsp:nvSpPr>
      <dsp:spPr>
        <a:xfrm>
          <a:off x="5679146" y="2003290"/>
          <a:ext cx="1563541" cy="781770"/>
        </a:xfrm>
        <a:prstGeom prst="rect">
          <a:avLst/>
        </a:prstGeom>
        <a:solidFill>
          <a:schemeClr val="accent1">
            <a:lumMod val="50000"/>
          </a:schemeClr>
        </a:solidFill>
        <a:ln w="571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pH</a:t>
          </a:r>
          <a:endParaRPr lang="en-US" sz="2100" kern="1200" dirty="0">
            <a:latin typeface="+mj-lt"/>
          </a:endParaRPr>
        </a:p>
      </dsp:txBody>
      <dsp:txXfrm>
        <a:off x="5679146" y="2003290"/>
        <a:ext cx="1563541" cy="781770"/>
      </dsp:txXfrm>
    </dsp:sp>
    <dsp:sp modelId="{51D34D70-DAC3-467C-92E1-D8E44ED704A6}">
      <dsp:nvSpPr>
        <dsp:cNvPr id="0" name=""/>
        <dsp:cNvSpPr/>
      </dsp:nvSpPr>
      <dsp:spPr>
        <a:xfrm>
          <a:off x="7571031" y="2003290"/>
          <a:ext cx="1563541" cy="781770"/>
        </a:xfrm>
        <a:prstGeom prst="rect">
          <a:avLst/>
        </a:prstGeom>
        <a:solidFill>
          <a:schemeClr val="accent1">
            <a:lumMod val="75000"/>
          </a:schemeClr>
        </a:solidFill>
        <a:ln w="12700" cap="rnd" cmpd="sng" algn="ctr">
          <a:solidFill>
            <a:srgbClr val="0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Substrate concentration</a:t>
          </a:r>
          <a:endParaRPr lang="en-US" sz="2100" kern="1200" dirty="0">
            <a:latin typeface="+mj-lt"/>
          </a:endParaRPr>
        </a:p>
      </dsp:txBody>
      <dsp:txXfrm>
        <a:off x="7571031" y="2003290"/>
        <a:ext cx="1563541" cy="781770"/>
      </dsp:txXfrm>
    </dsp:sp>
    <dsp:sp modelId="{FBC1E6D3-6138-4564-8C20-6C575791D6E6}">
      <dsp:nvSpPr>
        <dsp:cNvPr id="0" name=""/>
        <dsp:cNvSpPr/>
      </dsp:nvSpPr>
      <dsp:spPr>
        <a:xfrm>
          <a:off x="9462916" y="2003290"/>
          <a:ext cx="1563541" cy="781770"/>
        </a:xfrm>
        <a:prstGeom prst="rect">
          <a:avLst/>
        </a:prstGeom>
        <a:solidFill>
          <a:schemeClr val="accent2"/>
        </a:solidFill>
        <a:ln w="57150" cap="rnd"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Inhibitor </a:t>
          </a:r>
          <a:endParaRPr lang="en-US" sz="2100" kern="1200" dirty="0">
            <a:latin typeface="+mj-lt"/>
          </a:endParaRPr>
        </a:p>
      </dsp:txBody>
      <dsp:txXfrm>
        <a:off x="9462916" y="2003290"/>
        <a:ext cx="1563541" cy="781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5FD11-B6AC-414C-861D-3DAC02EA7846}">
      <dsp:nvSpPr>
        <dsp:cNvPr id="0" name=""/>
        <dsp:cNvSpPr/>
      </dsp:nvSpPr>
      <dsp:spPr>
        <a:xfrm>
          <a:off x="9368917" y="3243210"/>
          <a:ext cx="575533" cy="624330"/>
        </a:xfrm>
        <a:custGeom>
          <a:avLst/>
          <a:gdLst/>
          <a:ahLst/>
          <a:cxnLst/>
          <a:rect l="0" t="0" r="0" b="0"/>
          <a:pathLst>
            <a:path>
              <a:moveTo>
                <a:pt x="0" y="0"/>
              </a:moveTo>
              <a:lnTo>
                <a:pt x="0" y="428834"/>
              </a:lnTo>
              <a:lnTo>
                <a:pt x="575533" y="428834"/>
              </a:lnTo>
              <a:lnTo>
                <a:pt x="575533" y="624330"/>
              </a:lnTo>
            </a:path>
          </a:pathLst>
        </a:custGeom>
        <a:noFill/>
        <a:ln w="22225" cap="rnd"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5B87E2B-9283-AE43-8120-C669FAA56BCA}">
      <dsp:nvSpPr>
        <dsp:cNvPr id="0" name=""/>
        <dsp:cNvSpPr/>
      </dsp:nvSpPr>
      <dsp:spPr>
        <a:xfrm>
          <a:off x="5582774" y="3243210"/>
          <a:ext cx="3786143" cy="624330"/>
        </a:xfrm>
        <a:custGeom>
          <a:avLst/>
          <a:gdLst/>
          <a:ahLst/>
          <a:cxnLst/>
          <a:rect l="0" t="0" r="0" b="0"/>
          <a:pathLst>
            <a:path>
              <a:moveTo>
                <a:pt x="3786143" y="0"/>
              </a:moveTo>
              <a:lnTo>
                <a:pt x="3786143" y="428834"/>
              </a:lnTo>
              <a:lnTo>
                <a:pt x="0" y="428834"/>
              </a:lnTo>
              <a:lnTo>
                <a:pt x="0" y="624330"/>
              </a:lnTo>
            </a:path>
          </a:pathLst>
        </a:custGeom>
        <a:noFill/>
        <a:ln w="22225" cap="rnd"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0BD7324-280E-9949-A09B-DA97D80E587B}">
      <dsp:nvSpPr>
        <dsp:cNvPr id="0" name=""/>
        <dsp:cNvSpPr/>
      </dsp:nvSpPr>
      <dsp:spPr>
        <a:xfrm>
          <a:off x="2019326" y="3243210"/>
          <a:ext cx="7349590" cy="624330"/>
        </a:xfrm>
        <a:custGeom>
          <a:avLst/>
          <a:gdLst/>
          <a:ahLst/>
          <a:cxnLst/>
          <a:rect l="0" t="0" r="0" b="0"/>
          <a:pathLst>
            <a:path>
              <a:moveTo>
                <a:pt x="7349590" y="0"/>
              </a:moveTo>
              <a:lnTo>
                <a:pt x="7349590" y="428834"/>
              </a:lnTo>
              <a:lnTo>
                <a:pt x="0" y="428834"/>
              </a:lnTo>
              <a:lnTo>
                <a:pt x="0" y="624330"/>
              </a:lnTo>
            </a:path>
          </a:pathLst>
        </a:custGeom>
        <a:noFill/>
        <a:ln w="22225" cap="rnd"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5597BAB-3AB4-7D43-801E-45E53FCAEE2E}">
      <dsp:nvSpPr>
        <dsp:cNvPr id="0" name=""/>
        <dsp:cNvSpPr/>
      </dsp:nvSpPr>
      <dsp:spPr>
        <a:xfrm>
          <a:off x="4542702" y="1409899"/>
          <a:ext cx="4826214" cy="493274"/>
        </a:xfrm>
        <a:custGeom>
          <a:avLst/>
          <a:gdLst/>
          <a:ahLst/>
          <a:cxnLst/>
          <a:rect l="0" t="0" r="0" b="0"/>
          <a:pathLst>
            <a:path>
              <a:moveTo>
                <a:pt x="0" y="0"/>
              </a:moveTo>
              <a:lnTo>
                <a:pt x="0" y="297779"/>
              </a:lnTo>
              <a:lnTo>
                <a:pt x="4826214" y="297779"/>
              </a:lnTo>
              <a:lnTo>
                <a:pt x="4826214" y="493274"/>
              </a:lnTo>
            </a:path>
          </a:pathLst>
        </a:custGeom>
        <a:noFill/>
        <a:ln w="2222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B43E454-CB64-5F4B-A5A1-A43841997F8A}">
      <dsp:nvSpPr>
        <dsp:cNvPr id="0" name=""/>
        <dsp:cNvSpPr/>
      </dsp:nvSpPr>
      <dsp:spPr>
        <a:xfrm>
          <a:off x="1863218" y="1409899"/>
          <a:ext cx="2679484" cy="493274"/>
        </a:xfrm>
        <a:custGeom>
          <a:avLst/>
          <a:gdLst/>
          <a:ahLst/>
          <a:cxnLst/>
          <a:rect l="0" t="0" r="0" b="0"/>
          <a:pathLst>
            <a:path>
              <a:moveTo>
                <a:pt x="2679484" y="0"/>
              </a:moveTo>
              <a:lnTo>
                <a:pt x="2679484" y="297779"/>
              </a:lnTo>
              <a:lnTo>
                <a:pt x="0" y="297779"/>
              </a:lnTo>
              <a:lnTo>
                <a:pt x="0" y="493274"/>
              </a:lnTo>
            </a:path>
          </a:pathLst>
        </a:custGeom>
        <a:noFill/>
        <a:ln w="2222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AA23C43-FF3A-9741-9739-AB058A89FA0F}">
      <dsp:nvSpPr>
        <dsp:cNvPr id="0" name=""/>
        <dsp:cNvSpPr/>
      </dsp:nvSpPr>
      <dsp:spPr>
        <a:xfrm>
          <a:off x="1848258" y="69862"/>
          <a:ext cx="5388889"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7853409-D03D-F249-BDAB-AE66F5E6BCC8}">
      <dsp:nvSpPr>
        <dsp:cNvPr id="0" name=""/>
        <dsp:cNvSpPr/>
      </dsp:nvSpPr>
      <dsp:spPr>
        <a:xfrm>
          <a:off x="2082735" y="292616"/>
          <a:ext cx="5388889"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mn-lt"/>
              <a:cs typeface="Adobe Caslon Pro"/>
            </a:rPr>
            <a:t>Types of inhibitors</a:t>
          </a:r>
          <a:endParaRPr lang="en-US" sz="2800" kern="1200" dirty="0">
            <a:latin typeface="+mn-lt"/>
            <a:cs typeface="Adobe Caslon Pro"/>
          </a:endParaRPr>
        </a:p>
      </dsp:txBody>
      <dsp:txXfrm>
        <a:off x="2121983" y="331864"/>
        <a:ext cx="5310393" cy="1261540"/>
      </dsp:txXfrm>
    </dsp:sp>
    <dsp:sp modelId="{76CD03FE-6516-D844-92CC-A70059428023}">
      <dsp:nvSpPr>
        <dsp:cNvPr id="0" name=""/>
        <dsp:cNvSpPr/>
      </dsp:nvSpPr>
      <dsp:spPr>
        <a:xfrm>
          <a:off x="-234477" y="1903174"/>
          <a:ext cx="4195391"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B01BB8F-FE29-F64D-A027-908CAD97B3FC}">
      <dsp:nvSpPr>
        <dsp:cNvPr id="0" name=""/>
        <dsp:cNvSpPr/>
      </dsp:nvSpPr>
      <dsp:spPr>
        <a:xfrm>
          <a:off x="0" y="2125927"/>
          <a:ext cx="4195391"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1" kern="1200" dirty="0" smtClean="0">
              <a:latin typeface="+mn-lt"/>
              <a:cs typeface="Adobe Caslon Pro"/>
            </a:rPr>
            <a:t>Irreversible inhibitors </a:t>
          </a:r>
          <a:endParaRPr lang="en-US" sz="2800" b="1" kern="1200" dirty="0">
            <a:latin typeface="+mn-lt"/>
          </a:endParaRPr>
        </a:p>
      </dsp:txBody>
      <dsp:txXfrm>
        <a:off x="39248" y="2165175"/>
        <a:ext cx="4116895" cy="1261540"/>
      </dsp:txXfrm>
    </dsp:sp>
    <dsp:sp modelId="{2E1CEE87-7238-3944-9DC6-15A50C4FD6BC}">
      <dsp:nvSpPr>
        <dsp:cNvPr id="0" name=""/>
        <dsp:cNvSpPr/>
      </dsp:nvSpPr>
      <dsp:spPr>
        <a:xfrm>
          <a:off x="7159049" y="1903174"/>
          <a:ext cx="4419736"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00399F6-281F-9044-ACE8-3E3D87A04A0A}">
      <dsp:nvSpPr>
        <dsp:cNvPr id="0" name=""/>
        <dsp:cNvSpPr/>
      </dsp:nvSpPr>
      <dsp:spPr>
        <a:xfrm>
          <a:off x="7393526" y="2125927"/>
          <a:ext cx="4419736"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1" kern="1200" dirty="0" smtClean="0">
              <a:latin typeface="+mn-lt"/>
              <a:cs typeface="Adobe Caslon Pro"/>
            </a:rPr>
            <a:t>Reversible inhibitors </a:t>
          </a:r>
          <a:endParaRPr lang="en-US" sz="2800" b="1" kern="1200" dirty="0">
            <a:latin typeface="+mn-lt"/>
          </a:endParaRPr>
        </a:p>
      </dsp:txBody>
      <dsp:txXfrm>
        <a:off x="7432774" y="2165175"/>
        <a:ext cx="4341240" cy="1261540"/>
      </dsp:txXfrm>
    </dsp:sp>
    <dsp:sp modelId="{6F37CE9C-0A97-E145-B07B-BD2B7FDBAEB0}">
      <dsp:nvSpPr>
        <dsp:cNvPr id="0" name=""/>
        <dsp:cNvSpPr/>
      </dsp:nvSpPr>
      <dsp:spPr>
        <a:xfrm>
          <a:off x="964179" y="3867541"/>
          <a:ext cx="2110294"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A413FDE-E871-9347-A707-E9A2C5E42C4D}">
      <dsp:nvSpPr>
        <dsp:cNvPr id="0" name=""/>
        <dsp:cNvSpPr/>
      </dsp:nvSpPr>
      <dsp:spPr>
        <a:xfrm>
          <a:off x="1198656" y="4090294"/>
          <a:ext cx="2110294"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mn-lt"/>
              <a:cs typeface="Adobe Caslon Pro"/>
            </a:rPr>
            <a:t>Competitive </a:t>
          </a:r>
          <a:endParaRPr lang="en-US" sz="2800" kern="1200" dirty="0">
            <a:latin typeface="+mn-lt"/>
          </a:endParaRPr>
        </a:p>
      </dsp:txBody>
      <dsp:txXfrm>
        <a:off x="1237904" y="4129542"/>
        <a:ext cx="2031798" cy="1261540"/>
      </dsp:txXfrm>
    </dsp:sp>
    <dsp:sp modelId="{BB9AC706-4E11-BE4A-8FB4-9D05573C20A5}">
      <dsp:nvSpPr>
        <dsp:cNvPr id="0" name=""/>
        <dsp:cNvSpPr/>
      </dsp:nvSpPr>
      <dsp:spPr>
        <a:xfrm>
          <a:off x="3837455" y="3867541"/>
          <a:ext cx="3490637"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E0CFBE5-901A-F442-89A1-ED4680FC9FEE}">
      <dsp:nvSpPr>
        <dsp:cNvPr id="0" name=""/>
        <dsp:cNvSpPr/>
      </dsp:nvSpPr>
      <dsp:spPr>
        <a:xfrm>
          <a:off x="4071932" y="4090294"/>
          <a:ext cx="3490637"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mn-lt"/>
              <a:cs typeface="Adobe Caslon Pro"/>
            </a:rPr>
            <a:t>Noncompetitive </a:t>
          </a:r>
          <a:endParaRPr lang="en-US" sz="2800" kern="1200" dirty="0">
            <a:latin typeface="+mn-lt"/>
          </a:endParaRPr>
        </a:p>
      </dsp:txBody>
      <dsp:txXfrm>
        <a:off x="4111180" y="4129542"/>
        <a:ext cx="3412141" cy="1261540"/>
      </dsp:txXfrm>
    </dsp:sp>
    <dsp:sp modelId="{22318C13-EE1C-1849-B4BF-D3B28FFCBA49}">
      <dsp:nvSpPr>
        <dsp:cNvPr id="0" name=""/>
        <dsp:cNvSpPr/>
      </dsp:nvSpPr>
      <dsp:spPr>
        <a:xfrm>
          <a:off x="8510621" y="3867541"/>
          <a:ext cx="2867657" cy="134003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B294C29-A984-7B47-A313-D1C16FC73EA9}">
      <dsp:nvSpPr>
        <dsp:cNvPr id="0" name=""/>
        <dsp:cNvSpPr/>
      </dsp:nvSpPr>
      <dsp:spPr>
        <a:xfrm>
          <a:off x="8745098" y="4090294"/>
          <a:ext cx="2867657" cy="134003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mn-lt"/>
              <a:cs typeface="Adobe Caslon Pro"/>
            </a:rPr>
            <a:t>Uncompetitive </a:t>
          </a:r>
          <a:endParaRPr lang="en-US" sz="2800" kern="1200" dirty="0">
            <a:latin typeface="+mn-lt"/>
          </a:endParaRPr>
        </a:p>
      </dsp:txBody>
      <dsp:txXfrm>
        <a:off x="8784346" y="4129542"/>
        <a:ext cx="2789161" cy="12615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8727E-4EBA-1545-A0C6-ABFF19D0C8F9}" type="datetimeFigureOut">
              <a:rPr lang="en-US" smtClean="0"/>
              <a:t>11/25/2015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B223E3-2E60-164F-95B1-C035A92E34D2}" type="slidenum">
              <a:rPr lang="en-US" smtClean="0"/>
              <a:t>‹#›</a:t>
            </a:fld>
            <a:endParaRPr lang="en-US"/>
          </a:p>
        </p:txBody>
      </p:sp>
    </p:spTree>
    <p:extLst>
      <p:ext uri="{BB962C8B-B14F-4D97-AF65-F5344CB8AC3E}">
        <p14:creationId xmlns:p14="http://schemas.microsoft.com/office/powerpoint/2010/main" val="2669412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4F05916-3BA7-4227-B5D6-07D50017FEB4}" type="datetimeFigureOut">
              <a:rPr lang="en-US" smtClean="0"/>
              <a:t>11/25/2015</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AB26981-542D-4768-979E-F041875E71AE}" type="slidenum">
              <a:rPr lang="en-US" smtClean="0"/>
              <a:t>‹#›</a:t>
            </a:fld>
            <a:endParaRPr lang="en-US"/>
          </a:p>
        </p:txBody>
      </p:sp>
    </p:spTree>
    <p:extLst>
      <p:ext uri="{BB962C8B-B14F-4D97-AF65-F5344CB8AC3E}">
        <p14:creationId xmlns:p14="http://schemas.microsoft.com/office/powerpoint/2010/main" val="362441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05916-3BA7-4227-B5D6-07D50017FEB4}"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32444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4F05916-3BA7-4227-B5D6-07D50017FEB4}" type="datetimeFigureOut">
              <a:rPr lang="en-US" smtClean="0"/>
              <a:t>11/25/2015</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AB26981-542D-4768-979E-F041875E71AE}" type="slidenum">
              <a:rPr lang="en-US" smtClean="0"/>
              <a:t>‹#›</a:t>
            </a:fld>
            <a:endParaRPr lang="en-US"/>
          </a:p>
        </p:txBody>
      </p:sp>
    </p:spTree>
    <p:extLst>
      <p:ext uri="{BB962C8B-B14F-4D97-AF65-F5344CB8AC3E}">
        <p14:creationId xmlns:p14="http://schemas.microsoft.com/office/powerpoint/2010/main" val="90863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05916-3BA7-4227-B5D6-07D50017FEB4}"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281244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4F05916-3BA7-4227-B5D6-07D50017FEB4}" type="datetimeFigureOut">
              <a:rPr lang="en-US" smtClean="0"/>
              <a:t>11/25/2015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AB26981-542D-4768-979E-F041875E71AE}" type="slidenum">
              <a:rPr lang="en-US" smtClean="0"/>
              <a:t>‹#›</a:t>
            </a:fld>
            <a:endParaRPr lang="en-US"/>
          </a:p>
        </p:txBody>
      </p:sp>
    </p:spTree>
    <p:extLst>
      <p:ext uri="{BB962C8B-B14F-4D97-AF65-F5344CB8AC3E}">
        <p14:creationId xmlns:p14="http://schemas.microsoft.com/office/powerpoint/2010/main" val="143224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F05916-3BA7-4227-B5D6-07D50017FEB4}"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83829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F05916-3BA7-4227-B5D6-07D50017FEB4}" type="datetimeFigureOut">
              <a:rPr lang="en-US" smtClean="0"/>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154850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F05916-3BA7-4227-B5D6-07D50017FEB4}" type="datetimeFigureOut">
              <a:rPr lang="en-US" smtClean="0"/>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26981-542D-4768-979E-F041875E71AE}"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67228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05916-3BA7-4227-B5D6-07D50017FEB4}" type="datetimeFigureOut">
              <a:rPr lang="en-US" smtClean="0"/>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310175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4F05916-3BA7-4227-B5D6-07D50017FEB4}" type="datetimeFigureOut">
              <a:rPr lang="en-US" smtClean="0"/>
              <a:t>11/25/2015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AB26981-542D-4768-979E-F041875E71AE}" type="slidenum">
              <a:rPr lang="en-US" smtClean="0"/>
              <a:t>‹#›</a:t>
            </a:fld>
            <a:endParaRPr lang="en-US"/>
          </a:p>
        </p:txBody>
      </p:sp>
    </p:spTree>
    <p:extLst>
      <p:ext uri="{BB962C8B-B14F-4D97-AF65-F5344CB8AC3E}">
        <p14:creationId xmlns:p14="http://schemas.microsoft.com/office/powerpoint/2010/main" val="80997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05916-3BA7-4227-B5D6-07D50017FEB4}"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26981-542D-4768-979E-F041875E71AE}" type="slidenum">
              <a:rPr lang="en-US" smtClean="0"/>
              <a:t>‹#›</a:t>
            </a:fld>
            <a:endParaRPr lang="en-US"/>
          </a:p>
        </p:txBody>
      </p:sp>
    </p:spTree>
    <p:extLst>
      <p:ext uri="{BB962C8B-B14F-4D97-AF65-F5344CB8AC3E}">
        <p14:creationId xmlns:p14="http://schemas.microsoft.com/office/powerpoint/2010/main" val="404029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F05916-3BA7-4227-B5D6-07D50017FEB4}" type="datetimeFigureOut">
              <a:rPr lang="en-US" smtClean="0"/>
              <a:t>11/25/2015</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AB26981-542D-4768-979E-F041875E71AE}"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289792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jpeg"/><Relationship Id="rId1" Type="http://schemas.openxmlformats.org/officeDocument/2006/relationships/slideLayout" Target="../slideLayouts/slideLayout5.xml"/><Relationship Id="rId5" Type="http://schemas.microsoft.com/office/2007/relationships/hdphoto" Target="../media/hdphoto3.wdp"/><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jpe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6381" y="4505756"/>
            <a:ext cx="5474545" cy="1475013"/>
          </a:xfrm>
        </p:spPr>
        <p:txBody>
          <a:bodyPr>
            <a:normAutofit fontScale="90000"/>
          </a:bodyPr>
          <a:lstStyle/>
          <a:p>
            <a:pPr algn="just"/>
            <a:r>
              <a:rPr lang="en-US" dirty="0">
                <a:solidFill>
                  <a:srgbClr val="FFFFFF"/>
                </a:solidFill>
              </a:rPr>
              <a:t>The effect of inhibitors (Inorganic phosphate &amp; Sodium fluoride) on the rate of an enzyme catalyzed reaction</a:t>
            </a:r>
          </a:p>
        </p:txBody>
      </p:sp>
      <p:sp>
        <p:nvSpPr>
          <p:cNvPr id="3" name="Subtitle 2"/>
          <p:cNvSpPr>
            <a:spLocks noGrp="1"/>
          </p:cNvSpPr>
          <p:nvPr>
            <p:ph type="subTitle" idx="1"/>
          </p:nvPr>
        </p:nvSpPr>
        <p:spPr>
          <a:xfrm>
            <a:off x="562788" y="986271"/>
            <a:ext cx="10993546" cy="590321"/>
          </a:xfrm>
        </p:spPr>
        <p:txBody>
          <a:bodyPr>
            <a:noAutofit/>
          </a:bodyPr>
          <a:lstStyle/>
          <a:p>
            <a:pPr algn="ctr"/>
            <a:r>
              <a:rPr lang="en-US" sz="3600" dirty="0" smtClean="0"/>
              <a:t>322 BCH</a:t>
            </a:r>
          </a:p>
          <a:p>
            <a:pPr algn="ctr"/>
            <a:r>
              <a:rPr lang="en-US" sz="3600" dirty="0" err="1" smtClean="0"/>
              <a:t>Exp</a:t>
            </a:r>
            <a:r>
              <a:rPr lang="en-US" sz="3600" dirty="0" smtClean="0"/>
              <a:t> (8)</a:t>
            </a:r>
            <a:endParaRPr lang="en-US" sz="3600" dirty="0"/>
          </a:p>
        </p:txBody>
      </p:sp>
      <p:pic>
        <p:nvPicPr>
          <p:cNvPr id="4" name="Picture 3" descr="figure-06-05-04.jpe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7574747" y="3290428"/>
            <a:ext cx="3742815" cy="2659485"/>
          </a:xfrm>
          <a:prstGeom prst="rect">
            <a:avLst/>
          </a:prstGeom>
        </p:spPr>
      </p:pic>
    </p:spTree>
    <p:extLst>
      <p:ext uri="{BB962C8B-B14F-4D97-AF65-F5344CB8AC3E}">
        <p14:creationId xmlns:p14="http://schemas.microsoft.com/office/powerpoint/2010/main" val="2060836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err="1" smtClean="0"/>
              <a:t>NONCompetitive</a:t>
            </a:r>
            <a:r>
              <a:rPr lang="en-US" sz="3600" dirty="0" smtClean="0"/>
              <a:t> </a:t>
            </a:r>
            <a:r>
              <a:rPr lang="en-US" sz="3600" dirty="0"/>
              <a:t>inhibitors</a:t>
            </a:r>
          </a:p>
        </p:txBody>
      </p:sp>
      <p:sp>
        <p:nvSpPr>
          <p:cNvPr id="8" name="Content Placeholder 7"/>
          <p:cNvSpPr>
            <a:spLocks noGrp="1"/>
          </p:cNvSpPr>
          <p:nvPr>
            <p:ph sz="half" idx="1"/>
          </p:nvPr>
        </p:nvSpPr>
        <p:spPr>
          <a:xfrm>
            <a:off x="489412" y="1785243"/>
            <a:ext cx="7038116" cy="5072757"/>
          </a:xfrm>
        </p:spPr>
        <p:txBody>
          <a:bodyPr>
            <a:normAutofit fontScale="62500" lnSpcReduction="20000"/>
          </a:bodyPr>
          <a:lstStyle/>
          <a:p>
            <a:pPr algn="just">
              <a:lnSpc>
                <a:spcPct val="150000"/>
              </a:lnSpc>
            </a:pPr>
            <a:r>
              <a:rPr lang="en-US" sz="2800" dirty="0"/>
              <a:t>A noncompetitive inhibitor is one that binds reversibly to the enzyme, but not at the active site itself </a:t>
            </a:r>
            <a:endParaRPr lang="en-US" sz="2800" dirty="0" smtClean="0"/>
          </a:p>
          <a:p>
            <a:pPr algn="just">
              <a:lnSpc>
                <a:spcPct val="150000"/>
              </a:lnSpc>
            </a:pPr>
            <a:r>
              <a:rPr lang="en-US" sz="2800" dirty="0" smtClean="0"/>
              <a:t>They </a:t>
            </a:r>
            <a:r>
              <a:rPr lang="en-US" sz="2800" dirty="0" smtClean="0"/>
              <a:t>can bind with E or ES complex. </a:t>
            </a:r>
          </a:p>
          <a:p>
            <a:pPr algn="just">
              <a:lnSpc>
                <a:spcPct val="150000"/>
              </a:lnSpc>
            </a:pPr>
            <a:r>
              <a:rPr lang="en-US" sz="2800" dirty="0" smtClean="0"/>
              <a:t>Have </a:t>
            </a:r>
            <a:r>
              <a:rPr lang="en-US" sz="2800" dirty="0"/>
              <a:t>the same </a:t>
            </a:r>
            <a:r>
              <a:rPr lang="en-US" sz="2800" dirty="0" smtClean="0"/>
              <a:t>Km (</a:t>
            </a:r>
            <a:r>
              <a:rPr lang="en-US" sz="2800" dirty="0"/>
              <a:t>with I OR without I</a:t>
            </a:r>
            <a:r>
              <a:rPr lang="en-US" sz="2800" dirty="0" smtClean="0"/>
              <a:t>)</a:t>
            </a:r>
          </a:p>
          <a:p>
            <a:pPr algn="just">
              <a:lnSpc>
                <a:spcPct val="140000"/>
              </a:lnSpc>
            </a:pPr>
            <a:r>
              <a:rPr lang="en-US" sz="2800" dirty="0" smtClean="0"/>
              <a:t>low </a:t>
            </a:r>
            <a:r>
              <a:rPr lang="en-US" sz="2800" dirty="0"/>
              <a:t>Vmax (with I) </a:t>
            </a:r>
            <a:endParaRPr lang="en-US" sz="2800" dirty="0" smtClean="0"/>
          </a:p>
          <a:p>
            <a:pPr algn="just">
              <a:lnSpc>
                <a:spcPct val="140000"/>
              </a:lnSpc>
            </a:pPr>
            <a:r>
              <a:rPr lang="en-US" sz="2800" dirty="0"/>
              <a:t>A noncompetitive inhibitor is one that binds reversibly to the enzyme, but not at the active site itself, so that the substrate can still bind at the active site, but there’s no catalyzed transformation. </a:t>
            </a:r>
            <a:endParaRPr lang="en-US" sz="2800" dirty="0" smtClean="0"/>
          </a:p>
          <a:p>
            <a:pPr algn="just">
              <a:lnSpc>
                <a:spcPct val="140000"/>
              </a:lnSpc>
            </a:pPr>
            <a:r>
              <a:rPr lang="en-US" sz="2800" dirty="0" smtClean="0"/>
              <a:t>This </a:t>
            </a:r>
            <a:r>
              <a:rPr lang="en-US" sz="2800" dirty="0"/>
              <a:t>type of inhibition cannot be overcome by a large amount of substrate, thus noncompetitive inhibition. </a:t>
            </a:r>
            <a:endParaRPr lang="en-US" sz="2800" dirty="0" smtClean="0"/>
          </a:p>
          <a:p>
            <a:pPr algn="just">
              <a:lnSpc>
                <a:spcPct val="140000"/>
              </a:lnSpc>
            </a:pPr>
            <a:r>
              <a:rPr lang="en-US" sz="2800" dirty="0" smtClean="0"/>
              <a:t>Km will not change with the inhibitor and the Vmax will increase</a:t>
            </a:r>
            <a:endParaRPr lang="en-US" sz="2800" dirty="0"/>
          </a:p>
          <a:p>
            <a:pPr marL="457200" indent="0">
              <a:buNone/>
            </a:pPr>
            <a:endParaRPr lang="en-US" sz="2400" dirty="0"/>
          </a:p>
        </p:txBody>
      </p:sp>
      <p:pic>
        <p:nvPicPr>
          <p:cNvPr id="4" name="Picture 3" descr="Screen Shot 2015-11-23 at 5.47.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7528" y="2627291"/>
            <a:ext cx="4331816" cy="2536380"/>
          </a:xfrm>
          <a:prstGeom prst="rect">
            <a:avLst/>
          </a:prstGeom>
          <a:ln>
            <a:solidFill>
              <a:srgbClr val="4590B8"/>
            </a:solidFill>
          </a:ln>
        </p:spPr>
      </p:pic>
    </p:spTree>
    <p:extLst>
      <p:ext uri="{BB962C8B-B14F-4D97-AF65-F5344CB8AC3E}">
        <p14:creationId xmlns:p14="http://schemas.microsoft.com/office/powerpoint/2010/main" val="4097139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NONCompetitive</a:t>
            </a:r>
            <a:r>
              <a:rPr lang="en-US" dirty="0"/>
              <a:t> inhibitors</a:t>
            </a:r>
          </a:p>
        </p:txBody>
      </p:sp>
      <p:sp>
        <p:nvSpPr>
          <p:cNvPr id="3" name="Text Placeholder 2"/>
          <p:cNvSpPr>
            <a:spLocks noGrp="1"/>
          </p:cNvSpPr>
          <p:nvPr>
            <p:ph type="body" idx="1"/>
          </p:nvPr>
        </p:nvSpPr>
        <p:spPr/>
        <p:txBody>
          <a:bodyPr/>
          <a:lstStyle/>
          <a:p>
            <a:r>
              <a:rPr lang="en-US" sz="2000" dirty="0" err="1"/>
              <a:t>Michaelis-Menten</a:t>
            </a:r>
            <a:endParaRPr lang="en-US" dirty="0"/>
          </a:p>
        </p:txBody>
      </p:sp>
      <p:sp>
        <p:nvSpPr>
          <p:cNvPr id="5" name="Text Placeholder 4"/>
          <p:cNvSpPr>
            <a:spLocks noGrp="1"/>
          </p:cNvSpPr>
          <p:nvPr>
            <p:ph type="body" sz="quarter" idx="3"/>
          </p:nvPr>
        </p:nvSpPr>
        <p:spPr/>
        <p:txBody>
          <a:bodyPr/>
          <a:lstStyle/>
          <a:p>
            <a:r>
              <a:rPr lang="en-US" sz="2000" dirty="0" err="1"/>
              <a:t>Lineweaver</a:t>
            </a:r>
            <a:r>
              <a:rPr lang="en-US" sz="2000" dirty="0"/>
              <a:t>-Burke</a:t>
            </a:r>
            <a:endParaRPr lang="en-US" dirty="0"/>
          </a:p>
        </p:txBody>
      </p:sp>
      <p:pic>
        <p:nvPicPr>
          <p:cNvPr id="7" name="Content Placeholder 6" descr="Image20.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7219" y="3064458"/>
            <a:ext cx="4889028" cy="3349789"/>
          </a:xfrm>
          <a:prstGeom prst="rect">
            <a:avLst/>
          </a:prstGeom>
          <a:ln>
            <a:solidFill>
              <a:srgbClr val="4590B8"/>
            </a:solidFill>
          </a:ln>
        </p:spPr>
      </p:pic>
      <p:pic>
        <p:nvPicPr>
          <p:cNvPr id="8" name="Content Placeholder 7" descr="475px-Noncompetitive.jpg"/>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523735" y="3069431"/>
            <a:ext cx="4769853" cy="3344816"/>
          </a:xfrm>
          <a:prstGeom prst="rect">
            <a:avLst/>
          </a:prstGeom>
          <a:ln>
            <a:solidFill>
              <a:srgbClr val="4590B8"/>
            </a:solidFill>
          </a:ln>
        </p:spPr>
      </p:pic>
    </p:spTree>
    <p:extLst>
      <p:ext uri="{BB962C8B-B14F-4D97-AF65-F5344CB8AC3E}">
        <p14:creationId xmlns:p14="http://schemas.microsoft.com/office/powerpoint/2010/main" val="193029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14" y="311981"/>
            <a:ext cx="7603148" cy="6083619"/>
          </a:xfrm>
        </p:spPr>
        <p:txBody>
          <a:bodyPr>
            <a:normAutofit/>
          </a:bodyPr>
          <a:lstStyle/>
          <a:p>
            <a:pPr algn="just">
              <a:lnSpc>
                <a:spcPct val="140000"/>
              </a:lnSpc>
            </a:pPr>
            <a:r>
              <a:rPr lang="en-US" sz="3200" dirty="0">
                <a:cs typeface="Times New Roman" charset="0"/>
              </a:rPr>
              <a:t>T</a:t>
            </a:r>
            <a:r>
              <a:rPr lang="en-US" sz="3200" dirty="0" smtClean="0">
                <a:cs typeface="Times New Roman" charset="0"/>
              </a:rPr>
              <a:t>he </a:t>
            </a:r>
            <a:r>
              <a:rPr lang="en-US" sz="3200" dirty="0">
                <a:cs typeface="Times New Roman" charset="0"/>
              </a:rPr>
              <a:t>inhibitor binds only to the substrate-enzyme </a:t>
            </a:r>
            <a:r>
              <a:rPr lang="en-US" sz="3200" dirty="0" smtClean="0">
                <a:cs typeface="Times New Roman" charset="0"/>
              </a:rPr>
              <a:t>complex</a:t>
            </a:r>
          </a:p>
          <a:p>
            <a:pPr algn="just">
              <a:lnSpc>
                <a:spcPct val="140000"/>
              </a:lnSpc>
            </a:pPr>
            <a:r>
              <a:rPr lang="en-US" sz="3200" dirty="0" smtClean="0">
                <a:cs typeface="Times New Roman" charset="0"/>
              </a:rPr>
              <a:t>Both </a:t>
            </a:r>
            <a:r>
              <a:rPr lang="en-US" sz="3200" dirty="0" err="1" smtClean="0">
                <a:cs typeface="Times New Roman" charset="0"/>
              </a:rPr>
              <a:t>Vmax</a:t>
            </a:r>
            <a:r>
              <a:rPr lang="en-US" sz="3200" dirty="0" smtClean="0">
                <a:cs typeface="Times New Roman" charset="0"/>
              </a:rPr>
              <a:t> and Km are low (with I)</a:t>
            </a:r>
            <a:endParaRPr lang="en-US" sz="2800" dirty="0" smtClean="0"/>
          </a:p>
        </p:txBody>
      </p:sp>
      <p:sp>
        <p:nvSpPr>
          <p:cNvPr id="6" name="Title 6"/>
          <p:cNvSpPr txBox="1">
            <a:spLocks/>
          </p:cNvSpPr>
          <p:nvPr/>
        </p:nvSpPr>
        <p:spPr>
          <a:xfrm>
            <a:off x="581193" y="729658"/>
            <a:ext cx="11029616" cy="9883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err="1" smtClean="0"/>
              <a:t>UnCompetitive</a:t>
            </a:r>
            <a:r>
              <a:rPr lang="en-US" sz="3600" dirty="0" smtClean="0"/>
              <a:t> inhibitors</a:t>
            </a:r>
            <a:endParaRPr lang="en-US" sz="3600" dirty="0"/>
          </a:p>
        </p:txBody>
      </p:sp>
      <p:pic>
        <p:nvPicPr>
          <p:cNvPr id="12" name="Picture 11" descr="me44be66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9939" y="3173506"/>
            <a:ext cx="4794662" cy="2420470"/>
          </a:xfrm>
          <a:prstGeom prst="rect">
            <a:avLst/>
          </a:prstGeom>
          <a:ln>
            <a:solidFill>
              <a:srgbClr val="4590B8"/>
            </a:solidFill>
          </a:ln>
        </p:spPr>
      </p:pic>
    </p:spTree>
    <p:extLst>
      <p:ext uri="{BB962C8B-B14F-4D97-AF65-F5344CB8AC3E}">
        <p14:creationId xmlns:p14="http://schemas.microsoft.com/office/powerpoint/2010/main" val="1643299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UnCompetitive</a:t>
            </a:r>
            <a:r>
              <a:rPr lang="en-US" dirty="0" smtClean="0"/>
              <a:t> </a:t>
            </a:r>
            <a:r>
              <a:rPr lang="en-US" dirty="0"/>
              <a:t>inhibitors</a:t>
            </a:r>
          </a:p>
        </p:txBody>
      </p:sp>
      <p:sp>
        <p:nvSpPr>
          <p:cNvPr id="3" name="Text Placeholder 2"/>
          <p:cNvSpPr>
            <a:spLocks noGrp="1"/>
          </p:cNvSpPr>
          <p:nvPr>
            <p:ph type="body" idx="1"/>
          </p:nvPr>
        </p:nvSpPr>
        <p:spPr/>
        <p:txBody>
          <a:bodyPr/>
          <a:lstStyle/>
          <a:p>
            <a:r>
              <a:rPr lang="en-US" sz="2000" dirty="0" err="1"/>
              <a:t>Michaelis-Menten</a:t>
            </a:r>
            <a:endParaRPr lang="en-US" dirty="0"/>
          </a:p>
        </p:txBody>
      </p:sp>
      <p:sp>
        <p:nvSpPr>
          <p:cNvPr id="5" name="Text Placeholder 4"/>
          <p:cNvSpPr>
            <a:spLocks noGrp="1"/>
          </p:cNvSpPr>
          <p:nvPr>
            <p:ph type="body" sz="quarter" idx="3"/>
          </p:nvPr>
        </p:nvSpPr>
        <p:spPr/>
        <p:txBody>
          <a:bodyPr/>
          <a:lstStyle/>
          <a:p>
            <a:r>
              <a:rPr lang="en-US" sz="2000" dirty="0" err="1"/>
              <a:t>Lineweaver</a:t>
            </a:r>
            <a:r>
              <a:rPr lang="en-US" sz="2000" dirty="0"/>
              <a:t>-Burke</a:t>
            </a:r>
            <a:endParaRPr lang="en-US" dirty="0"/>
          </a:p>
        </p:txBody>
      </p:sp>
      <p:pic>
        <p:nvPicPr>
          <p:cNvPr id="10" name="Content Placeholder 9" descr="download 2.pn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887219" y="3083937"/>
            <a:ext cx="4314225" cy="3236181"/>
          </a:xfrm>
          <a:prstGeom prst="rect">
            <a:avLst/>
          </a:prstGeom>
          <a:ln>
            <a:solidFill>
              <a:srgbClr val="4590B8"/>
            </a:solidFill>
          </a:ln>
        </p:spPr>
      </p:pic>
      <p:pic>
        <p:nvPicPr>
          <p:cNvPr id="11" name="Content Placeholder 10" descr="images 2.jpeg"/>
          <p:cNvPicPr>
            <a:picLocks noGrp="1" noChangeAspect="1"/>
          </p:cNvPicPr>
          <p:nvPr>
            <p:ph sz="quarter" idx="4"/>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tretch>
            <a:fillRect/>
          </a:stretch>
        </p:blipFill>
        <p:spPr>
          <a:xfrm>
            <a:off x="6523734" y="3083936"/>
            <a:ext cx="4623877" cy="3202463"/>
          </a:xfrm>
          <a:prstGeom prst="rect">
            <a:avLst/>
          </a:prstGeom>
          <a:ln>
            <a:solidFill>
              <a:srgbClr val="4590B8"/>
            </a:solidFill>
          </a:ln>
        </p:spPr>
      </p:pic>
    </p:spTree>
    <p:extLst>
      <p:ext uri="{BB962C8B-B14F-4D97-AF65-F5344CB8AC3E}">
        <p14:creationId xmlns:p14="http://schemas.microsoft.com/office/powerpoint/2010/main" val="3042608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Method</a:t>
            </a:r>
            <a:endParaRPr lang="en-US" sz="4400" b="1" dirty="0"/>
          </a:p>
        </p:txBody>
      </p:sp>
      <p:sp>
        <p:nvSpPr>
          <p:cNvPr id="3" name="Content Placeholder 2"/>
          <p:cNvSpPr>
            <a:spLocks noGrp="1"/>
          </p:cNvSpPr>
          <p:nvPr>
            <p:ph idx="1"/>
          </p:nvPr>
        </p:nvSpPr>
        <p:spPr>
          <a:xfrm>
            <a:off x="425242" y="1671324"/>
            <a:ext cx="11337894" cy="5186676"/>
          </a:xfrm>
        </p:spPr>
        <p:txBody>
          <a:bodyPr>
            <a:normAutofit fontScale="85000" lnSpcReduction="10000"/>
          </a:bodyPr>
          <a:lstStyle/>
          <a:p>
            <a:pPr algn="just">
              <a:lnSpc>
                <a:spcPct val="150000"/>
              </a:lnSpc>
            </a:pPr>
            <a:r>
              <a:rPr lang="en-US" sz="2800" b="1" dirty="0">
                <a:solidFill>
                  <a:schemeClr val="accent1">
                    <a:lumMod val="60000"/>
                    <a:lumOff val="40000"/>
                  </a:schemeClr>
                </a:solidFill>
              </a:rPr>
              <a:t>Inorganic phosphate (Pi)  and sodium fluoride</a:t>
            </a:r>
            <a:r>
              <a:rPr lang="en-US" sz="2800" dirty="0">
                <a:solidFill>
                  <a:schemeClr val="accent1">
                    <a:lumMod val="60000"/>
                    <a:lumOff val="40000"/>
                  </a:schemeClr>
                </a:solidFill>
              </a:rPr>
              <a:t> </a:t>
            </a:r>
            <a:r>
              <a:rPr lang="en-US" sz="2800" dirty="0"/>
              <a:t>are inhibitors of acid phosphatase and it is your task to determine whether they are competitive, noncompetitive, or uncompetitive inhibitor. </a:t>
            </a:r>
          </a:p>
          <a:p>
            <a:pPr algn="just">
              <a:lnSpc>
                <a:spcPct val="150000"/>
              </a:lnSpc>
            </a:pPr>
            <a:r>
              <a:rPr lang="en-US" sz="2800" dirty="0" smtClean="0"/>
              <a:t>The </a:t>
            </a:r>
            <a:r>
              <a:rPr lang="en-US" sz="2800" dirty="0"/>
              <a:t>setup is basically the same as in the experiment </a:t>
            </a:r>
            <a:r>
              <a:rPr lang="en-US" sz="2800" dirty="0" smtClean="0"/>
              <a:t>for </a:t>
            </a:r>
            <a:r>
              <a:rPr lang="en-US" sz="2800" dirty="0"/>
              <a:t>the effect of substrate concentration on reaction velocity, except that a constant amount of inhibitor is added</a:t>
            </a:r>
            <a:r>
              <a:rPr lang="en-US" sz="2800" dirty="0" smtClean="0"/>
              <a:t>.</a:t>
            </a:r>
          </a:p>
          <a:p>
            <a:pPr algn="just">
              <a:lnSpc>
                <a:spcPct val="150000"/>
              </a:lnSpc>
            </a:pPr>
            <a:r>
              <a:rPr lang="en-US" sz="2800" dirty="0"/>
              <a:t>The kinetics for the uninhibited reactions must be compared with those of reactions run in the presence of the inhibitor</a:t>
            </a:r>
            <a:r>
              <a:rPr lang="en-US" sz="2800" dirty="0" smtClean="0"/>
              <a:t>.</a:t>
            </a:r>
          </a:p>
          <a:p>
            <a:pPr algn="just">
              <a:lnSpc>
                <a:spcPct val="150000"/>
              </a:lnSpc>
            </a:pPr>
            <a:r>
              <a:rPr lang="en-US" sz="2800" dirty="0"/>
              <a:t>Determinations of </a:t>
            </a:r>
            <a:r>
              <a:rPr lang="en-US" sz="2800" dirty="0" err="1"/>
              <a:t>V</a:t>
            </a:r>
            <a:r>
              <a:rPr lang="en-US" sz="2800" baseline="-25000" dirty="0" err="1"/>
              <a:t>max</a:t>
            </a:r>
            <a:r>
              <a:rPr lang="en-US" sz="2800" dirty="0"/>
              <a:t> and K</a:t>
            </a:r>
            <a:r>
              <a:rPr lang="en-US" sz="2800" baseline="-25000" dirty="0"/>
              <a:t>m</a:t>
            </a:r>
            <a:r>
              <a:rPr lang="en-US" sz="2800" dirty="0"/>
              <a:t> will  help you to determine the specific mode of </a:t>
            </a:r>
            <a:r>
              <a:rPr lang="en-US" sz="2800" dirty="0" smtClean="0"/>
              <a:t>inhibition</a:t>
            </a:r>
            <a:endParaRPr lang="x-none" sz="2800" dirty="0"/>
          </a:p>
        </p:txBody>
      </p:sp>
    </p:spTree>
    <p:extLst>
      <p:ext uri="{BB962C8B-B14F-4D97-AF65-F5344CB8AC3E}">
        <p14:creationId xmlns:p14="http://schemas.microsoft.com/office/powerpoint/2010/main" val="2070887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591" y="3875081"/>
            <a:ext cx="11374911" cy="3402106"/>
          </a:xfrm>
        </p:spPr>
        <p:txBody>
          <a:bodyPr>
            <a:noAutofit/>
          </a:bodyPr>
          <a:lstStyle/>
          <a:p>
            <a:pPr>
              <a:lnSpc>
                <a:spcPct val="150000"/>
              </a:lnSpc>
            </a:pPr>
            <a:endParaRPr lang="en-US" sz="2400" dirty="0" smtClean="0">
              <a:latin typeface="+mj-lt"/>
            </a:endParaRPr>
          </a:p>
          <a:p>
            <a:pPr marL="0" indent="0">
              <a:lnSpc>
                <a:spcPct val="150000"/>
              </a:lnSpc>
              <a:buNone/>
            </a:pPr>
            <a:endParaRPr lang="en-US" sz="2000" dirty="0" smtClean="0">
              <a:latin typeface="+mj-lt"/>
            </a:endParaRPr>
          </a:p>
          <a:p>
            <a:pPr>
              <a:lnSpc>
                <a:spcPct val="150000"/>
              </a:lnSpc>
            </a:pPr>
            <a:r>
              <a:rPr lang="en-US" sz="2400" dirty="0">
                <a:latin typeface="+mj-lt"/>
              </a:rPr>
              <a:t>Place the </a:t>
            </a:r>
            <a:r>
              <a:rPr lang="en-US" sz="2400" dirty="0" smtClean="0">
                <a:latin typeface="+mj-lt"/>
              </a:rPr>
              <a:t>tubes </a:t>
            </a:r>
            <a:r>
              <a:rPr lang="en-US" sz="2400" dirty="0">
                <a:latin typeface="+mj-lt"/>
              </a:rPr>
              <a:t>in a test tube rack situated in 37</a:t>
            </a:r>
            <a:r>
              <a:rPr lang="en-US" sz="2400" baseline="30000" dirty="0">
                <a:latin typeface="+mj-lt"/>
              </a:rPr>
              <a:t>o</a:t>
            </a:r>
            <a:r>
              <a:rPr lang="en-US" sz="2400" dirty="0">
                <a:latin typeface="+mj-lt"/>
              </a:rPr>
              <a:t>C water bath and let stand for 5 </a:t>
            </a:r>
            <a:r>
              <a:rPr lang="en-US" sz="2400" dirty="0" smtClean="0">
                <a:latin typeface="+mj-lt"/>
              </a:rPr>
              <a:t>min. </a:t>
            </a:r>
            <a:endParaRPr lang="en-US" sz="2400" dirty="0">
              <a:latin typeface="+mj-lt"/>
            </a:endParaRPr>
          </a:p>
        </p:txBody>
      </p:sp>
      <p:sp>
        <p:nvSpPr>
          <p:cNvPr id="4" name="Title 1"/>
          <p:cNvSpPr>
            <a:spLocks noGrp="1"/>
          </p:cNvSpPr>
          <p:nvPr>
            <p:ph type="title"/>
          </p:nvPr>
        </p:nvSpPr>
        <p:spPr>
          <a:xfrm>
            <a:off x="581192" y="702156"/>
            <a:ext cx="11029616" cy="1013800"/>
          </a:xfrm>
        </p:spPr>
        <p:txBody>
          <a:bodyPr>
            <a:normAutofit/>
          </a:bodyPr>
          <a:lstStyle/>
          <a:p>
            <a:pPr lvl="0" algn="ctr" defTabSz="914400">
              <a:spcBef>
                <a:spcPts val="0"/>
              </a:spcBef>
              <a:tabLst>
                <a:tab pos="457200" algn="l"/>
              </a:tabLst>
            </a:pPr>
            <a:r>
              <a:rPr lang="en-US" sz="5400" b="1" cap="none" dirty="0" smtClean="0">
                <a:ea typeface="+mn-ea"/>
                <a:cs typeface="Times New Roman" charset="0"/>
              </a:rPr>
              <a:t>Method </a:t>
            </a:r>
            <a:endParaRPr lang="en-US" sz="5400" b="1" cap="none" dirty="0">
              <a:ea typeface="+mn-ea"/>
              <a:cs typeface="+mn-cs"/>
            </a:endParaRPr>
          </a:p>
        </p:txBody>
      </p:sp>
      <p:pic>
        <p:nvPicPr>
          <p:cNvPr id="7" name="Picture 6" descr="Screen Shot 2015-11-23 at 6.51.59 PM.png"/>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b="18515"/>
          <a:stretch/>
        </p:blipFill>
        <p:spPr>
          <a:xfrm>
            <a:off x="0" y="2280370"/>
            <a:ext cx="5741339" cy="3565077"/>
          </a:xfrm>
          <a:prstGeom prst="rect">
            <a:avLst/>
          </a:prstGeom>
          <a:ln>
            <a:solidFill>
              <a:srgbClr val="4590B8"/>
            </a:solidFill>
          </a:ln>
        </p:spPr>
      </p:pic>
      <p:pic>
        <p:nvPicPr>
          <p:cNvPr id="8" name="Picture 7" descr="Screen Shot 2015-11-23 at 6.54.59 PM.png"/>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6591454" y="2303590"/>
            <a:ext cx="5600546" cy="3519963"/>
          </a:xfrm>
          <a:prstGeom prst="rect">
            <a:avLst/>
          </a:prstGeom>
          <a:ln>
            <a:solidFill>
              <a:srgbClr val="4590B8"/>
            </a:solidFill>
          </a:ln>
        </p:spPr>
      </p:pic>
      <p:sp>
        <p:nvSpPr>
          <p:cNvPr id="9" name="TextBox 8"/>
          <p:cNvSpPr txBox="1"/>
          <p:nvPr/>
        </p:nvSpPr>
        <p:spPr>
          <a:xfrm>
            <a:off x="1554795" y="1729552"/>
            <a:ext cx="1948968" cy="523220"/>
          </a:xfrm>
          <a:prstGeom prst="rect">
            <a:avLst/>
          </a:prstGeom>
          <a:noFill/>
        </p:spPr>
        <p:txBody>
          <a:bodyPr wrap="square" rtlCol="0">
            <a:spAutoFit/>
          </a:bodyPr>
          <a:lstStyle/>
          <a:p>
            <a:r>
              <a:rPr lang="en-US" sz="2800" b="1" dirty="0" smtClean="0">
                <a:effectLst>
                  <a:glow rad="101600">
                    <a:schemeClr val="accent2">
                      <a:satMod val="175000"/>
                      <a:alpha val="40000"/>
                    </a:schemeClr>
                  </a:glow>
                </a:effectLst>
              </a:rPr>
              <a:t>Without I</a:t>
            </a:r>
            <a:endParaRPr lang="en-US" sz="2800" b="1" dirty="0">
              <a:effectLst>
                <a:glow rad="101600">
                  <a:schemeClr val="accent2">
                    <a:satMod val="175000"/>
                    <a:alpha val="40000"/>
                  </a:schemeClr>
                </a:glow>
              </a:effectLst>
            </a:endParaRPr>
          </a:p>
        </p:txBody>
      </p:sp>
      <p:sp>
        <p:nvSpPr>
          <p:cNvPr id="10" name="TextBox 9"/>
          <p:cNvSpPr txBox="1"/>
          <p:nvPr/>
        </p:nvSpPr>
        <p:spPr>
          <a:xfrm>
            <a:off x="8495736" y="1750594"/>
            <a:ext cx="1948968" cy="523220"/>
          </a:xfrm>
          <a:prstGeom prst="rect">
            <a:avLst/>
          </a:prstGeom>
          <a:noFill/>
        </p:spPr>
        <p:txBody>
          <a:bodyPr wrap="square" rtlCol="0">
            <a:spAutoFit/>
          </a:bodyPr>
          <a:lstStyle/>
          <a:p>
            <a:r>
              <a:rPr lang="en-US" sz="2800" b="1" dirty="0" smtClean="0">
                <a:effectLst>
                  <a:glow rad="101600">
                    <a:schemeClr val="accent2">
                      <a:satMod val="175000"/>
                      <a:alpha val="40000"/>
                    </a:schemeClr>
                  </a:glow>
                </a:effectLst>
              </a:rPr>
              <a:t>With I</a:t>
            </a:r>
            <a:endParaRPr lang="en-US" sz="2800" b="1" dirty="0">
              <a:effectLst>
                <a:glow rad="101600">
                  <a:schemeClr val="accent2">
                    <a:satMod val="175000"/>
                    <a:alpha val="40000"/>
                  </a:schemeClr>
                </a:glow>
              </a:effectLst>
            </a:endParaRPr>
          </a:p>
        </p:txBody>
      </p:sp>
    </p:spTree>
    <p:extLst>
      <p:ext uri="{BB962C8B-B14F-4D97-AF65-F5344CB8AC3E}">
        <p14:creationId xmlns:p14="http://schemas.microsoft.com/office/powerpoint/2010/main" val="4116270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مستطيل 1"/>
          <p:cNvSpPr>
            <a:spLocks noChangeArrowheads="1"/>
          </p:cNvSpPr>
          <p:nvPr/>
        </p:nvSpPr>
        <p:spPr bwMode="auto">
          <a:xfrm>
            <a:off x="33867" y="152400"/>
            <a:ext cx="11988800" cy="698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342900" indent="-342900" algn="l" rtl="0" eaLnBrk="0" hangingPunct="0">
              <a:lnSpc>
                <a:spcPct val="130000"/>
              </a:lnSpc>
              <a:buFont typeface="Arial"/>
              <a:buChar char="•"/>
              <a:tabLst>
                <a:tab pos="457200" algn="l"/>
              </a:tabLst>
            </a:pPr>
            <a:endParaRPr lang="en-US" sz="2200" dirty="0" smtClean="0">
              <a:latin typeface="+mj-lt"/>
              <a:cs typeface="Times New Roman" charset="0"/>
            </a:endParaRPr>
          </a:p>
          <a:p>
            <a:pPr marL="342900" indent="-342900" algn="l" rtl="0" eaLnBrk="0" hangingPunct="0">
              <a:lnSpc>
                <a:spcPct val="130000"/>
              </a:lnSpc>
              <a:buFont typeface="Arial"/>
              <a:buChar char="•"/>
              <a:tabLst>
                <a:tab pos="457200" algn="l"/>
              </a:tabLst>
            </a:pPr>
            <a:r>
              <a:rPr lang="en-US" sz="2200" dirty="0" smtClean="0">
                <a:latin typeface="+mj-lt"/>
                <a:cs typeface="Times New Roman" charset="0"/>
              </a:rPr>
              <a:t>Start the reaction </a:t>
            </a:r>
            <a:r>
              <a:rPr lang="en-US" sz="2200" dirty="0">
                <a:latin typeface="+mj-lt"/>
                <a:cs typeface="Times New Roman" charset="0"/>
              </a:rPr>
              <a:t>by adding </a:t>
            </a:r>
            <a:r>
              <a:rPr lang="en-US" sz="2200" dirty="0" smtClean="0">
                <a:latin typeface="+mj-lt"/>
                <a:cs typeface="Times New Roman" charset="0"/>
              </a:rPr>
              <a:t>0.5 ml enzyme and stop it by adding </a:t>
            </a:r>
            <a:r>
              <a:rPr lang="en-US" sz="2200" dirty="0" smtClean="0">
                <a:solidFill>
                  <a:prstClr val="black"/>
                </a:solidFill>
                <a:latin typeface="+mj-lt"/>
                <a:cs typeface="Times New Roman" charset="0"/>
              </a:rPr>
              <a:t>0.5 </a:t>
            </a:r>
            <a:r>
              <a:rPr lang="en-US" sz="2200" dirty="0">
                <a:solidFill>
                  <a:prstClr val="black"/>
                </a:solidFill>
                <a:latin typeface="+mj-lt"/>
                <a:cs typeface="Times New Roman" charset="0"/>
              </a:rPr>
              <a:t>ml KOH</a:t>
            </a:r>
            <a:r>
              <a:rPr lang="en-US" sz="2200" dirty="0" smtClean="0">
                <a:latin typeface="+mj-lt"/>
                <a:cs typeface="Times New Roman" charset="0"/>
              </a:rPr>
              <a:t>  as </a:t>
            </a:r>
            <a:r>
              <a:rPr lang="en-US" sz="2200" dirty="0">
                <a:latin typeface="+mj-lt"/>
                <a:cs typeface="Times New Roman" charset="0"/>
              </a:rPr>
              <a:t>in the following table</a:t>
            </a:r>
            <a:r>
              <a:rPr lang="en-US" sz="2200" dirty="0" smtClean="0">
                <a:latin typeface="+mj-lt"/>
                <a:cs typeface="Times New Roman" charset="0"/>
              </a:rPr>
              <a:t>:</a:t>
            </a:r>
          </a:p>
          <a:p>
            <a:pPr marL="342900" indent="-342900" algn="l" rtl="0" eaLnBrk="0" hangingPunct="0">
              <a:lnSpc>
                <a:spcPct val="130000"/>
              </a:lnSpc>
              <a:buFont typeface="Arial"/>
              <a:buChar char="•"/>
              <a:tabLst>
                <a:tab pos="457200" algn="l"/>
              </a:tabLst>
            </a:pPr>
            <a:endParaRPr lang="en-US" sz="2200" dirty="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smtClean="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smtClean="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smtClean="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smtClean="0">
              <a:solidFill>
                <a:srgbClr val="FF0000"/>
              </a:solidFill>
              <a:latin typeface="+mj-lt"/>
              <a:cs typeface="Times New Roman" charset="0"/>
            </a:endParaRPr>
          </a:p>
          <a:p>
            <a:pPr algn="l" rtl="0" eaLnBrk="0" hangingPunct="0">
              <a:lnSpc>
                <a:spcPct val="130000"/>
              </a:lnSpc>
              <a:tabLst>
                <a:tab pos="457200" algn="l"/>
              </a:tabLst>
            </a:pPr>
            <a:endParaRPr lang="en-US" sz="2200" dirty="0" smtClean="0">
              <a:solidFill>
                <a:srgbClr val="FF0000"/>
              </a:solidFill>
              <a:latin typeface="+mj-lt"/>
              <a:cs typeface="Times New Roman" charset="0"/>
            </a:endParaRPr>
          </a:p>
          <a:p>
            <a:pPr marL="342900" indent="-342900" algn="l" rtl="0" eaLnBrk="0" hangingPunct="0">
              <a:lnSpc>
                <a:spcPct val="130000"/>
              </a:lnSpc>
              <a:buFont typeface="Arial"/>
              <a:buChar char="•"/>
              <a:tabLst>
                <a:tab pos="457200" algn="l"/>
              </a:tabLst>
            </a:pPr>
            <a:endParaRPr lang="en-US" sz="2200" dirty="0">
              <a:solidFill>
                <a:srgbClr val="FF0000"/>
              </a:solidFill>
              <a:latin typeface="+mj-lt"/>
              <a:cs typeface="Times New Roman" charset="0"/>
            </a:endParaRPr>
          </a:p>
          <a:p>
            <a:pPr marL="342900" indent="-342900">
              <a:buFont typeface="Arial"/>
              <a:buChar char="•"/>
            </a:pPr>
            <a:r>
              <a:rPr lang="en-US" sz="2000" dirty="0"/>
              <a:t>Determine the absorbance at 405 nm for each sample, using the first tube (0 </a:t>
            </a:r>
            <a:r>
              <a:rPr lang="en-US" sz="2000" dirty="0" err="1" smtClean="0"/>
              <a:t>mM</a:t>
            </a:r>
            <a:r>
              <a:rPr lang="en-US" sz="2000" dirty="0" smtClean="0"/>
              <a:t> of S) </a:t>
            </a:r>
            <a:r>
              <a:rPr lang="en-US" sz="2000" dirty="0"/>
              <a:t>as the blank. </a:t>
            </a:r>
          </a:p>
          <a:p>
            <a:pPr algn="l" rtl="0" eaLnBrk="0" hangingPunct="0">
              <a:lnSpc>
                <a:spcPct val="130000"/>
              </a:lnSpc>
              <a:tabLst>
                <a:tab pos="457200" algn="l"/>
              </a:tabLst>
            </a:pPr>
            <a:endParaRPr lang="en-US" sz="2000" dirty="0" smtClean="0">
              <a:latin typeface="+mj-lt"/>
            </a:endParaRPr>
          </a:p>
          <a:p>
            <a:pPr algn="l" rtl="0" eaLnBrk="0" hangingPunct="0">
              <a:lnSpc>
                <a:spcPct val="130000"/>
              </a:lnSpc>
              <a:tabLst>
                <a:tab pos="457200" algn="l"/>
              </a:tabLst>
            </a:pPr>
            <a:r>
              <a:rPr lang="en-US" sz="2400" dirty="0" smtClean="0">
                <a:latin typeface="+mj-lt"/>
                <a:cs typeface="Times New Roman" charset="0"/>
              </a:rPr>
              <a:t> </a:t>
            </a:r>
            <a:endParaRPr lang="en-US" sz="2400" dirty="0">
              <a:latin typeface="+mj-lt"/>
            </a:endParaRPr>
          </a:p>
        </p:txBody>
      </p:sp>
      <p:graphicFrame>
        <p:nvGraphicFramePr>
          <p:cNvPr id="3" name="جدول 2"/>
          <p:cNvGraphicFramePr>
            <a:graphicFrameLocks noGrp="1"/>
          </p:cNvGraphicFramePr>
          <p:nvPr>
            <p:extLst>
              <p:ext uri="{D42A27DB-BD31-4B8C-83A1-F6EECF244321}">
                <p14:modId xmlns:p14="http://schemas.microsoft.com/office/powerpoint/2010/main" val="3533579176"/>
              </p:ext>
            </p:extLst>
          </p:nvPr>
        </p:nvGraphicFramePr>
        <p:xfrm>
          <a:off x="1366389" y="1751352"/>
          <a:ext cx="8090358" cy="3486215"/>
        </p:xfrm>
        <a:graphic>
          <a:graphicData uri="http://schemas.openxmlformats.org/drawingml/2006/table">
            <a:tbl>
              <a:tblPr>
                <a:tableStyleId>{5DA37D80-6434-44D0-A028-1B22A696006F}</a:tableStyleId>
              </a:tblPr>
              <a:tblGrid>
                <a:gridCol w="1753435"/>
                <a:gridCol w="3287691"/>
                <a:gridCol w="3049232"/>
              </a:tblGrid>
              <a:tr h="560135">
                <a:tc>
                  <a:txBody>
                    <a:bodyPr/>
                    <a:lstStyle/>
                    <a:p>
                      <a:pPr marL="0" marR="0" algn="ctr" rtl="0">
                        <a:spcBef>
                          <a:spcPts val="0"/>
                        </a:spcBef>
                        <a:spcAft>
                          <a:spcPts val="0"/>
                        </a:spcAft>
                      </a:pPr>
                      <a:r>
                        <a:rPr lang="en-US" sz="2000" dirty="0" smtClean="0"/>
                        <a:t>Tube</a:t>
                      </a:r>
                      <a:endParaRPr lang="en-US" sz="2000" b="1" dirty="0">
                        <a:solidFill>
                          <a:schemeClr val="tx1"/>
                        </a:solidFill>
                        <a:latin typeface="+mj-lt"/>
                        <a:ea typeface="Times New Roman"/>
                      </a:endParaRPr>
                    </a:p>
                  </a:txBody>
                  <a:tcPr marL="85119" marR="85119" marT="0" marB="0"/>
                </a:tc>
                <a:tc>
                  <a:txBody>
                    <a:bodyPr/>
                    <a:lstStyle/>
                    <a:p>
                      <a:pPr algn="ctr"/>
                      <a:r>
                        <a:rPr lang="en-US" sz="2000" dirty="0"/>
                        <a:t>Start the </a:t>
                      </a:r>
                      <a:r>
                        <a:rPr lang="en-US" sz="2000" dirty="0" smtClean="0"/>
                        <a:t>reaction</a:t>
                      </a:r>
                      <a:endParaRPr lang="en-US" sz="2000" dirty="0" smtClean="0">
                        <a:effectLst/>
                        <a:latin typeface="+mj-lt"/>
                      </a:endParaRPr>
                    </a:p>
                  </a:txBody>
                  <a:tcPr marL="85119" marR="85119" marT="0" marB="0"/>
                </a:tc>
                <a:tc>
                  <a:txBody>
                    <a:bodyPr/>
                    <a:lstStyle/>
                    <a:p>
                      <a:pPr marL="0" marR="0" algn="ctr" rtl="0">
                        <a:spcBef>
                          <a:spcPts val="0"/>
                        </a:spcBef>
                        <a:spcAft>
                          <a:spcPts val="0"/>
                        </a:spcAft>
                      </a:pPr>
                      <a:r>
                        <a:rPr lang="en-US" sz="2000" dirty="0"/>
                        <a:t>Stop the </a:t>
                      </a:r>
                      <a:r>
                        <a:rPr lang="en-US" sz="2000" dirty="0" smtClean="0"/>
                        <a:t>reaction</a:t>
                      </a:r>
                      <a:endParaRPr lang="en-US" sz="2000" b="1" dirty="0">
                        <a:solidFill>
                          <a:schemeClr val="tx1"/>
                        </a:solidFill>
                        <a:latin typeface="+mj-lt"/>
                        <a:ea typeface="Times New Roman"/>
                      </a:endParaRPr>
                    </a:p>
                  </a:txBody>
                  <a:tcPr marL="85119" marR="85119" marT="0" marB="0"/>
                </a:tc>
              </a:tr>
              <a:tr h="361425">
                <a:tc>
                  <a:txBody>
                    <a:bodyPr/>
                    <a:lstStyle/>
                    <a:p>
                      <a:pPr algn="ctr"/>
                      <a:r>
                        <a:rPr lang="en-US" sz="1800" dirty="0" smtClean="0">
                          <a:effectLst/>
                        </a:rPr>
                        <a:t>A</a:t>
                      </a:r>
                      <a:endParaRPr lang="en-US" dirty="0">
                        <a:effectLst/>
                        <a:latin typeface="+mj-lt"/>
                      </a:endParaRPr>
                    </a:p>
                  </a:txBody>
                  <a:tcPr anchor="ctr"/>
                </a:tc>
                <a:tc>
                  <a:txBody>
                    <a:bodyPr/>
                    <a:lstStyle/>
                    <a:p>
                      <a:pPr algn="ctr"/>
                      <a:r>
                        <a:rPr lang="fi-FI" sz="1800" dirty="0">
                          <a:effectLst/>
                        </a:rPr>
                        <a:t>0 min </a:t>
                      </a:r>
                      <a:endParaRPr lang="fi-FI" dirty="0">
                        <a:effectLst/>
                        <a:latin typeface="+mj-lt"/>
                      </a:endParaRPr>
                    </a:p>
                  </a:txBody>
                  <a:tcPr anchor="ctr"/>
                </a:tc>
                <a:tc>
                  <a:txBody>
                    <a:bodyPr/>
                    <a:lstStyle/>
                    <a:p>
                      <a:pPr algn="ctr"/>
                      <a:r>
                        <a:rPr lang="fi-FI" sz="1800" dirty="0">
                          <a:effectLst/>
                        </a:rPr>
                        <a:t>0 min </a:t>
                      </a:r>
                      <a:endParaRPr lang="fi-FI" dirty="0">
                        <a:effectLst/>
                        <a:latin typeface="+mj-lt"/>
                      </a:endParaRPr>
                    </a:p>
                  </a:txBody>
                  <a:tcPr anchor="ctr"/>
                </a:tc>
              </a:tr>
              <a:tr h="361425">
                <a:tc>
                  <a:txBody>
                    <a:bodyPr/>
                    <a:lstStyle/>
                    <a:p>
                      <a:pPr algn="ctr"/>
                      <a:r>
                        <a:rPr lang="en-US" sz="1800" dirty="0" smtClean="0">
                          <a:effectLst/>
                        </a:rPr>
                        <a:t>B</a:t>
                      </a:r>
                      <a:endParaRPr lang="en-US" dirty="0">
                        <a:effectLst/>
                        <a:latin typeface="+mj-lt"/>
                      </a:endParaRPr>
                    </a:p>
                  </a:txBody>
                  <a:tcPr anchor="ctr"/>
                </a:tc>
                <a:tc>
                  <a:txBody>
                    <a:bodyPr/>
                    <a:lstStyle/>
                    <a:p>
                      <a:pPr algn="ctr"/>
                      <a:r>
                        <a:rPr lang="fi-FI" sz="1800" dirty="0">
                          <a:effectLst/>
                        </a:rPr>
                        <a:t>0 min </a:t>
                      </a:r>
                      <a:endParaRPr lang="fi-FI" dirty="0">
                        <a:effectLst/>
                        <a:latin typeface="+mj-lt"/>
                      </a:endParaRPr>
                    </a:p>
                  </a:txBody>
                  <a:tcPr anchor="ctr"/>
                </a:tc>
                <a:tc>
                  <a:txBody>
                    <a:bodyPr/>
                    <a:lstStyle/>
                    <a:p>
                      <a:pPr algn="ctr"/>
                      <a:r>
                        <a:rPr lang="fi-FI" sz="1800">
                          <a:effectLst/>
                        </a:rPr>
                        <a:t>5 min </a:t>
                      </a:r>
                      <a:endParaRPr lang="fi-FI">
                        <a:effectLst/>
                        <a:latin typeface="+mj-lt"/>
                      </a:endParaRPr>
                    </a:p>
                  </a:txBody>
                  <a:tcPr anchor="ctr"/>
                </a:tc>
              </a:tr>
              <a:tr h="361425">
                <a:tc>
                  <a:txBody>
                    <a:bodyPr/>
                    <a:lstStyle/>
                    <a:p>
                      <a:pPr algn="ctr"/>
                      <a:r>
                        <a:rPr lang="en-US" sz="1800" dirty="0" smtClean="0">
                          <a:effectLst/>
                        </a:rPr>
                        <a:t>C</a:t>
                      </a:r>
                      <a:endParaRPr lang="en-US" dirty="0">
                        <a:effectLst/>
                        <a:latin typeface="+mj-lt"/>
                      </a:endParaRPr>
                    </a:p>
                  </a:txBody>
                  <a:tcPr anchor="ctr"/>
                </a:tc>
                <a:tc>
                  <a:txBody>
                    <a:bodyPr/>
                    <a:lstStyle/>
                    <a:p>
                      <a:pPr algn="ctr"/>
                      <a:r>
                        <a:rPr lang="fi-FI" sz="1800" dirty="0">
                          <a:effectLst/>
                        </a:rPr>
                        <a:t>2 min </a:t>
                      </a:r>
                      <a:endParaRPr lang="fi-FI" dirty="0">
                        <a:effectLst/>
                        <a:latin typeface="+mj-lt"/>
                      </a:endParaRPr>
                    </a:p>
                  </a:txBody>
                  <a:tcPr anchor="ctr"/>
                </a:tc>
                <a:tc>
                  <a:txBody>
                    <a:bodyPr/>
                    <a:lstStyle/>
                    <a:p>
                      <a:pPr algn="ctr"/>
                      <a:r>
                        <a:rPr lang="fi-FI" sz="1800">
                          <a:effectLst/>
                        </a:rPr>
                        <a:t>7 min </a:t>
                      </a:r>
                      <a:endParaRPr lang="fi-FI">
                        <a:effectLst/>
                        <a:latin typeface="+mj-lt"/>
                      </a:endParaRPr>
                    </a:p>
                  </a:txBody>
                  <a:tcPr anchor="ctr"/>
                </a:tc>
              </a:tr>
              <a:tr h="361425">
                <a:tc>
                  <a:txBody>
                    <a:bodyPr/>
                    <a:lstStyle/>
                    <a:p>
                      <a:pPr algn="ctr"/>
                      <a:r>
                        <a:rPr lang="en-US" sz="1800" dirty="0" smtClean="0">
                          <a:effectLst/>
                        </a:rPr>
                        <a:t>D</a:t>
                      </a:r>
                      <a:endParaRPr lang="en-US" dirty="0">
                        <a:effectLst/>
                        <a:latin typeface="+mj-lt"/>
                      </a:endParaRPr>
                    </a:p>
                  </a:txBody>
                  <a:tcPr anchor="ctr"/>
                </a:tc>
                <a:tc>
                  <a:txBody>
                    <a:bodyPr/>
                    <a:lstStyle/>
                    <a:p>
                      <a:pPr algn="ctr"/>
                      <a:r>
                        <a:rPr lang="fi-FI" sz="1800" dirty="0">
                          <a:effectLst/>
                        </a:rPr>
                        <a:t>4 min </a:t>
                      </a:r>
                      <a:endParaRPr lang="fi-FI" dirty="0">
                        <a:effectLst/>
                        <a:latin typeface="+mj-lt"/>
                      </a:endParaRPr>
                    </a:p>
                  </a:txBody>
                  <a:tcPr anchor="ctr"/>
                </a:tc>
                <a:tc>
                  <a:txBody>
                    <a:bodyPr/>
                    <a:lstStyle/>
                    <a:p>
                      <a:pPr algn="ctr"/>
                      <a:r>
                        <a:rPr lang="fi-FI" sz="1800" dirty="0">
                          <a:effectLst/>
                        </a:rPr>
                        <a:t>9min </a:t>
                      </a:r>
                      <a:endParaRPr lang="fi-FI" dirty="0">
                        <a:effectLst/>
                        <a:latin typeface="+mj-lt"/>
                      </a:endParaRPr>
                    </a:p>
                  </a:txBody>
                  <a:tcPr anchor="ctr"/>
                </a:tc>
              </a:tr>
              <a:tr h="361425">
                <a:tc>
                  <a:txBody>
                    <a:bodyPr/>
                    <a:lstStyle/>
                    <a:p>
                      <a:pPr algn="ctr"/>
                      <a:r>
                        <a:rPr lang="en-US" sz="1800" dirty="0" smtClean="0">
                          <a:effectLst/>
                        </a:rPr>
                        <a:t>E</a:t>
                      </a:r>
                      <a:endParaRPr lang="en-US" dirty="0">
                        <a:effectLst/>
                        <a:latin typeface="+mj-lt"/>
                      </a:endParaRPr>
                    </a:p>
                  </a:txBody>
                  <a:tcPr anchor="ctr"/>
                </a:tc>
                <a:tc>
                  <a:txBody>
                    <a:bodyPr/>
                    <a:lstStyle/>
                    <a:p>
                      <a:pPr algn="ctr"/>
                      <a:r>
                        <a:rPr lang="fi-FI" sz="1800">
                          <a:effectLst/>
                        </a:rPr>
                        <a:t>6 min </a:t>
                      </a:r>
                      <a:endParaRPr lang="fi-FI">
                        <a:effectLst/>
                        <a:latin typeface="+mj-lt"/>
                      </a:endParaRPr>
                    </a:p>
                  </a:txBody>
                  <a:tcPr anchor="ctr"/>
                </a:tc>
                <a:tc>
                  <a:txBody>
                    <a:bodyPr/>
                    <a:lstStyle/>
                    <a:p>
                      <a:pPr algn="ctr"/>
                      <a:r>
                        <a:rPr lang="fi-FI" sz="1800" dirty="0">
                          <a:effectLst/>
                        </a:rPr>
                        <a:t>11 min </a:t>
                      </a:r>
                      <a:endParaRPr lang="fi-FI" dirty="0">
                        <a:effectLst/>
                        <a:latin typeface="+mj-lt"/>
                      </a:endParaRPr>
                    </a:p>
                  </a:txBody>
                  <a:tcPr anchor="ctr"/>
                </a:tc>
              </a:tr>
              <a:tr h="361425">
                <a:tc>
                  <a:txBody>
                    <a:bodyPr/>
                    <a:lstStyle/>
                    <a:p>
                      <a:pPr algn="ctr"/>
                      <a:r>
                        <a:rPr lang="en-US" sz="1800" dirty="0" smtClean="0">
                          <a:effectLst/>
                        </a:rPr>
                        <a:t>F</a:t>
                      </a:r>
                      <a:endParaRPr lang="en-US" dirty="0">
                        <a:effectLst/>
                        <a:latin typeface="+mj-lt"/>
                      </a:endParaRPr>
                    </a:p>
                  </a:txBody>
                  <a:tcPr anchor="ctr"/>
                </a:tc>
                <a:tc>
                  <a:txBody>
                    <a:bodyPr/>
                    <a:lstStyle/>
                    <a:p>
                      <a:pPr algn="ctr"/>
                      <a:r>
                        <a:rPr lang="fi-FI" sz="1800" dirty="0">
                          <a:effectLst/>
                        </a:rPr>
                        <a:t>8 min </a:t>
                      </a:r>
                      <a:endParaRPr lang="fi-FI" dirty="0">
                        <a:effectLst/>
                        <a:latin typeface="+mj-lt"/>
                      </a:endParaRPr>
                    </a:p>
                  </a:txBody>
                  <a:tcPr anchor="ctr"/>
                </a:tc>
                <a:tc>
                  <a:txBody>
                    <a:bodyPr/>
                    <a:lstStyle/>
                    <a:p>
                      <a:pPr algn="ctr"/>
                      <a:r>
                        <a:rPr lang="fi-FI" sz="1800" dirty="0">
                          <a:effectLst/>
                        </a:rPr>
                        <a:t>13 min </a:t>
                      </a:r>
                      <a:endParaRPr lang="fi-FI" dirty="0">
                        <a:effectLst/>
                        <a:latin typeface="+mj-lt"/>
                      </a:endParaRPr>
                    </a:p>
                  </a:txBody>
                  <a:tcPr anchor="ctr"/>
                </a:tc>
              </a:tr>
              <a:tr h="361425">
                <a:tc>
                  <a:txBody>
                    <a:bodyPr/>
                    <a:lstStyle/>
                    <a:p>
                      <a:pPr algn="ctr"/>
                      <a:r>
                        <a:rPr lang="en-US" sz="1800" dirty="0" smtClean="0">
                          <a:effectLst/>
                        </a:rPr>
                        <a:t>G</a:t>
                      </a:r>
                      <a:endParaRPr lang="en-US" dirty="0">
                        <a:effectLst/>
                        <a:latin typeface="+mj-lt"/>
                      </a:endParaRPr>
                    </a:p>
                  </a:txBody>
                  <a:tcPr anchor="ctr"/>
                </a:tc>
                <a:tc>
                  <a:txBody>
                    <a:bodyPr/>
                    <a:lstStyle/>
                    <a:p>
                      <a:pPr algn="ctr"/>
                      <a:r>
                        <a:rPr lang="fi-FI" sz="1800" dirty="0" smtClean="0">
                          <a:effectLst/>
                        </a:rPr>
                        <a:t>10 min </a:t>
                      </a:r>
                      <a:endParaRPr lang="fi-FI" dirty="0">
                        <a:effectLst/>
                        <a:latin typeface="+mj-lt"/>
                      </a:endParaRPr>
                    </a:p>
                  </a:txBody>
                  <a:tcPr anchor="ctr"/>
                </a:tc>
                <a:tc>
                  <a:txBody>
                    <a:bodyPr/>
                    <a:lstStyle/>
                    <a:p>
                      <a:pPr algn="ctr"/>
                      <a:r>
                        <a:rPr lang="fi-FI" sz="1800" dirty="0">
                          <a:effectLst/>
                        </a:rPr>
                        <a:t>15 min </a:t>
                      </a:r>
                      <a:endParaRPr lang="fi-FI" dirty="0">
                        <a:effectLst/>
                        <a:latin typeface="+mj-lt"/>
                      </a:endParaRPr>
                    </a:p>
                  </a:txBody>
                  <a:tcPr anchor="ctr"/>
                </a:tc>
              </a:tr>
              <a:tr h="3614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H</a:t>
                      </a:r>
                      <a:endParaRPr lang="en-US" dirty="0">
                        <a:effectLst/>
                        <a:latin typeface="+mj-lt"/>
                      </a:endParaRPr>
                    </a:p>
                  </a:txBody>
                  <a:tcPr anchor="ctr"/>
                </a:tc>
                <a:tc>
                  <a:txBody>
                    <a:bodyPr/>
                    <a:lstStyle/>
                    <a:p>
                      <a:pPr algn="ctr"/>
                      <a:r>
                        <a:rPr lang="fi-FI" dirty="0" smtClean="0">
                          <a:effectLst/>
                        </a:rPr>
                        <a:t>12 min</a:t>
                      </a:r>
                      <a:endParaRPr lang="fi-FI" dirty="0">
                        <a:effectLst/>
                        <a:latin typeface="+mj-lt"/>
                      </a:endParaRPr>
                    </a:p>
                  </a:txBody>
                  <a:tcPr anchor="ctr"/>
                </a:tc>
                <a:tc>
                  <a:txBody>
                    <a:bodyPr/>
                    <a:lstStyle/>
                    <a:p>
                      <a:pPr algn="ctr"/>
                      <a:r>
                        <a:rPr lang="fi-FI" dirty="0" smtClean="0">
                          <a:effectLst/>
                        </a:rPr>
                        <a:t>17 min</a:t>
                      </a:r>
                      <a:endParaRPr lang="fi-FI" dirty="0">
                        <a:effectLst/>
                        <a:latin typeface="+mj-lt"/>
                      </a:endParaRPr>
                    </a:p>
                  </a:txBody>
                  <a:tcPr anchor="ctr"/>
                </a:tc>
              </a:tr>
            </a:tbl>
          </a:graphicData>
        </a:graphic>
      </p:graphicFrame>
    </p:spTree>
    <p:extLst>
      <p:ext uri="{BB962C8B-B14F-4D97-AF65-F5344CB8AC3E}">
        <p14:creationId xmlns:p14="http://schemas.microsoft.com/office/powerpoint/2010/main" val="2612494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3433031858"/>
              </p:ext>
            </p:extLst>
          </p:nvPr>
        </p:nvGraphicFramePr>
        <p:xfrm>
          <a:off x="340141" y="2334651"/>
          <a:ext cx="11441262" cy="3698240"/>
        </p:xfrm>
        <a:graphic>
          <a:graphicData uri="http://schemas.openxmlformats.org/drawingml/2006/table">
            <a:tbl>
              <a:tblPr firstRow="1" bandRow="1">
                <a:tableStyleId>{2D5ABB26-0587-4C30-8999-92F81FD0307C}</a:tableStyleId>
              </a:tblPr>
              <a:tblGrid>
                <a:gridCol w="908074"/>
                <a:gridCol w="1379607"/>
                <a:gridCol w="875941"/>
                <a:gridCol w="1182520"/>
                <a:gridCol w="1270114"/>
                <a:gridCol w="3240980"/>
                <a:gridCol w="2584026"/>
              </a:tblGrid>
              <a:tr h="320040">
                <a:tc rowSpan="2">
                  <a:txBody>
                    <a:bodyPr/>
                    <a:lstStyle/>
                    <a:p>
                      <a:pPr algn="ctr"/>
                      <a:r>
                        <a:rPr lang="en-US" dirty="0" smtClean="0"/>
                        <a:t>Tube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a:r>
                        <a:rPr lang="en-US" dirty="0" smtClean="0"/>
                        <a:t>[S]</a:t>
                      </a:r>
                      <a:r>
                        <a:rPr lang="en-US" baseline="0" dirty="0" smtClean="0"/>
                        <a:t> (</a:t>
                      </a:r>
                      <a:r>
                        <a:rPr lang="en-US" baseline="0" dirty="0" err="1" smtClean="0"/>
                        <a:t>mM</a:t>
                      </a:r>
                      <a:r>
                        <a:rPr lang="en-US" baseline="0"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a:r>
                        <a:rPr lang="en-US" dirty="0" smtClean="0"/>
                        <a:t>1/[S]</a:t>
                      </a:r>
                    </a:p>
                    <a:p>
                      <a:pPr algn="ctr"/>
                      <a:r>
                        <a:rPr lang="en-US" dirty="0" smtClean="0"/>
                        <a:t>(1/</a:t>
                      </a:r>
                      <a:r>
                        <a:rPr lang="en-US" dirty="0" err="1" smtClean="0"/>
                        <a:t>mM</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dirty="0" smtClean="0"/>
                        <a:t>Abs</a:t>
                      </a:r>
                      <a:r>
                        <a:rPr lang="en-US" baseline="0" dirty="0" smtClean="0"/>
                        <a:t> at 405 nm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latin typeface="+mn-lt"/>
                        </a:rPr>
                        <a:t>V=(A x 10</a:t>
                      </a:r>
                      <a:r>
                        <a:rPr lang="en-US" sz="1800" baseline="30000" dirty="0" smtClean="0">
                          <a:latin typeface="+mn-lt"/>
                        </a:rPr>
                        <a:t>6</a:t>
                      </a:r>
                      <a:r>
                        <a:rPr lang="en-US" sz="1800" dirty="0" smtClean="0">
                          <a:latin typeface="+mn-lt"/>
                        </a:rPr>
                        <a:t>)  /(</a:t>
                      </a:r>
                      <a:r>
                        <a:rPr lang="fr-FR" sz="1800" dirty="0" smtClean="0">
                          <a:latin typeface="+mn-lt"/>
                        </a:rPr>
                        <a:t>18.8 x 10</a:t>
                      </a:r>
                      <a:r>
                        <a:rPr lang="fr-FR" sz="1800" baseline="30000" dirty="0" smtClean="0">
                          <a:latin typeface="+mn-lt"/>
                        </a:rPr>
                        <a:t>3</a:t>
                      </a:r>
                      <a:r>
                        <a:rPr lang="en-US" sz="1800" dirty="0" smtClean="0">
                          <a:latin typeface="+mn-lt"/>
                        </a:rPr>
                        <a:t>x  time)</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latin typeface="+mn-lt"/>
                        </a:rPr>
                        <a:t>(µmole of PNP/min)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a:r>
                        <a:rPr lang="en-US" dirty="0" smtClean="0"/>
                        <a:t>1/V </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µmole of PNP/min) </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20040">
                <a:tc vMerge="1">
                  <a:txBody>
                    <a:bodyPr/>
                    <a:lstStyle/>
                    <a:p>
                      <a:endParaRPr lang="en-US"/>
                    </a:p>
                  </a:txBody>
                  <a:tcPr/>
                </a:tc>
                <a:tc vMerge="1">
                  <a:txBody>
                    <a:bodyPr/>
                    <a:lstStyle/>
                    <a:p>
                      <a:endParaRPr lang="en-US"/>
                    </a:p>
                  </a:txBody>
                  <a:tcPr/>
                </a:tc>
                <a:tc vMerge="1">
                  <a:txBody>
                    <a:bodyPr/>
                    <a:lstStyle/>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Without I</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With I</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A</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B</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0.5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C</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2.5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F</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10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25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50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4340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Results</a:t>
            </a:r>
            <a:endParaRPr lang="en-US" sz="4000" dirty="0"/>
          </a:p>
        </p:txBody>
      </p:sp>
      <p:sp>
        <p:nvSpPr>
          <p:cNvPr id="3" name="Content Placeholder 2"/>
          <p:cNvSpPr>
            <a:spLocks noGrp="1"/>
          </p:cNvSpPr>
          <p:nvPr>
            <p:ph idx="1"/>
          </p:nvPr>
        </p:nvSpPr>
        <p:spPr>
          <a:xfrm>
            <a:off x="537395" y="3012433"/>
            <a:ext cx="11029615" cy="3678303"/>
          </a:xfrm>
        </p:spPr>
        <p:txBody>
          <a:bodyPr>
            <a:normAutofit fontScale="92500"/>
          </a:bodyPr>
          <a:lstStyle/>
          <a:p>
            <a:pPr algn="just">
              <a:lnSpc>
                <a:spcPct val="140000"/>
              </a:lnSpc>
            </a:pPr>
            <a:r>
              <a:rPr lang="en-US" sz="3200" dirty="0" smtClean="0"/>
              <a:t>Draw the curve using </a:t>
            </a:r>
            <a:r>
              <a:rPr lang="en-US" sz="3200" dirty="0" err="1" smtClean="0"/>
              <a:t>Michaelis-Menten</a:t>
            </a:r>
            <a:r>
              <a:rPr lang="en-US" sz="3200" dirty="0" smtClean="0"/>
              <a:t>, determine </a:t>
            </a:r>
            <a:r>
              <a:rPr lang="en-US" sz="3200" dirty="0" err="1" smtClean="0"/>
              <a:t>Vmax</a:t>
            </a:r>
            <a:r>
              <a:rPr lang="en-US" sz="3200" dirty="0" smtClean="0"/>
              <a:t> and Km for acid phosphatase of both inhibited and not inhibited reaction </a:t>
            </a:r>
          </a:p>
          <a:p>
            <a:pPr algn="just">
              <a:lnSpc>
                <a:spcPct val="140000"/>
              </a:lnSpc>
            </a:pPr>
            <a:r>
              <a:rPr lang="en-US" sz="3200" dirty="0" smtClean="0"/>
              <a:t>Prepare the double –reciprocal plot of </a:t>
            </a:r>
            <a:r>
              <a:rPr lang="en-US" sz="3200" dirty="0" err="1" smtClean="0"/>
              <a:t>Lineweaver</a:t>
            </a:r>
            <a:r>
              <a:rPr lang="en-US" sz="3200" dirty="0"/>
              <a:t>-</a:t>
            </a:r>
            <a:r>
              <a:rPr lang="en-US" sz="3200" dirty="0" smtClean="0"/>
              <a:t>Burk and determine the Km and V max from the x and </a:t>
            </a:r>
            <a:r>
              <a:rPr lang="en-US" sz="3200" dirty="0"/>
              <a:t>y intercepts of both inhibited and not inhibited </a:t>
            </a:r>
            <a:r>
              <a:rPr lang="en-US" sz="3200" dirty="0" smtClean="0"/>
              <a:t>reaction</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481503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a:t>
            </a:r>
            <a:endParaRPr lang="en-US" sz="4000" dirty="0"/>
          </a:p>
        </p:txBody>
      </p:sp>
      <p:sp>
        <p:nvSpPr>
          <p:cNvPr id="3" name="Content Placeholder 2"/>
          <p:cNvSpPr>
            <a:spLocks noGrp="1"/>
          </p:cNvSpPr>
          <p:nvPr>
            <p:ph idx="1"/>
          </p:nvPr>
        </p:nvSpPr>
        <p:spPr>
          <a:xfrm>
            <a:off x="515497" y="1926590"/>
            <a:ext cx="11029615" cy="5084661"/>
          </a:xfrm>
        </p:spPr>
        <p:txBody>
          <a:bodyPr>
            <a:normAutofit/>
          </a:bodyPr>
          <a:lstStyle/>
          <a:p>
            <a:pPr algn="just">
              <a:lnSpc>
                <a:spcPct val="130000"/>
              </a:lnSpc>
            </a:pPr>
            <a:r>
              <a:rPr lang="en-US" sz="3200" dirty="0"/>
              <a:t>An introductory statement </a:t>
            </a:r>
            <a:r>
              <a:rPr lang="en-US" sz="3200" b="1" dirty="0" smtClean="0"/>
              <a:t>[In </a:t>
            </a:r>
            <a:r>
              <a:rPr lang="en-US" sz="3200" b="1" dirty="0"/>
              <a:t>this experiment, we studied the effect of </a:t>
            </a:r>
            <a:r>
              <a:rPr lang="en-US" sz="3200" b="1" dirty="0" smtClean="0"/>
              <a:t>inhibitors </a:t>
            </a:r>
            <a:r>
              <a:rPr lang="en-US" sz="3200" b="1" dirty="0" smtClean="0"/>
              <a:t>………..</a:t>
            </a:r>
          </a:p>
          <a:p>
            <a:pPr algn="just">
              <a:lnSpc>
                <a:spcPct val="130000"/>
              </a:lnSpc>
            </a:pPr>
            <a:r>
              <a:rPr lang="en-US" sz="3200" dirty="0" smtClean="0"/>
              <a:t>Principle </a:t>
            </a:r>
            <a:endParaRPr lang="en-US" sz="3200" dirty="0" smtClean="0"/>
          </a:p>
          <a:p>
            <a:pPr algn="just">
              <a:lnSpc>
                <a:spcPct val="130000"/>
              </a:lnSpc>
            </a:pPr>
            <a:r>
              <a:rPr lang="en-US" sz="3200" dirty="0" smtClean="0"/>
              <a:t>Compare the Vmax and Km obtained </a:t>
            </a:r>
            <a:r>
              <a:rPr lang="en-US" sz="3200" dirty="0" err="1"/>
              <a:t>Michaelis-</a:t>
            </a:r>
            <a:r>
              <a:rPr lang="en-US" sz="3200" dirty="0" err="1" smtClean="0"/>
              <a:t>Menten</a:t>
            </a:r>
            <a:r>
              <a:rPr lang="en-US" sz="3200" dirty="0"/>
              <a:t> </a:t>
            </a:r>
            <a:r>
              <a:rPr lang="en-US" sz="3200" dirty="0" smtClean="0"/>
              <a:t>and </a:t>
            </a:r>
            <a:r>
              <a:rPr lang="en-US" sz="3200" dirty="0" err="1" smtClean="0"/>
              <a:t>Lineweaver</a:t>
            </a:r>
            <a:r>
              <a:rPr lang="en-US" sz="3200" dirty="0" smtClean="0"/>
              <a:t>-Burk graphs of both inhibited and </a:t>
            </a:r>
            <a:r>
              <a:rPr lang="en-US" sz="3200" dirty="0"/>
              <a:t>uninhibited reactions </a:t>
            </a:r>
            <a:r>
              <a:rPr lang="en-US" sz="3200" dirty="0" smtClean="0"/>
              <a:t>with </a:t>
            </a:r>
            <a:r>
              <a:rPr lang="en-US" sz="3200" dirty="0"/>
              <a:t>each other to </a:t>
            </a:r>
            <a:r>
              <a:rPr lang="en-US" sz="3200" b="1" dirty="0"/>
              <a:t>determine the type of </a:t>
            </a:r>
            <a:r>
              <a:rPr lang="en-US" sz="3200" b="1" dirty="0" smtClean="0"/>
              <a:t>inhibition</a:t>
            </a:r>
            <a:endParaRPr lang="en-US" dirty="0"/>
          </a:p>
        </p:txBody>
      </p:sp>
    </p:spTree>
    <p:extLst>
      <p:ext uri="{BB962C8B-B14F-4D97-AF65-F5344CB8AC3E}">
        <p14:creationId xmlns:p14="http://schemas.microsoft.com/office/powerpoint/2010/main" val="156797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129122556"/>
              </p:ext>
            </p:extLst>
          </p:nvPr>
        </p:nvGraphicFramePr>
        <p:xfrm>
          <a:off x="551329" y="2669454"/>
          <a:ext cx="11029950" cy="3678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57250" y="1456814"/>
            <a:ext cx="9804796" cy="1212640"/>
          </a:xfrm>
          <a:prstGeom prst="rect">
            <a:avLst/>
          </a:prstGeom>
        </p:spPr>
        <p:txBody>
          <a:bodyPr wrap="square">
            <a:spAutoFit/>
          </a:bodyPr>
          <a:lstStyle/>
          <a:p>
            <a:pPr algn="just">
              <a:lnSpc>
                <a:spcPct val="130000"/>
              </a:lnSpc>
            </a:pPr>
            <a:r>
              <a:rPr lang="en-US" sz="2800" b="1" dirty="0" smtClean="0">
                <a:latin typeface="+mj-lt"/>
              </a:rPr>
              <a:t>In this experiment, we will continue to study </a:t>
            </a:r>
            <a:r>
              <a:rPr lang="en-US" sz="2800" b="1" dirty="0">
                <a:latin typeface="+mj-lt"/>
              </a:rPr>
              <a:t>acid phosphatase </a:t>
            </a:r>
            <a:r>
              <a:rPr lang="en-US" sz="2800" b="1" dirty="0" smtClean="0">
                <a:latin typeface="+mj-lt"/>
              </a:rPr>
              <a:t>kinetics.</a:t>
            </a:r>
            <a:endParaRPr lang="en-US" sz="2800" b="1" dirty="0">
              <a:latin typeface="+mj-lt"/>
            </a:endParaRPr>
          </a:p>
        </p:txBody>
      </p:sp>
    </p:spTree>
    <p:extLst>
      <p:ext uri="{BB962C8B-B14F-4D97-AF65-F5344CB8AC3E}">
        <p14:creationId xmlns:p14="http://schemas.microsoft.com/office/powerpoint/2010/main" val="185921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3" name="Content Placeholder 2"/>
          <p:cNvSpPr>
            <a:spLocks noGrp="1"/>
          </p:cNvSpPr>
          <p:nvPr>
            <p:ph idx="1"/>
          </p:nvPr>
        </p:nvSpPr>
        <p:spPr>
          <a:xfrm>
            <a:off x="581192" y="2180496"/>
            <a:ext cx="11029615" cy="4453100"/>
          </a:xfrm>
        </p:spPr>
        <p:txBody>
          <a:bodyPr>
            <a:normAutofit/>
          </a:bodyPr>
          <a:lstStyle/>
          <a:p>
            <a:pPr algn="just">
              <a:lnSpc>
                <a:spcPct val="140000"/>
              </a:lnSpc>
            </a:pPr>
            <a:r>
              <a:rPr lang="en-US" sz="2800" dirty="0"/>
              <a:t>Determine if </a:t>
            </a:r>
            <a:r>
              <a:rPr lang="en-US" sz="2800" dirty="0" smtClean="0"/>
              <a:t>inorganic phosphate </a:t>
            </a:r>
            <a:r>
              <a:rPr lang="en-US" sz="2800" dirty="0"/>
              <a:t>and </a:t>
            </a:r>
            <a:r>
              <a:rPr lang="en-US" sz="2800" dirty="0" smtClean="0"/>
              <a:t>sodium fluoride </a:t>
            </a:r>
            <a:r>
              <a:rPr lang="en-US" sz="2800" dirty="0"/>
              <a:t>are a competitive, noncompetitive, or uncompetitive inhibitor? Justify your </a:t>
            </a:r>
            <a:r>
              <a:rPr lang="en-US" sz="2800" dirty="0" smtClean="0"/>
              <a:t>answer and discuss </a:t>
            </a:r>
            <a:r>
              <a:rPr lang="en-US" sz="2800" dirty="0"/>
              <a:t>the difference you find </a:t>
            </a:r>
          </a:p>
          <a:p>
            <a:pPr algn="just">
              <a:lnSpc>
                <a:spcPct val="140000"/>
              </a:lnSpc>
            </a:pPr>
            <a:r>
              <a:rPr lang="en-US" sz="2800" dirty="0"/>
              <a:t>Investigate the literature to determine how your results compare with those of </a:t>
            </a:r>
            <a:r>
              <a:rPr lang="en-US" sz="2800" dirty="0" smtClean="0"/>
              <a:t>previous </a:t>
            </a:r>
            <a:r>
              <a:rPr lang="en-US" sz="2800" dirty="0"/>
              <a:t>workers. </a:t>
            </a:r>
          </a:p>
          <a:p>
            <a:endParaRPr lang="en-US" dirty="0"/>
          </a:p>
        </p:txBody>
      </p:sp>
    </p:spTree>
    <p:extLst>
      <p:ext uri="{BB962C8B-B14F-4D97-AF65-F5344CB8AC3E}">
        <p14:creationId xmlns:p14="http://schemas.microsoft.com/office/powerpoint/2010/main" val="268821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lgn="just">
              <a:lnSpc>
                <a:spcPct val="200000"/>
              </a:lnSpc>
            </a:pPr>
            <a:r>
              <a:rPr lang="en-US" sz="2800" dirty="0" smtClean="0"/>
              <a:t>To </a:t>
            </a:r>
            <a:r>
              <a:rPr lang="en-US" sz="2800" dirty="0"/>
              <a:t>study the effect of inhibitors on the rate of an enzymatic reaction.</a:t>
            </a:r>
          </a:p>
          <a:p>
            <a:pPr algn="just">
              <a:lnSpc>
                <a:spcPct val="200000"/>
              </a:lnSpc>
            </a:pPr>
            <a:r>
              <a:rPr lang="en-US" sz="2800" dirty="0" smtClean="0"/>
              <a:t>To </a:t>
            </a:r>
            <a:r>
              <a:rPr lang="en-US" sz="2800" dirty="0"/>
              <a:t>determine the type of inhibition of acid phosphatase by inorganic phosphate and sodium fluoride. </a:t>
            </a:r>
          </a:p>
          <a:p>
            <a:pPr marL="0" indent="0" algn="just">
              <a:lnSpc>
                <a:spcPct val="140000"/>
              </a:lnSpc>
              <a:buNone/>
            </a:pPr>
            <a:endParaRPr lang="en-US" sz="2800" dirty="0"/>
          </a:p>
        </p:txBody>
      </p:sp>
    </p:spTree>
    <p:extLst>
      <p:ext uri="{BB962C8B-B14F-4D97-AF65-F5344CB8AC3E}">
        <p14:creationId xmlns:p14="http://schemas.microsoft.com/office/powerpoint/2010/main" val="262707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384501" y="4126548"/>
            <a:ext cx="11601421" cy="4291354"/>
          </a:xfrm>
        </p:spPr>
        <p:txBody>
          <a:bodyPr>
            <a:noAutofit/>
          </a:bodyPr>
          <a:lstStyle/>
          <a:p>
            <a:pPr algn="just">
              <a:lnSpc>
                <a:spcPct val="140000"/>
              </a:lnSpc>
            </a:pPr>
            <a:r>
              <a:rPr lang="en-GB" sz="3200" b="1" u="sng" dirty="0"/>
              <a:t>Inhibitors</a:t>
            </a:r>
            <a:r>
              <a:rPr lang="en-GB" sz="3200" dirty="0"/>
              <a:t> are chemicals that reduce the rate of </a:t>
            </a:r>
            <a:r>
              <a:rPr lang="en-GB" sz="3200" dirty="0" smtClean="0"/>
              <a:t>enzymatic reactions.</a:t>
            </a:r>
            <a:endParaRPr lang="en-GB" sz="3200" dirty="0"/>
          </a:p>
          <a:p>
            <a:pPr algn="just">
              <a:lnSpc>
                <a:spcPct val="140000"/>
              </a:lnSpc>
            </a:pPr>
            <a:r>
              <a:rPr lang="en-GB" sz="3200" dirty="0"/>
              <a:t>The are usually specific and they work at low </a:t>
            </a:r>
            <a:r>
              <a:rPr lang="en-GB" sz="3200" dirty="0" smtClean="0"/>
              <a:t>concentrations.</a:t>
            </a:r>
            <a:endParaRPr lang="en-GB" sz="3200" dirty="0"/>
          </a:p>
          <a:p>
            <a:pPr algn="just">
              <a:lnSpc>
                <a:spcPct val="140000"/>
              </a:lnSpc>
            </a:pPr>
            <a:r>
              <a:rPr lang="en-GB" sz="3200" dirty="0"/>
              <a:t>They block the enzyme but they do not usually destroy </a:t>
            </a:r>
            <a:r>
              <a:rPr lang="en-GB" sz="3200" dirty="0" smtClean="0"/>
              <a:t>it.</a:t>
            </a:r>
          </a:p>
          <a:p>
            <a:pPr algn="just">
              <a:lnSpc>
                <a:spcPct val="140000"/>
              </a:lnSpc>
            </a:pPr>
            <a:r>
              <a:rPr lang="en-US" sz="3200" dirty="0"/>
              <a:t>Since blocking an enzyme's activity can kill </a:t>
            </a:r>
            <a:r>
              <a:rPr lang="en-US" sz="3200" dirty="0" smtClean="0"/>
              <a:t>a</a:t>
            </a:r>
            <a:r>
              <a:rPr lang="en-US" sz="3200" dirty="0"/>
              <a:t> </a:t>
            </a:r>
            <a:r>
              <a:rPr lang="en-US" sz="3200" dirty="0" smtClean="0"/>
              <a:t>pathogen or </a:t>
            </a:r>
            <a:r>
              <a:rPr lang="en-US" sz="3200" dirty="0"/>
              <a:t>correct </a:t>
            </a:r>
            <a:r>
              <a:rPr lang="en-US" sz="3200" dirty="0" smtClean="0"/>
              <a:t>a metabolic</a:t>
            </a:r>
            <a:r>
              <a:rPr lang="en-US" sz="3200" dirty="0"/>
              <a:t> imbalance, </a:t>
            </a:r>
            <a:r>
              <a:rPr lang="en-US" sz="3200" i="1" u="sng" dirty="0"/>
              <a:t>many drugs are enzyme inhibitors</a:t>
            </a:r>
            <a:r>
              <a:rPr lang="en-US" sz="3200" dirty="0"/>
              <a:t>. </a:t>
            </a:r>
          </a:p>
          <a:p>
            <a:pPr>
              <a:lnSpc>
                <a:spcPct val="140000"/>
              </a:lnSpc>
            </a:pPr>
            <a:endParaRPr lang="en-GB" sz="3200" dirty="0" smtClean="0"/>
          </a:p>
          <a:p>
            <a:pPr>
              <a:lnSpc>
                <a:spcPct val="140000"/>
              </a:lnSpc>
            </a:pPr>
            <a:endParaRPr lang="en-GB" sz="3200" dirty="0" smtClean="0"/>
          </a:p>
          <a:p>
            <a:pPr>
              <a:lnSpc>
                <a:spcPct val="140000"/>
              </a:lnSpc>
            </a:pPr>
            <a:endParaRPr lang="en-GB" sz="3200" dirty="0" smtClean="0"/>
          </a:p>
          <a:p>
            <a:pPr>
              <a:lnSpc>
                <a:spcPct val="140000"/>
              </a:lnSpc>
            </a:pPr>
            <a:endParaRPr lang="en-GB" sz="3200" dirty="0"/>
          </a:p>
          <a:p>
            <a:pPr algn="just">
              <a:lnSpc>
                <a:spcPct val="140000"/>
              </a:lnSpc>
            </a:pPr>
            <a:endParaRPr lang="en-US" sz="3200" dirty="0"/>
          </a:p>
        </p:txBody>
      </p:sp>
    </p:spTree>
    <p:extLst>
      <p:ext uri="{BB962C8B-B14F-4D97-AF65-F5344CB8AC3E}">
        <p14:creationId xmlns:p14="http://schemas.microsoft.com/office/powerpoint/2010/main" val="2791657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743508301"/>
              </p:ext>
            </p:extLst>
          </p:nvPr>
        </p:nvGraphicFramePr>
        <p:xfrm>
          <a:off x="378737" y="1002794"/>
          <a:ext cx="11813263" cy="561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625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1081239"/>
              </p:ext>
            </p:extLst>
          </p:nvPr>
        </p:nvGraphicFramePr>
        <p:xfrm>
          <a:off x="423295" y="780177"/>
          <a:ext cx="11250727" cy="5632138"/>
        </p:xfrm>
        <a:graphic>
          <a:graphicData uri="http://schemas.openxmlformats.org/drawingml/2006/table">
            <a:tbl>
              <a:tblPr firstRow="1" bandRow="1">
                <a:tableStyleId>{5C22544A-7EE6-4342-B048-85BDC9FD1C3A}</a:tableStyleId>
              </a:tblPr>
              <a:tblGrid>
                <a:gridCol w="2896227"/>
                <a:gridCol w="4522569"/>
                <a:gridCol w="3831931"/>
              </a:tblGrid>
              <a:tr h="1090618">
                <a:tc>
                  <a:txBody>
                    <a:bodyPr/>
                    <a:lstStyle/>
                    <a:p>
                      <a:endParaRPr lang="en-US" sz="2800" dirty="0"/>
                    </a:p>
                  </a:txBody>
                  <a:tcPr/>
                </a:tc>
                <a:tc>
                  <a:txBody>
                    <a:bodyPr/>
                    <a:lstStyle/>
                    <a:p>
                      <a:pPr algn="ctr"/>
                      <a:r>
                        <a:rPr lang="en-US" sz="2800" dirty="0" smtClean="0">
                          <a:latin typeface="+mn-lt"/>
                          <a:cs typeface="Adobe Caslon Pro"/>
                        </a:rPr>
                        <a:t>Irreversible</a:t>
                      </a:r>
                      <a:r>
                        <a:rPr lang="en-US" sz="2800" baseline="0" dirty="0" smtClean="0">
                          <a:latin typeface="+mn-lt"/>
                          <a:cs typeface="Adobe Caslon Pro"/>
                        </a:rPr>
                        <a:t> inhibitors</a:t>
                      </a:r>
                      <a:endParaRPr lang="en-US" sz="2800" dirty="0">
                        <a:latin typeface="+mn-lt"/>
                        <a:cs typeface="Adobe Caslon Pro"/>
                      </a:endParaRPr>
                    </a:p>
                  </a:txBody>
                  <a:tcPr/>
                </a:tc>
                <a:tc>
                  <a:txBody>
                    <a:bodyPr/>
                    <a:lstStyle/>
                    <a:p>
                      <a:pPr algn="ctr"/>
                      <a:r>
                        <a:rPr lang="en-US" sz="2800" dirty="0" smtClean="0">
                          <a:latin typeface="+mn-lt"/>
                          <a:cs typeface="Adobe Caslon Pro"/>
                        </a:rPr>
                        <a:t>Reversible inhibitors</a:t>
                      </a:r>
                      <a:endParaRPr lang="en-US" sz="2800" dirty="0">
                        <a:latin typeface="+mn-lt"/>
                        <a:cs typeface="Adobe Caslon Pro"/>
                      </a:endParaRPr>
                    </a:p>
                  </a:txBody>
                  <a:tcPr/>
                </a:tc>
              </a:tr>
              <a:tr h="1090618">
                <a:tc>
                  <a:txBody>
                    <a:bodyPr/>
                    <a:lstStyle/>
                    <a:p>
                      <a:r>
                        <a:rPr lang="en-US" sz="2800" b="1" dirty="0" smtClean="0"/>
                        <a:t>Type of bonds with E</a:t>
                      </a:r>
                      <a:endParaRPr lang="en-US" sz="2800" b="1"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Inhibitors bind </a:t>
                      </a:r>
                      <a:r>
                        <a:rPr lang="en-US" sz="2800" b="1" kern="1200" dirty="0" smtClean="0">
                          <a:solidFill>
                            <a:srgbClr val="0000FF"/>
                          </a:solidFill>
                          <a:effectLst/>
                          <a:latin typeface="+mn-lt"/>
                          <a:ea typeface="+mn-ea"/>
                          <a:cs typeface="+mn-cs"/>
                        </a:rPr>
                        <a:t>covalently</a:t>
                      </a:r>
                      <a:r>
                        <a:rPr lang="en-US" sz="2800" kern="1200" dirty="0" smtClean="0">
                          <a:solidFill>
                            <a:schemeClr val="dk1"/>
                          </a:solidFill>
                          <a:effectLst/>
                          <a:latin typeface="+mn-lt"/>
                          <a:ea typeface="+mn-ea"/>
                          <a:cs typeface="+mn-cs"/>
                        </a:rPr>
                        <a:t> with enzyme </a:t>
                      </a:r>
                      <a:endParaRPr lang="en-US" sz="2800" dirty="0" smtClean="0">
                        <a:effectLst/>
                      </a:endParaRPr>
                    </a:p>
                    <a:p>
                      <a:pPr algn="just"/>
                      <a:endParaRPr lang="en-US" sz="28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Inhibitors bind </a:t>
                      </a:r>
                      <a:r>
                        <a:rPr lang="en-US" sz="2800" b="1" kern="1200" dirty="0" smtClean="0">
                          <a:solidFill>
                            <a:srgbClr val="0000FF"/>
                          </a:solidFill>
                          <a:effectLst/>
                          <a:latin typeface="+mn-lt"/>
                          <a:ea typeface="+mn-ea"/>
                          <a:cs typeface="+mn-cs"/>
                        </a:rPr>
                        <a:t>non-covalently</a:t>
                      </a:r>
                      <a:r>
                        <a:rPr lang="en-US" sz="2800" kern="1200" dirty="0" smtClean="0">
                          <a:solidFill>
                            <a:schemeClr val="dk1"/>
                          </a:solidFill>
                          <a:effectLst/>
                          <a:latin typeface="+mn-lt"/>
                          <a:ea typeface="+mn-ea"/>
                          <a:cs typeface="+mn-cs"/>
                        </a:rPr>
                        <a:t> with enzyme </a:t>
                      </a:r>
                      <a:endParaRPr lang="en-US" sz="2800" dirty="0" smtClean="0">
                        <a:effectLst/>
                      </a:endParaRPr>
                    </a:p>
                    <a:p>
                      <a:pPr algn="just"/>
                      <a:endParaRPr lang="en-US" sz="2800" dirty="0"/>
                    </a:p>
                  </a:txBody>
                  <a:tcPr/>
                </a:tc>
              </a:tr>
              <a:tr h="1090618">
                <a:tc>
                  <a:txBody>
                    <a:bodyPr/>
                    <a:lstStyle/>
                    <a:p>
                      <a:r>
                        <a:rPr lang="en-US" sz="2800" b="1" dirty="0" smtClean="0"/>
                        <a:t>Removal</a:t>
                      </a:r>
                      <a:endParaRPr lang="en-US" sz="2800" b="1"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Cannot be removed by dialysis or other way </a:t>
                      </a:r>
                      <a:endParaRPr lang="en-US" sz="2800" dirty="0" smtClean="0">
                        <a:effectLst/>
                      </a:endParaRPr>
                    </a:p>
                    <a:p>
                      <a:pPr algn="just"/>
                      <a:endParaRPr lang="en-US" sz="28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Can be removed by dialysis </a:t>
                      </a:r>
                      <a:endParaRPr lang="en-US" sz="2800" dirty="0" smtClean="0">
                        <a:effectLst/>
                      </a:endParaRPr>
                    </a:p>
                    <a:p>
                      <a:pPr algn="just"/>
                      <a:endParaRPr lang="en-US" sz="2800" dirty="0"/>
                    </a:p>
                  </a:txBody>
                  <a:tcPr/>
                </a:tc>
              </a:tr>
              <a:tr h="1571387">
                <a:tc>
                  <a:txBody>
                    <a:bodyPr/>
                    <a:lstStyle/>
                    <a:p>
                      <a:r>
                        <a:rPr lang="en-US" sz="2800" b="1" dirty="0" smtClean="0"/>
                        <a:t>Activity Restoration </a:t>
                      </a:r>
                      <a:endParaRPr lang="en-US" sz="2800" b="1"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Permanently modify</a:t>
                      </a:r>
                      <a:r>
                        <a:rPr lang="en-US" sz="2800" kern="1200" baseline="0" dirty="0" smtClean="0">
                          <a:solidFill>
                            <a:schemeClr val="dk1"/>
                          </a:solidFill>
                          <a:effectLst/>
                          <a:latin typeface="+mn-lt"/>
                          <a:ea typeface="+mn-ea"/>
                          <a:cs typeface="+mn-cs"/>
                        </a:rPr>
                        <a:t> the</a:t>
                      </a:r>
                      <a:r>
                        <a:rPr lang="en-US" sz="2800" kern="1200" dirty="0" smtClean="0">
                          <a:solidFill>
                            <a:schemeClr val="dk1"/>
                          </a:solidFill>
                          <a:effectLst/>
                          <a:latin typeface="+mn-lt"/>
                          <a:ea typeface="+mn-ea"/>
                          <a:cs typeface="+mn-cs"/>
                        </a:rPr>
                        <a:t> active site</a:t>
                      </a:r>
                      <a:r>
                        <a:rPr lang="en-US" sz="2800" kern="1200" baseline="0" dirty="0" smtClean="0">
                          <a:solidFill>
                            <a:schemeClr val="dk1"/>
                          </a:solidFill>
                          <a:effectLst/>
                          <a:latin typeface="+mn-lt"/>
                          <a:ea typeface="+mn-ea"/>
                          <a:cs typeface="+mn-cs"/>
                        </a:rPr>
                        <a:t> </a:t>
                      </a:r>
                      <a:r>
                        <a:rPr lang="en-US" sz="2800" kern="1200" dirty="0" smtClean="0">
                          <a:solidFill>
                            <a:schemeClr val="dk1"/>
                          </a:solidFill>
                          <a:effectLst/>
                          <a:latin typeface="+mn-lt"/>
                          <a:ea typeface="+mn-ea"/>
                          <a:cs typeface="+mn-cs"/>
                        </a:rPr>
                        <a:t>residues(functional group) which the enzyme become inactive. </a:t>
                      </a:r>
                      <a:endParaRPr lang="en-US" sz="2800" dirty="0" smtClean="0">
                        <a:effectLst/>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Removal of the inhibitor restores enzyme activity </a:t>
                      </a:r>
                      <a:endParaRPr lang="en-US" sz="2800" dirty="0" smtClean="0">
                        <a:effectLst/>
                      </a:endParaRPr>
                    </a:p>
                    <a:p>
                      <a:pPr algn="just"/>
                      <a:endParaRPr lang="en-US" sz="2800" dirty="0"/>
                    </a:p>
                  </a:txBody>
                  <a:tcPr/>
                </a:tc>
              </a:tr>
            </a:tbl>
          </a:graphicData>
        </a:graphic>
      </p:graphicFrame>
    </p:spTree>
    <p:extLst>
      <p:ext uri="{BB962C8B-B14F-4D97-AF65-F5344CB8AC3E}">
        <p14:creationId xmlns:p14="http://schemas.microsoft.com/office/powerpoint/2010/main" val="132107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885" y="1325355"/>
            <a:ext cx="11759504" cy="3734356"/>
          </a:xfrm>
          <a:prstGeom prst="rect">
            <a:avLst/>
          </a:prstGeom>
          <a:ln>
            <a:solidFill>
              <a:srgbClr val="4590B8"/>
            </a:solidFill>
          </a:ln>
          <a:effectLst>
            <a:glow rad="228600">
              <a:schemeClr val="accent3">
                <a:satMod val="175000"/>
                <a:alpha val="40000"/>
              </a:schemeClr>
            </a:glow>
          </a:effectLst>
        </p:spPr>
        <p:txBody>
          <a:bodyPr wrap="square">
            <a:spAutoFit/>
          </a:bodyPr>
          <a:lstStyle/>
          <a:p>
            <a:pPr algn="just">
              <a:lnSpc>
                <a:spcPct val="150000"/>
              </a:lnSpc>
              <a:buNone/>
            </a:pPr>
            <a:r>
              <a:rPr lang="en-US" sz="4000" dirty="0" smtClean="0"/>
              <a:t>It </a:t>
            </a:r>
            <a:r>
              <a:rPr lang="en-US" sz="4000" dirty="0"/>
              <a:t>is relatively simple to distinguish the three types of reversible inhibition by comparing the </a:t>
            </a:r>
            <a:r>
              <a:rPr lang="en-US" sz="4000" dirty="0" err="1"/>
              <a:t>Michaelis-Menten</a:t>
            </a:r>
            <a:r>
              <a:rPr lang="en-US" sz="4000" dirty="0"/>
              <a:t> and </a:t>
            </a:r>
            <a:r>
              <a:rPr lang="en-US" sz="4000" dirty="0" err="1"/>
              <a:t>Lineweaver</a:t>
            </a:r>
            <a:r>
              <a:rPr lang="en-US" sz="4000" dirty="0"/>
              <a:t>-Burke </a:t>
            </a:r>
            <a:r>
              <a:rPr lang="en-US" sz="4000" dirty="0" smtClean="0"/>
              <a:t>kinetics (</a:t>
            </a:r>
            <a:r>
              <a:rPr lang="en-US" sz="4000" dirty="0" err="1" smtClean="0"/>
              <a:t>Vmax</a:t>
            </a:r>
            <a:r>
              <a:rPr lang="en-US" sz="4000" dirty="0" smtClean="0"/>
              <a:t> and Km) </a:t>
            </a:r>
            <a:r>
              <a:rPr lang="en-US" sz="4000" dirty="0"/>
              <a:t>in the presence and absence of the </a:t>
            </a:r>
            <a:r>
              <a:rPr lang="en-US" sz="4000" dirty="0" smtClean="0"/>
              <a:t>inhibitor.</a:t>
            </a:r>
            <a:endParaRPr lang="x-none" sz="4000" dirty="0"/>
          </a:p>
        </p:txBody>
      </p:sp>
    </p:spTree>
    <p:extLst>
      <p:ext uri="{BB962C8B-B14F-4D97-AF65-F5344CB8AC3E}">
        <p14:creationId xmlns:p14="http://schemas.microsoft.com/office/powerpoint/2010/main" val="2275265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5493" y="1879355"/>
            <a:ext cx="7000933" cy="4706329"/>
          </a:xfrm>
        </p:spPr>
        <p:txBody>
          <a:bodyPr>
            <a:normAutofit fontScale="92500" lnSpcReduction="20000"/>
          </a:bodyPr>
          <a:lstStyle/>
          <a:p>
            <a:pPr algn="just"/>
            <a:endParaRPr lang="en-US" sz="2400" dirty="0">
              <a:solidFill>
                <a:srgbClr val="000000"/>
              </a:solidFill>
            </a:endParaRPr>
          </a:p>
          <a:p>
            <a:pPr algn="just">
              <a:lnSpc>
                <a:spcPct val="150000"/>
              </a:lnSpc>
            </a:pPr>
            <a:r>
              <a:rPr lang="en-US" sz="2400" dirty="0">
                <a:solidFill>
                  <a:srgbClr val="000000"/>
                </a:solidFill>
              </a:rPr>
              <a:t>As the name implies</a:t>
            </a:r>
            <a:r>
              <a:rPr lang="en-US" sz="2400" dirty="0" smtClean="0">
                <a:solidFill>
                  <a:srgbClr val="000000"/>
                </a:solidFill>
              </a:rPr>
              <a:t>, the inhibitor  </a:t>
            </a:r>
            <a:r>
              <a:rPr lang="en-US" sz="2400" dirty="0">
                <a:solidFill>
                  <a:srgbClr val="000000"/>
                </a:solidFill>
              </a:rPr>
              <a:t>compete with the substrate for active site of the </a:t>
            </a:r>
            <a:r>
              <a:rPr lang="en-US" sz="2400" dirty="0" smtClean="0">
                <a:solidFill>
                  <a:srgbClr val="000000"/>
                </a:solidFill>
              </a:rPr>
              <a:t>enzyme.</a:t>
            </a:r>
            <a:endParaRPr lang="en-US" sz="2400" dirty="0">
              <a:solidFill>
                <a:srgbClr val="000000"/>
              </a:solidFill>
            </a:endParaRPr>
          </a:p>
          <a:p>
            <a:pPr algn="just">
              <a:lnSpc>
                <a:spcPct val="150000"/>
              </a:lnSpc>
            </a:pPr>
            <a:r>
              <a:rPr lang="en-US" sz="2400" b="1" dirty="0" smtClean="0">
                <a:solidFill>
                  <a:srgbClr val="000000"/>
                </a:solidFill>
              </a:rPr>
              <a:t>The structure of </a:t>
            </a:r>
            <a:r>
              <a:rPr lang="en-US" sz="2400" b="1" dirty="0">
                <a:solidFill>
                  <a:srgbClr val="000000"/>
                </a:solidFill>
              </a:rPr>
              <a:t>substrate </a:t>
            </a:r>
            <a:r>
              <a:rPr lang="en-US" sz="2400" dirty="0">
                <a:solidFill>
                  <a:srgbClr val="000000"/>
                </a:solidFill>
              </a:rPr>
              <a:t>and inhibitors </a:t>
            </a:r>
            <a:r>
              <a:rPr lang="en-US" sz="2400" dirty="0" smtClean="0">
                <a:solidFill>
                  <a:srgbClr val="000000"/>
                </a:solidFill>
              </a:rPr>
              <a:t>are similar </a:t>
            </a:r>
            <a:endParaRPr lang="en-US" sz="2400" dirty="0" smtClean="0">
              <a:solidFill>
                <a:srgbClr val="000000"/>
              </a:solidFill>
            </a:endParaRPr>
          </a:p>
          <a:p>
            <a:pPr algn="just">
              <a:lnSpc>
                <a:spcPct val="150000"/>
              </a:lnSpc>
            </a:pPr>
            <a:r>
              <a:rPr lang="en-US" sz="2400" dirty="0" smtClean="0">
                <a:solidFill>
                  <a:srgbClr val="000000"/>
                </a:solidFill>
              </a:rPr>
              <a:t>Competitive inhibitor will </a:t>
            </a:r>
            <a:r>
              <a:rPr lang="en-US" sz="2400" b="1" dirty="0" smtClean="0">
                <a:solidFill>
                  <a:schemeClr val="accent1">
                    <a:lumMod val="60000"/>
                    <a:lumOff val="40000"/>
                  </a:schemeClr>
                </a:solidFill>
              </a:rPr>
              <a:t>not affect </a:t>
            </a:r>
            <a:r>
              <a:rPr lang="en-US" sz="2400" dirty="0" smtClean="0">
                <a:solidFill>
                  <a:srgbClr val="000000"/>
                </a:solidFill>
              </a:rPr>
              <a:t>the</a:t>
            </a:r>
            <a:r>
              <a:rPr lang="en-US" sz="2400" dirty="0" smtClean="0">
                <a:solidFill>
                  <a:srgbClr val="000000"/>
                </a:solidFill>
              </a:rPr>
              <a:t> Vmax</a:t>
            </a:r>
          </a:p>
          <a:p>
            <a:pPr algn="just">
              <a:lnSpc>
                <a:spcPct val="150000"/>
              </a:lnSpc>
            </a:pPr>
            <a:r>
              <a:rPr lang="en-US" sz="2400" dirty="0" smtClean="0">
                <a:solidFill>
                  <a:srgbClr val="000000"/>
                </a:solidFill>
              </a:rPr>
              <a:t>Increase the Km ---</a:t>
            </a:r>
            <a:r>
              <a:rPr lang="en-US" sz="2400" dirty="0" smtClean="0">
                <a:solidFill>
                  <a:srgbClr val="000000"/>
                </a:solidFill>
                <a:sym typeface="Wingdings" panose="05000000000000000000" pitchFamily="2" charset="2"/>
              </a:rPr>
              <a:t>decrease the </a:t>
            </a:r>
            <a:r>
              <a:rPr lang="en-US" sz="2400" dirty="0" smtClean="0">
                <a:solidFill>
                  <a:srgbClr val="000000"/>
                </a:solidFill>
              </a:rPr>
              <a:t>affinity </a:t>
            </a:r>
            <a:endParaRPr lang="en-US" sz="2400" dirty="0" smtClean="0">
              <a:solidFill>
                <a:srgbClr val="000000"/>
              </a:solidFill>
            </a:endParaRPr>
          </a:p>
          <a:p>
            <a:pPr algn="just">
              <a:lnSpc>
                <a:spcPct val="150000"/>
              </a:lnSpc>
            </a:pPr>
            <a:r>
              <a:rPr lang="en-US" sz="2400" dirty="0">
                <a:solidFill>
                  <a:srgbClr val="000000"/>
                </a:solidFill>
              </a:rPr>
              <a:t>This type of inhibition can be overcome by sufficiently high concentrations of substrate </a:t>
            </a:r>
            <a:r>
              <a:rPr lang="en-US" sz="2400" dirty="0"/>
              <a:t>by out-competing the inhibitor</a:t>
            </a:r>
            <a:endParaRPr lang="en-US" sz="2400" dirty="0">
              <a:solidFill>
                <a:srgbClr val="000000"/>
              </a:solidFill>
            </a:endParaRPr>
          </a:p>
          <a:p>
            <a:pPr marL="0" indent="0">
              <a:buNone/>
            </a:pPr>
            <a:endParaRPr lang="en-US" dirty="0"/>
          </a:p>
        </p:txBody>
      </p:sp>
      <p:sp>
        <p:nvSpPr>
          <p:cNvPr id="5" name="Title 6"/>
          <p:cNvSpPr>
            <a:spLocks noGrp="1"/>
          </p:cNvSpPr>
          <p:nvPr>
            <p:ph type="title"/>
          </p:nvPr>
        </p:nvSpPr>
        <p:spPr/>
        <p:txBody>
          <a:bodyPr>
            <a:normAutofit/>
          </a:bodyPr>
          <a:lstStyle/>
          <a:p>
            <a:r>
              <a:rPr lang="en-US" sz="3600" dirty="0" smtClean="0"/>
              <a:t>Competitive inhibitors</a:t>
            </a:r>
            <a:endParaRPr lang="en-US" sz="3600" dirty="0"/>
          </a:p>
        </p:txBody>
      </p:sp>
      <p:pic>
        <p:nvPicPr>
          <p:cNvPr id="7" name="Picture 6" descr="Screen Shot 2015-11-23 at 5.37.26 PM.png"/>
          <p:cNvPicPr>
            <a:picLocks noChangeAspect="1"/>
          </p:cNvPicPr>
          <p:nvPr/>
        </p:nvPicPr>
        <p:blipFill rotWithShape="1">
          <a:blip r:embed="rId2">
            <a:extLst>
              <a:ext uri="{28A0092B-C50C-407E-A947-70E740481C1C}">
                <a14:useLocalDpi xmlns:a14="http://schemas.microsoft.com/office/drawing/2010/main" val="0"/>
              </a:ext>
            </a:extLst>
          </a:blip>
          <a:srcRect t="14193"/>
          <a:stretch/>
        </p:blipFill>
        <p:spPr>
          <a:xfrm>
            <a:off x="7256426" y="2702859"/>
            <a:ext cx="4882356" cy="2595282"/>
          </a:xfrm>
          <a:prstGeom prst="rect">
            <a:avLst/>
          </a:prstGeom>
          <a:ln>
            <a:solidFill>
              <a:schemeClr val="accent2"/>
            </a:solidFill>
          </a:ln>
        </p:spPr>
      </p:pic>
    </p:spTree>
    <p:extLst>
      <p:ext uri="{BB962C8B-B14F-4D97-AF65-F5344CB8AC3E}">
        <p14:creationId xmlns:p14="http://schemas.microsoft.com/office/powerpoint/2010/main" val="2863332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Competitive inhibitors</a:t>
            </a:r>
          </a:p>
        </p:txBody>
      </p:sp>
      <p:sp>
        <p:nvSpPr>
          <p:cNvPr id="8" name="Text Placeholder 7"/>
          <p:cNvSpPr>
            <a:spLocks noGrp="1"/>
          </p:cNvSpPr>
          <p:nvPr>
            <p:ph type="body" idx="1"/>
          </p:nvPr>
        </p:nvSpPr>
        <p:spPr/>
        <p:txBody>
          <a:bodyPr/>
          <a:lstStyle/>
          <a:p>
            <a:r>
              <a:rPr lang="en-US" sz="2400" dirty="0" err="1"/>
              <a:t>Michaelis-Menten</a:t>
            </a:r>
            <a:r>
              <a:rPr lang="en-US" dirty="0" smtClean="0"/>
              <a:t> </a:t>
            </a:r>
            <a:endParaRPr lang="en-US" dirty="0"/>
          </a:p>
        </p:txBody>
      </p:sp>
      <p:sp>
        <p:nvSpPr>
          <p:cNvPr id="10" name="Text Placeholder 9"/>
          <p:cNvSpPr>
            <a:spLocks noGrp="1"/>
          </p:cNvSpPr>
          <p:nvPr>
            <p:ph type="body" sz="quarter" idx="3"/>
          </p:nvPr>
        </p:nvSpPr>
        <p:spPr/>
        <p:txBody>
          <a:bodyPr/>
          <a:lstStyle/>
          <a:p>
            <a:r>
              <a:rPr lang="en-US" sz="2400" dirty="0" err="1"/>
              <a:t>Lineweaver</a:t>
            </a:r>
            <a:r>
              <a:rPr lang="en-US" sz="2400" dirty="0"/>
              <a:t>-Burke</a:t>
            </a:r>
            <a:endParaRPr lang="en-US" dirty="0"/>
          </a:p>
        </p:txBody>
      </p:sp>
      <p:pic>
        <p:nvPicPr>
          <p:cNvPr id="12" name="Content Placeholder 11" descr="Image18.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7219" y="2925763"/>
            <a:ext cx="4895270" cy="3596061"/>
          </a:xfrm>
          <a:prstGeom prst="rect">
            <a:avLst/>
          </a:prstGeom>
          <a:ln>
            <a:solidFill>
              <a:srgbClr val="4590B8"/>
            </a:solidFill>
          </a:ln>
        </p:spPr>
      </p:pic>
      <p:pic>
        <p:nvPicPr>
          <p:cNvPr id="13" name="Content Placeholder 12" descr="450px-Competitive.jpg"/>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523735" y="2925763"/>
            <a:ext cx="4654302" cy="3596061"/>
          </a:xfrm>
          <a:prstGeom prst="rect">
            <a:avLst/>
          </a:prstGeom>
          <a:ln>
            <a:solidFill>
              <a:srgbClr val="4590B8"/>
            </a:solidFill>
          </a:ln>
        </p:spPr>
      </p:pic>
      <p:sp>
        <p:nvSpPr>
          <p:cNvPr id="15" name="Oval 14"/>
          <p:cNvSpPr/>
          <p:nvPr/>
        </p:nvSpPr>
        <p:spPr>
          <a:xfrm>
            <a:off x="8431306" y="4908176"/>
            <a:ext cx="376518" cy="3092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8807824" y="5109882"/>
            <a:ext cx="9412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749118" y="4925216"/>
            <a:ext cx="954741" cy="646331"/>
          </a:xfrm>
          <a:prstGeom prst="rect">
            <a:avLst/>
          </a:prstGeom>
          <a:noFill/>
        </p:spPr>
        <p:txBody>
          <a:bodyPr wrap="square" rtlCol="0">
            <a:spAutoFit/>
          </a:bodyPr>
          <a:lstStyle/>
          <a:p>
            <a:r>
              <a:rPr lang="en-US" dirty="0" smtClean="0"/>
              <a:t>1/Vmax (same)</a:t>
            </a:r>
            <a:endParaRPr lang="en-US" dirty="0"/>
          </a:p>
        </p:txBody>
      </p:sp>
      <p:sp>
        <p:nvSpPr>
          <p:cNvPr id="19" name="Oval 18"/>
          <p:cNvSpPr/>
          <p:nvPr/>
        </p:nvSpPr>
        <p:spPr>
          <a:xfrm>
            <a:off x="7776882" y="5759823"/>
            <a:ext cx="376518" cy="309283"/>
          </a:xfrm>
          <a:prstGeom prst="ellipse">
            <a:avLst/>
          </a:prstGeom>
          <a:noFill/>
          <a:ln>
            <a:solidFill>
              <a:srgbClr val="0C0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153400" y="5764305"/>
            <a:ext cx="376518" cy="3092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87829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1088</TotalTime>
  <Words>852</Words>
  <Application>Microsoft Office PowerPoint</Application>
  <PresentationFormat>Widescreen</PresentationFormat>
  <Paragraphs>161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Adobe Caslon Pro</vt:lpstr>
      <vt:lpstr>Arial</vt:lpstr>
      <vt:lpstr>Calibri</vt:lpstr>
      <vt:lpstr>Gill Sans MT</vt:lpstr>
      <vt:lpstr>Times New Roman</vt:lpstr>
      <vt:lpstr>Wingdings</vt:lpstr>
      <vt:lpstr>Wingdings 2</vt:lpstr>
      <vt:lpstr>Dividend</vt:lpstr>
      <vt:lpstr>The effect of inhibitors (Inorganic phosphate &amp; Sodium fluoride) on the rate of an enzyme catalyzed reaction</vt:lpstr>
      <vt:lpstr>PowerPoint Presentation</vt:lpstr>
      <vt:lpstr>Objectives</vt:lpstr>
      <vt:lpstr>Introduction</vt:lpstr>
      <vt:lpstr>PowerPoint Presentation</vt:lpstr>
      <vt:lpstr>PowerPoint Presentation</vt:lpstr>
      <vt:lpstr>PowerPoint Presentation</vt:lpstr>
      <vt:lpstr>Competitive inhibitors</vt:lpstr>
      <vt:lpstr>Competitive inhibitors</vt:lpstr>
      <vt:lpstr>NONCompetitive inhibitors</vt:lpstr>
      <vt:lpstr>NONCompetitive inhibitors</vt:lpstr>
      <vt:lpstr>PowerPoint Presentation</vt:lpstr>
      <vt:lpstr>UnCompetitive inhibitors</vt:lpstr>
      <vt:lpstr>Method</vt:lpstr>
      <vt:lpstr>Method </vt:lpstr>
      <vt:lpstr>PowerPoint Presentation</vt:lpstr>
      <vt:lpstr>Results</vt:lpstr>
      <vt:lpstr>Results</vt:lpstr>
      <vt:lpstr>discussion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first</dc:creator>
  <cp:lastModifiedBy>first first</cp:lastModifiedBy>
  <cp:revision>81</cp:revision>
  <dcterms:created xsi:type="dcterms:W3CDTF">2015-11-13T15:09:50Z</dcterms:created>
  <dcterms:modified xsi:type="dcterms:W3CDTF">2015-11-25T15:53:56Z</dcterms:modified>
</cp:coreProperties>
</file>