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notesMasterIdLst>
    <p:notesMasterId r:id="rId36"/>
  </p:notesMasterIdLst>
  <p:sldIdLst>
    <p:sldId id="256" r:id="rId5"/>
    <p:sldId id="257" r:id="rId6"/>
    <p:sldId id="352" r:id="rId7"/>
    <p:sldId id="356" r:id="rId8"/>
    <p:sldId id="347" r:id="rId9"/>
    <p:sldId id="302" r:id="rId10"/>
    <p:sldId id="301" r:id="rId11"/>
    <p:sldId id="306" r:id="rId12"/>
    <p:sldId id="307" r:id="rId13"/>
    <p:sldId id="308" r:id="rId14"/>
    <p:sldId id="310" r:id="rId15"/>
    <p:sldId id="298" r:id="rId16"/>
    <p:sldId id="300" r:id="rId17"/>
    <p:sldId id="299" r:id="rId18"/>
    <p:sldId id="272" r:id="rId19"/>
    <p:sldId id="348" r:id="rId20"/>
    <p:sldId id="353" r:id="rId21"/>
    <p:sldId id="329" r:id="rId22"/>
    <p:sldId id="354" r:id="rId23"/>
    <p:sldId id="263" r:id="rId24"/>
    <p:sldId id="264" r:id="rId25"/>
    <p:sldId id="327" r:id="rId26"/>
    <p:sldId id="351" r:id="rId27"/>
    <p:sldId id="355" r:id="rId28"/>
    <p:sldId id="324" r:id="rId29"/>
    <p:sldId id="318" r:id="rId30"/>
    <p:sldId id="319" r:id="rId31"/>
    <p:sldId id="320" r:id="rId32"/>
    <p:sldId id="321" r:id="rId33"/>
    <p:sldId id="322" r:id="rId34"/>
    <p:sldId id="323"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574" autoAdjust="0"/>
    <p:restoredTop sz="94660"/>
  </p:normalViewPr>
  <p:slideViewPr>
    <p:cSldViewPr>
      <p:cViewPr varScale="1">
        <p:scale>
          <a:sx n="74" d="100"/>
          <a:sy n="74" d="100"/>
        </p:scale>
        <p:origin x="984"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A236D-E4E6-4225-8FE6-BA66C84F22C8}" type="doc">
      <dgm:prSet loTypeId="urn:microsoft.com/office/officeart/2008/layout/BubblePictureList" loCatId="picture" qsTypeId="urn:microsoft.com/office/officeart/2005/8/quickstyle/3d1" qsCatId="3D" csTypeId="urn:microsoft.com/office/officeart/2005/8/colors/colorful5" csCatId="colorful" phldr="1"/>
      <dgm:spPr/>
      <dgm:t>
        <a:bodyPr/>
        <a:lstStyle/>
        <a:p>
          <a:endParaRPr lang="en-US"/>
        </a:p>
      </dgm:t>
    </dgm:pt>
    <dgm:pt modelId="{6B45D3C5-468F-4A18-A51E-1626580F44E7}">
      <dgm:prSet phldrT="[Text]" custT="1"/>
      <dgm:spPr/>
      <dgm:t>
        <a:bodyPr/>
        <a:lstStyle/>
        <a:p>
          <a:r>
            <a:rPr lang="ar-SA" sz="2000" b="1" dirty="0" smtClean="0"/>
            <a:t>الحزن</a:t>
          </a:r>
        </a:p>
        <a:p>
          <a:endParaRPr lang="en-US" sz="2000" b="1" dirty="0"/>
        </a:p>
      </dgm:t>
    </dgm:pt>
    <dgm:pt modelId="{5D47A531-14FD-456D-A0DC-15AAE0DB0751}" type="parTrans" cxnId="{198DEFB5-6FEC-4595-BF49-E9A7DEEF34A7}">
      <dgm:prSet/>
      <dgm:spPr/>
      <dgm:t>
        <a:bodyPr/>
        <a:lstStyle/>
        <a:p>
          <a:endParaRPr lang="en-US" sz="2000" b="1">
            <a:solidFill>
              <a:schemeClr val="accent3">
                <a:lumMod val="50000"/>
              </a:schemeClr>
            </a:solidFill>
          </a:endParaRPr>
        </a:p>
      </dgm:t>
    </dgm:pt>
    <dgm:pt modelId="{1D9DE272-7694-4F74-9317-8E30807C40ED}" type="sibTrans" cxnId="{198DEFB5-6FEC-4595-BF49-E9A7DEEF34A7}">
      <dgm:prSet/>
      <dgm:spPr/>
      <dgm:t>
        <a:bodyPr/>
        <a:lstStyle/>
        <a:p>
          <a:endParaRPr lang="en-US" sz="2000" b="1">
            <a:solidFill>
              <a:schemeClr val="accent3">
                <a:lumMod val="50000"/>
              </a:schemeClr>
            </a:solidFill>
          </a:endParaRPr>
        </a:p>
      </dgm:t>
    </dgm:pt>
    <dgm:pt modelId="{3FC2AC69-7945-46A2-BAF3-8D13D2999B86}">
      <dgm:prSet phldrT="[Text]" custT="1"/>
      <dgm:spPr/>
      <dgm:t>
        <a:bodyPr/>
        <a:lstStyle/>
        <a:p>
          <a:r>
            <a:rPr lang="ar-SA" sz="2000" b="1" smtClean="0"/>
            <a:t>التعجب</a:t>
          </a:r>
          <a:endParaRPr lang="en-US" sz="2000" b="1" dirty="0"/>
        </a:p>
      </dgm:t>
    </dgm:pt>
    <dgm:pt modelId="{FC88D799-A0B0-46DB-B271-EC5BD1D9CB8F}" type="parTrans" cxnId="{84377C9C-4B2A-4CE4-80C7-95787F9303FA}">
      <dgm:prSet/>
      <dgm:spPr/>
      <dgm:t>
        <a:bodyPr/>
        <a:lstStyle/>
        <a:p>
          <a:endParaRPr lang="en-US" sz="2000" b="1">
            <a:solidFill>
              <a:schemeClr val="accent3">
                <a:lumMod val="50000"/>
              </a:schemeClr>
            </a:solidFill>
          </a:endParaRPr>
        </a:p>
      </dgm:t>
    </dgm:pt>
    <dgm:pt modelId="{83A3B814-9D06-4486-A0A3-E12316AFC11C}" type="sibTrans" cxnId="{84377C9C-4B2A-4CE4-80C7-95787F9303FA}">
      <dgm:prSet/>
      <dgm:spPr/>
      <dgm:t>
        <a:bodyPr/>
        <a:lstStyle/>
        <a:p>
          <a:endParaRPr lang="en-US" sz="2000" b="1">
            <a:solidFill>
              <a:schemeClr val="accent3">
                <a:lumMod val="50000"/>
              </a:schemeClr>
            </a:solidFill>
          </a:endParaRPr>
        </a:p>
      </dgm:t>
    </dgm:pt>
    <dgm:pt modelId="{D73E556F-54D2-4A03-9D99-76D96894FEED}">
      <dgm:prSet phldrT="[Text]" custT="1"/>
      <dgm:spPr/>
      <dgm:t>
        <a:bodyPr/>
        <a:lstStyle/>
        <a:p>
          <a:r>
            <a:rPr lang="ar-SA" sz="2000" b="1" smtClean="0"/>
            <a:t>الغضب</a:t>
          </a:r>
          <a:endParaRPr lang="en-US" sz="2000" b="1" dirty="0"/>
        </a:p>
      </dgm:t>
    </dgm:pt>
    <dgm:pt modelId="{8337F674-B1BD-4FD4-8EAC-B381517DADDF}" type="parTrans" cxnId="{3096A5E8-B2E9-46EA-8956-271998D8BF33}">
      <dgm:prSet/>
      <dgm:spPr/>
      <dgm:t>
        <a:bodyPr/>
        <a:lstStyle/>
        <a:p>
          <a:endParaRPr lang="en-US" sz="2000" b="1">
            <a:solidFill>
              <a:schemeClr val="accent3">
                <a:lumMod val="50000"/>
              </a:schemeClr>
            </a:solidFill>
          </a:endParaRPr>
        </a:p>
      </dgm:t>
    </dgm:pt>
    <dgm:pt modelId="{39074A30-E741-462B-9BD1-81CBFCA13385}" type="sibTrans" cxnId="{3096A5E8-B2E9-46EA-8956-271998D8BF33}">
      <dgm:prSet/>
      <dgm:spPr/>
      <dgm:t>
        <a:bodyPr/>
        <a:lstStyle/>
        <a:p>
          <a:endParaRPr lang="en-US" sz="2000" b="1">
            <a:solidFill>
              <a:schemeClr val="accent3">
                <a:lumMod val="50000"/>
              </a:schemeClr>
            </a:solidFill>
          </a:endParaRPr>
        </a:p>
      </dgm:t>
    </dgm:pt>
    <dgm:pt modelId="{30C995AB-F2E3-4998-A656-A74BD773A823}">
      <dgm:prSet phldrT="[Text]" custT="1"/>
      <dgm:spPr/>
      <dgm:t>
        <a:bodyPr/>
        <a:lstStyle/>
        <a:p>
          <a:r>
            <a:rPr lang="ar-SA" sz="2000" b="1" dirty="0" smtClean="0"/>
            <a:t>التذكر</a:t>
          </a:r>
          <a:endParaRPr lang="en-US" sz="2000" b="1" dirty="0"/>
        </a:p>
      </dgm:t>
    </dgm:pt>
    <dgm:pt modelId="{D73B37D8-E3F0-4B74-A6A2-111395492666}" type="parTrans" cxnId="{7178E1B1-2623-4EF6-96E7-C0A7457B58D4}">
      <dgm:prSet/>
      <dgm:spPr/>
      <dgm:t>
        <a:bodyPr/>
        <a:lstStyle/>
        <a:p>
          <a:endParaRPr lang="en-US" sz="2000" b="1">
            <a:solidFill>
              <a:schemeClr val="accent3">
                <a:lumMod val="50000"/>
              </a:schemeClr>
            </a:solidFill>
          </a:endParaRPr>
        </a:p>
      </dgm:t>
    </dgm:pt>
    <dgm:pt modelId="{CD9BE6F9-E79A-4F66-BBCC-F22099121EDA}" type="sibTrans" cxnId="{7178E1B1-2623-4EF6-96E7-C0A7457B58D4}">
      <dgm:prSet/>
      <dgm:spPr/>
      <dgm:t>
        <a:bodyPr/>
        <a:lstStyle/>
        <a:p>
          <a:endParaRPr lang="en-US" sz="2000" b="1">
            <a:solidFill>
              <a:schemeClr val="accent3">
                <a:lumMod val="50000"/>
              </a:schemeClr>
            </a:solidFill>
          </a:endParaRPr>
        </a:p>
      </dgm:t>
    </dgm:pt>
    <dgm:pt modelId="{E66D63F6-9AA0-4E53-B26B-D7DA99C742D5}" type="pres">
      <dgm:prSet presAssocID="{9E6A236D-E4E6-4225-8FE6-BA66C84F22C8}" presName="Name0" presStyleCnt="0">
        <dgm:presLayoutVars>
          <dgm:chMax val="8"/>
          <dgm:chPref val="8"/>
          <dgm:dir/>
        </dgm:presLayoutVars>
      </dgm:prSet>
      <dgm:spPr/>
      <dgm:t>
        <a:bodyPr/>
        <a:lstStyle/>
        <a:p>
          <a:endParaRPr lang="en-US"/>
        </a:p>
      </dgm:t>
    </dgm:pt>
    <dgm:pt modelId="{34DF0BD8-F8B9-4614-91EF-1FE919822C71}" type="pres">
      <dgm:prSet presAssocID="{6B45D3C5-468F-4A18-A51E-1626580F44E7}" presName="parent_text_1" presStyleLbl="revTx" presStyleIdx="0" presStyleCnt="4">
        <dgm:presLayoutVars>
          <dgm:chMax val="0"/>
          <dgm:chPref val="0"/>
          <dgm:bulletEnabled val="1"/>
        </dgm:presLayoutVars>
      </dgm:prSet>
      <dgm:spPr/>
      <dgm:t>
        <a:bodyPr/>
        <a:lstStyle/>
        <a:p>
          <a:endParaRPr lang="en-US"/>
        </a:p>
      </dgm:t>
    </dgm:pt>
    <dgm:pt modelId="{97C2B473-64B6-4F36-8D08-37291C5844EE}" type="pres">
      <dgm:prSet presAssocID="{6B45D3C5-468F-4A18-A51E-1626580F44E7}" presName="image_accent_1" presStyleCnt="0"/>
      <dgm:spPr/>
    </dgm:pt>
    <dgm:pt modelId="{CB41B191-1831-4921-8763-A6FCF763A591}" type="pres">
      <dgm:prSet presAssocID="{6B45D3C5-468F-4A18-A51E-1626580F44E7}" presName="imageAccentRepeatNode" presStyleLbl="alignNode1" presStyleIdx="0" presStyleCnt="8"/>
      <dgm:spPr/>
    </dgm:pt>
    <dgm:pt modelId="{6B135106-F4E7-47DA-9924-06D2E3AD486C}" type="pres">
      <dgm:prSet presAssocID="{6B45D3C5-468F-4A18-A51E-1626580F44E7}" presName="accent_1" presStyleLbl="alignNode1" presStyleIdx="1" presStyleCnt="8"/>
      <dgm:spPr/>
    </dgm:pt>
    <dgm:pt modelId="{2649F00E-1FF9-4144-A46D-9B6EDB7ECFA6}" type="pres">
      <dgm:prSet presAssocID="{1D9DE272-7694-4F74-9317-8E30807C40ED}" presName="image_1" presStyleCnt="0"/>
      <dgm:spPr/>
    </dgm:pt>
    <dgm:pt modelId="{83301656-CACD-4811-85E8-E1672FBD351C}" type="pres">
      <dgm:prSet presAssocID="{1D9DE272-7694-4F74-9317-8E30807C40ED}" presName="imageRepeatNode" presStyleLbl="fgImgPlace1" presStyleIdx="0" presStyleCnt="4"/>
      <dgm:spPr/>
      <dgm:t>
        <a:bodyPr/>
        <a:lstStyle/>
        <a:p>
          <a:endParaRPr lang="en-US"/>
        </a:p>
      </dgm:t>
    </dgm:pt>
    <dgm:pt modelId="{781CD643-5FC6-4826-B785-D108E9EF5A3C}" type="pres">
      <dgm:prSet presAssocID="{3FC2AC69-7945-46A2-BAF3-8D13D2999B86}" presName="parent_text_2" presStyleLbl="revTx" presStyleIdx="1" presStyleCnt="4">
        <dgm:presLayoutVars>
          <dgm:chMax val="0"/>
          <dgm:chPref val="0"/>
          <dgm:bulletEnabled val="1"/>
        </dgm:presLayoutVars>
      </dgm:prSet>
      <dgm:spPr/>
      <dgm:t>
        <a:bodyPr/>
        <a:lstStyle/>
        <a:p>
          <a:endParaRPr lang="en-US"/>
        </a:p>
      </dgm:t>
    </dgm:pt>
    <dgm:pt modelId="{88C42DEC-C550-4888-8E17-464CFFF6CB9B}" type="pres">
      <dgm:prSet presAssocID="{3FC2AC69-7945-46A2-BAF3-8D13D2999B86}" presName="image_accent_2" presStyleCnt="0"/>
      <dgm:spPr/>
    </dgm:pt>
    <dgm:pt modelId="{23610AF5-324E-4194-A764-6C6EE28F6D50}" type="pres">
      <dgm:prSet presAssocID="{3FC2AC69-7945-46A2-BAF3-8D13D2999B86}" presName="imageAccentRepeatNode" presStyleLbl="alignNode1" presStyleIdx="2" presStyleCnt="8"/>
      <dgm:spPr/>
    </dgm:pt>
    <dgm:pt modelId="{A5EE2582-BC52-4082-982E-4CE151626530}" type="pres">
      <dgm:prSet presAssocID="{83A3B814-9D06-4486-A0A3-E12316AFC11C}" presName="image_2" presStyleCnt="0"/>
      <dgm:spPr/>
    </dgm:pt>
    <dgm:pt modelId="{3D89D8D2-BBF4-492A-8487-6F4B29328BA0}" type="pres">
      <dgm:prSet presAssocID="{83A3B814-9D06-4486-A0A3-E12316AFC11C}" presName="imageRepeatNode" presStyleLbl="fgImgPlace1" presStyleIdx="1" presStyleCnt="4"/>
      <dgm:spPr/>
      <dgm:t>
        <a:bodyPr/>
        <a:lstStyle/>
        <a:p>
          <a:endParaRPr lang="en-US"/>
        </a:p>
      </dgm:t>
    </dgm:pt>
    <dgm:pt modelId="{442B7E5C-74A3-4866-B7F7-382D047F7FB6}" type="pres">
      <dgm:prSet presAssocID="{D73E556F-54D2-4A03-9D99-76D96894FEED}" presName="image_accent_3" presStyleCnt="0"/>
      <dgm:spPr/>
    </dgm:pt>
    <dgm:pt modelId="{F14A90BA-B586-46EC-ADE8-E768F15B3BAD}" type="pres">
      <dgm:prSet presAssocID="{D73E556F-54D2-4A03-9D99-76D96894FEED}" presName="imageAccentRepeatNode" presStyleLbl="alignNode1" presStyleIdx="3" presStyleCnt="8"/>
      <dgm:spPr/>
    </dgm:pt>
    <dgm:pt modelId="{CD3411F1-43F5-4965-B7F3-7709798A2C05}" type="pres">
      <dgm:prSet presAssocID="{D73E556F-54D2-4A03-9D99-76D96894FEED}" presName="parent_text_3" presStyleLbl="revTx" presStyleIdx="2" presStyleCnt="4">
        <dgm:presLayoutVars>
          <dgm:chMax val="0"/>
          <dgm:chPref val="0"/>
          <dgm:bulletEnabled val="1"/>
        </dgm:presLayoutVars>
      </dgm:prSet>
      <dgm:spPr/>
      <dgm:t>
        <a:bodyPr/>
        <a:lstStyle/>
        <a:p>
          <a:endParaRPr lang="en-US"/>
        </a:p>
      </dgm:t>
    </dgm:pt>
    <dgm:pt modelId="{846EFF51-1F55-45AD-AC1C-7C5EDEBE252F}" type="pres">
      <dgm:prSet presAssocID="{D73E556F-54D2-4A03-9D99-76D96894FEED}" presName="accent_2" presStyleLbl="alignNode1" presStyleIdx="4" presStyleCnt="8"/>
      <dgm:spPr/>
    </dgm:pt>
    <dgm:pt modelId="{B8385754-87E9-4668-96A6-EBB4AC44B1FB}" type="pres">
      <dgm:prSet presAssocID="{D73E556F-54D2-4A03-9D99-76D96894FEED}" presName="accent_3" presStyleLbl="alignNode1" presStyleIdx="5" presStyleCnt="8"/>
      <dgm:spPr/>
    </dgm:pt>
    <dgm:pt modelId="{3C4D99DC-BD2B-4090-B318-13A3A85585F0}" type="pres">
      <dgm:prSet presAssocID="{39074A30-E741-462B-9BD1-81CBFCA13385}" presName="image_3" presStyleCnt="0"/>
      <dgm:spPr/>
    </dgm:pt>
    <dgm:pt modelId="{F096391C-93F3-4AE2-B5E3-5B9637ED5B6A}" type="pres">
      <dgm:prSet presAssocID="{39074A30-E741-462B-9BD1-81CBFCA13385}" presName="imageRepeatNode" presStyleLbl="fgImgPlace1" presStyleIdx="2" presStyleCnt="4"/>
      <dgm:spPr/>
      <dgm:t>
        <a:bodyPr/>
        <a:lstStyle/>
        <a:p>
          <a:endParaRPr lang="en-US"/>
        </a:p>
      </dgm:t>
    </dgm:pt>
    <dgm:pt modelId="{2CBD100A-4090-4DCC-9CAC-76562B94B2FA}" type="pres">
      <dgm:prSet presAssocID="{30C995AB-F2E3-4998-A656-A74BD773A823}" presName="image_accent_4" presStyleCnt="0"/>
      <dgm:spPr/>
    </dgm:pt>
    <dgm:pt modelId="{74BDFDFC-4342-44FD-9588-8AD6C0D81CD7}" type="pres">
      <dgm:prSet presAssocID="{30C995AB-F2E3-4998-A656-A74BD773A823}" presName="imageAccentRepeatNode" presStyleLbl="alignNode1" presStyleIdx="6" presStyleCnt="8"/>
      <dgm:spPr/>
    </dgm:pt>
    <dgm:pt modelId="{34043AFC-D1AB-4497-BBEB-05017BC1A65B}" type="pres">
      <dgm:prSet presAssocID="{30C995AB-F2E3-4998-A656-A74BD773A823}" presName="parent_text_4" presStyleLbl="revTx" presStyleIdx="3" presStyleCnt="4">
        <dgm:presLayoutVars>
          <dgm:chMax val="0"/>
          <dgm:chPref val="0"/>
          <dgm:bulletEnabled val="1"/>
        </dgm:presLayoutVars>
      </dgm:prSet>
      <dgm:spPr/>
      <dgm:t>
        <a:bodyPr/>
        <a:lstStyle/>
        <a:p>
          <a:endParaRPr lang="en-US"/>
        </a:p>
      </dgm:t>
    </dgm:pt>
    <dgm:pt modelId="{2F4D3914-87B7-4D22-B0E9-EFF554465A50}" type="pres">
      <dgm:prSet presAssocID="{30C995AB-F2E3-4998-A656-A74BD773A823}" presName="accent_4" presStyleLbl="alignNode1" presStyleIdx="7" presStyleCnt="8"/>
      <dgm:spPr/>
    </dgm:pt>
    <dgm:pt modelId="{73AFAC96-77A9-41DC-9BA9-1BD903BFB868}" type="pres">
      <dgm:prSet presAssocID="{CD9BE6F9-E79A-4F66-BBCC-F22099121EDA}" presName="image_4" presStyleCnt="0"/>
      <dgm:spPr/>
    </dgm:pt>
    <dgm:pt modelId="{B2BFC133-5F25-43D9-87A8-5D22B1E6B3C4}" type="pres">
      <dgm:prSet presAssocID="{CD9BE6F9-E79A-4F66-BBCC-F22099121EDA}" presName="imageRepeatNode" presStyleLbl="fgImgPlace1" presStyleIdx="3" presStyleCnt="4"/>
      <dgm:spPr/>
      <dgm:t>
        <a:bodyPr/>
        <a:lstStyle/>
        <a:p>
          <a:endParaRPr lang="en-US"/>
        </a:p>
      </dgm:t>
    </dgm:pt>
  </dgm:ptLst>
  <dgm:cxnLst>
    <dgm:cxn modelId="{214AF675-DB0E-4EBA-8031-5742F3EE0CE3}" type="presOf" srcId="{30C995AB-F2E3-4998-A656-A74BD773A823}" destId="{34043AFC-D1AB-4497-BBEB-05017BC1A65B}" srcOrd="0" destOrd="0" presId="urn:microsoft.com/office/officeart/2008/layout/BubblePictureList"/>
    <dgm:cxn modelId="{0BE5B96A-9AE8-45B6-A45D-F00DABA4BE45}" type="presOf" srcId="{39074A30-E741-462B-9BD1-81CBFCA13385}" destId="{F096391C-93F3-4AE2-B5E3-5B9637ED5B6A}" srcOrd="0" destOrd="0" presId="urn:microsoft.com/office/officeart/2008/layout/BubblePictureList"/>
    <dgm:cxn modelId="{E2A77FC4-9D32-4EF8-A97B-9A489C431582}" type="presOf" srcId="{6B45D3C5-468F-4A18-A51E-1626580F44E7}" destId="{34DF0BD8-F8B9-4614-91EF-1FE919822C71}" srcOrd="0" destOrd="0" presId="urn:microsoft.com/office/officeart/2008/layout/BubblePictureList"/>
    <dgm:cxn modelId="{F9B2A2F4-A89A-4A7A-8EE4-CAA617935B10}" type="presOf" srcId="{CD9BE6F9-E79A-4F66-BBCC-F22099121EDA}" destId="{B2BFC133-5F25-43D9-87A8-5D22B1E6B3C4}" srcOrd="0" destOrd="0" presId="urn:microsoft.com/office/officeart/2008/layout/BubblePictureList"/>
    <dgm:cxn modelId="{2CD8D439-30E3-4B61-9FAF-D93334174A55}" type="presOf" srcId="{1D9DE272-7694-4F74-9317-8E30807C40ED}" destId="{83301656-CACD-4811-85E8-E1672FBD351C}" srcOrd="0" destOrd="0" presId="urn:microsoft.com/office/officeart/2008/layout/BubblePictureList"/>
    <dgm:cxn modelId="{84377C9C-4B2A-4CE4-80C7-95787F9303FA}" srcId="{9E6A236D-E4E6-4225-8FE6-BA66C84F22C8}" destId="{3FC2AC69-7945-46A2-BAF3-8D13D2999B86}" srcOrd="1" destOrd="0" parTransId="{FC88D799-A0B0-46DB-B271-EC5BD1D9CB8F}" sibTransId="{83A3B814-9D06-4486-A0A3-E12316AFC11C}"/>
    <dgm:cxn modelId="{EC0E2C5B-1F82-40AA-A898-C890F4779326}" type="presOf" srcId="{3FC2AC69-7945-46A2-BAF3-8D13D2999B86}" destId="{781CD643-5FC6-4826-B785-D108E9EF5A3C}" srcOrd="0" destOrd="0" presId="urn:microsoft.com/office/officeart/2008/layout/BubblePictureList"/>
    <dgm:cxn modelId="{52CEDA22-130F-42A0-8C8F-1F1E6AD8432C}" type="presOf" srcId="{9E6A236D-E4E6-4225-8FE6-BA66C84F22C8}" destId="{E66D63F6-9AA0-4E53-B26B-D7DA99C742D5}" srcOrd="0" destOrd="0" presId="urn:microsoft.com/office/officeart/2008/layout/BubblePictureList"/>
    <dgm:cxn modelId="{198DEFB5-6FEC-4595-BF49-E9A7DEEF34A7}" srcId="{9E6A236D-E4E6-4225-8FE6-BA66C84F22C8}" destId="{6B45D3C5-468F-4A18-A51E-1626580F44E7}" srcOrd="0" destOrd="0" parTransId="{5D47A531-14FD-456D-A0DC-15AAE0DB0751}" sibTransId="{1D9DE272-7694-4F74-9317-8E30807C40ED}"/>
    <dgm:cxn modelId="{C7C722A4-2CD9-4B1A-A568-BCA4963AE019}" type="presOf" srcId="{D73E556F-54D2-4A03-9D99-76D96894FEED}" destId="{CD3411F1-43F5-4965-B7F3-7709798A2C05}" srcOrd="0" destOrd="0" presId="urn:microsoft.com/office/officeart/2008/layout/BubblePictureList"/>
    <dgm:cxn modelId="{9198BAE0-0E00-4EC1-B598-488827878D38}" type="presOf" srcId="{83A3B814-9D06-4486-A0A3-E12316AFC11C}" destId="{3D89D8D2-BBF4-492A-8487-6F4B29328BA0}" srcOrd="0" destOrd="0" presId="urn:microsoft.com/office/officeart/2008/layout/BubblePictureList"/>
    <dgm:cxn modelId="{3096A5E8-B2E9-46EA-8956-271998D8BF33}" srcId="{9E6A236D-E4E6-4225-8FE6-BA66C84F22C8}" destId="{D73E556F-54D2-4A03-9D99-76D96894FEED}" srcOrd="2" destOrd="0" parTransId="{8337F674-B1BD-4FD4-8EAC-B381517DADDF}" sibTransId="{39074A30-E741-462B-9BD1-81CBFCA13385}"/>
    <dgm:cxn modelId="{7178E1B1-2623-4EF6-96E7-C0A7457B58D4}" srcId="{9E6A236D-E4E6-4225-8FE6-BA66C84F22C8}" destId="{30C995AB-F2E3-4998-A656-A74BD773A823}" srcOrd="3" destOrd="0" parTransId="{D73B37D8-E3F0-4B74-A6A2-111395492666}" sibTransId="{CD9BE6F9-E79A-4F66-BBCC-F22099121EDA}"/>
    <dgm:cxn modelId="{CC4B2E17-4429-4B02-8639-52BD670DE6B8}" type="presParOf" srcId="{E66D63F6-9AA0-4E53-B26B-D7DA99C742D5}" destId="{34DF0BD8-F8B9-4614-91EF-1FE919822C71}" srcOrd="0" destOrd="0" presId="urn:microsoft.com/office/officeart/2008/layout/BubblePictureList"/>
    <dgm:cxn modelId="{01354B34-0B74-455D-9DCE-A2B715776125}" type="presParOf" srcId="{E66D63F6-9AA0-4E53-B26B-D7DA99C742D5}" destId="{97C2B473-64B6-4F36-8D08-37291C5844EE}" srcOrd="1" destOrd="0" presId="urn:microsoft.com/office/officeart/2008/layout/BubblePictureList"/>
    <dgm:cxn modelId="{7129E7CB-EE5F-438C-A85F-55CD800D8F8D}" type="presParOf" srcId="{97C2B473-64B6-4F36-8D08-37291C5844EE}" destId="{CB41B191-1831-4921-8763-A6FCF763A591}" srcOrd="0" destOrd="0" presId="urn:microsoft.com/office/officeart/2008/layout/BubblePictureList"/>
    <dgm:cxn modelId="{1CCA9902-51D7-49EF-AC1F-412660856F00}" type="presParOf" srcId="{E66D63F6-9AA0-4E53-B26B-D7DA99C742D5}" destId="{6B135106-F4E7-47DA-9924-06D2E3AD486C}" srcOrd="2" destOrd="0" presId="urn:microsoft.com/office/officeart/2008/layout/BubblePictureList"/>
    <dgm:cxn modelId="{ECA219B8-9BFB-4A8B-AD1A-DB6D9C0028BB}" type="presParOf" srcId="{E66D63F6-9AA0-4E53-B26B-D7DA99C742D5}" destId="{2649F00E-1FF9-4144-A46D-9B6EDB7ECFA6}" srcOrd="3" destOrd="0" presId="urn:microsoft.com/office/officeart/2008/layout/BubblePictureList"/>
    <dgm:cxn modelId="{D64EAA16-93B5-4774-9985-1F8F643BAC88}" type="presParOf" srcId="{2649F00E-1FF9-4144-A46D-9B6EDB7ECFA6}" destId="{83301656-CACD-4811-85E8-E1672FBD351C}" srcOrd="0" destOrd="0" presId="urn:microsoft.com/office/officeart/2008/layout/BubblePictureList"/>
    <dgm:cxn modelId="{7B1E3002-DDB7-4601-AC32-41EE3F82CD32}" type="presParOf" srcId="{E66D63F6-9AA0-4E53-B26B-D7DA99C742D5}" destId="{781CD643-5FC6-4826-B785-D108E9EF5A3C}" srcOrd="4" destOrd="0" presId="urn:microsoft.com/office/officeart/2008/layout/BubblePictureList"/>
    <dgm:cxn modelId="{90BE0A61-38C6-471F-A75F-196C77985EF7}" type="presParOf" srcId="{E66D63F6-9AA0-4E53-B26B-D7DA99C742D5}" destId="{88C42DEC-C550-4888-8E17-464CFFF6CB9B}" srcOrd="5" destOrd="0" presId="urn:microsoft.com/office/officeart/2008/layout/BubblePictureList"/>
    <dgm:cxn modelId="{54CF90D2-3F0C-40F5-AFED-43FA5490DBE0}" type="presParOf" srcId="{88C42DEC-C550-4888-8E17-464CFFF6CB9B}" destId="{23610AF5-324E-4194-A764-6C6EE28F6D50}" srcOrd="0" destOrd="0" presId="urn:microsoft.com/office/officeart/2008/layout/BubblePictureList"/>
    <dgm:cxn modelId="{09DF08D7-19FD-4C2B-9975-9BCB7C6AC58B}" type="presParOf" srcId="{E66D63F6-9AA0-4E53-B26B-D7DA99C742D5}" destId="{A5EE2582-BC52-4082-982E-4CE151626530}" srcOrd="6" destOrd="0" presId="urn:microsoft.com/office/officeart/2008/layout/BubblePictureList"/>
    <dgm:cxn modelId="{D1AC57C4-281E-48C1-845B-27F821654047}" type="presParOf" srcId="{A5EE2582-BC52-4082-982E-4CE151626530}" destId="{3D89D8D2-BBF4-492A-8487-6F4B29328BA0}" srcOrd="0" destOrd="0" presId="urn:microsoft.com/office/officeart/2008/layout/BubblePictureList"/>
    <dgm:cxn modelId="{2746E672-82D2-47DE-91B4-7266B9F5E5D6}" type="presParOf" srcId="{E66D63F6-9AA0-4E53-B26B-D7DA99C742D5}" destId="{442B7E5C-74A3-4866-B7F7-382D047F7FB6}" srcOrd="7" destOrd="0" presId="urn:microsoft.com/office/officeart/2008/layout/BubblePictureList"/>
    <dgm:cxn modelId="{3206C282-35C6-4EB5-A775-C7B9BC2FF7A2}" type="presParOf" srcId="{442B7E5C-74A3-4866-B7F7-382D047F7FB6}" destId="{F14A90BA-B586-46EC-ADE8-E768F15B3BAD}" srcOrd="0" destOrd="0" presId="urn:microsoft.com/office/officeart/2008/layout/BubblePictureList"/>
    <dgm:cxn modelId="{226532C6-C8E7-4FC1-940D-2419D1D7AF39}" type="presParOf" srcId="{E66D63F6-9AA0-4E53-B26B-D7DA99C742D5}" destId="{CD3411F1-43F5-4965-B7F3-7709798A2C05}" srcOrd="8" destOrd="0" presId="urn:microsoft.com/office/officeart/2008/layout/BubblePictureList"/>
    <dgm:cxn modelId="{B1C0BE98-9CD4-419E-BAB8-21071A24EF18}" type="presParOf" srcId="{E66D63F6-9AA0-4E53-B26B-D7DA99C742D5}" destId="{846EFF51-1F55-45AD-AC1C-7C5EDEBE252F}" srcOrd="9" destOrd="0" presId="urn:microsoft.com/office/officeart/2008/layout/BubblePictureList"/>
    <dgm:cxn modelId="{A520B258-8703-4EE7-887B-8F2D6D246C9E}" type="presParOf" srcId="{E66D63F6-9AA0-4E53-B26B-D7DA99C742D5}" destId="{B8385754-87E9-4668-96A6-EBB4AC44B1FB}" srcOrd="10" destOrd="0" presId="urn:microsoft.com/office/officeart/2008/layout/BubblePictureList"/>
    <dgm:cxn modelId="{81285A79-6385-4719-9B47-4E3FDA77CBAB}" type="presParOf" srcId="{E66D63F6-9AA0-4E53-B26B-D7DA99C742D5}" destId="{3C4D99DC-BD2B-4090-B318-13A3A85585F0}" srcOrd="11" destOrd="0" presId="urn:microsoft.com/office/officeart/2008/layout/BubblePictureList"/>
    <dgm:cxn modelId="{5E6EA32F-326A-4FE8-9C96-0A9EE610BB38}" type="presParOf" srcId="{3C4D99DC-BD2B-4090-B318-13A3A85585F0}" destId="{F096391C-93F3-4AE2-B5E3-5B9637ED5B6A}" srcOrd="0" destOrd="0" presId="urn:microsoft.com/office/officeart/2008/layout/BubblePictureList"/>
    <dgm:cxn modelId="{24CE0D19-B913-47EB-9884-13CABE515006}" type="presParOf" srcId="{E66D63F6-9AA0-4E53-B26B-D7DA99C742D5}" destId="{2CBD100A-4090-4DCC-9CAC-76562B94B2FA}" srcOrd="12" destOrd="0" presId="urn:microsoft.com/office/officeart/2008/layout/BubblePictureList"/>
    <dgm:cxn modelId="{A953EC1D-8616-4E3E-AEE8-96E7F2931871}" type="presParOf" srcId="{2CBD100A-4090-4DCC-9CAC-76562B94B2FA}" destId="{74BDFDFC-4342-44FD-9588-8AD6C0D81CD7}" srcOrd="0" destOrd="0" presId="urn:microsoft.com/office/officeart/2008/layout/BubblePictureList"/>
    <dgm:cxn modelId="{18FF7772-3B0D-47F9-AD7C-B77CE36430AD}" type="presParOf" srcId="{E66D63F6-9AA0-4E53-B26B-D7DA99C742D5}" destId="{34043AFC-D1AB-4497-BBEB-05017BC1A65B}" srcOrd="13" destOrd="0" presId="urn:microsoft.com/office/officeart/2008/layout/BubblePictureList"/>
    <dgm:cxn modelId="{7AECB7D7-3893-4BC6-AFA9-C2147836E8E9}" type="presParOf" srcId="{E66D63F6-9AA0-4E53-B26B-D7DA99C742D5}" destId="{2F4D3914-87B7-4D22-B0E9-EFF554465A50}" srcOrd="14" destOrd="0" presId="urn:microsoft.com/office/officeart/2008/layout/BubblePictureList"/>
    <dgm:cxn modelId="{6DB702A2-518D-440D-B639-3657D70DDCF7}" type="presParOf" srcId="{E66D63F6-9AA0-4E53-B26B-D7DA99C742D5}" destId="{73AFAC96-77A9-41DC-9BA9-1BD903BFB868}" srcOrd="15" destOrd="0" presId="urn:microsoft.com/office/officeart/2008/layout/BubblePictureList"/>
    <dgm:cxn modelId="{03866114-4F8A-47E6-8A5E-49DBC82F21D0}" type="presParOf" srcId="{73AFAC96-77A9-41DC-9BA9-1BD903BFB868}" destId="{B2BFC133-5F25-43D9-87A8-5D22B1E6B3C4}"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1B191-1831-4921-8763-A6FCF763A591}">
      <dsp:nvSpPr>
        <dsp:cNvPr id="0" name=""/>
        <dsp:cNvSpPr/>
      </dsp:nvSpPr>
      <dsp:spPr>
        <a:xfrm>
          <a:off x="1443532" y="2396942"/>
          <a:ext cx="1459382" cy="1459770"/>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B135106-F4E7-47DA-9924-06D2E3AD486C}">
      <dsp:nvSpPr>
        <dsp:cNvPr id="0" name=""/>
        <dsp:cNvSpPr/>
      </dsp:nvSpPr>
      <dsp:spPr>
        <a:xfrm>
          <a:off x="2374392" y="1322186"/>
          <a:ext cx="433425" cy="433186"/>
        </a:xfrm>
        <a:prstGeom prst="donut">
          <a:avLst>
            <a:gd name="adj" fmla="val 7460"/>
          </a:avLst>
        </a:prstGeom>
        <a:gradFill rotWithShape="0">
          <a:gsLst>
            <a:gs pos="0">
              <a:schemeClr val="accent5">
                <a:hueOff val="959794"/>
                <a:satOff val="1354"/>
                <a:lumOff val="-168"/>
                <a:alphaOff val="0"/>
                <a:shade val="15000"/>
                <a:satMod val="180000"/>
              </a:schemeClr>
            </a:gs>
            <a:gs pos="50000">
              <a:schemeClr val="accent5">
                <a:hueOff val="959794"/>
                <a:satOff val="1354"/>
                <a:lumOff val="-168"/>
                <a:alphaOff val="0"/>
                <a:shade val="45000"/>
                <a:satMod val="170000"/>
              </a:schemeClr>
            </a:gs>
            <a:gs pos="70000">
              <a:schemeClr val="accent5">
                <a:hueOff val="959794"/>
                <a:satOff val="1354"/>
                <a:lumOff val="-168"/>
                <a:alphaOff val="0"/>
                <a:tint val="99000"/>
                <a:shade val="65000"/>
                <a:satMod val="155000"/>
              </a:schemeClr>
            </a:gs>
            <a:gs pos="100000">
              <a:schemeClr val="accent5">
                <a:hueOff val="959794"/>
                <a:satOff val="1354"/>
                <a:lumOff val="-168"/>
                <a:alphaOff val="0"/>
                <a:tint val="95500"/>
                <a:shade val="100000"/>
                <a:satMod val="155000"/>
              </a:schemeClr>
            </a:gs>
          </a:gsLst>
          <a:lin ang="16200000" scaled="0"/>
        </a:gradFill>
        <a:ln w="9525" cap="flat" cmpd="sng" algn="ctr">
          <a:solidFill>
            <a:schemeClr val="accent5">
              <a:hueOff val="959794"/>
              <a:satOff val="1354"/>
              <a:lumOff val="-168"/>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3301656-CACD-4811-85E8-E1672FBD351C}">
      <dsp:nvSpPr>
        <dsp:cNvPr id="0" name=""/>
        <dsp:cNvSpPr/>
      </dsp:nvSpPr>
      <dsp:spPr>
        <a:xfrm>
          <a:off x="1499616" y="2453143"/>
          <a:ext cx="1347825" cy="1347367"/>
        </a:xfrm>
        <a:prstGeom prst="ellipse">
          <a:avLst/>
        </a:prstGeom>
        <a:gradFill rotWithShape="0">
          <a:gsLst>
            <a:gs pos="0">
              <a:schemeClr val="accent5">
                <a:tint val="50000"/>
                <a:hueOff val="0"/>
                <a:satOff val="0"/>
                <a:lumOff val="0"/>
                <a:alphaOff val="0"/>
                <a:shade val="15000"/>
                <a:satMod val="180000"/>
              </a:schemeClr>
            </a:gs>
            <a:gs pos="50000">
              <a:schemeClr val="accent5">
                <a:tint val="50000"/>
                <a:hueOff val="0"/>
                <a:satOff val="0"/>
                <a:lumOff val="0"/>
                <a:alphaOff val="0"/>
                <a:shade val="45000"/>
                <a:satMod val="170000"/>
              </a:schemeClr>
            </a:gs>
            <a:gs pos="70000">
              <a:schemeClr val="accent5">
                <a:tint val="50000"/>
                <a:hueOff val="0"/>
                <a:satOff val="0"/>
                <a:lumOff val="0"/>
                <a:alphaOff val="0"/>
                <a:tint val="99000"/>
                <a:shade val="65000"/>
                <a:satMod val="155000"/>
              </a:schemeClr>
            </a:gs>
            <a:gs pos="100000">
              <a:schemeClr val="accent5">
                <a:tint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3610AF5-324E-4194-A764-6C6EE28F6D50}">
      <dsp:nvSpPr>
        <dsp:cNvPr id="0" name=""/>
        <dsp:cNvSpPr/>
      </dsp:nvSpPr>
      <dsp:spPr>
        <a:xfrm>
          <a:off x="3008985" y="2672839"/>
          <a:ext cx="763828" cy="763459"/>
        </a:xfrm>
        <a:prstGeom prst="ellipse">
          <a:avLst/>
        </a:prstGeom>
        <a:gradFill rotWithShape="0">
          <a:gsLst>
            <a:gs pos="0">
              <a:schemeClr val="accent5">
                <a:hueOff val="1919587"/>
                <a:satOff val="2708"/>
                <a:lumOff val="-336"/>
                <a:alphaOff val="0"/>
                <a:shade val="15000"/>
                <a:satMod val="180000"/>
              </a:schemeClr>
            </a:gs>
            <a:gs pos="50000">
              <a:schemeClr val="accent5">
                <a:hueOff val="1919587"/>
                <a:satOff val="2708"/>
                <a:lumOff val="-336"/>
                <a:alphaOff val="0"/>
                <a:shade val="45000"/>
                <a:satMod val="170000"/>
              </a:schemeClr>
            </a:gs>
            <a:gs pos="70000">
              <a:schemeClr val="accent5">
                <a:hueOff val="1919587"/>
                <a:satOff val="2708"/>
                <a:lumOff val="-336"/>
                <a:alphaOff val="0"/>
                <a:tint val="99000"/>
                <a:shade val="65000"/>
                <a:satMod val="155000"/>
              </a:schemeClr>
            </a:gs>
            <a:gs pos="100000">
              <a:schemeClr val="accent5">
                <a:hueOff val="1919587"/>
                <a:satOff val="2708"/>
                <a:lumOff val="-336"/>
                <a:alphaOff val="0"/>
                <a:tint val="95500"/>
                <a:shade val="100000"/>
                <a:satMod val="155000"/>
              </a:schemeClr>
            </a:gs>
          </a:gsLst>
          <a:lin ang="16200000" scaled="0"/>
        </a:gradFill>
        <a:ln w="9525" cap="flat" cmpd="sng" algn="ctr">
          <a:solidFill>
            <a:schemeClr val="accent5">
              <a:hueOff val="1919587"/>
              <a:satOff val="2708"/>
              <a:lumOff val="-33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D89D8D2-BBF4-492A-8487-6F4B29328BA0}">
      <dsp:nvSpPr>
        <dsp:cNvPr id="0" name=""/>
        <dsp:cNvSpPr/>
      </dsp:nvSpPr>
      <dsp:spPr>
        <a:xfrm>
          <a:off x="3054095" y="2717727"/>
          <a:ext cx="673608" cy="673683"/>
        </a:xfrm>
        <a:prstGeom prst="ellipse">
          <a:avLst/>
        </a:prstGeom>
        <a:gradFill rotWithShape="0">
          <a:gsLst>
            <a:gs pos="0">
              <a:schemeClr val="accent5">
                <a:tint val="50000"/>
                <a:hueOff val="2291740"/>
                <a:satOff val="796"/>
                <a:lumOff val="-10"/>
                <a:alphaOff val="0"/>
                <a:shade val="15000"/>
                <a:satMod val="180000"/>
              </a:schemeClr>
            </a:gs>
            <a:gs pos="50000">
              <a:schemeClr val="accent5">
                <a:tint val="50000"/>
                <a:hueOff val="2291740"/>
                <a:satOff val="796"/>
                <a:lumOff val="-10"/>
                <a:alphaOff val="0"/>
                <a:shade val="45000"/>
                <a:satMod val="170000"/>
              </a:schemeClr>
            </a:gs>
            <a:gs pos="70000">
              <a:schemeClr val="accent5">
                <a:tint val="50000"/>
                <a:hueOff val="2291740"/>
                <a:satOff val="796"/>
                <a:lumOff val="-10"/>
                <a:alphaOff val="0"/>
                <a:tint val="99000"/>
                <a:shade val="65000"/>
                <a:satMod val="155000"/>
              </a:schemeClr>
            </a:gs>
            <a:gs pos="100000">
              <a:schemeClr val="accent5">
                <a:tint val="50000"/>
                <a:hueOff val="2291740"/>
                <a:satOff val="796"/>
                <a:lumOff val="-1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14A90BA-B586-46EC-ADE8-E768F15B3BAD}">
      <dsp:nvSpPr>
        <dsp:cNvPr id="0" name=""/>
        <dsp:cNvSpPr/>
      </dsp:nvSpPr>
      <dsp:spPr>
        <a:xfrm>
          <a:off x="2710281" y="1594798"/>
          <a:ext cx="979017" cy="979140"/>
        </a:xfrm>
        <a:prstGeom prst="ellipse">
          <a:avLst/>
        </a:prstGeom>
        <a:gradFill rotWithShape="0">
          <a:gsLst>
            <a:gs pos="0">
              <a:schemeClr val="accent5">
                <a:hueOff val="2879381"/>
                <a:satOff val="4062"/>
                <a:lumOff val="-504"/>
                <a:alphaOff val="0"/>
                <a:shade val="15000"/>
                <a:satMod val="180000"/>
              </a:schemeClr>
            </a:gs>
            <a:gs pos="50000">
              <a:schemeClr val="accent5">
                <a:hueOff val="2879381"/>
                <a:satOff val="4062"/>
                <a:lumOff val="-504"/>
                <a:alphaOff val="0"/>
                <a:shade val="45000"/>
                <a:satMod val="170000"/>
              </a:schemeClr>
            </a:gs>
            <a:gs pos="70000">
              <a:schemeClr val="accent5">
                <a:hueOff val="2879381"/>
                <a:satOff val="4062"/>
                <a:lumOff val="-504"/>
                <a:alphaOff val="0"/>
                <a:tint val="99000"/>
                <a:shade val="65000"/>
                <a:satMod val="155000"/>
              </a:schemeClr>
            </a:gs>
            <a:gs pos="100000">
              <a:schemeClr val="accent5">
                <a:hueOff val="2879381"/>
                <a:satOff val="4062"/>
                <a:lumOff val="-504"/>
                <a:alphaOff val="0"/>
                <a:tint val="95500"/>
                <a:shade val="100000"/>
                <a:satMod val="155000"/>
              </a:schemeClr>
            </a:gs>
          </a:gsLst>
          <a:lin ang="16200000" scaled="0"/>
        </a:gradFill>
        <a:ln w="9525" cap="flat" cmpd="sng" algn="ctr">
          <a:solidFill>
            <a:schemeClr val="accent5">
              <a:hueOff val="2879381"/>
              <a:satOff val="4062"/>
              <a:lumOff val="-504"/>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46EFF51-1F55-45AD-AC1C-7C5EDEBE252F}">
      <dsp:nvSpPr>
        <dsp:cNvPr id="0" name=""/>
        <dsp:cNvSpPr/>
      </dsp:nvSpPr>
      <dsp:spPr>
        <a:xfrm>
          <a:off x="3259531" y="367862"/>
          <a:ext cx="320649" cy="320784"/>
        </a:xfrm>
        <a:prstGeom prst="donut">
          <a:avLst>
            <a:gd name="adj" fmla="val 7460"/>
          </a:avLst>
        </a:prstGeom>
        <a:gradFill rotWithShape="0">
          <a:gsLst>
            <a:gs pos="0">
              <a:schemeClr val="accent5">
                <a:hueOff val="3839175"/>
                <a:satOff val="5417"/>
                <a:lumOff val="-672"/>
                <a:alphaOff val="0"/>
                <a:shade val="15000"/>
                <a:satMod val="180000"/>
              </a:schemeClr>
            </a:gs>
            <a:gs pos="50000">
              <a:schemeClr val="accent5">
                <a:hueOff val="3839175"/>
                <a:satOff val="5417"/>
                <a:lumOff val="-672"/>
                <a:alphaOff val="0"/>
                <a:shade val="45000"/>
                <a:satMod val="170000"/>
              </a:schemeClr>
            </a:gs>
            <a:gs pos="70000">
              <a:schemeClr val="accent5">
                <a:hueOff val="3839175"/>
                <a:satOff val="5417"/>
                <a:lumOff val="-672"/>
                <a:alphaOff val="0"/>
                <a:tint val="99000"/>
                <a:shade val="65000"/>
                <a:satMod val="155000"/>
              </a:schemeClr>
            </a:gs>
            <a:gs pos="100000">
              <a:schemeClr val="accent5">
                <a:hueOff val="3839175"/>
                <a:satOff val="5417"/>
                <a:lumOff val="-672"/>
                <a:alphaOff val="0"/>
                <a:tint val="95500"/>
                <a:shade val="100000"/>
                <a:satMod val="155000"/>
              </a:schemeClr>
            </a:gs>
          </a:gsLst>
          <a:lin ang="16200000" scaled="0"/>
        </a:gradFill>
        <a:ln w="9525" cap="flat" cmpd="sng" algn="ctr">
          <a:solidFill>
            <a:schemeClr val="accent5">
              <a:hueOff val="3839175"/>
              <a:satOff val="5417"/>
              <a:lumOff val="-672"/>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385754-87E9-4668-96A6-EBB4AC44B1FB}">
      <dsp:nvSpPr>
        <dsp:cNvPr id="0" name=""/>
        <dsp:cNvSpPr/>
      </dsp:nvSpPr>
      <dsp:spPr>
        <a:xfrm>
          <a:off x="3660648" y="207287"/>
          <a:ext cx="160324" cy="160574"/>
        </a:xfrm>
        <a:prstGeom prst="donut">
          <a:avLst>
            <a:gd name="adj" fmla="val 7460"/>
          </a:avLst>
        </a:prstGeom>
        <a:gradFill rotWithShape="0">
          <a:gsLst>
            <a:gs pos="0">
              <a:schemeClr val="accent5">
                <a:hueOff val="4798968"/>
                <a:satOff val="6771"/>
                <a:lumOff val="-840"/>
                <a:alphaOff val="0"/>
                <a:shade val="15000"/>
                <a:satMod val="180000"/>
              </a:schemeClr>
            </a:gs>
            <a:gs pos="50000">
              <a:schemeClr val="accent5">
                <a:hueOff val="4798968"/>
                <a:satOff val="6771"/>
                <a:lumOff val="-840"/>
                <a:alphaOff val="0"/>
                <a:shade val="45000"/>
                <a:satMod val="170000"/>
              </a:schemeClr>
            </a:gs>
            <a:gs pos="70000">
              <a:schemeClr val="accent5">
                <a:hueOff val="4798968"/>
                <a:satOff val="6771"/>
                <a:lumOff val="-840"/>
                <a:alphaOff val="0"/>
                <a:tint val="99000"/>
                <a:shade val="65000"/>
                <a:satMod val="155000"/>
              </a:schemeClr>
            </a:gs>
            <a:gs pos="100000">
              <a:schemeClr val="accent5">
                <a:hueOff val="4798968"/>
                <a:satOff val="6771"/>
                <a:lumOff val="-840"/>
                <a:alphaOff val="0"/>
                <a:tint val="95500"/>
                <a:shade val="100000"/>
                <a:satMod val="155000"/>
              </a:schemeClr>
            </a:gs>
          </a:gsLst>
          <a:lin ang="16200000" scaled="0"/>
        </a:gradFill>
        <a:ln w="9525" cap="flat" cmpd="sng" algn="ctr">
          <a:solidFill>
            <a:schemeClr val="accent5">
              <a:hueOff val="4798968"/>
              <a:satOff val="6771"/>
              <a:lumOff val="-84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96391C-93F3-4AE2-B5E3-5B9637ED5B6A}">
      <dsp:nvSpPr>
        <dsp:cNvPr id="0" name=""/>
        <dsp:cNvSpPr/>
      </dsp:nvSpPr>
      <dsp:spPr>
        <a:xfrm>
          <a:off x="2762097" y="1646620"/>
          <a:ext cx="875995" cy="875862"/>
        </a:xfrm>
        <a:prstGeom prst="ellipse">
          <a:avLst/>
        </a:prstGeom>
        <a:gradFill rotWithShape="0">
          <a:gsLst>
            <a:gs pos="0">
              <a:schemeClr val="accent5">
                <a:tint val="50000"/>
                <a:hueOff val="4583479"/>
                <a:satOff val="1592"/>
                <a:lumOff val="-19"/>
                <a:alphaOff val="0"/>
                <a:shade val="15000"/>
                <a:satMod val="180000"/>
              </a:schemeClr>
            </a:gs>
            <a:gs pos="50000">
              <a:schemeClr val="accent5">
                <a:tint val="50000"/>
                <a:hueOff val="4583479"/>
                <a:satOff val="1592"/>
                <a:lumOff val="-19"/>
                <a:alphaOff val="0"/>
                <a:shade val="45000"/>
                <a:satMod val="170000"/>
              </a:schemeClr>
            </a:gs>
            <a:gs pos="70000">
              <a:schemeClr val="accent5">
                <a:tint val="50000"/>
                <a:hueOff val="4583479"/>
                <a:satOff val="1592"/>
                <a:lumOff val="-19"/>
                <a:alphaOff val="0"/>
                <a:tint val="99000"/>
                <a:shade val="65000"/>
                <a:satMod val="155000"/>
              </a:schemeClr>
            </a:gs>
            <a:gs pos="100000">
              <a:schemeClr val="accent5">
                <a:tint val="50000"/>
                <a:hueOff val="4583479"/>
                <a:satOff val="1592"/>
                <a:lumOff val="-1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4BDFDFC-4342-44FD-9588-8AD6C0D81CD7}">
      <dsp:nvSpPr>
        <dsp:cNvPr id="0" name=""/>
        <dsp:cNvSpPr/>
      </dsp:nvSpPr>
      <dsp:spPr>
        <a:xfrm>
          <a:off x="2820009" y="723681"/>
          <a:ext cx="686409" cy="686456"/>
        </a:xfrm>
        <a:prstGeom prst="ellipse">
          <a:avLst/>
        </a:prstGeom>
        <a:gradFill rotWithShape="0">
          <a:gsLst>
            <a:gs pos="0">
              <a:schemeClr val="accent5">
                <a:hueOff val="5758762"/>
                <a:satOff val="8125"/>
                <a:lumOff val="-1008"/>
                <a:alphaOff val="0"/>
                <a:shade val="15000"/>
                <a:satMod val="180000"/>
              </a:schemeClr>
            </a:gs>
            <a:gs pos="50000">
              <a:schemeClr val="accent5">
                <a:hueOff val="5758762"/>
                <a:satOff val="8125"/>
                <a:lumOff val="-1008"/>
                <a:alphaOff val="0"/>
                <a:shade val="45000"/>
                <a:satMod val="170000"/>
              </a:schemeClr>
            </a:gs>
            <a:gs pos="70000">
              <a:schemeClr val="accent5">
                <a:hueOff val="5758762"/>
                <a:satOff val="8125"/>
                <a:lumOff val="-1008"/>
                <a:alphaOff val="0"/>
                <a:tint val="99000"/>
                <a:shade val="65000"/>
                <a:satMod val="155000"/>
              </a:schemeClr>
            </a:gs>
            <a:gs pos="100000">
              <a:schemeClr val="accent5">
                <a:hueOff val="5758762"/>
                <a:satOff val="8125"/>
                <a:lumOff val="-1008"/>
                <a:alphaOff val="0"/>
                <a:tint val="95500"/>
                <a:shade val="100000"/>
                <a:satMod val="155000"/>
              </a:schemeClr>
            </a:gs>
          </a:gsLst>
          <a:lin ang="16200000" scaled="0"/>
        </a:gradFill>
        <a:ln w="9525" cap="flat" cmpd="sng" algn="ctr">
          <a:solidFill>
            <a:schemeClr val="accent5">
              <a:hueOff val="5758762"/>
              <a:satOff val="8125"/>
              <a:lumOff val="-1008"/>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F4D3914-87B7-4D22-B0E9-EFF554465A50}">
      <dsp:nvSpPr>
        <dsp:cNvPr id="0" name=""/>
        <dsp:cNvSpPr/>
      </dsp:nvSpPr>
      <dsp:spPr>
        <a:xfrm>
          <a:off x="3820972" y="3415497"/>
          <a:ext cx="240791" cy="240497"/>
        </a:xfrm>
        <a:prstGeom prst="donut">
          <a:avLst>
            <a:gd name="adj" fmla="val 7460"/>
          </a:avLst>
        </a:prstGeom>
        <a:gradFill rotWithShape="0">
          <a:gsLst>
            <a:gs pos="0">
              <a:schemeClr val="accent5">
                <a:hueOff val="6718555"/>
                <a:satOff val="9479"/>
                <a:lumOff val="-1176"/>
                <a:alphaOff val="0"/>
                <a:shade val="15000"/>
                <a:satMod val="180000"/>
              </a:schemeClr>
            </a:gs>
            <a:gs pos="50000">
              <a:schemeClr val="accent5">
                <a:hueOff val="6718555"/>
                <a:satOff val="9479"/>
                <a:lumOff val="-1176"/>
                <a:alphaOff val="0"/>
                <a:shade val="45000"/>
                <a:satMod val="170000"/>
              </a:schemeClr>
            </a:gs>
            <a:gs pos="70000">
              <a:schemeClr val="accent5">
                <a:hueOff val="6718555"/>
                <a:satOff val="9479"/>
                <a:lumOff val="-1176"/>
                <a:alphaOff val="0"/>
                <a:tint val="99000"/>
                <a:shade val="65000"/>
                <a:satMod val="155000"/>
              </a:schemeClr>
            </a:gs>
            <a:gs pos="100000">
              <a:schemeClr val="accent5">
                <a:hueOff val="6718555"/>
                <a:satOff val="9479"/>
                <a:lumOff val="-1176"/>
                <a:alphaOff val="0"/>
                <a:tint val="95500"/>
                <a:shade val="100000"/>
                <a:satMod val="155000"/>
              </a:schemeClr>
            </a:gs>
          </a:gsLst>
          <a:lin ang="16200000" scaled="0"/>
        </a:gradFill>
        <a:ln w="9525" cap="flat" cmpd="sng" algn="ctr">
          <a:solidFill>
            <a:schemeClr val="accent5">
              <a:hueOff val="6718555"/>
              <a:satOff val="9479"/>
              <a:lumOff val="-1176"/>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2BFC133-5F25-43D9-87A8-5D22B1E6B3C4}">
      <dsp:nvSpPr>
        <dsp:cNvPr id="0" name=""/>
        <dsp:cNvSpPr/>
      </dsp:nvSpPr>
      <dsp:spPr>
        <a:xfrm>
          <a:off x="2860243" y="764189"/>
          <a:ext cx="605942" cy="605804"/>
        </a:xfrm>
        <a:prstGeom prst="ellipse">
          <a:avLst/>
        </a:prstGeom>
        <a:gradFill rotWithShape="0">
          <a:gsLst>
            <a:gs pos="0">
              <a:schemeClr val="accent5">
                <a:tint val="50000"/>
                <a:hueOff val="6875219"/>
                <a:satOff val="2388"/>
                <a:lumOff val="-29"/>
                <a:alphaOff val="0"/>
                <a:shade val="15000"/>
                <a:satMod val="180000"/>
              </a:schemeClr>
            </a:gs>
            <a:gs pos="50000">
              <a:schemeClr val="accent5">
                <a:tint val="50000"/>
                <a:hueOff val="6875219"/>
                <a:satOff val="2388"/>
                <a:lumOff val="-29"/>
                <a:alphaOff val="0"/>
                <a:shade val="45000"/>
                <a:satMod val="170000"/>
              </a:schemeClr>
            </a:gs>
            <a:gs pos="70000">
              <a:schemeClr val="accent5">
                <a:tint val="50000"/>
                <a:hueOff val="6875219"/>
                <a:satOff val="2388"/>
                <a:lumOff val="-29"/>
                <a:alphaOff val="0"/>
                <a:tint val="99000"/>
                <a:shade val="65000"/>
                <a:satMod val="155000"/>
              </a:schemeClr>
            </a:gs>
            <a:gs pos="100000">
              <a:schemeClr val="accent5">
                <a:tint val="50000"/>
                <a:hueOff val="6875219"/>
                <a:satOff val="2388"/>
                <a:lumOff val="-2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4DF0BD8-F8B9-4614-91EF-1FE919822C71}">
      <dsp:nvSpPr>
        <dsp:cNvPr id="0" name=""/>
        <dsp:cNvSpPr/>
      </dsp:nvSpPr>
      <dsp:spPr>
        <a:xfrm>
          <a:off x="0" y="1646620"/>
          <a:ext cx="2165908" cy="704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 numCol="1" spcCol="1270" anchor="b" anchorCtr="0">
          <a:noAutofit/>
        </a:bodyPr>
        <a:lstStyle/>
        <a:p>
          <a:pPr lvl="0" algn="r" defTabSz="889000">
            <a:lnSpc>
              <a:spcPct val="90000"/>
            </a:lnSpc>
            <a:spcBef>
              <a:spcPct val="0"/>
            </a:spcBef>
            <a:spcAft>
              <a:spcPct val="35000"/>
            </a:spcAft>
          </a:pPr>
          <a:r>
            <a:rPr lang="ar-SA" sz="2000" b="1" kern="1200" dirty="0" smtClean="0"/>
            <a:t>الحزن</a:t>
          </a:r>
        </a:p>
        <a:p>
          <a:pPr lvl="0" algn="r" defTabSz="889000">
            <a:lnSpc>
              <a:spcPct val="90000"/>
            </a:lnSpc>
            <a:spcBef>
              <a:spcPct val="0"/>
            </a:spcBef>
            <a:spcAft>
              <a:spcPct val="35000"/>
            </a:spcAft>
          </a:pPr>
          <a:endParaRPr lang="en-US" sz="2000" b="1" kern="1200" dirty="0"/>
        </a:p>
      </dsp:txBody>
      <dsp:txXfrm>
        <a:off x="0" y="1646620"/>
        <a:ext cx="2165908" cy="704704"/>
      </dsp:txXfrm>
    </dsp:sp>
    <dsp:sp modelId="{781CD643-5FC6-4826-B785-D108E9EF5A3C}">
      <dsp:nvSpPr>
        <dsp:cNvPr id="0" name=""/>
        <dsp:cNvSpPr/>
      </dsp:nvSpPr>
      <dsp:spPr>
        <a:xfrm>
          <a:off x="3930091" y="2717727"/>
          <a:ext cx="2165908" cy="673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ar-SA" sz="2000" b="1" kern="1200" smtClean="0"/>
            <a:t>التعجب</a:t>
          </a:r>
          <a:endParaRPr lang="en-US" sz="2000" b="1" kern="1200" dirty="0"/>
        </a:p>
      </dsp:txBody>
      <dsp:txXfrm>
        <a:off x="3930091" y="2717727"/>
        <a:ext cx="2165908" cy="673683"/>
      </dsp:txXfrm>
    </dsp:sp>
    <dsp:sp modelId="{CD3411F1-43F5-4965-B7F3-7709798A2C05}">
      <dsp:nvSpPr>
        <dsp:cNvPr id="0" name=""/>
        <dsp:cNvSpPr/>
      </dsp:nvSpPr>
      <dsp:spPr>
        <a:xfrm>
          <a:off x="3850233" y="1646620"/>
          <a:ext cx="2165908" cy="87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ar-SA" sz="2000" b="1" kern="1200" smtClean="0"/>
            <a:t>الغضب</a:t>
          </a:r>
          <a:endParaRPr lang="en-US" sz="2000" b="1" kern="1200" dirty="0"/>
        </a:p>
      </dsp:txBody>
      <dsp:txXfrm>
        <a:off x="3850233" y="1646620"/>
        <a:ext cx="2165908" cy="875862"/>
      </dsp:txXfrm>
    </dsp:sp>
    <dsp:sp modelId="{34043AFC-D1AB-4497-BBEB-05017BC1A65B}">
      <dsp:nvSpPr>
        <dsp:cNvPr id="0" name=""/>
        <dsp:cNvSpPr/>
      </dsp:nvSpPr>
      <dsp:spPr>
        <a:xfrm>
          <a:off x="3660648" y="764189"/>
          <a:ext cx="2165908" cy="60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ar-SA" sz="2000" b="1" kern="1200" dirty="0" smtClean="0"/>
            <a:t>التذكر</a:t>
          </a:r>
          <a:endParaRPr lang="en-US" sz="2000" b="1" kern="1200" dirty="0"/>
        </a:p>
      </dsp:txBody>
      <dsp:txXfrm>
        <a:off x="3660648" y="764189"/>
        <a:ext cx="2165908" cy="605804"/>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A65F50E-96DE-479E-AB3F-D1964D7EB5F0}" type="datetimeFigureOut">
              <a:rPr lang="ar-SA" smtClean="0"/>
              <a:pPr/>
              <a:t>12/06/1437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8B6F11-CDD9-4214-8389-37E214FC7929}" type="slidenum">
              <a:rPr lang="ar-SA" smtClean="0"/>
              <a:pPr/>
              <a:t>‹#›</a:t>
            </a:fld>
            <a:endParaRPr lang="ar-SA"/>
          </a:p>
        </p:txBody>
      </p:sp>
    </p:spTree>
    <p:extLst>
      <p:ext uri="{BB962C8B-B14F-4D97-AF65-F5344CB8AC3E}">
        <p14:creationId xmlns:p14="http://schemas.microsoft.com/office/powerpoint/2010/main" val="2455737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D712AE2E-315F-4E90-8D07-830A241DF20A}" type="datetimeFigureOut">
              <a:rPr lang="ar-SA" smtClean="0"/>
              <a:pPr/>
              <a:t>12/06/1437</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6FF150-7538-4415-A22E-DAB23947C1F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712AE2E-315F-4E90-8D07-830A241DF20A}" type="datetimeFigureOut">
              <a:rPr lang="ar-SA" smtClean="0"/>
              <a:pPr/>
              <a:t>12/06/1437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712AE2E-315F-4E90-8D07-830A241DF20A}" type="datetimeFigureOut">
              <a:rPr lang="ar-SA" smtClean="0"/>
              <a:pPr/>
              <a:t>12/06/1437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712AE2E-315F-4E90-8D07-830A241DF20A}" type="datetimeFigureOut">
              <a:rPr lang="ar-SA" smtClean="0"/>
              <a:pPr/>
              <a:t>12/06/1437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6FF150-7538-4415-A22E-DAB23947C1F7}"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D712AE2E-315F-4E90-8D07-830A241DF20A}" type="datetimeFigureOut">
              <a:rPr lang="ar-SA" smtClean="0"/>
              <a:pPr/>
              <a:t>12/06/1437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6FF150-7538-4415-A22E-DAB23947C1F7}"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D712AE2E-315F-4E90-8D07-830A241DF20A}" type="datetimeFigureOut">
              <a:rPr lang="ar-SA" smtClean="0"/>
              <a:pPr/>
              <a:t>12/06/1437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6FF150-7538-4415-A22E-DAB23947C1F7}"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D712AE2E-315F-4E90-8D07-830A241DF20A}" type="datetimeFigureOut">
              <a:rPr lang="ar-SA" smtClean="0"/>
              <a:pPr/>
              <a:t>12/06/1437</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D712AE2E-315F-4E90-8D07-830A241DF20A}" type="datetimeFigureOut">
              <a:rPr lang="ar-SA" smtClean="0"/>
              <a:pPr/>
              <a:t>12/06/1437</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6FF150-7538-4415-A22E-DAB23947C1F7}"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D712AE2E-315F-4E90-8D07-830A241DF20A}" type="datetimeFigureOut">
              <a:rPr lang="ar-SA" smtClean="0"/>
              <a:pPr/>
              <a:t>12/06/1437</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D712AE2E-315F-4E90-8D07-830A241DF20A}" type="datetimeFigureOut">
              <a:rPr lang="ar-SA" smtClean="0"/>
              <a:pPr/>
              <a:t>12/06/1437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6FF150-7538-4415-A22E-DAB23947C1F7}"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D712AE2E-315F-4E90-8D07-830A241DF20A}" type="datetimeFigureOut">
              <a:rPr lang="ar-SA" smtClean="0"/>
              <a:pPr/>
              <a:t>12/06/1437</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6FF150-7538-4415-A22E-DAB23947C1F7}"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712AE2E-315F-4E90-8D07-830A241DF20A}" type="datetimeFigureOut">
              <a:rPr lang="ar-SA" smtClean="0"/>
              <a:pPr/>
              <a:t>12/06/1437</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6FF150-7538-4415-A22E-DAB23947C1F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google.com.sa/url?sa=i&amp;rct=j&amp;q=&amp;esrc=s&amp;source=images&amp;cd=&amp;cad=rja&amp;uact=8&amp;ved=0CAcQjRw&amp;url=http://www.google.com.sa/url?sa%3Di%26rct%3Dj%26q%3D%26esrc%3Ds%26source%3Dimages%26cd%3D%26cad%3Drja%26uact%3D8%26ved%3D%26url%3Dhttp://www.fastcompany.com/1800709/human-lie-detector-paul-ekman-decodes-faces-depression-terrorism-and-joy%26ei%3DNeDsVNSMOcesUazIgSg%26psig%3DAFQjCNEAIk_ju52I5sq0tVNS_jl3UHuTeQ%26ust%3D1424896438580722&amp;ei=i-DsVMbZKsW7PY7egIAI&amp;psig=AFQjCNEAIk_ju52I5sq0tVNS_jl3UHuTeQ&amp;ust=142489643858072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EvB8mkOBTP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google.com.sa/url?sa=i&amp;rct=j&amp;q=&amp;esrc=s&amp;source=images&amp;cd=&amp;cad=rja&amp;uact=8&amp;ved=0CAcQjRw&amp;url=http://activerain.trulia.com/blogsview/4358691/eye-contact---how-important-is-it-when-selling-&amp;ei=mMnsVNO5AYrYPLDKgMAF&amp;psig=AFQjCNEvAbfLBaiITrtT0Oi7cfP3fqzmXA&amp;ust=142489040372565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google.com.sa/url?sa=i&amp;rct=j&amp;q=&amp;esrc=s&amp;source=images&amp;cd=&amp;cad=rja&amp;uact=8&amp;ved=0CAcQjRw&amp;url=http://activerain.trulia.com/blogsview/4358691/eye-contact---how-important-is-it-when-selling-&amp;ei=mMnsVNO5AYrYPLDKgMAF&amp;psig=AFQjCNEvAbfLBaiITrtT0Oi7cfP3fqzmXA&amp;ust=142489040372565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ar-SA" sz="6000" dirty="0" smtClean="0"/>
              <a:t>تابع </a:t>
            </a:r>
            <a:r>
              <a:rPr lang="ar-SA" sz="6000" dirty="0" smtClean="0"/>
              <a:t>الوحدةالخامسة</a:t>
            </a:r>
            <a:r>
              <a:rPr lang="ar-SA" sz="6000" dirty="0" smtClean="0"/>
              <a:t/>
            </a:r>
            <a:br>
              <a:rPr lang="ar-SA" sz="6000" dirty="0" smtClean="0"/>
            </a:br>
            <a:r>
              <a:rPr lang="ar-SA" sz="4400" dirty="0" smtClean="0"/>
              <a:t>الأتصال غير الكلامي</a:t>
            </a:r>
            <a:endParaRPr lang="ar-SA" sz="4400" dirty="0"/>
          </a:p>
        </p:txBody>
      </p:sp>
      <p:sp>
        <p:nvSpPr>
          <p:cNvPr id="3" name="عنوان فرعي 2"/>
          <p:cNvSpPr>
            <a:spLocks noGrp="1"/>
          </p:cNvSpPr>
          <p:nvPr>
            <p:ph type="subTitle" idx="1"/>
          </p:nvPr>
        </p:nvSpPr>
        <p:spPr/>
        <p:txBody>
          <a:bodyPr>
            <a:normAutofit/>
          </a:bodyPr>
          <a:lstStyle/>
          <a:p>
            <a:pPr algn="ctr"/>
            <a:endParaRPr lang="ar-SA" sz="32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645212"/>
            <a:ext cx="8229600" cy="4525963"/>
          </a:xfrm>
        </p:spPr>
        <p:txBody>
          <a:bodyPr/>
          <a:lstStyle/>
          <a:p>
            <a:r>
              <a:rPr lang="ar-SA" dirty="0"/>
              <a:t>ومن ضمن الأسئلة التي وجهت للدكتور </a:t>
            </a:r>
            <a:r>
              <a:rPr lang="ar-SA" dirty="0" err="1"/>
              <a:t>إيكمان</a:t>
            </a:r>
            <a:r>
              <a:rPr lang="ar-SA" dirty="0"/>
              <a:t>: كيف تميز بين ابتسامة مزيفة وأصلية؟ أجاب عنها: في الابتسامة المزيفة تتحرك عضلة الوجه الرئيسية التي تمتد من عظمة الخد إلى حافة الشفة، وفي الابتسامة الأصلية ينخفض الحاجبان والبشرة بين جفن العين الأعلى والحاجبين قليلاً، والعضلات التي تتحرك هي عضلة العين المدارية والجزء الجانبي.</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645024"/>
            <a:ext cx="2466975" cy="1847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645024"/>
            <a:ext cx="2466975" cy="1847850"/>
          </a:xfrm>
          <a:prstGeom prst="rect">
            <a:avLst/>
          </a:prstGeom>
        </p:spPr>
      </p:pic>
    </p:spTree>
    <p:extLst>
      <p:ext uri="{BB962C8B-B14F-4D97-AF65-F5344CB8AC3E}">
        <p14:creationId xmlns:p14="http://schemas.microsoft.com/office/powerpoint/2010/main" val="3607326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ar-SA" sz="2400" dirty="0" smtClean="0"/>
              <a:t>هل هي فطرية؟</a:t>
            </a:r>
            <a:r>
              <a:rPr lang="ar-SA" sz="2400" dirty="0"/>
              <a:t/>
            </a:r>
            <a:br>
              <a:rPr lang="ar-SA" sz="2400" dirty="0"/>
            </a:br>
            <a:endParaRPr lang="ar-SA" sz="2400" b="1" dirty="0"/>
          </a:p>
        </p:txBody>
      </p:sp>
      <p:sp>
        <p:nvSpPr>
          <p:cNvPr id="3" name="Title 2"/>
          <p:cNvSpPr>
            <a:spLocks noGrp="1"/>
          </p:cNvSpPr>
          <p:nvPr>
            <p:ph type="title"/>
          </p:nvPr>
        </p:nvSpPr>
        <p:spPr/>
        <p:txBody>
          <a:bodyPr/>
          <a:lstStyle/>
          <a:p>
            <a:pPr algn="r"/>
            <a:r>
              <a:rPr lang="ar-SA" dirty="0" smtClean="0"/>
              <a:t>تعبيرات الوجة:</a:t>
            </a:r>
            <a:endParaRPr lang="ar-SA" dirty="0"/>
          </a:p>
        </p:txBody>
      </p:sp>
      <p:sp>
        <p:nvSpPr>
          <p:cNvPr id="6" name="AutoShape 6" descr="data:image/jpeg;base64,/9j/4AAQSkZJRgABAQAAAQABAAD/2wCEAAkGBxQTEhQUEhQWFhQWFyAaGBcYGRgfHBwcHx8cHBwcHRwfICghGiAlIRgaITEkJSorLi4uGB8zODMsNygtLisBCgoKBQUFDgUFDisZExkrKysrKysrKysrKysrKysrKysrKysrKysrKysrKysrKysrKysrKysrKysrKysrKysrK//AABEIAKsBJgMBIgACEQEDEQH/xAAcAAACAwEBAQEAAAAAAAAAAAAFBgAEBwMCAQj/xABMEAACAQIEAwUFBAYGCAQHAAABAhEAAwQSITEFBkETIlFhcQcygZGhQrHB0RQjUoKy8GJyktLh8RUkMzRzk6LCFkNUgwgXJTVEo7P/xAAUAQEAAAAAAAAAAAAAAAAAAAAA/8QAFBEBAAAAAAAAAAAAAAAAAAAAAP/aAAwDAQACEQMRAD8AUuA8F4cOHW8RikY3WLgAO4LEMQAADpoBrSr+gLdci1bOp0UEn0Empw3PcW3bkkCQonaSTp8TWt8mcrrYAZhNw7k9PIUCPhPZpiWGY24npm/xq2/suu9AAesmtuwiiPwrvibY8KD83cW5Ou4cTctyvUhpo1ybwDA4kFbtvvgdHcfHeK1Hi2FVwQdRWR3rbYHFZl92dvFSdR/PlQI10QSPOi/KHD7d/ErbvT2eViYMbKTv8KEXTqfWu2AxBRiVMEqV+BEGgM8as4ScuGR4/bZzr6CNq44Hl+5dMJbcz5GPnTRyPwFXPaXFn9kfj/PhWt8JwaqAAAKDJMP7L7zKCPe8Cfxrzf8AZfiVBOQGOgbet+w1kZa83rVBgHKnL2Cuu1rErcW7mgAvl23G29UvaVy9YwdyytgMA6EtmadQYpz9pnLhW4MXbHgLoGno/wCHyrNeZOJ3L3ZC4xY2wVBO8TI9aAJTs/C8GnDbF5rZbEXcwBzsBoxEwDGgApJpq4XZbFfo9ke7bQ6+EsWb8KCjwzgbXzFtGYnoPzpvwHsrvsRntkA+daLyXwJLCiB8Yp+w6CgxT/5OCJLxrtrt+dCuP+zMWbJuW5Ypqw11HUjzFb/iVEUCx1rTxoMI5P4Tg7/a2r1s9qqlkOdhmgGRExI3pGp85w4ScHiS9skK0snl4j6xSHQFeVsGl7FWrd0SjE5hJGgBO422opjuFWXvlcPbOWcqjMTPidaA8JvFLqsN9fqCPxrTfZ3w4MxuETGg+OpP3D50FDA+zJ7kbDxljpTFg/ZDaj9ZJPkx+daHgoEeVFUYRQY5jvZRaX3bh9DP50ocW5YXDOMy5kJ01OviNNq3/iJU6TSLzdwwPbYddx6j+frQZnzpwzDWreGuYVSBdD5pYnVcmmu0SaX+F4Ptr1q1OXtHVJiYzECY671f4/eOW2nRSxH72Wf4ap8ExHZ4izcInJcVo9CDQMfMvJC4QDNiVdzsoQjTxJzaUA/0X/S+lNNuzex99m6kyT0HgPwrQuWOTbVsDOA7eYoMctcu3GEiddtK+py9cPj/AGTX6XTgtox3AI2gVxxfDgBoBG21B+dsDyyHuBLl7siepQka7TrV7nHkU4Gxbvdut0O+UAIR0LTMnwp+574CGtm7bEOg1gbr/hv86z7mPmB72Dt2Lmpt3cwbxGVhB89aBSqVKlA8ezvDgurN6L89T/PjWtYni1mwv6xwvl1rKvZ8YNskbsQPOT+QrQuJ8sm/3ixC9SBJ+fT4UDDwPmXB3WCLc/WH1++KPY6/atoWuP3Rudaz/DctphwpUs11TOYTJM9Qegq7xrENd7NXkIR3ssj5+VBxxvNmDzwlyQfJopZ5/wAOr2ldY8QfERNEP/CCozMjjVpUamBr3SDIO41022rhzPgz2KoRrLED900GMGrXC7Oe6qjrVVhrV/gc9ssbwfuoNn5eyraSIAA09KZOF8Tss0G8k+GYVn/6FcuYa2iSRl1gxJ8J8K8cN5LcMWYBVVQVKDXNpObNMga69dNKDa7UROYRQTiPNWDtNlN9M3WDMevQUP5dxrnDMjmXEgH6DSg7chm7eW6rMF1zgxLHoR0Gu4g0DPjblrEYdypDIVM/5V+cuaMMEuCIgzsfT86/RmF4Q1i24YgjIQYWOh6Vg/tC4WbL2TrFxC4+fSgUad/Z40XB4MD9KSK0bk7Bg/ooBANy238TCfpQaVh+ZMNZIW7dCnrvp6xTvwriVm8mazcR18VINZRd9nbXGk3MoMFdPPUseunpTBwLhaYHEItonKRDKSSuwg69ZBPhrQNnH+YMNhVm/cC6aDUk+gG9KNnnrD3TlVbsH7WXujzPhV3ivBreMvP2qzpCiSAN9dOuoPw+fDhPIww4WLjGJnwadpGwjbSKBL9qQBW35zB/n4Vj9bpzpgg9y1ano+h9J/AVhdBZ4eJuL61rnKeKWxZLuYXPH0FZPwdZvIBvP4Gtk5IwYv2obbOROmm2okGgM8N5zwhYdoWWepUx8IFOYv2yoZWlSJnXak3G8p2grZlYxrma7c+gmB8BXfA4h1wzoNthPQdBPjrQceOc44VWyLmYg94gHT4neqb8Tt4nS2ZgdRH8+tdbHKdpxnZC0+FxwQesxv41YxPCRYQQSYEjNBIG0ZoBPxmgw3mlYcR4t+FCcL76/wBYffRvm5pZSP2n/wC386EcNWbtsf0x94oNj5DtKLJAA96SaesCpLAAikPgGHc2LgtzJfUjcCBVWzy5izdVkFy3MntGubRPvQNz0id9aDZbFsgbVXx6ECdqocCxtxbJW8f1iaTMz8aQ+Z8JjLzLcJdkZgAiue6D9o6QBpqelA3Y1Q2u/iKwbnfBC3dYL7ufStY4Hw17JP8AtImCHbMI8VNZfz4su7TP60j5TQKFSpUoNQ5LwpOFwbAHS+xJ8BLST8orWsHj0RDm3GsVn3s4/wDt9r+s/wDG1PNu2rIZ3AoKPFOIu2pAg/ZGkD5GTVfinGLTpa7NTmUa9I8jp9K68IsXLly4r9nbKscojNmUQVacwJnWdNI60VxfBDlY9pa7oJ9xunqRFBS4bxYMIuKAQJBHUfmKDcSs57qxBUZp9SIH3n5VZ4NhTcQm6gUqWjKZzKCQG8swExXmyBrG1B+e73vH1NF+UbebEqP6LH5A0Ive8fU0d5GP+tp/Vb+E0Gm8lYwC2oPRmH1NOz25U5fCaSMFh1QEKIBJMeZNF8PxVra6+6dJmg6crcSsFLytcGZdWHh4f506cIuhrasJ+IIPyO1ZuOMYa2Xdz3xqSqEwPUDfrTVy9xpbtsG0wdW+B+W4NAa41iot3I/YP3Vh/tkMHALEFcPr5EtMVsd+73Saxf2xNN7D/wDDP8VBntaLywGQYC6AcuW4h8jmYj51nVavymJwFoeAYj+01BsXDsUr2xqDpSy2MRMaDezBTpmI7o8Nf5+tcODktaJQywG3Q0PwvMdkMVxS3FIJU57ZCg6faPd+tA0WschxJNsMV8QO7PWDP+FMOIxChSQelIl3mjD5T2Cu+Uam0mYD1IMDcUVIY2c9yQSPdnUeutAk80YqMSt5zKW7b5QPeZiCAFHXxPkKxatvx+DRma6VlltsqnoAdTA+A1rEKAvymP8AW7Pqf4TWq8g4g2EKt9m6Qfpr9PrWU8qtGLsnzP3GtRwmJh/Ij7qBr4lxvtcyq2g08j4+nhXLhfEwth7TWmzHaFJB9GiKXeYw2HK3bYBtlhmjcZwSIJBAE/yKaOG8XtG2O9eUke7+jgnpsyyvj4UHnDcUeyoIjTdd5Hkehr7xjiIvKCuoK0v4ziLvjVsorZQpL58sxprC6LHmTV/Gqttci+H3n/OgyfnLDlLdiRBLXD5x3APoBQLgyzfsjxuKPqKa/aV/+P8Av/8AZSvwH/ebH/FT+IUG0ezTErldTsLh+oFaTbAA0rNOXsCLT3I912zADcHr9acrPEituBqx+6g6YNe0W4ZAidNKtcEMpsNDSoj4YFjmAze/lcrI8496inAcWltSqFTbJgEGYPh9aApxm8qofGsG5zCthRcG5xBHzDGth4qS0jxkVmHtH4UuHwOHVSTF3XwJKsSfjp8hQZpUqVKDaPZ2QOG2ydh2hPoGYmmfhmPC91zpGh8R/hVH2S4BbnCkDsIcXUA0G7MCT1JpKwfGWtjs7wJy92Qe8pGhHnqKDU7WFV21CnwJ10qY7AKRqE+RHwpM4PzIU/2bJcX9kmCPTw+6ruK5ouuYCqkfadwY8+lASxWMWwj6gMRETsPw0qjwjFrdspcSYYddweoNKPF+KoAwV+0uN7z9Ph40e9mdkvYuJIgCRJ6gx9R91Bit73j6mjXJR/1tP6rfcaC3veb1NW+D4trV0OsSARr5ig1W9cIWR0rm+Ja6hVdW3A8avcE4OzcP7RizXHti6xPrsBsAF8KCvhHRpE+RFAVtkXEg2rysRlZBbYjaNxpFMPB8H2KrKhAoAA00gdaFcL41fiOzzHxmPnpRzB4O5eIN33R9kbf40Fy0j35y6wCwHVgN49JrHfatjLdy7Y7N1bKjAwdjm1B8D5GthvXTZxuAA0DXWQx4Mjb/ACrPv/iLwdtMZh3RFVrlolyBGYhoBPifOgyWtp5C4dOAsOdiG0/fasWr9E+zhF/0PZJIkW7h3H7T0A3heMNm66HQSQPSdKNLabMWCM4I+y0GNoPiK4cxcNR7ikETcthwZ67H8D+9Q/h3M5w0274mNmXWaA/ZtFo/VMoU6BmkfAbCuPG+I93INzQ7Gc6doMthSSdJMCKp4jD9nZe7ccFokmfoKC3Zs9tgy9oSU7RT5wWBP0r8/V+kuS8J2XD1DaM9h7rAkaG4XaPLQivzbQHuRcOLmPw6tsWPWPssd/hWr8dspZRCq73AoMbQGO+52+lZj7NEnieFB2LHrH2G69K2rnDBh8FeKxNl1e2M0kKvvR46FqARfIfDidVYZG2Pmp16jceYq/wzBXktqtu4Ckd0kSYjy0PUUF4RilA7NyOzuDQ+B3B+f30ZThqx3bpXx1X7+tB9w2ERXKoozxFy5rLmcxmdummmw22qth7IvYnJoZViJ6BRAPjuV+ddMRdS2ht2mBdtzI7o+G0139n1hTcxV4kd3LZXX95z6TlH7tBnHtawQRcG4kBxc7p3UqUBE9RO1JXAf95sf8VP4hWje3RAP0ONz2pO3XsvyrOuAf71Y/4qfxCg10cQyXVUDcFj8P8AOii4tnjLlncedA3slsVey6m3ZVgP3pI+QqwCyRctajQ+X+FAbw+CxL6i8qAHVconTzivth7qQWAK9DOp9RAFB73NIn3GUn3hP3f410bHXMSQAMiD5mgJYniYBXNsSAfKaVPbD/utn/jf9rVd4xbPbYeyvXOT/YOp+dUfa44OCw/j2gPzRqDJKlSpQfZqTVvhHD2xF63ZT3rjBZiY8THWBJ+FFsdym9osrOJVLzRlO1po/wCrcetAu1KaOFcmNdSw5vIq3QToCxUB7dpRAgFme6oyg6QZOhA6jkDEBrQuXLKpdLw+eRFvNmMDUyFJGm2+XWAUq+zTVgeRrt+1aexcRmuW3uFH/VkKi5iVze+J7maAM2xIBYKzoQSDuDFB5r7Xyu+CwrXbiW0Es7BR6nxPQedB8XFOBAdgPDMa+fpD/tN8zV+9wC+pIZQCFuN7w2tEh/kVPrVrA8pYi6tp07LLdbIpN60O+QCqEZpDsCIXfXYUAYYl/wBpvma9fplz9t/7Rq9g+X79y6toKFZiQudlUMQ2QhSTDHN3YEma7cS5VxNhUNxILqWCggtlUSzEDoBrPmKAUcW+hztpt3jXm7fZveYtHiSfvo3a5QxDLmTsmXKWLLdtkAgAlSQYDAEGD86AUEr7NfKucK4bcxFwWrQl2mASANASdToNvnFBUmpNXrvCLqqzECFtpcOo914C/wAQ06Vet8o4osEKKrta7VUZ0DFTmIhSZmLbGNwBrFADmvlFeHcv37zFUUBgmcK7KpZSpYZAxBaVBOnQa174py3fsEC4onIHIBnKrEAFuiyWAoBE18phbkzFBXfLbKJbFwuLtsplJcCGmCZtuNP2fMSvUEr7NfKNcr8MtXnc4i52VlV1eT77HKg0Vj4ttsh1G9AGmvlNGL5ZW2ha4SgLWEVyylczKe3237N1IMHSNdxXTjfLli213LfFrJZDql3NmuN2ptwAqGAVGceIZToCcoKk1JpxHLeHa27IzwLQfMWH6ubBuguAuzXBkHrGppd47gUs3ilq8l5QAc6Zo1AJGoGo8vzoB9dLF4oyuphlIIPgRqK51KA5Z5uxiXDcW9DsApOS3qBsIyxXu3zljQuUXtPDJb6/u6UAotf5evpGZQJFsjvD/wA3NknwMowI6Ea0HQ81Yo69r/0W/wC7Xa1zrjV92/H7lv8Au1Utcv3yLzZQEsuLdx2ZQoYsEAknXUyY2GpqcQ5fvWbnZsFJlAWVlKAuJUM+ykjXUiOsUHd+bsYbguG8S4BUHKmx0P2YrhxXmLE4hEt3rudEMqMqiNI3ABOhrpi+WMRbF1mUFLSJca4rKUy3MuQhgYYtmEAa9dqDUEqVKlB0s3mUkqSCQVMeDAgj4gkfGinDMTicQyYVLxAulUAZ4XZVAJOwhVEdcoGulB67YPFNadbls5XQhlOmhGoOvhQO3DOWOIZEOGvz+saxbVGf3e0YF5AhFL22YEwTkJGoqnw7ljERZP6StolrloK7OpTuObiiQAZgqwQmDdQHVqADjuIFtLYuuERs6gGCGkkHMO9oWYjXQsxG5qzY5qxSC2Fux2SdmnctyE3yk5ZYTrBnXXfWg48Yx1/tDbuXXY2c1oEyCFA7MrB1AgZcp6aULr3duFiWYksTJJMkk6kk9Sa8UEq1w3HvYftLZhwCA3VZBBI8DBMHpVWpQHMRzVfdGV8jMyle0KjtArABwG/pZZJOss2ok13wvON62LQW3Z/VWmtJ3WEBozMIYQ7Rq4gnM070uVKA7wzmvEWcneFwW7bW7YuSRbDblIIKtEiQZgkbVG5txQREtv2SopX9UMuaUW2S0bnKqjyiRB1oFUoGFeb7yhQiWkCrlAVTAI91gCxGYSx8CWJINL1SpQSr3C+K3cOWayxR2XLnXRgJDd09JyifKRVGpQGeI8yXbyMjLbGeMzKgDFQSyoT+ypOnXQCTAr2vNF4JcTLbIeylicplbaCAqkEET7zTIYgTtQOpQHbfNmIy3VdhcNy0LRe5JdUXZVaRAOhI1DECZr1iucMU+mcLbK5TaQZbbDP2hBXrmaSfIkaDSgFSgZMXzriX7b/Zr2yhWCqYACuncBJCylxljYA6AQKW6lSg92lBYAmASJMTA8Y607Y/k6zbXFnPdCWLi2UvMBkN3LbzK4VSQAWaTICjIO+TSNUoGrDctWS9xDeLm3iVtZrY7roUvN3d2Lk2soAB1P2pqz/4OQ3wlu4Xm8LYsKR20FM5JzKoWOsgQAZEiKTKlBoOL5Gw+UFLzpN8Wu0vyiKM2QwDbHasGV5EoQMpIANU8Byghs4drgu5r13IpUgW3QZ89wMUORVChgW1aHhQBmpKqUFjH9n2j9jm7LMcmcgtlnTNAAmPAVXqVKD1aeCDAMGYOx8j5UfHOOJJm5ku6yO1XNBBzLHgFMwNu+w1BpeqUBGzxm4ouDusLt1LlzMJzFCxAP8ARJckjrpXZOY7+d2L5luXu2uW21tu8k95NiCTqNjp4ChFSgP8R5vxN5L1t2XJeYM4C9RB0JlhJVSdfsjYCKAVKlBKlSpQMPA+V7mKzdm9sFY0Ynr6A1b4nyPesKWd7RAEnKx/KrnLvBseoe9ZtlbQGruVVSPViJ9dqfeE8ps0HFspzAN2aGVg7EuDDD00oMjwXL966Jtpm9Jpg4X7McZemAiQJ7+Yf9tafd4ZcWFw6AeEffRnC4TFW0BZXJ008NP86D83cR4XcsuyOPdbLmg5SfIkVTy1+neL8Gs4q0RiLJfLrEd4T4RWB82cB/R7rdmr9l0kHTyJoKfKVlXx2DR1DK2IthlIBBBdQQQdCCOlfpluTsBOmBwv/Itf3a/M/KJIx+DgSf0m1A8866V+pL/EWtobl7LaQeJ1J6CgF47lPhirN3B4ZB49mi/UAUmYn/Q1l8v6HbYiRIEjyMkmQaD86cxvibpBBVF0AMT66UIwoXXMJoNC4Ne4TdhVwGFzEgAG1bJ19V9flTUvKvDztgcGf/Ztf3ayTAWkaYER610sYrs2m2zqwPvBj91BrI5NwH/ocL/yLX92vo5P4f8A+hwv/Itf3aV+WucLmdUvNmmAJ++tCwt9XmJ0MHbpQfl72l4BLXF8TasoqICgVFAVRNtDoBoNST8aFWeFswnRR4kfd40f9rB/+t4qP2k//klFMJgrptLCgOVmWYKFndmkwo8JigX+B4lrMqttWfNuRpAI+/SmrC8JvX2L3boEwMirCgCIGnpXPDckYpkN6w+GvxJK2bys/mYgCfIH0ovwZoXNuB73jB6j6+mk70FpOT8OBLrmPUxPz69RVvD8NCrltKGtzMZV0PrE0S4e5cNcyuqACMxOUjyfafHb1FduG21Yhxl7zQMh022/z3oKGGwVtt0WQYIgSKoc3cOtjBYlgigi0xGg8KI8zE4YrfQd0MBcHQqfx3j0r3zis8PxRAMGwzCeoI0NAlct8Tu3beGsWgki2skIphQBqT/M06Gwir7gaOpVd/HwrPOVOPrh7KKbfbZguZMxUlYE6jXQbDanHDcPs4hv9WcmydRqfkfTagFYzHOX7uQKDsFH3xRfCo7CMiyBPurrRdOE27SmAPofxq5wPDalzoSDGny3oAt6x3AxVBr+yPuirKhCs5F/sgfGrmLQ5ipOYbyRHrtVHGYRgC1v5TQU8dcU2cQMiaWn1yj9k1nfAeJhcFatLlNwltwJ95tad+O4mxasunbZr7WWZrYX3QQQJboddAd4NYphidImf8aBgbDS7ZiAZ6LPxmvNvg5Jle9rEyNPP8a64Z2I7xBK/Znc+flRGzdVVgzmMeMSesdfDagGYngzr3oG/j1/LerPEuElUV9NYnTyFPWD5WuXMOjKJYnYsNp8PyNWOIcvXTZa0QMx0WTp6fdQJWE4GLluVU90SSRufwFdeXbyo+S4AR5gU48J4FireHyXLJzAGSrKVYbftA/SkDiGFdbswcs/L46RQcPaZhkt4i2EiDanSPE+FSq/Pt8tcsz0tRPj3jUoNb504jYvYC3Yw5iAhIE6KsaefT5VawVyxhLNhL7kCAp/o+IHqTv0mqPKPL6HLfvX7a5dDb38spB8fKhXFkGJxKLe/wBlm0A07oM/AetA3YL2lcNDBSrplOUMQDMdZBk0w4fn3h9wHLiF2nvAj76zzD8gYe9mNg3GsqDExCmJ1ae9EdPGh3G/ZwLbhLbqGIiHMejKT0GmgoNF4jxVUuK9twyOJDA6EeFKnOvNNm3aNu5ZzWrxyuyFcyrG9sMMuYaHXfypUxNm7gsyG52gn4HxKjwrivDjirbONW84gdCSekTtQBOF4Czb4hgLmHuNcstircM6ZWEXBMqCfDoda0X2s8w272TD23JyNLDSCemtIHNGBGH/AEZ7fvBxBHiANY+FAxeJaaA8zE+vnRXAYViuaJ8P8aA2nzbmKZE4c65CmIKHfaRHQ+MzIoLXDR2c5xuPrXO7ZBLHUddRvXs8PxQ7LM6HOCUnTYFoOhynKJ18RXb/AEvdtwmIsBp0DKQ3lqIn0P1oAlrFmdDtsfD8a0HkLj7u7WXMRDC4x96dx66Ug4h07YErA+0Fifh51wxd8zNtiI2/D1oKvtNObjmJykGSkH/2Upk5P4RYv4MXLtyWLuptkn3gYXy2Ij1NIWNu58czSScu530tCfuo1yjx3Dpbu4XFlkR3D2rokhGIhgwHQwpnpFBa4dgTZxXbAZIJC5HYEx0YLBJ2O/3Vcv8AEWZmYaakmNpO8fz1rzxji1sQE7N3cd25acEHocw6H8zS7hMYyXXkjRSfL4eZOnxoNA5b5jC4a8L91TDBwpGcq2ZUDMPsiYPU6TG0sfLTXi/cw7KCZOv6tYkArI1kdPPzrPeGYVRbtsqFnfvvpMqJKJHXYt+8PCnrA8Y4qy20tKEGhzP2c5SBAiZIgzI8CN9KBj4vy9cvWXtkAZtAAZH3CN/PalLii3k4bj7F8sWs2mQBiDlGSRBG8ggzVu3b4ndXtVxarcUd9TAEKMxkROoJE6RB30qrxfFtewHELrf+ZaczrsFgDXwAoMo4Y2Q2XuSUygEDfKwyyPMTI9K2DljCW8PahDmBggjQa1kWAsG4LCblgo+ED8q0HEcQ7IC2DJgT5nb7qB1tcbwoEXLmUx7sHQfARXfC8cwQWVvAyYknXw+FZ1Z4OjtN3tWzwRkJ38Mo1Jo/h/Z5aCgqGknVSxLAEaZoOm3ifjQMWI45gsxBuqCPMGPhr99eLl60zFVcNKzKgfhpNJfFuTsPYEy8FvfRzlkTKlvswfhpqapYFXwwJVsykaEH+Z8ZHhQC+KW0V8QgMnKxJ+B28R+M1nNhog1omLsk3LzMf/KJUjZu6d/P8jWc29qAnhsRBBiZ8/h0rtf4lvCZddNZIMb+tCga74FAXGbagacLzXeYILVwWntjVndoY9AI7q+G3xqtf5vxx7ruxKtPoRMwRsPymry2rBARrStliP6QjrpoRO/WnXC8og2rTKqr3hFsgQ2aNCN1ER8KBBucz4hB3L7XQRLKouDsyYI70DMda+DipZEVxLM2/iPvp84pwoYcXFy5dtAJXKTuukdemvjWfYxAMWMuqgddj5+tB49odsC5YjrZn/qapXT2lMDcw5BmbA/iapQaFfu2kxVpV0MFn13Maabf5VOC8LOMxptM+VLdvNI/D4ms9u8bK3wd8p1P0P5VpXI1pMX29kOUa5b0uIYK+EH4/Sg0S5wlOytraumybUhTAZTIykMp0IOhO2ooNzBwwXbK2e0z3FzHtmBklpzGF21O3wrjxvDWbZCubwjvEdre3joc4EVU4pwl7lpFwd66LhZWa4HcoiLo0z1O8GfDYUGe8eti3ea07EldPTTfUaUa5LtF1KpbBn8Os7A70A5tKNiGILErIJPUyY1ohyrzALOngdwY18xQD/ahgWt/o5iB2pG/Wk/7VOHtK4yuI/Ryu3azrSpiADtQWMA+utMeFxXausaBBDeAPl6xNJguGYFM3JdyS6H1M+AoHNbCqxmW7wysCIM/a8o1EeFd+xV0aSTlYwB4D8Jrxg3tXHFoNaJ62+0UP6hJmK488XRh1t2bJ/WMpzR0B6fHWgRruIm7ptmP+VWL7a90eoNUrVqGAbSdvWukGfjQBCubFv8A1SfklX7nBw1tm3MaV54Nhe04ibY+0jj/APUabOA8PZ7YtgZnJIj5fjQZvZm2+ulFcMnavJOwn5EfhR3j/L0K2kMDM/X8qXOEX+zuEPpuCPmPzoNV4Hw0nsjYILC33QRvOsTpH4eVP/L3DyFDGYU5uynTMNN/rHjWU8n8V/RE7Zle4M+Xu7roTPppJPn5VovAuaUe6Mqv39QoGp0k7DUgfjQFsTjv0nBXrllHFxVfu3FZGBA76HY7aSNDoaSOJ2gOF4oqci/o79wDTb5z8TT7xHmjDMGsJcAv3AVyQZUka5v2dNppY5q4X2fDMXPSw8H4E0GPcKYW1sN5An4wKYL2JnJnIjrHRSfvMfWk/DXi9tEWTCifgPzonwrGEmLu4j+yNJ+Ea0G0WMTYRLYtsoUgFSy5fmes+dFBgrdw9ol9rTsIZrbABx4GZB8juKDcCw3aBXVQ4S4rpPVHGhP9VsxA/oxRC8ezAVsJbvDo8KCddjC+dByxty1bCIDbFtdACdx8dT+NJHNGEw5a02HcZmLC4qzlEdfWmHjVq42bLh7aWyocFAAVIBQpoO8GYjzBnfok8w3Uw7wPsAJI+03vN8tfmKDzjv8AZMD+w38OhHx/GsvtDStCF0vbuFjtbb7m/Ks/snQUHsVZwzjbY/SvF+Pj/P3VwggzQapyPwhHIvXCCoAVZ8RBJPp+dOPFOXsQb6X7GJuJbKhLirJBAkSB+1J38qyXhfF7gW1btoxy66HU6nRR11NNPA+aOJuwVLDvbAAJa3cgT1JAkn/Gg0zAcELYVbV05yFhS/vDwLee01hOPsOuLdHUqyNlP9YDbzmZFbBy/jcUbhW8czaDRSkDXUhjJ+A++s658RxxG8zKJJBKg+AEH1IoFfnzDlHsA6/qpB8Rmb5VK6+0O+rvhyp07H/uavtABd9fU028n8YbBuLoJO4I8jSjgmXOM7ADxM0WxOJs5SFuA/P8qDYBz8lxQVcR1zAMF3PUHyoTxj2gHIVRyx2jQKN+g08Kxw3o2autjEgbtvp1+dAXvo7ZjPeJJFDUxDCTrPWrNjiS9WH1qpicSsyCJ6+dB0u4o3DaUn7Y++r+LUDQUCt3RmTwDA/Wjl7E2iZzr86Cri1jKaYuQuLWbF4G+gdCdZEwdpjrH50Cxd62UEOsg+NVsFcXMJZY6yY0oNebkbBG7+k2bpyuS4AMIknow10OwBnpVPmbGW3uZl3UBA3Vsv2vXp50s4LmGxZTIjA6zM/KfGuB4zacENdX50HTHDMCNNNR4ih7YvQ+INcrnEk2FxfWa42sTaKtLqPjQXuQiTxe35hwT4DsmE/Ctl4Nw5EYsIhdiB4RJ+WlYJwLia2cYLpbuwwn+shXp61qnDfaFgVQq16NNIS713+z/OlAy4vh4vvddxqNPIyP5PrWT86cBa1e7VV7jHfxE7/z50+P7RuHhyRiNDB0t3dx+74GqvNfOvDL1krbvZiAYXs7o1mdyvhQWuQsNb7CwzMoVpkkSJUxB8B50+8u8u4WxeuX0tMlxgSWbVB4lDJAB9flWK4HmvD2BltX5tM5c2ytwZGIAbIcp8BoZBjpqSwYn2lYO1aCYW45Nxe+bgfuTowCxE+Ynag7W+IJcxDX4UMLhnwiTv18SD6/Bo5xxofhmLynQ4Z9PhWNYfj1i28rckMO93WjyO1GMRzjh2wd+0LpV3tMoTK5BJGwJXuz69aDxwTCqMNbY5ZNsaR5Tr4+NAOLN3LdxNCJB+JmjWG47gk4elsXv9YKAMMj93TUAxHypaxnEbWUqryIHQ79RqPjQbP7NuaF/Rs0StqEaNWynUNHXKTqB0Y+Gra3MGCuMLpBYpoGVgVM+IDR/bAI8q/MPBOO3MLdFyy0HqOhHUU6jn3Bt37mHm54QMp21J36eVBr/HeZrRsNdELaTZtIL/YWRIMHWVkAx51hbFsTdLfZB29TJ/KqvHecHxZVHYJYX3bSg5RHXTcz9wrlw3jKWmkOI9G+PSga7+GizdAGyMfof8azWwNKe73NuHe0wLZWKsNm6gx08aQbV2AKC9cWVB6gajy8ajW9ARsd/I15s41RB8K7LjbYOhlD0g6UFjgPEuxvTGddsp6+HprFaIHsXVBJuTCzlZoPl9J+FZUzpnMP3TsYO/pFXeG8Zaye7c7sid9QOu1B+k+GX7aqMgCiNBAkx4nc1iPP3Eg2PvyTAaA2siAK+H2gMltsjzcK5UhYCDWDJEn+dqTLuPLHMTLdSdSfWd6D3xvFm4yz0EDTzmpVK88mpQc6K4PgpuWg6sJLEBdOmWTvP2p0B2oVXa3inUQrsBMwGIE+PrQFTyxfBg5RDZWObRTE6/AjbxFfByzfIkAHWOoI7xXUR5TpOhFCxi7kznaZmcxmYifWNKgxT7Z2ga7nxn7zNBd4jwS5ZQOxU7AgHVSRIB+7TwoZXS5fZtGZiPMk7bVzoJUqVKCUYbly9oFyuSuaAYgQD9oCd9xI0NB6s2sXcUkq7AkQSGIJHmaC3/oK9OWFLZM4AZTILBYBmJ1BjqK8PwW6AxYKAq5jLrt5a6z09DVf9LfTvtoIHeOgmY9J1ivrY64ZBuOQd+8dZEGfgIoKtSpUoJUqVKCUbTgGbIEurnZVYhoAGZQ2pBJHvRqAdNqCV9FAatcuOSyl0DjLA1g5s0EmNBCZh5MtcMXwR7aO5ZIQgEAmZ02BAmMw1Gm8TBofdckySSfE/IfSvE0HypUqUEqVKlARwPDe0tswaGBiI0jSTO532UE+WtWbHLdx8uV7WpA1ZhEqG1BWdmHxNBpqTQXsfws2hJdG72Uhc2h18VHgdqoVKlBKlSpQd8Fh+0uIgMF2Cz4SQJ+tEm5eeWKsCiqGzGBofQkaCToT7vjpQhGIIIMEagjpVi3xC6DmFxpmdSTr4kHQn8qAg3LN4HLCz4Zh8PmQQPTpVe5wW4LYcx7pJB0IgmRB6iCTXBeI3QxYXGzMNTOuu/pufnXL9IfLlzNlO4kx8qApiOWrqnTKwLFAQYlgYgSOvT0+FC8XhmtuyN7ymDX04u5tneNftHqZPzIB+FcWYkkkyTuTQfKlSpQf/9k=">
            <a:hlinkClick r:id="rId2"/>
          </p:cNvPr>
          <p:cNvSpPr>
            <a:spLocks noChangeAspect="1" noChangeArrowheads="1"/>
          </p:cNvSpPr>
          <p:nvPr/>
        </p:nvSpPr>
        <p:spPr bwMode="auto">
          <a:xfrm>
            <a:off x="2025650" y="-1257300"/>
            <a:ext cx="451485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50" y="2420888"/>
            <a:ext cx="5576639" cy="3243556"/>
          </a:xfrm>
          <a:prstGeom prst="rect">
            <a:avLst/>
          </a:prstGeom>
        </p:spPr>
      </p:pic>
    </p:spTree>
    <p:extLst>
      <p:ext uri="{BB962C8B-B14F-4D97-AF65-F5344CB8AC3E}">
        <p14:creationId xmlns:p14="http://schemas.microsoft.com/office/powerpoint/2010/main" val="1966721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ar-SA" sz="4000" b="1" dirty="0" smtClean="0"/>
              <a:t>أ/ العينان</a:t>
            </a:r>
            <a:r>
              <a:rPr lang="ar-SA" sz="4000" b="1" dirty="0"/>
              <a:t>:</a:t>
            </a:r>
            <a:r>
              <a:rPr lang="ar-SA" sz="4000" dirty="0"/>
              <a:t> </a:t>
            </a:r>
            <a:endParaRPr lang="en-US" sz="4000" dirty="0" smtClean="0"/>
          </a:p>
          <a:p>
            <a:pPr marL="109728" indent="0">
              <a:buNone/>
            </a:pPr>
            <a:r>
              <a:rPr lang="en-US" sz="4000" dirty="0">
                <a:hlinkClick r:id="rId2"/>
              </a:rPr>
              <a:t>https://</a:t>
            </a:r>
            <a:r>
              <a:rPr lang="en-US" sz="4000" dirty="0" smtClean="0">
                <a:hlinkClick r:id="rId2"/>
              </a:rPr>
              <a:t>www.youtube.com/watch?v=EvB8mkOBTPE</a:t>
            </a:r>
            <a:endParaRPr lang="en-US" sz="4000" dirty="0" smtClean="0"/>
          </a:p>
          <a:p>
            <a:endParaRPr lang="ar-SA" b="1" dirty="0"/>
          </a:p>
          <a:p>
            <a:pPr marL="109728" indent="0">
              <a:buNone/>
            </a:pPr>
            <a:endParaRPr lang="en-US" dirty="0">
              <a:cs typeface="Times New Roman" pitchFamily="18" charset="0"/>
            </a:endParaRPr>
          </a:p>
          <a:p>
            <a:endParaRPr lang="ar-SA" dirty="0"/>
          </a:p>
        </p:txBody>
      </p:sp>
    </p:spTree>
    <p:extLst>
      <p:ext uri="{BB962C8B-B14F-4D97-AF65-F5344CB8AC3E}">
        <p14:creationId xmlns:p14="http://schemas.microsoft.com/office/powerpoint/2010/main" val="118057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525963"/>
          </a:xfrm>
        </p:spPr>
        <p:txBody>
          <a:bodyPr>
            <a:normAutofit/>
          </a:bodyPr>
          <a:lstStyle/>
          <a:p>
            <a:pPr marL="109728" indent="0">
              <a:buNone/>
            </a:pPr>
            <a:r>
              <a:rPr lang="ar-SA" sz="4000" b="1" dirty="0" smtClean="0"/>
              <a:t>العينان</a:t>
            </a:r>
            <a:r>
              <a:rPr lang="ar-SA" sz="4000" b="1" dirty="0"/>
              <a:t>:</a:t>
            </a:r>
            <a:r>
              <a:rPr lang="ar-SA" sz="4000" dirty="0"/>
              <a:t> </a:t>
            </a:r>
            <a:endParaRPr lang="en-US" sz="4000" dirty="0" smtClean="0"/>
          </a:p>
          <a:p>
            <a:pPr marL="109728" indent="0">
              <a:buNone/>
            </a:pPr>
            <a:r>
              <a:rPr lang="ar-SA" sz="2400" dirty="0" smtClean="0"/>
              <a:t>في حالة القلق , هل انظر مباشرة الى العينين؟</a:t>
            </a:r>
          </a:p>
          <a:p>
            <a:pPr marL="109728" indent="0">
              <a:buNone/>
            </a:pPr>
            <a:r>
              <a:rPr lang="ar-SA" sz="2400" dirty="0" smtClean="0"/>
              <a:t>لذلك اترك مسافة </a:t>
            </a:r>
          </a:p>
          <a:p>
            <a:pPr marL="109728" indent="0">
              <a:buNone/>
            </a:pPr>
            <a:endParaRPr lang="ar-SA" sz="4000" dirty="0" smtClean="0"/>
          </a:p>
          <a:p>
            <a:pPr marL="109728" indent="0">
              <a:buNone/>
            </a:pPr>
            <a:endParaRPr lang="ar-SA" sz="4000" dirty="0" smtClean="0"/>
          </a:p>
          <a:p>
            <a:endParaRPr lang="ar-SA" b="1" dirty="0"/>
          </a:p>
          <a:p>
            <a:pPr marL="109728" indent="0">
              <a:buNone/>
            </a:pPr>
            <a:endParaRPr lang="en-US" dirty="0">
              <a:cs typeface="Times New Roman" pitchFamily="18" charset="0"/>
            </a:endParaRPr>
          </a:p>
          <a:p>
            <a:endParaRPr lang="ar-SA" dirty="0"/>
          </a:p>
        </p:txBody>
      </p:sp>
      <p:sp>
        <p:nvSpPr>
          <p:cNvPr id="4" name="AutoShape 2" descr="نتيجة بحث الصور عن ‪eye contac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نتيجة بحث الصور عن ‪eye contac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نتيجة بحث الصور عن ‪eye contact‬‏"/>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w8RERUUEhQWFhUXFhkWFhUYGRYYGhgbGRYaGxgaFhYbHSggHRolGxoWITElJSkrOi4uGCA0ODMsQygtLysBCgoKDg0OGxAQGzQmICQvLCwsNy40LCwsLDQwLC80LCw0NCwsLCwsMCwsLCwsLywsLSwsLCwsLywsLC4sLCwsLP/AABEIALcBEwMBEQACEQEDEQH/xAAcAAEAAgMBAQEAAAAAAAAAAAAABAcDBQYCCAH/xABREAACAQMCAwUDBggICwkBAAABAgMABBEFEgYhMQcTQVFhIjJxFCNCcoHwM1JUYoKRobEVNVNzdJKTswgXJCVDY6KjwdHjNDaDpLK00tPhFv/EABsBAQACAwEBAAAAAAAAAAAAAAACBQMEBgEH/8QAOxEBAAECAgYIBQQABAcAAAAAAAECAwQRBRITITGRBjNBUVJxgbEiYaHR4RQywfBCgqLxFiM1U3KSsv/aAAwDAQACEQMRAD8Au/YPIVj2VHhjkZmweQpsqPDHIzNg8hTZUeGORmbB5Cmyo8McjM2DyFNlR4Y5GZsHkKbKjwxyMzYPIU2VHhjkZmweQpsqPDHIzNg8hTZUeGORmbB5Cmyo8McjM2DyFNlR4Y5GZsHkKbKjwxyMzYPIU2VHhjkZmweQpsqPDHIzNg8hTZUeGORmbB5Cmyo8McjM2DyFNlR4Y5GZsHkKbKjwxyMzYPIU2VHhjkZmweQpsqPDHIzNg8hTZUeGORmbB5Cmyo8McjM2DyFNlR4Y5GZsHkKbKjwxyMzYPIU2VHhjkZmweQpsqPDHIzNg8hTZUeGORmbB5Cmyo8McjM2DyFNlR4Y5GZsHkKbKjwxyMzYPIU2VHhjkZmweQpsqPDHIzNg8hTZUeGORmbB5Cmyo8McjNFmUbjyqpxVujazu/uScJlXSBQKBQKDxLKqgsxCgcySQAPiTQRP4Ytf5eL+0T/nQfq6vak4E8WTyHzif86CbQKBQKBQKBQeZHCjLEADqScD9dB4guY5PcdWx12kH91BloFAoFAoFAoFAoFAoFAoFAoFAoIk/vH7+FU+K62fT2ShLq4RKBQKBQcx2nfxRe/zD0Fadn/ZJpt/p0FzM9wJJAxYI6BeUjKMAoT0A8aDprPsR0qKRJFkudyOrjLx4ypBGfm+nKgsa4u4o8d46Ju5DcwXPwyefUUGagwpdxM5QOhccygYFh06rnI6j9dAubuKMZkdEB6FmC/vNBkjcMAVIIPQjmD8DQeqCLql/HbwyTSHCRI0jHxwqknA8TyoKX0Dhy74mZ7y/mkitd5WCCMjwyCV3AqMdCxUljnoAKCRxL2Stp8Zu9JnuBPD7ewkMzKOoQooyfHaQQ3SgtDg3U7i5soZbmJoZiuJI2UoQykgkK3MK2Nw9DQbO5vIo8d5IiZ6bmC5+GTQZUcEAggg9COYNBjN3Fv7vem/rs3Dd0z7vXpQfkd5EzFFkQuOqhlLD4jOaDV8Z6qbWxuJVdUkWCVoi23m6xkrgH3jkDlQaDsg1s3OmxNPOJJ3eYtucFz86/wBHOQAMYGMAYxQdnc3cUf4R0TPTcwX95oPcFwjjKMrDzUgj9YoMhNBHgvoXJVJEZh1CspI+IBoNPx5q5tLC4lSRUlWF2iJ253BeW1W5MRy5YNBqOyHWTcaZAZpu8nYzM+5wZD/lEmMjOcYxjyGKDt6BQKBQRJ/eP38Kp8V1s+nslCXVwiUCgUCg5jtO/ii9/mHoKt4E1fiiOwgWys4ZLcBu7dtu5h3jZzmdfpbh0HSg6Wy1zjEyIJLC3WMuodhtyF3DcR/lB5gZ8DQbntn0D5ZpcpUZkg+fTz9gHvB/ULcvMCgmcIcYRz6Ot9K34OFjP574gd/LzbG4D84UHEdm0722najrUyhpZzJIgPQhC2AD1CmUlfggoPHZ9w7p17B8u1aaO4uZyxCyygCNAxAAQMMZwT5AEAAYOQ/Y5YdE1i1jsZg9let3bwCTvFjcsEDLzJHNkOTzxuHlgLbm1e1RirTxKw5FTIgI+IJoOV7V7tZNEvGhdXG1QShDDHepuGR+aTQS+ylEGj2YTGO6zy8yxLfbuJoOsoNDx1rpsNPuLlQC0aexnmN7sETI8RuZc+lBw3Z7wBa3lql7qSm6uLkGQtIzkKhJ2BQCB0wfTOBjFBDt4m0HW7e2gd/kN7yELEsI3JK+wSfBtnPxDEHOAaCNxTYNccVxQh2jD24Duhw2zupC4VuoLAbcjmN3Kgz9rHAVhZaf8qsozbzQPHh0d8kM4XmSxO4Eg7uvKg6TiOCK/wCHhcXKK8gsDcKeY2ym2zvUA+eaDU9jfD0H8Fx3cMUYvSJ1SZt3Xe6rux9HoOnQUHrSuAdPt1ebXZ4J7qRiWklmKoFJ9kKHK/u5ZwKDmbKWwsuIbVdJmBgnwk8cbl48tvGMknI91gOeCOXlQdDx1PLqetQ6SJGS2RO9uQhwX9kttYjwxsAHm5PPAwGy4m7JLF7f/N6C2uo8GGYPKOYIyHOSeYz7XUHB8wQy8c6EX0RzfhJ7m3t3IlG7G/b769OZAXPLrmgjdh2g2i6db3YiUXDiZWl57iO/cYPPHRVH2UFmUCgUCgiT+8fv4VT4rrZ9PZKEurhEoFAoFBzHad/FF7/MPQcT2Z9omkWml20FxchJUDhk7uY4zK7DmqEdCPGg6c9rOg/lg/sp/wD66DsYpElQMPaR1BHLqrDI5HzBoPmfWEu7GS80SEErc3UPdZJ9xjlRnqSwMAJ5/g2oL01vhUNo8lhDjlb93HnllkAKlj6sASfWgrfsxj4flthBfw28V5CzJKLgCNn9okEbyMkDkR1BU8sEUEhW02bWLe20mys5UjKyXFzsZhHtYHMTq4GQAMHmCzAeBoOu13sn0u8uJLibvu8kO5tr4GcAcht8hQbSx4ItINPmsIt4hlWQEsdzAyLgkHHhyI+FBXHZ9xuNFD6ZqqtF3LMY5QrMu1mLHIUbipYllYA53YOMUE/j7tXtprdrXTGkmuJ/mwyJIuwNyO3IDNIQcDaOWc55YIb2/wCE7yTh57OWR5roxByXcuxkWQSiMOx6ZUIOdBH7KONbI6fFbzzRwT2wMMkcrCM4QkAjfjPLGfIg5oNJqF4us8RWvyU95b2IDyTLzTcGL8m6EFlRR54YjIGaCVd/98Yf6Mf7mSg3/bh/Etx9aH+/Sg/EUnhfAGT/AAV0H9FoNH2XauF4fdLaRGu447p0iBUyBgzsh7vqeq+HiKDRdldjoFxbNcahLFLdl3MpupeYAPskK7AMCuCWOeZIzyxQRtV1Gxk4g035FGkdskiRo6R93HK/eNvMeAAwDFVyOp+yg6Hi1/4L4ig1CUEWtxH3MkuCQjbNvPy92NvUbsdDQdbxX2j6dZWrTJNDO+B3cMcqFnJPmucLjJJx4fAUHjii8mudAuJZITC8lo7mEncUG0nBO0c9vMjAx08KCB2HahA2k28KyoZU74vGGUuo79zlkzkDDKf0h50Fh0CgUCgiT+8fv4VT4rrZ9PZKEurhEoFAoFBgvrOOeNo5VDo42sp5gjyNBz/+LzRfyGD+oKB/i80X8hg/qCg2Ws6xaadAJJ27qFdqA7XYDlhRhQT4UFb8IodY1yTUwhFpbp3VszKVMjAEZweuN0remUHngLdoNPq/C2n3bb7i1hlfGN7IpbA6DdjOPTNBK0nR7W1QpbQxwqTkiNVXJ82wOZ9TQTqBQa/V9DtLsAXMEUwHTvEVsfVJGR9lBg0jhfT7Rt1vbQxNjG9UUNg9Ru649KDb0Gm1bhTTrp99xawyP+OyKWPkC3Uj40E/TtOgt0EcESRIOYSNVQZ8TgDr60GBtDtTci6MSfKANolx7QGCMZ8sEj7aDNqmmwXMRinjWSNsZRhkHBBGR8QDQZbW1jijWONQqIoRVHQKBgADyxQazTOFdOtpe9gtoYpMEbkQLyPUDHICgxXXBelSyGSSzt2cnJYxp7R8Swxgn40Eu/4espzEZYI2MPOE7QO76e5j3fdXp5CgmXlnFMhjlRZEbkyOoZT8VPI0Gp0/g3S4JBJFZwI4OQwjXKnzUkcj8KDeMoIwRkHkQfGg1GlcLafayGW3toonIKlkUKcEgkcvDIHL0oNxQKBQKCJP7x+/hVPiutn09koS6uESgUCgUCgUCg8ugIwQCPI86D9AA6UH7QKBQKBQKBQKBQKBQKBQKBQKBQKBQKBQKBQKCJP7x+/hVPiutn09koS6uESgUCgUCgUGBryIHBkQEdQWH/OgypICMggjzHOg9UCgUCgUCgUCgUCgUCgUCgUCgh3uq20P4aaKPkT7bonIDJPtEeFBATjDSiQBfWhJ5AC4hyT6e1QbS1vIpRmORHHmjBh+sH0P6qDPQKBQKBQKCJP7x+/hVPiutn09koS6uESgUCg4/jLtI03TcpI/eTD/AEEeGYfXPup1B5nOOgNBUepdrmt3793Yxd0D9GJDNJj1cqR9oUVC5cotxrVzER89xEZoZ4F4kvhm5kfB/KLgt1P4gLEfDA6VUXukGBt7tbPyj+wyRaqlmj7E73HtXEAPkO8I/XtH7q056U4XPdTV9PulsKnn/FLrEBLQTxZ8CkskbH/ZHmfGstHSbBVcdaPT7TLzY1PScS8V6Vzm714x174CeP7ZlJI/rirbD4/DYjqq4n35TvQmmY4w7zhHtusrgiO8Q2zn6ed0R6Yy3vJn1BAxzNbaK04ZVdQykMpGQwIIIPQgjqKD3QKBQKBQKBQKBQKDFdXMcSM8jKiKMs7EKqgdSSeQFBUXGHblBETHYR98w5d9JlY/0VGGf/Z+2g4f5RxTrHtbpu6byIt4tp8sbd6gH84/GtHE6TwuG3XK4z7uM8oexEylWnYreNzmuIkJ5+yHkP2khefXzqmu9KcNT+yiZ5R90tSU49hx/Lv9x/1awf8AFdH/AGp5/g1EC47HNRhO+3uImZeYOXibp9EgEZ6+IrZtdKMLV++mY+pqS8x8UcUaOfn+8eIfy476PmcD54HcPQbx8Ku8NjsPieqrifflxRmJhZPBfbFYXpEc4+SzE4Adsxt9WXAAPLowHUAE1tPFlUCgUCgiT+8fv4VT4rrZ9PZKEurhEoPwkDmaCje0ntbeVzZ6UxOTsa4TJZ2JxstwOfXA3jmfo+BPkzERnM5QIfCHZHu+e1JiS3tdwrHPPr30g55z4Kft8K5LSXSWKZ2eF/8Aaf4jt855M9FntqWtp+nwW6bII0jT8VFCj4nHU+prkb+Ju36ta7VMz82xERHBJrA9KBQK9ichxnFfZtp96GZV7iY9JIwACfz4+jc/EYPrV5gekGJw8xFc61PdPH0n/diqtUzwcFpWsatwzOIpgZbNmPs5yjDPNoWPuP8AmnGfEdDXdYLH2cZRrWp847Ya1VM0zvX5w3r9tf26z277kbr4MrDqjjwYZ6fAjIINbiLaUCgUCgUCgUCg1PFHEVtp1u1xcttQcgBzZ2OcIi+LHB+wEnABNB8+apq2q8TXPdxjZbochMkRRjPJpW+nJj/jgDnWpjMdZwlGvdnyjtnyexEysfhHs5sbEBivfzde9kAOD/q06KM+PM8+tcLpDT2IxMzTTOrT3Rx9Z/sMkUxDsqokigUCg/CM8j0r2mqYnOOIr/jDsss7oM9sBbzcz7I+ac+TIPd+K/qNdJo7pHeszFN/4qfrH3RmjPg5zg/j2+0ScWOpKzQDAUnLNEvRWib6cXI+yOnh02nt8PiLeItxctTnEscxkv60uo5UWSNg6OAyspyGBGQQfKszxmoFBEn94/fwqnxXWz6eyUJdXCJQUp23cdyFv4Msy29iFuCmdx3e7AmOZJyN2OuQviwryZiIzmdw2fZtwFHp8YllAa6Ycz1EQPVE9fNvHoOXX59prTNWKq2VrdRH+r8fJt27ervni7iuezZSgUCgUCgUEPVtMguoWhnQPGw5g/sIPgw8CK2MNirmHuRctzlMPKoiqMpU9Zy3XC+ojO6SymI3fnoD+oTJnOPHPry+laN0jbx1rXjdVHGO78NOuiaZfQ9ndRzRpJGwZHUMjDoykZBH2VYoM1AoFAoFAoMN3cxxRtJIwVEUs7HoqqMkn0AoPm7Vr274m1LZGWS2jztzzEUeffYdDI/l8B0UmtLH463g7M3K/SO+XsRmubQdFt7KBYIF2ov2lj4s58WP/wCDAAFfNcZjLuKuzcuTv+kfJmiMmxrUCgUCgUCgUGh4x4Vt9Sg7uUYdcmKUD2o2PiPNTyyvjjzAIstG6Su4K5rU/tnjHf8Anul5MZuD7LuJLjSL5tLvyRE7YiJOVjdj7JRj/opP2Ng4GWr6Vh8RbxFuLtud0/3Kfmw5ZL6rMFBEn94/fwqnxXWz6eyUJdXCLnO0HiUabYS3HIuBsiU9GkbkuRkZA5sR5KaCo+xfhppXfUrjLMzMIi3MsxJ7yUk+OcqD57vSuT6S6S1Kf0tE7531eXZHrxZ7NGfxSt+uIbJQKBQKBQKBQKDTcW8PxahavBJgE843IzscD2WH7j5gkVv6Nx1WDvxcp4cJjvhCunWjJyvYPxBIjTaXc8pISzRA+ADYlQfBjuHnubyr6lRXTXTFdPCd8NJcdSCgUCgUCgpr/CD4nZUi0+E5abEkoHM7Q2I0wPxmBP6A86Z5bxv+z/hhdOtFjIHfPh5m65cj3c/iqOQ+0+Jr5npjSM4vETMT8Mbqfv6s1MZQ6aqnKXpTIKBQKBQKBQKDgO1/hUXdoZ4x8/bgsMDm8fV0+z3h16ED3q6Po9pGbF7Y1z8Nf0ns58OSNcZw6rsk4pOo6ejOczRfNSk9SVA2ufrLgn1zXfsTtaCJP7x+/hVPiutn09koS6uEVEf4QWoyXF5aWEXM8nI8DJK2yMH1AB/tKjXXFFM1VcI3izNI09LaCOCP3Y0CD1wOp9Sck/Gvk2Lv1Yi9Vdq4zObfpjKMkutd6UCgUCgUGG7uo4kaSRlRFGWZiAAPUmslqzXdriiiM5l5MxG+WpTW7qUbrbT7mWM9Hcw24YeBVZnDkepUV0lrotiKqc664p+XFhm/HY9WHEkTzfJ5Y5ba4OSsM6hS4HUxOCUkH1Seh8q0MdoPE4SnXn4qe2Y7PNOm7FTdVTMiou0MfwZrNnqKcldh3nI/QASTp+NEwHxB613/AEZxU3cNNqeNE/SeH8tW9TlVmvxTkZrpGF+0CgUCgUHzrw+p1fiKa5b2oYnaQeI2xnZAOfQkhWx+a1U2ncX+nwdWU76vhj14/RKmM5W1rmqC2jDbS7uwjiiBAaWRvcQE8hnmST0AJ8K4XR+Brxl6LdPrPdDJM5PyDhS6nXdd3kyMefdWpWKNPQSbTI5HmSAfIV3uG0Jg7MRGpnPfO/8ADHNUtdrmm6hpqNcQzvd28Y3TW820yqg954ZlA3FRz2vnIB55rDjNAYW/TOzp1auyY4esEVS3WnXsc8SSxHckih1PmCMjl4H0r5/fsV2LlVuuMpicmVIrCFAoFAoFANe0zMTnAqrszb+DOILmx6RTg92MfijvYufpGZF9TX1XAYn9ThqLvfG/z7WGYyletbjxEn94/fwqnxXWz6eyUJdXCL56gIvOLZW6rFK+c+HyeLuxgejqD+2qnTl7Z4G5Pfu5yyWozqhctfMm4UCgUCgUCg0cluLrVIYJOcUEBu2Q42vI0ndw7h4hNsjfEr18O26LYanZ135456sfLdEzzza1+rfk7yutYFFdsHaDG8slkLYkwOGS437XjmUBleMbT7I6cz7Qz05GvKqYqjVnhIsDQtUaaxhuWUlngWVlUZJOzLBB6nOB8K+V4vDRbxlVmmd0VZRm3qZzpzVN2mcWpqFoqfJLmIpKsgkkTCgYZSCfDO4faBXX6F0ZVg701bWmqJjLKJa9yvWjgtbh/ivu9Ct7xopZSsMaskYBdiriEsB8QW+FdMwthwXxiNSMoFtcQd2FPzy7d27d7vnjbz+IoPGhcai6a6UWtxGbdWb21wJdpYYjPj7v7RQZ+DOLBqKyMLeeDuyoxMu0tuBOV9Bigj6RxstxfyWfyW4Qo0i9864jbu2IyreIOMj0oNHxh2mi2a5gWzui0auomCfN52cm3Z90HqfSgq3st4oTT45s208zSMuWiXcAEU4U+RyzH7RVDprRtWNmiNpFMRnxSpqydT2ja5eNb2F5aLLExkkwjIDIrtGVU7CCM7BLg+TZHgRo9H8PThsVeszMTMRG+O7t94e1TnDvOyTU9SubDffht/eMI2dAjPHtXDMuB4lhnAyB49T1iDsbh1VWL4CgEsT0wBzz6YoK07KEI0uHkQpaVkB5YQyuV5ft+2vnPSKaZx1WXdGfnky0cHX1R5JFAoFAoFAoKp7Q82+u6Zcqdu5o0Y9BhZsPkkY5pJg+ld70Xu62Fqo7qvdjr4r2rpUESf3j9/CqfFdbPp7JQl1cIvnrs858R35PndH/AMytc/0mmf0P+aGWz+5ctfPG2UCgUCgUCg0msrNBcQ3sEZlMatFPEuN7wOVZjFnrIjKrBeW4bhnmK6fo7pKjD1zZuzlFXCeyJ/Pew3qM98Oj03iiwuF3RXMR8wWCsp8nRsMrdeRAru4mJjOGq4DjsabqUjQWUME944Cy3YUOlunQs8o5NJtG1RkkY8MVq43G2sJb2lyfKO2fJKmmapyh1+nWaQRRxJySNFRfgoAH7q+W4i9Veu1XKuMzm3YjKMnMdrh/zPdf+F/7iKrTo9/1Cj/N/wDMoXf2S3fY3/Etp9WT++kr6S03aUCgUCg5ntL/AIpvf6O/7qCvewdv83y/0p/7qGuE6VZ/qqP/AB/mWSjg7zVdNjuYmikzg4IZSVZWU5V0Yc1ZWAIPpVDhMXcwt2LtvjH1+Scxmjw6vq1uNrQxXgHISrILeQ/zkbKUz5lWH1RXbYbpLha6f+bnTPOP76Mc0SgarFqepDurgJaWpPzsUchkmmUH3GlCqqIeWduSRkZ51ixvSazTTMYeM5753RH8yRR3t/bQJGioihUUBVUcgABgADyAriLtyq5XNdU5zO+WRkqAUCgUCgUCgqjto/7Xpn84/wDeQ12vRTq7vnH8sda9661BEn94/fwqnxXWz6eyUJdXCL540xfknFkyHpJLN18O+QyqB9pUVUaetbTAV/LKeUslqcqoXPXzNuFAoFAoFAoFBBvtFtJzumt4ZWHQyRxuf1sDW1axuItRlbrmI+UyjNMTxhKt4EjUJGqoo6KoCgfADkKw3LtdyrWrmZn5vYiI4MlY3rg+2u8EelsvjLLGg+wmQ59PY/dXRdGbU1Y3W8MTPPd/LDen4Xcdm1p3OlWSYx8wjEdObjefty1fQWq6SgUCgUGs4osjPZXMQ6yQSoPi0bAeB86Cl/8AB/vcx3UJ6hkkHruBVv1bV/XXHdK7XV3POP79WShbdccmUCg/GYAEk4A5knoAPM17TTNU5RxFbcU9rtrbv3dqguGB9p922Meitglj6jl6mupwHRm5cp1sROr8u317vJCa4h13BnEseo2qzopQ7ijoTna64JGfEYKnPkaptKYCcFe2UznHGPJKJzhvKrnpQKBQKCqOPibnX9NtlGdjRM32zbnyPREB+2u+6MWdTC1V+Kr2Y6+K966RBEn94/fwqnxXWz6eyUJdXCKge3iyez1O1v4x7wU5/wBZAwPtH1UoP0TULluLlE0VcJiY5vYnLetewvEniSWM5SRFdT6MMivkuIs1WblVurjEzDeic4zZ6wvSgUCgwNewiQRmRBIeYjLLvPwXOazxhb029pFE6vflueZxnkz1gelAoFAoKh7V5Gv9Ss9NiPPcN+Oe1pSOZH5sY3fBq7zoxhZosVXp/wAU7vKPz7NW9VnOS+4owqhQMAAADyA5CunYXugUCgUCg+cdJ/zRxJJC3sxSyNGDg42TEPDj4NsUn61VOm8L+owdURxj4o9PxmlTOUrur5nLKUHPcWcZWWnLmZ8yEZWFMF28jj6K+px05Z6Va6P0RiMZOdMZU988Py8mqIUTxhx9e6iSrN3cPhChO39Nurn48vICu7wGicPg6fgjOrvnj+GKaplI4L7ObzUMOfmYP5VhzYf6tPpfHkPXwqGkNMYfBxlM51d0fz3PYpmV+cOaFBY26wQA7FySWOWZj1Zj5n/hXz7H465jLu1uf7fJkiMobOtN6UCgUH4zAAknAAySegA6k17TTNU5RxFU9lqHU9eudQOe7hDd2frgxRAj+aDn4ivq+Bw36fD0Wu6N/n2/Vhmc5XvW08RJ/eP38Kp8V1s+nslCXVwi4/tV4ZOo6dJGgzKnzsPmXQH2R9ZSy/EjyoK47EuKgyGwmbDploM9WXmXT4qctjyJ/Frjek2jt8YqiN3Cr+J/jk2LNf8AhWvXHNgoFAFewPmTjvQ763u5nuEfDysyzYO18sSpV+mcY5dRX1TR+KsX7NOymN0Ru7Y9GjVExO9sOGO0/UbPCu3yiMfRlJLD6snvD7cgY5CtbGaDwmJ35atXfG76JU3aqVrcM9p2m3mFd/k8p+hKQFP1ZfdP24PpXJ43o7irHxUfHT8uPL7M9N2meLtAaoKqZpnKYZX7Xg13EOsxWVtJcS+6gzjxZvoqPUnA/b4Vt4HB1Yq9Tap7ePyjtlGqqKYzcB2GaNLd3VxqtzzYs6xE599/wjLnwVTsHP6RHhX1S1aptURbo4RGUNKZzXhWR4UCgUCgUFN/4QvC5kijv4gd0WI5sfyZbKP+i5I/THlQbDgbjiC5sO9uJUjeHCTliAM9Ffn+P+/IFfPdKaGu28Vq2aZmKt8ZfWPT2ZaaoycZxp2vM26LTxtXobhh7R8+7Qj2fi3P0FXOjujdFvK5id893ZH39kZr7lcaXpV5qExWFHmkY5Zs56/SkdjgfFjXR3r9nDW9auYpphDLNdHBPZVb2pWW7KzzDmFx80h+B98+pGPTlmuM0l0juXYm3h/hjv7Z+3uyRRlxWNXLzMzxTK8CgUCgUFc9s3FQtrU2sbfPTjDY+hF9In63NR6bvKun6OaOm7d/UVx8NPD5z+PdGuex2fZPwt/B2nojjE0vzs3mGYDCH6q4Hx3edd2xOzoIk/vH7+FU+K62fT2ShLq4RKD5/wC2Tg6WwuRqdllUaQPJtH4GXPv/AFHPny3Ej6QFRrt03KZorjOJ3SROTtOAON4dTiwdqXCD5yIePhvjz1Q8vPaTg+BPznS+iK8FXrU76J4T3fKf7vblu5rebrKpGQoFB4ljV1KsAykYKkAgjyIPUVO3cqt1a1M5T8nkxm4HiPsl0+4y0GbaT832oyfWM9P0SOvSujwfSbEWt16NaOUsVVmJ4Kp4k7PdSssl4jJGP9LFl1x5sMblHqQB611mE0thMV+yrf3Tun8+jBVbqpROGuM9QsCO4lOzxif24z+ifd+KkGsuL0dh8XGV2nOe/t5vKa5p4LW4a7YbSbC3aG3f8cZeM9OuBuXn6Hp1rlMZ0XuUznh6s47p3T9pZ6b0drmtXvbniTUUtbbK20ZLbjkYXIDzSDz54UeoHLJroND6LpwNrf8Avnj9o+Xuw3K9aX0Hoekw2dvHbwrtjjXao/aSfNiSST4kmrdBOoFAoFAoFBiurZJUaORQyOpVlPMMrDBBHkQTQfKnaXwJPpdwTtJtnY9zJ15cyI3Pg4H68ZHjgJ3Zz2djUR30syrCrbWRDmQkeB8EB8zkny8apNL6ZjBfBTTM1Tw7vylTTmvTR9It7SIRW8axoPAeJ82PVj6muCxWMvYmvXu1Zz9I8mWIyTq1QoFAoFAoOc414vt9NhLuQ0rD5qEH2nPmfJAep+wZPKrXRei7mNubt1McZ/va8mcocP2T8KT6pdnVb7LIH3RA9JJFOAQP5OPGB6gDwIP0izZos24t24yiGFfdZQoIk/vH7+FU+K62fT2ShLq4RKDDd20cqNHIodGBVlYZDAjBBB6ig+eePuzm70ib5bp5cwKS+5cl7fzDeLR4J9ryyG8zC5bouUTRXGcTxh7E5N/wb2t284Ed9iGXp3oz3T+p/EPx5eo6VxekejVdEzXht8d3bHl3+7YovZ/uWVDKrqGUhlIyGUggjzBHIiuWroqoq1aoyn5s73UAoFAr2JFadpen8PKGa5wlweYFvgSsTk5dPd5n6TgfGut0Lf0pVMRRvo76s8vSeLXuRQqfhHhK71OfurZDtHN5G9yMeBdsdfQcz5V2rXfUPBHCFtpduIoRljgyykDdI3mfJRzwvh8SSQ6KgUCgUCgUCgUGt4i0O3vrd7e4XdG4545FSOYZT4MDzH/Gg+ddf4b1Xhy576Bi0BIAmAyjjP4OdPA/dTnpr4nC2sTRqXYzj2+cETk73hPtUsboBJyLebphj82x/Nk8Pg2OuMmuI0h0cv2Zmqz8VP1j07fRliuJ4u+UgjI5jzrnaqZpnKUn7XgUCgx3E6RqXdlRVGWZiFUAdSSeQFTt267lWrRGc/LeK24x7W7eDMdkBNJ070/gl+Hi5Hpgc+p6V0+jujVdeVeJ3R3dvr3e6E19zT8D9nF7q0wvdUaQRE7tr5WScdQAOXdxfADl7uOo7S1aotURRbjKIY30BbW6RoqIoVFAVVUABQBgBQOQAHhWQZaBQRJ/eP38Kp8V1s+nslCXVwiUCgGgrDjfsasrwtJakW0xySAMxOfVB7h9V/UaCsJuGuJdGJMQl7sH3oD30R/OMeDgerqK1sRg7GIjK7RE+/Pi9iqY4JOn9s1/HymhhlxyJw0beucEj/ZFUt7oxhK99EzT9fdli9U2g7cfOx/3/wD0q056Jxn1v+n8vdv8ke67b5iD3VpGp8C8jP4eQVc/rrLb6K2Y/fcmfKIj7k357mrHEnEurezbrLsPIi3QxoPrTdR5c3xVthtC4PD76aM5753/AI+jHNyqe11HCfYZIzCXUpcc8mGI5ZuhPeSnkOeQdufRhVogujSNKt7SJYbeNY41HJVH7SepY+JOSfGgm0CgUCgUCgUCgUCgx3ECSKUdQysCGVgCGB6gg8iKCpeMew62nLSWMnydzk902WiJ/NPvIM/WHkBQV9Jw/wAT6Qfm1nEYJwYT30R8cmMZA+LKP21rYjBYfEdbRE+/Pi9iZh7tO2HVI8LIkMhGAxZGVj5+6wAJ+r9lVF3o1gq5mac48p++aWvKd/jtuvyaL+s9a/8Awrh/HV9Psa6C/atrVydkCRq56CGJnb7Axf8AdW3a6OYGic5iZ85+2TzXlmteAeI9VYNdF0QkHdcsVA+pCOYOPDaKt7GGs2IytUxHkjmtLgrsi0+wKyS/5TOMEM4GxSOeUj5jPqSTy5YrMLEoFAoFBEn94/fwqnxXWz6eyUJdXCJQKBQKBQa/UNDs7j8Pbwy/zkaP/wCoHyH6qDVHgDRvyG3/ALNaCVZcIaZCcxWdupH0hFHnrn3sZ60G6VQBgchQftAoFAoFAoFAoFAoFAoFAoFBHubCGXlJGj+HtKrfvFBD/wD5yw/Jbf8AsY//AI0GwhgRBhFCjyAA/dQZKBQKBQKBQRJ/eP38Kp8V1s+nslCXVwiUCgUCgUCgUCgUCgUCgUCgUCgUCgUCgUCgUCgUCgUCgUCgUCgUESf3j9/CqfFdbPp7JQ//2Q==">
            <a:hlinkClick r:id="rId2"/>
          </p:cNvPr>
          <p:cNvSpPr>
            <a:spLocks noChangeAspect="1" noChangeArrowheads="1"/>
          </p:cNvSpPr>
          <p:nvPr/>
        </p:nvSpPr>
        <p:spPr bwMode="auto">
          <a:xfrm>
            <a:off x="7008813" y="-1008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نتيجة بحث الصور عن ‪eye contact‬‏"/>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986347"/>
            <a:ext cx="3240360" cy="2156312"/>
          </a:xfrm>
          <a:prstGeom prst="rect">
            <a:avLst/>
          </a:prstGeom>
        </p:spPr>
      </p:pic>
    </p:spTree>
    <p:extLst>
      <p:ext uri="{BB962C8B-B14F-4D97-AF65-F5344CB8AC3E}">
        <p14:creationId xmlns:p14="http://schemas.microsoft.com/office/powerpoint/2010/main" val="148606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525963"/>
          </a:xfrm>
        </p:spPr>
        <p:txBody>
          <a:bodyPr>
            <a:normAutofit/>
          </a:bodyPr>
          <a:lstStyle/>
          <a:p>
            <a:pPr marL="109728" indent="0">
              <a:buNone/>
            </a:pPr>
            <a:r>
              <a:rPr lang="ar-SA" sz="2400" b="1" dirty="0" smtClean="0"/>
              <a:t>العينان</a:t>
            </a:r>
            <a:r>
              <a:rPr lang="ar-SA" sz="2400" b="1" dirty="0"/>
              <a:t>:</a:t>
            </a:r>
            <a:r>
              <a:rPr lang="ar-SA" sz="2400" dirty="0"/>
              <a:t> </a:t>
            </a:r>
            <a:endParaRPr lang="en-US" sz="2400" dirty="0" smtClean="0"/>
          </a:p>
          <a:p>
            <a:r>
              <a:rPr lang="ar-SA" sz="2400" dirty="0" smtClean="0"/>
              <a:t>اقل من اللازم و اكثر من اللازم (9 ثواني)</a:t>
            </a:r>
          </a:p>
          <a:p>
            <a:r>
              <a:rPr lang="ar-SA" sz="2400" dirty="0" smtClean="0"/>
              <a:t>لايجب أن تصل النظر المتواصل الى 15 ثانية، فذلك يعطي إيحاء بالعدوانية.</a:t>
            </a:r>
            <a:endParaRPr lang="en-US" sz="2400" dirty="0" smtClean="0"/>
          </a:p>
          <a:p>
            <a:r>
              <a:rPr lang="ar-SA" sz="2400" dirty="0"/>
              <a:t>التوزيع </a:t>
            </a:r>
            <a:r>
              <a:rPr lang="ar-SA" sz="2400" dirty="0" smtClean="0"/>
              <a:t>الملائم للمجموعة</a:t>
            </a:r>
            <a:r>
              <a:rPr lang="en-US" sz="2400" dirty="0"/>
              <a:t>.</a:t>
            </a:r>
            <a:endParaRPr lang="ar-SA" sz="2400" dirty="0" smtClean="0"/>
          </a:p>
          <a:p>
            <a:r>
              <a:rPr lang="ar-SA" sz="2400" dirty="0" smtClean="0"/>
              <a:t>العادات و التقاليد (لا ترفع عينك علي!!!) الصين, الغرب.</a:t>
            </a:r>
          </a:p>
          <a:p>
            <a:pPr marL="109728" indent="0">
              <a:buNone/>
            </a:pPr>
            <a:endParaRPr lang="ar-SA" sz="2400" dirty="0" smtClean="0"/>
          </a:p>
          <a:p>
            <a:endParaRPr lang="ar-SA" sz="2400" b="1" dirty="0"/>
          </a:p>
          <a:p>
            <a:pPr marL="109728" indent="0">
              <a:buNone/>
            </a:pPr>
            <a:endParaRPr lang="en-US" sz="2400" dirty="0">
              <a:cs typeface="Times New Roman" pitchFamily="18" charset="0"/>
            </a:endParaRPr>
          </a:p>
          <a:p>
            <a:endParaRPr lang="ar-SA" sz="2400" dirty="0"/>
          </a:p>
        </p:txBody>
      </p:sp>
      <p:sp>
        <p:nvSpPr>
          <p:cNvPr id="4" name="AutoShape 2" descr="نتيجة بحث الصور عن ‪eye contac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نتيجة بحث الصور عن ‪eye contac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نتيجة بحث الصور عن ‪eye contact‬‏"/>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w8RERUUEhQWFhUXFhkWFhUYGRYYGhgbGRYaGxgaFhYbHSggHRolGxoWITElJSkrOi4uGCA0ODMsQygtLysBCgoKDg0OGxAQGzQmICQvLCwsNy40LCwsLDQwLC80LCw0NCwsLCwsMCwsLCwsLywsLSwsLCwsLywsLC4sLCwsLP/AABEIALcBEwMBEQACEQEDEQH/xAAcAAEAAgMBAQEAAAAAAAAAAAAABAcDBQYCCAH/xABREAACAQMCAwUDBggICwkBAAABAgMABBEFEgYhMQcTQVFhIjJxFCNCcoHwM1JUYoKRobEVNVNzdJKTswgXJCVDY6KjwdHjNDaDpLK00tPhFv/EABsBAQACAwEBAAAAAAAAAAAAAAACBQMEBgEH/8QAOxEBAAECAgYIBQQABAcAAAAAAAECAwQRBRITITGRBjNBUVJxgbEiYaHR4RQywfBCgqLxFiM1U3KSsv/aAAwDAQACEQMRAD8Au/YPIVj2VHhjkZmweQpsqPDHIzNg8hTZUeGORmbB5Cmyo8McjM2DyFNlR4Y5GZsHkKbKjwxyMzYPIU2VHhjkZmweQpsqPDHIzNg8hTZUeGORmbB5Cmyo8McjM2DyFNlR4Y5GZsHkKbKjwxyMzYPIU2VHhjkZmweQpsqPDHIzNg8hTZUeGORmbB5Cmyo8McjM2DyFNlR4Y5GZsHkKbKjwxyMzYPIU2VHhjkZmweQpsqPDHIzNg8hTZUeGORmbB5Cmyo8McjM2DyFNlR4Y5GZsHkKbKjwxyMzYPIU2VHhjkZmweQpsqPDHIzNg8hTZUeGORmbB5Cmyo8McjM2DyFNlR4Y5GZsHkKbKjwxyMzYPIU2VHhjkZmweQpsqPDHIzNg8hTZUeGORmbB5Cmyo8McjNFmUbjyqpxVujazu/uScJlXSBQKBQKDxLKqgsxCgcySQAPiTQRP4Ytf5eL+0T/nQfq6vak4E8WTyHzif86CbQKBQKBQKBQeZHCjLEADqScD9dB4guY5PcdWx12kH91BloFAoFAoFAoFAoFAoFAoFAoFAoIk/vH7+FU+K62fT2ShLq4RKBQKBQcx2nfxRe/zD0Fadn/ZJpt/p0FzM9wJJAxYI6BeUjKMAoT0A8aDprPsR0qKRJFkudyOrjLx4ypBGfm+nKgsa4u4o8d46Ju5DcwXPwyefUUGagwpdxM5QOhccygYFh06rnI6j9dAubuKMZkdEB6FmC/vNBkjcMAVIIPQjmD8DQeqCLql/HbwyTSHCRI0jHxwqknA8TyoKX0Dhy74mZ7y/mkitd5WCCMjwyCV3AqMdCxUljnoAKCRxL2Stp8Zu9JnuBPD7ewkMzKOoQooyfHaQQ3SgtDg3U7i5soZbmJoZiuJI2UoQykgkK3MK2Nw9DQbO5vIo8d5IiZ6bmC5+GTQZUcEAggg9COYNBjN3Fv7vem/rs3Dd0z7vXpQfkd5EzFFkQuOqhlLD4jOaDV8Z6qbWxuJVdUkWCVoi23m6xkrgH3jkDlQaDsg1s3OmxNPOJJ3eYtucFz86/wBHOQAMYGMAYxQdnc3cUf4R0TPTcwX95oPcFwjjKMrDzUgj9YoMhNBHgvoXJVJEZh1CspI+IBoNPx5q5tLC4lSRUlWF2iJ253BeW1W5MRy5YNBqOyHWTcaZAZpu8nYzM+5wZD/lEmMjOcYxjyGKDt6BQKBQRJ/eP38Kp8V1s+nslCXVwiUCgUCg5jtO/ii9/mHoKt4E1fiiOwgWys4ZLcBu7dtu5h3jZzmdfpbh0HSg6Wy1zjEyIJLC3WMuodhtyF3DcR/lB5gZ8DQbntn0D5ZpcpUZkg+fTz9gHvB/ULcvMCgmcIcYRz6Ot9K34OFjP574gd/LzbG4D84UHEdm0722najrUyhpZzJIgPQhC2AD1CmUlfggoPHZ9w7p17B8u1aaO4uZyxCyygCNAxAAQMMZwT5AEAAYOQ/Y5YdE1i1jsZg9let3bwCTvFjcsEDLzJHNkOTzxuHlgLbm1e1RirTxKw5FTIgI+IJoOV7V7tZNEvGhdXG1QShDDHepuGR+aTQS+ylEGj2YTGO6zy8yxLfbuJoOsoNDx1rpsNPuLlQC0aexnmN7sETI8RuZc+lBw3Z7wBa3lql7qSm6uLkGQtIzkKhJ2BQCB0wfTOBjFBDt4m0HW7e2gd/kN7yELEsI3JK+wSfBtnPxDEHOAaCNxTYNccVxQh2jD24Duhw2zupC4VuoLAbcjmN3Kgz9rHAVhZaf8qsozbzQPHh0d8kM4XmSxO4Eg7uvKg6TiOCK/wCHhcXKK8gsDcKeY2ym2zvUA+eaDU9jfD0H8Fx3cMUYvSJ1SZt3Xe6rux9HoOnQUHrSuAdPt1ebXZ4J7qRiWklmKoFJ9kKHK/u5ZwKDmbKWwsuIbVdJmBgnwk8cbl48tvGMknI91gOeCOXlQdDx1PLqetQ6SJGS2RO9uQhwX9kttYjwxsAHm5PPAwGy4m7JLF7f/N6C2uo8GGYPKOYIyHOSeYz7XUHB8wQy8c6EX0RzfhJ7m3t3IlG7G/b769OZAXPLrmgjdh2g2i6db3YiUXDiZWl57iO/cYPPHRVH2UFmUCgUCgiT+8fv4VT4rrZ9PZKEurhEoFAoFBzHad/FF7/MPQcT2Z9omkWml20FxchJUDhk7uY4zK7DmqEdCPGg6c9rOg/lg/sp/wD66DsYpElQMPaR1BHLqrDI5HzBoPmfWEu7GS80SEErc3UPdZJ9xjlRnqSwMAJ5/g2oL01vhUNo8lhDjlb93HnllkAKlj6sASfWgrfsxj4flthBfw28V5CzJKLgCNn9okEbyMkDkR1BU8sEUEhW02bWLe20mys5UjKyXFzsZhHtYHMTq4GQAMHmCzAeBoOu13sn0u8uJLibvu8kO5tr4GcAcht8hQbSx4ItINPmsIt4hlWQEsdzAyLgkHHhyI+FBXHZ9xuNFD6ZqqtF3LMY5QrMu1mLHIUbipYllYA53YOMUE/j7tXtprdrXTGkmuJ/mwyJIuwNyO3IDNIQcDaOWc55YIb2/wCE7yTh57OWR5roxByXcuxkWQSiMOx6ZUIOdBH7KONbI6fFbzzRwT2wMMkcrCM4QkAjfjPLGfIg5oNJqF4us8RWvyU95b2IDyTLzTcGL8m6EFlRR54YjIGaCVd/98Yf6Mf7mSg3/bh/Etx9aH+/Sg/EUnhfAGT/AAV0H9FoNH2XauF4fdLaRGu447p0iBUyBgzsh7vqeq+HiKDRdldjoFxbNcahLFLdl3MpupeYAPskK7AMCuCWOeZIzyxQRtV1Gxk4g035FGkdskiRo6R93HK/eNvMeAAwDFVyOp+yg6Hi1/4L4ig1CUEWtxH3MkuCQjbNvPy92NvUbsdDQdbxX2j6dZWrTJNDO+B3cMcqFnJPmucLjJJx4fAUHjii8mudAuJZITC8lo7mEncUG0nBO0c9vMjAx08KCB2HahA2k28KyoZU74vGGUuo79zlkzkDDKf0h50Fh0CgUCgiT+8fv4VT4rrZ9PZKEurhEoFAoFBgvrOOeNo5VDo42sp5gjyNBz/+LzRfyGD+oKB/i80X8hg/qCg2Ws6xaadAJJ27qFdqA7XYDlhRhQT4UFb8IodY1yTUwhFpbp3VszKVMjAEZweuN0remUHngLdoNPq/C2n3bb7i1hlfGN7IpbA6DdjOPTNBK0nR7W1QpbQxwqTkiNVXJ82wOZ9TQTqBQa/V9DtLsAXMEUwHTvEVsfVJGR9lBg0jhfT7Rt1vbQxNjG9UUNg9Ru649KDb0Gm1bhTTrp99xawyP+OyKWPkC3Uj40E/TtOgt0EcESRIOYSNVQZ8TgDr60GBtDtTci6MSfKANolx7QGCMZ8sEj7aDNqmmwXMRinjWSNsZRhkHBBGR8QDQZbW1jijWONQqIoRVHQKBgADyxQazTOFdOtpe9gtoYpMEbkQLyPUDHICgxXXBelSyGSSzt2cnJYxp7R8Swxgn40Eu/4espzEZYI2MPOE7QO76e5j3fdXp5CgmXlnFMhjlRZEbkyOoZT8VPI0Gp0/g3S4JBJFZwI4OQwjXKnzUkcj8KDeMoIwRkHkQfGg1GlcLafayGW3toonIKlkUKcEgkcvDIHL0oNxQKBQKCJP7x+/hVPiutn09koS6uESgUCgUCgUCg8ugIwQCPI86D9AA6UH7QKBQKBQKBQKBQKBQKBQKBQKBQKBQKBQKBQKCJP7x+/hVPiutn09koS6uESgUCgUCgUGBryIHBkQEdQWH/OgypICMggjzHOg9UCgUCgUCgUCgUCgUCgUCgUCgh3uq20P4aaKPkT7bonIDJPtEeFBATjDSiQBfWhJ5AC4hyT6e1QbS1vIpRmORHHmjBh+sH0P6qDPQKBQKBQKCJP7x+/hVPiutn09koS6uESgUCg4/jLtI03TcpI/eTD/AEEeGYfXPup1B5nOOgNBUepdrmt3793Yxd0D9GJDNJj1cqR9oUVC5cotxrVzER89xEZoZ4F4kvhm5kfB/KLgt1P4gLEfDA6VUXukGBt7tbPyj+wyRaqlmj7E73HtXEAPkO8I/XtH7q056U4XPdTV9PulsKnn/FLrEBLQTxZ8CkskbH/ZHmfGstHSbBVcdaPT7TLzY1PScS8V6Vzm714x174CeP7ZlJI/rirbD4/DYjqq4n35TvQmmY4w7zhHtusrgiO8Q2zn6ed0R6Yy3vJn1BAxzNbaK04ZVdQykMpGQwIIIPQgjqKD3QKBQKBQKBQKBQKDFdXMcSM8jKiKMs7EKqgdSSeQFBUXGHblBETHYR98w5d9JlY/0VGGf/Z+2g4f5RxTrHtbpu6byIt4tp8sbd6gH84/GtHE6TwuG3XK4z7uM8oexEylWnYreNzmuIkJ5+yHkP2khefXzqmu9KcNT+yiZ5R90tSU49hx/Lv9x/1awf8AFdH/AGp5/g1EC47HNRhO+3uImZeYOXibp9EgEZ6+IrZtdKMLV++mY+pqS8x8UcUaOfn+8eIfy476PmcD54HcPQbx8Ku8NjsPieqrifflxRmJhZPBfbFYXpEc4+SzE4Adsxt9WXAAPLowHUAE1tPFlUCgUCgiT+8fv4VT4rrZ9PZKEurhEoPwkDmaCje0ntbeVzZ6UxOTsa4TJZ2JxstwOfXA3jmfo+BPkzERnM5QIfCHZHu+e1JiS3tdwrHPPr30g55z4Kft8K5LSXSWKZ2eF/8Aaf4jt855M9FntqWtp+nwW6bII0jT8VFCj4nHU+prkb+Ju36ta7VMz82xERHBJrA9KBQK9ichxnFfZtp96GZV7iY9JIwACfz4+jc/EYPrV5gekGJw8xFc61PdPH0n/diqtUzwcFpWsatwzOIpgZbNmPs5yjDPNoWPuP8AmnGfEdDXdYLH2cZRrWp847Ya1VM0zvX5w3r9tf26z277kbr4MrDqjjwYZ6fAjIINbiLaUCgUCgUCgUCg1PFHEVtp1u1xcttQcgBzZ2OcIi+LHB+wEnABNB8+apq2q8TXPdxjZbochMkRRjPJpW+nJj/jgDnWpjMdZwlGvdnyjtnyexEysfhHs5sbEBivfzde9kAOD/q06KM+PM8+tcLpDT2IxMzTTOrT3Rx9Z/sMkUxDsqokigUCg/CM8j0r2mqYnOOIr/jDsss7oM9sBbzcz7I+ac+TIPd+K/qNdJo7pHeszFN/4qfrH3RmjPg5zg/j2+0ScWOpKzQDAUnLNEvRWib6cXI+yOnh02nt8PiLeItxctTnEscxkv60uo5UWSNg6OAyspyGBGQQfKszxmoFBEn94/fwqnxXWz6eyUJdXCJQUp23cdyFv4Msy29iFuCmdx3e7AmOZJyN2OuQviwryZiIzmdw2fZtwFHp8YllAa6Ycz1EQPVE9fNvHoOXX59prTNWKq2VrdRH+r8fJt27ervni7iuezZSgUCgUCgUEPVtMguoWhnQPGw5g/sIPgw8CK2MNirmHuRctzlMPKoiqMpU9Zy3XC+ojO6SymI3fnoD+oTJnOPHPry+laN0jbx1rXjdVHGO78NOuiaZfQ9ndRzRpJGwZHUMjDoykZBH2VYoM1AoFAoFAoMN3cxxRtJIwVEUs7HoqqMkn0AoPm7Vr274m1LZGWS2jztzzEUeffYdDI/l8B0UmtLH463g7M3K/SO+XsRmubQdFt7KBYIF2ov2lj4s58WP/wCDAAFfNcZjLuKuzcuTv+kfJmiMmxrUCgUCgUCgUGh4x4Vt9Sg7uUYdcmKUD2o2PiPNTyyvjjzAIstG6Su4K5rU/tnjHf8Anul5MZuD7LuJLjSL5tLvyRE7YiJOVjdj7JRj/opP2Ng4GWr6Vh8RbxFuLtud0/3Kfmw5ZL6rMFBEn94/fwqnxXWz6eyUJdXCLnO0HiUabYS3HIuBsiU9GkbkuRkZA5sR5KaCo+xfhppXfUrjLMzMIi3MsxJ7yUk+OcqD57vSuT6S6S1Kf0tE7531eXZHrxZ7NGfxSt+uIbJQKBQKBQKBQKDTcW8PxahavBJgE843IzscD2WH7j5gkVv6Nx1WDvxcp4cJjvhCunWjJyvYPxBIjTaXc8pISzRA+ADYlQfBjuHnubyr6lRXTXTFdPCd8NJcdSCgUCgUCgpr/CD4nZUi0+E5abEkoHM7Q2I0wPxmBP6A86Z5bxv+z/hhdOtFjIHfPh5m65cj3c/iqOQ+0+Jr5npjSM4vETMT8Mbqfv6s1MZQ6aqnKXpTIKBQKBQKBQKDgO1/hUXdoZ4x8/bgsMDm8fV0+z3h16ED3q6Po9pGbF7Y1z8Nf0ns58OSNcZw6rsk4pOo6ejOczRfNSk9SVA2ufrLgn1zXfsTtaCJP7x+/hVPiutn09koS6uEVEf4QWoyXF5aWEXM8nI8DJK2yMH1AB/tKjXXFFM1VcI3izNI09LaCOCP3Y0CD1wOp9Sck/Gvk2Lv1Yi9Vdq4zObfpjKMkutd6UCgUCgUGG7uo4kaSRlRFGWZiAAPUmslqzXdriiiM5l5MxG+WpTW7qUbrbT7mWM9Hcw24YeBVZnDkepUV0lrotiKqc664p+XFhm/HY9WHEkTzfJ5Y5ba4OSsM6hS4HUxOCUkH1Seh8q0MdoPE4SnXn4qe2Y7PNOm7FTdVTMiou0MfwZrNnqKcldh3nI/QASTp+NEwHxB613/AEZxU3cNNqeNE/SeH8tW9TlVmvxTkZrpGF+0CgUCgUHzrw+p1fiKa5b2oYnaQeI2xnZAOfQkhWx+a1U2ncX+nwdWU76vhj14/RKmM5W1rmqC2jDbS7uwjiiBAaWRvcQE8hnmST0AJ8K4XR+Brxl6LdPrPdDJM5PyDhS6nXdd3kyMefdWpWKNPQSbTI5HmSAfIV3uG0Jg7MRGpnPfO/8ADHNUtdrmm6hpqNcQzvd28Y3TW820yqg954ZlA3FRz2vnIB55rDjNAYW/TOzp1auyY4esEVS3WnXsc8SSxHckih1PmCMjl4H0r5/fsV2LlVuuMpicmVIrCFAoFAoFANe0zMTnAqrszb+DOILmx6RTg92MfijvYufpGZF9TX1XAYn9ThqLvfG/z7WGYyletbjxEn94/fwqnxXWz6eyUJdXCL56gIvOLZW6rFK+c+HyeLuxgejqD+2qnTl7Z4G5Pfu5yyWozqhctfMm4UCgUCgUCg0cluLrVIYJOcUEBu2Q42vI0ndw7h4hNsjfEr18O26LYanZ135456sfLdEzzza1+rfk7yutYFFdsHaDG8slkLYkwOGS437XjmUBleMbT7I6cz7Qz05GvKqYqjVnhIsDQtUaaxhuWUlngWVlUZJOzLBB6nOB8K+V4vDRbxlVmmd0VZRm3qZzpzVN2mcWpqFoqfJLmIpKsgkkTCgYZSCfDO4faBXX6F0ZVg701bWmqJjLKJa9yvWjgtbh/ivu9Ct7xopZSsMaskYBdiriEsB8QW+FdMwthwXxiNSMoFtcQd2FPzy7d27d7vnjbz+IoPGhcai6a6UWtxGbdWb21wJdpYYjPj7v7RQZ+DOLBqKyMLeeDuyoxMu0tuBOV9Bigj6RxstxfyWfyW4Qo0i9864jbu2IyreIOMj0oNHxh2mi2a5gWzui0auomCfN52cm3Z90HqfSgq3st4oTT45s208zSMuWiXcAEU4U+RyzH7RVDprRtWNmiNpFMRnxSpqydT2ja5eNb2F5aLLExkkwjIDIrtGVU7CCM7BLg+TZHgRo9H8PThsVeszMTMRG+O7t94e1TnDvOyTU9SubDffht/eMI2dAjPHtXDMuB4lhnAyB49T1iDsbh1VWL4CgEsT0wBzz6YoK07KEI0uHkQpaVkB5YQyuV5ft+2vnPSKaZx1WXdGfnky0cHX1R5JFAoFAoFAoKp7Q82+u6Zcqdu5o0Y9BhZsPkkY5pJg+ld70Xu62Fqo7qvdjr4r2rpUESf3j9/CqfFdbPp7JQl1cIvnrs858R35PndH/AMytc/0mmf0P+aGWz+5ctfPG2UCgUCgUCg0msrNBcQ3sEZlMatFPEuN7wOVZjFnrIjKrBeW4bhnmK6fo7pKjD1zZuzlFXCeyJ/Pew3qM98Oj03iiwuF3RXMR8wWCsp8nRsMrdeRAru4mJjOGq4DjsabqUjQWUME944Cy3YUOlunQs8o5NJtG1RkkY8MVq43G2sJb2lyfKO2fJKmmapyh1+nWaQRRxJySNFRfgoAH7q+W4i9Veu1XKuMzm3YjKMnMdrh/zPdf+F/7iKrTo9/1Cj/N/wDMoXf2S3fY3/Etp9WT++kr6S03aUCgUCg5ntL/AIpvf6O/7qCvewdv83y/0p/7qGuE6VZ/qqP/AB/mWSjg7zVdNjuYmikzg4IZSVZWU5V0Yc1ZWAIPpVDhMXcwt2LtvjH1+Scxmjw6vq1uNrQxXgHISrILeQ/zkbKUz5lWH1RXbYbpLha6f+bnTPOP76Mc0SgarFqepDurgJaWpPzsUchkmmUH3GlCqqIeWduSRkZ51ixvSazTTMYeM5753RH8yRR3t/bQJGioihUUBVUcgABgADyAriLtyq5XNdU5zO+WRkqAUCgUCgUCgqjto/7Xpn84/wDeQ12vRTq7vnH8sda9661BEn94/fwqnxXWz6eyUJdXCL540xfknFkyHpJLN18O+QyqB9pUVUaetbTAV/LKeUslqcqoXPXzNuFAoFAoFAoFBBvtFtJzumt4ZWHQyRxuf1sDW1axuItRlbrmI+UyjNMTxhKt4EjUJGqoo6KoCgfADkKw3LtdyrWrmZn5vYiI4MlY3rg+2u8EelsvjLLGg+wmQ59PY/dXRdGbU1Y3W8MTPPd/LDen4Xcdm1p3OlWSYx8wjEdObjefty1fQWq6SgUCgUGs4osjPZXMQ6yQSoPi0bAeB86Cl/8AB/vcx3UJ6hkkHruBVv1bV/XXHdK7XV3POP79WShbdccmUCg/GYAEk4A5knoAPM17TTNU5RxFbcU9rtrbv3dqguGB9p922Meitglj6jl6mupwHRm5cp1sROr8u317vJCa4h13BnEseo2qzopQ7ijoTna64JGfEYKnPkaptKYCcFe2UznHGPJKJzhvKrnpQKBQKCqOPibnX9NtlGdjRM32zbnyPREB+2u+6MWdTC1V+Kr2Y6+K966RBEn94/fwqnxXWz6eyUJdXCKge3iyez1O1v4x7wU5/wBZAwPtH1UoP0TULluLlE0VcJiY5vYnLetewvEniSWM5SRFdT6MMivkuIs1WblVurjEzDeic4zZ6wvSgUCgwNewiQRmRBIeYjLLvPwXOazxhb029pFE6vflueZxnkz1gelAoFAoKh7V5Gv9Ss9NiPPcN+Oe1pSOZH5sY3fBq7zoxhZosVXp/wAU7vKPz7NW9VnOS+4owqhQMAAADyA5CunYXugUCgUCg+cdJ/zRxJJC3sxSyNGDg42TEPDj4NsUn61VOm8L+owdURxj4o9PxmlTOUrur5nLKUHPcWcZWWnLmZ8yEZWFMF28jj6K+px05Z6Va6P0RiMZOdMZU988Py8mqIUTxhx9e6iSrN3cPhChO39Nurn48vICu7wGicPg6fgjOrvnj+GKaplI4L7ObzUMOfmYP5VhzYf6tPpfHkPXwqGkNMYfBxlM51d0fz3PYpmV+cOaFBY26wQA7FySWOWZj1Zj5n/hXz7H465jLu1uf7fJkiMobOtN6UCgUH4zAAknAAySegA6k17TTNU5RxFU9lqHU9eudQOe7hDd2frgxRAj+aDn4ivq+Bw36fD0Wu6N/n2/Vhmc5XvW08RJ/eP38Kp8V1s+nslCXVwi4/tV4ZOo6dJGgzKnzsPmXQH2R9ZSy/EjyoK47EuKgyGwmbDploM9WXmXT4qctjyJ/Frjek2jt8YqiN3Cr+J/jk2LNf8AhWvXHNgoFAFewPmTjvQ763u5nuEfDysyzYO18sSpV+mcY5dRX1TR+KsX7NOymN0Ru7Y9GjVExO9sOGO0/UbPCu3yiMfRlJLD6snvD7cgY5CtbGaDwmJ35atXfG76JU3aqVrcM9p2m3mFd/k8p+hKQFP1ZfdP24PpXJ43o7irHxUfHT8uPL7M9N2meLtAaoKqZpnKYZX7Xg13EOsxWVtJcS+6gzjxZvoqPUnA/b4Vt4HB1Yq9Tap7ePyjtlGqqKYzcB2GaNLd3VxqtzzYs6xE599/wjLnwVTsHP6RHhX1S1aptURbo4RGUNKZzXhWR4UCgUCgUFN/4QvC5kijv4gd0WI5sfyZbKP+i5I/THlQbDgbjiC5sO9uJUjeHCTliAM9Ffn+P+/IFfPdKaGu28Vq2aZmKt8ZfWPT2ZaaoycZxp2vM26LTxtXobhh7R8+7Qj2fi3P0FXOjujdFvK5id893ZH39kZr7lcaXpV5qExWFHmkY5Zs56/SkdjgfFjXR3r9nDW9auYpphDLNdHBPZVb2pWW7KzzDmFx80h+B98+pGPTlmuM0l0juXYm3h/hjv7Z+3uyRRlxWNXLzMzxTK8CgUCgUFc9s3FQtrU2sbfPTjDY+hF9In63NR6bvKun6OaOm7d/UVx8NPD5z+PdGuex2fZPwt/B2nojjE0vzs3mGYDCH6q4Hx3edd2xOzoIk/vH7+FU+K62fT2ShLq4RKD5/wC2Tg6WwuRqdllUaQPJtH4GXPv/AFHPny3Ej6QFRrt03KZorjOJ3SROTtOAON4dTiwdqXCD5yIePhvjz1Q8vPaTg+BPznS+iK8FXrU76J4T3fKf7vblu5rebrKpGQoFB4ljV1KsAykYKkAgjyIPUVO3cqt1a1M5T8nkxm4HiPsl0+4y0GbaT832oyfWM9P0SOvSujwfSbEWt16NaOUsVVmJ4Kp4k7PdSssl4jJGP9LFl1x5sMblHqQB611mE0thMV+yrf3Tun8+jBVbqpROGuM9QsCO4lOzxif24z+ifd+KkGsuL0dh8XGV2nOe/t5vKa5p4LW4a7YbSbC3aG3f8cZeM9OuBuXn6Hp1rlMZ0XuUznh6s47p3T9pZ6b0drmtXvbniTUUtbbK20ZLbjkYXIDzSDz54UeoHLJroND6LpwNrf8Avnj9o+Xuw3K9aX0Hoekw2dvHbwrtjjXao/aSfNiSST4kmrdBOoFAoFAoFBiurZJUaORQyOpVlPMMrDBBHkQTQfKnaXwJPpdwTtJtnY9zJ15cyI3Pg4H68ZHjgJ3Zz2djUR30syrCrbWRDmQkeB8EB8zkny8apNL6ZjBfBTTM1Tw7vylTTmvTR9It7SIRW8axoPAeJ82PVj6muCxWMvYmvXu1Zz9I8mWIyTq1QoFAoFAoOc414vt9NhLuQ0rD5qEH2nPmfJAep+wZPKrXRei7mNubt1McZ/va8mcocP2T8KT6pdnVb7LIH3RA9JJFOAQP5OPGB6gDwIP0izZos24t24yiGFfdZQoIk/vH7+FU+K62fT2ShLq4RKDDd20cqNHIodGBVlYZDAjBBB6ig+eePuzm70ib5bp5cwKS+5cl7fzDeLR4J9ryyG8zC5bouUTRXGcTxh7E5N/wb2t284Ed9iGXp3oz3T+p/EPx5eo6VxekejVdEzXht8d3bHl3+7YovZ/uWVDKrqGUhlIyGUggjzBHIiuWroqoq1aoyn5s73UAoFAr2JFadpen8PKGa5wlweYFvgSsTk5dPd5n6TgfGut0Lf0pVMRRvo76s8vSeLXuRQqfhHhK71OfurZDtHN5G9yMeBdsdfQcz5V2rXfUPBHCFtpduIoRljgyykDdI3mfJRzwvh8SSQ6KgUCgUCgUCgUGt4i0O3vrd7e4XdG4545FSOYZT4MDzH/Gg+ddf4b1Xhy576Bi0BIAmAyjjP4OdPA/dTnpr4nC2sTRqXYzj2+cETk73hPtUsboBJyLebphj82x/Nk8Pg2OuMmuI0h0cv2Zmqz8VP1j07fRliuJ4u+UgjI5jzrnaqZpnKUn7XgUCgx3E6RqXdlRVGWZiFUAdSSeQFTt267lWrRGc/LeK24x7W7eDMdkBNJ070/gl+Hi5Hpgc+p6V0+jujVdeVeJ3R3dvr3e6E19zT8D9nF7q0wvdUaQRE7tr5WScdQAOXdxfADl7uOo7S1aotURRbjKIY30BbW6RoqIoVFAVVUABQBgBQOQAHhWQZaBQRJ/eP38Kp8V1s+nslCXVwiUCgGgrDjfsasrwtJakW0xySAMxOfVB7h9V/UaCsJuGuJdGJMQl7sH3oD30R/OMeDgerqK1sRg7GIjK7RE+/Pi9iqY4JOn9s1/HymhhlxyJw0beucEj/ZFUt7oxhK99EzT9fdli9U2g7cfOx/3/wD0q056Jxn1v+n8vdv8ke67b5iD3VpGp8C8jP4eQVc/rrLb6K2Y/fcmfKIj7k357mrHEnEurezbrLsPIi3QxoPrTdR5c3xVthtC4PD76aM5753/AI+jHNyqe11HCfYZIzCXUpcc8mGI5ZuhPeSnkOeQdufRhVogujSNKt7SJYbeNY41HJVH7SepY+JOSfGgm0CgUCgUCgUCgUCgx3ECSKUdQysCGVgCGB6gg8iKCpeMew62nLSWMnydzk902WiJ/NPvIM/WHkBQV9Jw/wAT6Qfm1nEYJwYT30R8cmMZA+LKP21rYjBYfEdbRE+/Pi9iZh7tO2HVI8LIkMhGAxZGVj5+6wAJ+r9lVF3o1gq5mac48p++aWvKd/jtuvyaL+s9a/8Awrh/HV9Psa6C/atrVydkCRq56CGJnb7Axf8AdW3a6OYGic5iZ85+2TzXlmteAeI9VYNdF0QkHdcsVA+pCOYOPDaKt7GGs2IytUxHkjmtLgrsi0+wKyS/5TOMEM4GxSOeUj5jPqSTy5YrMLEoFAoFBEn94/fwqnxXWz6eyUJdXCJQKBQKBQa/UNDs7j8Pbwy/zkaP/wCoHyH6qDVHgDRvyG3/ALNaCVZcIaZCcxWdupH0hFHnrn3sZ60G6VQBgchQftAoFAoFAoFAoFAoFAoFAoFBHubCGXlJGj+HtKrfvFBD/wD5yw/Jbf8AsY//AI0GwhgRBhFCjyAA/dQZKBQKBQKBQRJ/eP38Kp8V1s+nslCXVwiUCgUCgUCgUCgUCgUCgUCgUCgUCgUCgUCgUCgUCgUCgUCgUCgUESf3j9/CqfFdbPp7JQ//2Q==">
            <a:hlinkClick r:id="rId2"/>
          </p:cNvPr>
          <p:cNvSpPr>
            <a:spLocks noChangeAspect="1" noChangeArrowheads="1"/>
          </p:cNvSpPr>
          <p:nvPr/>
        </p:nvSpPr>
        <p:spPr bwMode="auto">
          <a:xfrm>
            <a:off x="3078163"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نتيجة بحث الصور عن ‪eye contact‬‏"/>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628784"/>
            <a:ext cx="2952328" cy="1964640"/>
          </a:xfrm>
          <a:prstGeom prst="rect">
            <a:avLst/>
          </a:prstGeom>
        </p:spPr>
      </p:pic>
    </p:spTree>
    <p:extLst>
      <p:ext uri="{BB962C8B-B14F-4D97-AF65-F5344CB8AC3E}">
        <p14:creationId xmlns:p14="http://schemas.microsoft.com/office/powerpoint/2010/main" val="346675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ar-SA" sz="4000" b="1" dirty="0" smtClean="0"/>
              <a:t>العينان</a:t>
            </a:r>
            <a:r>
              <a:rPr lang="ar-SA" sz="4000" b="1" dirty="0"/>
              <a:t>:</a:t>
            </a:r>
            <a:r>
              <a:rPr lang="ar-SA" sz="4000" dirty="0"/>
              <a:t> </a:t>
            </a:r>
            <a:endParaRPr lang="ar-SA" sz="4000" dirty="0" smtClean="0"/>
          </a:p>
          <a:p>
            <a:pPr marL="109728" indent="0">
              <a:buNone/>
            </a:pPr>
            <a:r>
              <a:rPr lang="ar-SA" sz="3800" dirty="0"/>
              <a:t>مكونات </a:t>
            </a:r>
            <a:r>
              <a:rPr lang="ar-SA" sz="3800" dirty="0" smtClean="0"/>
              <a:t>لغة العين  :</a:t>
            </a:r>
          </a:p>
          <a:p>
            <a:pPr marL="109728" indent="0">
              <a:buNone/>
            </a:pPr>
            <a:r>
              <a:rPr lang="ar-SA" sz="3800" dirty="0" smtClean="0"/>
              <a:t>             -طول مدة النظرة</a:t>
            </a:r>
          </a:p>
          <a:p>
            <a:pPr marL="109728" indent="0">
              <a:buNone/>
            </a:pPr>
            <a:r>
              <a:rPr lang="ar-SA" sz="3800" dirty="0"/>
              <a:t> </a:t>
            </a:r>
            <a:r>
              <a:rPr lang="ar-SA" sz="3800" dirty="0" smtClean="0"/>
              <a:t>            -عمق النظرة</a:t>
            </a:r>
          </a:p>
          <a:p>
            <a:pPr marL="109728" indent="0">
              <a:buNone/>
            </a:pPr>
            <a:r>
              <a:rPr lang="ar-SA" sz="3800" dirty="0"/>
              <a:t> </a:t>
            </a:r>
            <a:r>
              <a:rPr lang="ar-SA" sz="3800" dirty="0" smtClean="0"/>
              <a:t>            -المساحة التي ننظر اليها</a:t>
            </a:r>
          </a:p>
          <a:p>
            <a:pPr marL="109728" indent="0">
              <a:buNone/>
            </a:pPr>
            <a:endParaRPr lang="ar-SA" sz="3800" dirty="0" smtClean="0"/>
          </a:p>
          <a:p>
            <a:pPr marL="109728" indent="0">
              <a:buNone/>
            </a:pPr>
            <a:r>
              <a:rPr lang="ar-SA" sz="3800" dirty="0" smtClean="0"/>
              <a:t>دلالات النظرات: </a:t>
            </a:r>
          </a:p>
          <a:p>
            <a:pPr marL="109728" indent="0">
              <a:buNone/>
            </a:pPr>
            <a:r>
              <a:rPr lang="ar-SA" sz="3800" dirty="0">
                <a:cs typeface="Times New Roman" pitchFamily="18" charset="0"/>
              </a:rPr>
              <a:t>	</a:t>
            </a:r>
            <a:r>
              <a:rPr lang="en-US" sz="3800" dirty="0" smtClean="0">
                <a:cs typeface="Times New Roman" pitchFamily="18" charset="0"/>
              </a:rPr>
              <a:t>    </a:t>
            </a:r>
            <a:r>
              <a:rPr lang="ar-SA" sz="3800" dirty="0" smtClean="0">
                <a:cs typeface="Times New Roman" pitchFamily="18" charset="0"/>
              </a:rPr>
              <a:t>-النظرة العميقة</a:t>
            </a:r>
          </a:p>
          <a:p>
            <a:pPr marL="109728" indent="0">
              <a:buNone/>
            </a:pPr>
            <a:r>
              <a:rPr lang="ar-SA" sz="3800" dirty="0">
                <a:cs typeface="Times New Roman" pitchFamily="18" charset="0"/>
              </a:rPr>
              <a:t> </a:t>
            </a:r>
            <a:r>
              <a:rPr lang="ar-SA" sz="3800" dirty="0" smtClean="0">
                <a:cs typeface="Times New Roman" pitchFamily="18" charset="0"/>
              </a:rPr>
              <a:t>              -النظرة الشاردة</a:t>
            </a:r>
          </a:p>
          <a:p>
            <a:pPr marL="109728" indent="0">
              <a:buNone/>
            </a:pPr>
            <a:r>
              <a:rPr lang="ar-SA" sz="3800" dirty="0">
                <a:cs typeface="Times New Roman" pitchFamily="18" charset="0"/>
              </a:rPr>
              <a:t> </a:t>
            </a:r>
            <a:r>
              <a:rPr lang="ar-SA" sz="3800" dirty="0" smtClean="0">
                <a:cs typeface="Times New Roman" pitchFamily="18" charset="0"/>
              </a:rPr>
              <a:t>              - النظرة السطحية</a:t>
            </a:r>
            <a:endParaRPr lang="en-US" sz="3800" dirty="0">
              <a:cs typeface="Times New Roman" pitchFamily="18" charset="0"/>
            </a:endParaRPr>
          </a:p>
          <a:p>
            <a:pPr marL="109728" indent="0">
              <a:buNone/>
            </a:pPr>
            <a:endParaRPr lang="en-US" dirty="0">
              <a:cs typeface="Times New Roman" pitchFamily="18" charset="0"/>
            </a:endParaRPr>
          </a:p>
          <a:p>
            <a:pPr>
              <a:buNone/>
            </a:pPr>
            <a:r>
              <a:rPr lang="en-US" dirty="0">
                <a:cs typeface="Times New Roman" pitchFamily="18" charset="0"/>
              </a:rPr>
              <a:t> </a:t>
            </a:r>
          </a:p>
          <a:p>
            <a:endParaRPr lang="ar-SA" b="1" dirty="0"/>
          </a:p>
          <a:p>
            <a:pPr marL="109728" indent="0">
              <a:buNone/>
            </a:pPr>
            <a:endParaRPr lang="en-US" dirty="0">
              <a:cs typeface="Times New Roman" pitchFamily="18" charset="0"/>
            </a:endParaRPr>
          </a:p>
          <a:p>
            <a:endParaRPr lang="ar-SA" dirty="0"/>
          </a:p>
        </p:txBody>
      </p:sp>
      <p:sp>
        <p:nvSpPr>
          <p:cNvPr id="4" name="Title 3"/>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00809"/>
            <a:ext cx="3024336" cy="3744416"/>
          </a:xfrm>
          <a:prstGeom prst="rect">
            <a:avLst/>
          </a:prstGeom>
        </p:spPr>
      </p:pic>
    </p:spTree>
    <p:extLst>
      <p:ext uri="{BB962C8B-B14F-4D97-AF65-F5344CB8AC3E}">
        <p14:creationId xmlns:p14="http://schemas.microsoft.com/office/powerpoint/2010/main" val="1384321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رابعاً: اللبس و المظهر</a:t>
            </a:r>
            <a:endParaRPr lang="en-US" dirty="0"/>
          </a:p>
        </p:txBody>
      </p:sp>
      <p:sp>
        <p:nvSpPr>
          <p:cNvPr id="3" name="Title 2"/>
          <p:cNvSpPr>
            <a:spLocks noGrp="1"/>
          </p:cNvSpPr>
          <p:nvPr>
            <p:ph type="title"/>
          </p:nvPr>
        </p:nvSpPr>
        <p:spPr/>
        <p:txBody>
          <a:bodyPr/>
          <a:lstStyle/>
          <a:p>
            <a:pPr algn="ctr"/>
            <a:r>
              <a:rPr lang="ar-SA" dirty="0" smtClean="0"/>
              <a:t>أنواع الاتصال غير الكلامي</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916832"/>
            <a:ext cx="6292180" cy="4480795"/>
          </a:xfrm>
          <a:prstGeom prst="rect">
            <a:avLst/>
          </a:prstGeom>
        </p:spPr>
      </p:pic>
    </p:spTree>
    <p:extLst>
      <p:ext uri="{BB962C8B-B14F-4D97-AF65-F5344CB8AC3E}">
        <p14:creationId xmlns:p14="http://schemas.microsoft.com/office/powerpoint/2010/main" val="59284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رابعاً: اللبس و المظهر</a:t>
            </a:r>
          </a:p>
          <a:p>
            <a:r>
              <a:rPr lang="ar-SA" dirty="0" smtClean="0"/>
              <a:t>الملابس يمكن أن تقول </a:t>
            </a:r>
          </a:p>
          <a:p>
            <a:r>
              <a:rPr lang="ar-SA" dirty="0" smtClean="0"/>
              <a:t>الكثير عن الشخص</a:t>
            </a:r>
            <a:endParaRPr lang="en-US" dirty="0"/>
          </a:p>
        </p:txBody>
      </p:sp>
      <p:sp>
        <p:nvSpPr>
          <p:cNvPr id="3" name="Title 2"/>
          <p:cNvSpPr>
            <a:spLocks noGrp="1"/>
          </p:cNvSpPr>
          <p:nvPr>
            <p:ph type="title"/>
          </p:nvPr>
        </p:nvSpPr>
        <p:spPr/>
        <p:txBody>
          <a:bodyPr/>
          <a:lstStyle/>
          <a:p>
            <a:pPr algn="ctr"/>
            <a:r>
              <a:rPr lang="ar-SA" dirty="0" smtClean="0"/>
              <a:t>أنواع الاتصال غير الكلامي</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1392739"/>
            <a:ext cx="2773643" cy="4980670"/>
          </a:xfrm>
          <a:prstGeom prst="rect">
            <a:avLst/>
          </a:prstGeom>
        </p:spPr>
      </p:pic>
    </p:spTree>
    <p:extLst>
      <p:ext uri="{BB962C8B-B14F-4D97-AF65-F5344CB8AC3E}">
        <p14:creationId xmlns:p14="http://schemas.microsoft.com/office/powerpoint/2010/main" val="126239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124744"/>
            <a:ext cx="8229600" cy="4958011"/>
          </a:xfrm>
        </p:spPr>
        <p:txBody>
          <a:bodyPr/>
          <a:lstStyle/>
          <a:p>
            <a:pPr marL="109728" lvl="0" indent="0">
              <a:buClr>
                <a:srgbClr val="2DA2BF"/>
              </a:buClr>
              <a:buNone/>
            </a:pPr>
            <a:r>
              <a:rPr lang="ar-SA" dirty="0" smtClean="0">
                <a:solidFill>
                  <a:prstClr val="black"/>
                </a:solidFill>
              </a:rPr>
              <a:t>خامساً: لغة المسافة (هل هناك خطأ ص 109؟)</a:t>
            </a:r>
          </a:p>
          <a:p>
            <a:pPr marL="109728" lvl="0" indent="0">
              <a:buClr>
                <a:srgbClr val="2DA2BF"/>
              </a:buClr>
              <a:buNone/>
            </a:pPr>
            <a:r>
              <a:rPr lang="ar-SA" dirty="0" smtClean="0">
                <a:solidFill>
                  <a:prstClr val="black"/>
                </a:solidFill>
              </a:rPr>
              <a:t>المسافات </a:t>
            </a:r>
            <a:r>
              <a:rPr lang="ar-SA" dirty="0">
                <a:solidFill>
                  <a:prstClr val="black"/>
                </a:solidFill>
              </a:rPr>
              <a:t>وهناك عدة أبعاد للمسافات</a:t>
            </a:r>
          </a:p>
          <a:p>
            <a:pPr lvl="0">
              <a:buClr>
                <a:srgbClr val="2DA2BF"/>
              </a:buClr>
              <a:buNone/>
            </a:pPr>
            <a:r>
              <a:rPr lang="ar-SA" dirty="0">
                <a:solidFill>
                  <a:prstClr val="black"/>
                </a:solidFill>
              </a:rPr>
              <a:t>- المنطقة </a:t>
            </a:r>
            <a:r>
              <a:rPr lang="ar-SA" dirty="0" smtClean="0">
                <a:solidFill>
                  <a:prstClr val="black"/>
                </a:solidFill>
              </a:rPr>
              <a:t>الحميمية 0-35سم</a:t>
            </a:r>
            <a:endParaRPr lang="ar-SA" dirty="0">
              <a:solidFill>
                <a:prstClr val="black"/>
              </a:solidFill>
            </a:endParaRPr>
          </a:p>
          <a:p>
            <a:pPr lvl="0">
              <a:buClr>
                <a:srgbClr val="2DA2BF"/>
              </a:buClr>
              <a:buNone/>
            </a:pPr>
            <a:r>
              <a:rPr lang="ar-SA" dirty="0">
                <a:solidFill>
                  <a:prstClr val="black"/>
                </a:solidFill>
              </a:rPr>
              <a:t>- المنطقة </a:t>
            </a:r>
            <a:r>
              <a:rPr lang="ar-SA" dirty="0" smtClean="0">
                <a:solidFill>
                  <a:prstClr val="black"/>
                </a:solidFill>
              </a:rPr>
              <a:t>الشخصية36-1م</a:t>
            </a:r>
            <a:endParaRPr lang="ar-SA" dirty="0">
              <a:solidFill>
                <a:prstClr val="black"/>
              </a:solidFill>
            </a:endParaRPr>
          </a:p>
          <a:p>
            <a:pPr lvl="0">
              <a:buClr>
                <a:srgbClr val="2DA2BF"/>
              </a:buClr>
              <a:buNone/>
            </a:pPr>
            <a:r>
              <a:rPr lang="ar-SA" dirty="0">
                <a:solidFill>
                  <a:prstClr val="black"/>
                </a:solidFill>
              </a:rPr>
              <a:t>- المنطقة </a:t>
            </a:r>
            <a:r>
              <a:rPr lang="ar-SA" dirty="0" smtClean="0">
                <a:solidFill>
                  <a:prstClr val="black"/>
                </a:solidFill>
              </a:rPr>
              <a:t>الأجتماعية1-3 م</a:t>
            </a:r>
            <a:endParaRPr lang="ar-SA" dirty="0">
              <a:solidFill>
                <a:prstClr val="black"/>
              </a:solidFill>
            </a:endParaRPr>
          </a:p>
          <a:p>
            <a:pPr lvl="0">
              <a:buClr>
                <a:srgbClr val="2DA2BF"/>
              </a:buClr>
              <a:buNone/>
            </a:pPr>
            <a:r>
              <a:rPr lang="ar-SA" dirty="0">
                <a:solidFill>
                  <a:prstClr val="black"/>
                </a:solidFill>
              </a:rPr>
              <a:t>- المنطقة </a:t>
            </a:r>
            <a:r>
              <a:rPr lang="ar-SA" dirty="0" smtClean="0">
                <a:solidFill>
                  <a:prstClr val="black"/>
                </a:solidFill>
              </a:rPr>
              <a:t>العامة أكثر من 3م</a:t>
            </a:r>
            <a:endParaRPr lang="ar-SA" dirty="0">
              <a:solidFill>
                <a:prstClr val="black"/>
              </a:solidFill>
            </a:endParaRPr>
          </a:p>
          <a:p>
            <a:endParaRPr lang="ar-SA" dirty="0"/>
          </a:p>
        </p:txBody>
      </p:sp>
      <p:sp>
        <p:nvSpPr>
          <p:cNvPr id="3" name="Title 2"/>
          <p:cNvSpPr>
            <a:spLocks noGrp="1"/>
          </p:cNvSpPr>
          <p:nvPr>
            <p:ph type="title"/>
          </p:nvPr>
        </p:nvSpPr>
        <p:spPr>
          <a:xfrm>
            <a:off x="457200" y="-58018"/>
            <a:ext cx="8229600" cy="58018"/>
          </a:xfrm>
        </p:spPr>
        <p:txBody>
          <a:bodyPr>
            <a:normAutofit fontScale="90000"/>
          </a:bodyPr>
          <a:lstStyle/>
          <a:p>
            <a:pPr lvl="0" algn="r"/>
            <a:r>
              <a:rPr lang="ar-SA" dirty="0">
                <a:solidFill>
                  <a:srgbClr val="DEF5FA">
                    <a:lumMod val="50000"/>
                  </a:srgbClr>
                </a:solidFill>
              </a:rPr>
              <a:t/>
            </a:r>
            <a:br>
              <a:rPr lang="ar-SA" dirty="0">
                <a:solidFill>
                  <a:srgbClr val="DEF5FA">
                    <a:lumMod val="50000"/>
                  </a:srgbClr>
                </a:solidFill>
              </a:rPr>
            </a:br>
            <a:endParaRPr lang="ar-SA" dirty="0"/>
          </a:p>
        </p:txBody>
      </p:sp>
      <p:pic>
        <p:nvPicPr>
          <p:cNvPr id="3074" name="Picture 2" descr="C:\Users\S. Al-Shamrani\Desktop\my files\مهارات\المسافة الشخصية.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 y="2267744"/>
            <a:ext cx="5776040" cy="2836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464004"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ar-SA" dirty="0" smtClean="0"/>
              <a:t>أنواع الاتصال غير الكلامي</a:t>
            </a:r>
            <a:endParaRPr lang="en-US" dirty="0"/>
          </a:p>
        </p:txBody>
      </p:sp>
    </p:spTree>
    <p:extLst>
      <p:ext uri="{BB962C8B-B14F-4D97-AF65-F5344CB8AC3E}">
        <p14:creationId xmlns:p14="http://schemas.microsoft.com/office/powerpoint/2010/main" val="329813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124744"/>
            <a:ext cx="8229600" cy="4958011"/>
          </a:xfrm>
        </p:spPr>
        <p:txBody>
          <a:bodyPr/>
          <a:lstStyle/>
          <a:p>
            <a:pPr marL="109728" lvl="0" indent="0">
              <a:buClr>
                <a:srgbClr val="2DA2BF"/>
              </a:buClr>
              <a:buNone/>
            </a:pPr>
            <a:r>
              <a:rPr lang="ar-SA" dirty="0" smtClean="0">
                <a:solidFill>
                  <a:prstClr val="black"/>
                </a:solidFill>
              </a:rPr>
              <a:t>لغة المسافة:</a:t>
            </a:r>
          </a:p>
          <a:p>
            <a:pPr marL="109728" lvl="0" indent="0">
              <a:buClr>
                <a:srgbClr val="2DA2BF"/>
              </a:buClr>
              <a:buNone/>
            </a:pPr>
            <a:r>
              <a:rPr lang="ar-SA" dirty="0" smtClean="0">
                <a:solidFill>
                  <a:prstClr val="black"/>
                </a:solidFill>
              </a:rPr>
              <a:t>المصعد !!!!</a:t>
            </a:r>
            <a:endParaRPr lang="ar-SA" dirty="0">
              <a:solidFill>
                <a:prstClr val="black"/>
              </a:solidFill>
            </a:endParaRPr>
          </a:p>
          <a:p>
            <a:endParaRPr lang="ar-SA" dirty="0"/>
          </a:p>
        </p:txBody>
      </p:sp>
      <p:sp>
        <p:nvSpPr>
          <p:cNvPr id="3" name="Title 2"/>
          <p:cNvSpPr>
            <a:spLocks noGrp="1"/>
          </p:cNvSpPr>
          <p:nvPr>
            <p:ph type="title"/>
          </p:nvPr>
        </p:nvSpPr>
        <p:spPr>
          <a:xfrm>
            <a:off x="457200" y="-58018"/>
            <a:ext cx="8229600" cy="58018"/>
          </a:xfrm>
        </p:spPr>
        <p:txBody>
          <a:bodyPr>
            <a:normAutofit fontScale="90000"/>
          </a:bodyPr>
          <a:lstStyle/>
          <a:p>
            <a:pPr lvl="0" algn="r"/>
            <a:r>
              <a:rPr lang="ar-SA" dirty="0">
                <a:solidFill>
                  <a:srgbClr val="DEF5FA">
                    <a:lumMod val="50000"/>
                  </a:srgbClr>
                </a:solidFill>
              </a:rPr>
              <a:t/>
            </a:r>
            <a:br>
              <a:rPr lang="ar-SA" dirty="0">
                <a:solidFill>
                  <a:srgbClr val="DEF5FA">
                    <a:lumMod val="50000"/>
                  </a:srgbClr>
                </a:solidFill>
              </a:rPr>
            </a:br>
            <a:endParaRPr lang="ar-SA" dirty="0"/>
          </a:p>
        </p:txBody>
      </p:sp>
      <p:sp>
        <p:nvSpPr>
          <p:cNvPr id="5" name="Title 2"/>
          <p:cNvSpPr txBox="1">
            <a:spLocks/>
          </p:cNvSpPr>
          <p:nvPr/>
        </p:nvSpPr>
        <p:spPr>
          <a:xfrm>
            <a:off x="464004" y="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ar-SA" dirty="0" smtClean="0"/>
              <a:t>أنواع الاتصال غير الكلامي</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060848"/>
            <a:ext cx="2664296" cy="3623443"/>
          </a:xfrm>
          <a:prstGeom prst="rect">
            <a:avLst/>
          </a:prstGeom>
        </p:spPr>
      </p:pic>
    </p:spTree>
    <p:extLst>
      <p:ext uri="{BB962C8B-B14F-4D97-AF65-F5344CB8AC3E}">
        <p14:creationId xmlns:p14="http://schemas.microsoft.com/office/powerpoint/2010/main" val="2311836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marL="109728" indent="0">
              <a:buNone/>
            </a:pPr>
            <a:r>
              <a:rPr lang="ar-SA" dirty="0" smtClean="0"/>
              <a:t>العملية التي يتم من خلالها تبادل الأفكار والمعاني بين الأفراد بدون استعمال الكلمات.</a:t>
            </a:r>
            <a:endParaRPr lang="ar-SA" dirty="0"/>
          </a:p>
        </p:txBody>
      </p:sp>
      <p:sp>
        <p:nvSpPr>
          <p:cNvPr id="3" name="عنوان 2"/>
          <p:cNvSpPr>
            <a:spLocks noGrp="1"/>
          </p:cNvSpPr>
          <p:nvPr>
            <p:ph type="title"/>
          </p:nvPr>
        </p:nvSpPr>
        <p:spPr/>
        <p:txBody>
          <a:bodyPr/>
          <a:lstStyle/>
          <a:p>
            <a:pPr algn="r"/>
            <a:r>
              <a:rPr lang="ar-SA" dirty="0" smtClean="0"/>
              <a:t>تعريف الاتصال غير الكلامي</a:t>
            </a: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124744"/>
            <a:ext cx="8229600" cy="4882547"/>
          </a:xfrm>
        </p:spPr>
        <p:txBody>
          <a:bodyPr/>
          <a:lstStyle/>
          <a:p>
            <a:pPr marL="109728" indent="0">
              <a:buNone/>
            </a:pPr>
            <a:r>
              <a:rPr lang="ar-SA" sz="3600" b="1" dirty="0" smtClean="0"/>
              <a:t>اللمس</a:t>
            </a:r>
            <a:r>
              <a:rPr lang="ar-SA" dirty="0" smtClean="0"/>
              <a:t>: نستطيع ان ننقل كثيراً من الرسائل المهمة عنا للآخرين عن طريق حاسة اللمس بدءاً من المصافحة ونهاية بالاحتضان  .</a:t>
            </a:r>
          </a:p>
          <a:p>
            <a:pPr marL="109728" indent="0">
              <a:buNone/>
            </a:pPr>
            <a:r>
              <a:rPr lang="ar-SA" dirty="0" smtClean="0"/>
              <a:t>يمكننا تحديد ثلاثة أنواع من اللمسات لكل منها دلالة خاصة في الموقف الإتصالي</a:t>
            </a:r>
          </a:p>
          <a:p>
            <a:r>
              <a:rPr lang="ar-SA" dirty="0" smtClean="0"/>
              <a:t>لمسة الاجتماعية  مثل المصافحة</a:t>
            </a:r>
          </a:p>
        </p:txBody>
      </p:sp>
      <p:sp>
        <p:nvSpPr>
          <p:cNvPr id="3" name="عنوان 2"/>
          <p:cNvSpPr>
            <a:spLocks noGrp="1"/>
          </p:cNvSpPr>
          <p:nvPr>
            <p:ph type="title"/>
          </p:nvPr>
        </p:nvSpPr>
        <p:spPr/>
        <p:txBody>
          <a:bodyPr/>
          <a:lstStyle/>
          <a:p>
            <a:pPr algn="r"/>
            <a:r>
              <a:rPr lang="ar-SA" dirty="0" smtClean="0"/>
              <a:t>تابع </a:t>
            </a:r>
            <a:r>
              <a:rPr lang="ar-SA" dirty="0"/>
              <a:t>أنواع الاتصال غير الكلامي</a:t>
            </a:r>
          </a:p>
        </p:txBody>
      </p:sp>
      <p:pic>
        <p:nvPicPr>
          <p:cNvPr id="3080" name="Picture 8" descr="C:\Users\DEll\Desktop\المصافحة.bmp"/>
          <p:cNvPicPr>
            <a:picLocks noChangeAspect="1" noChangeArrowheads="1"/>
          </p:cNvPicPr>
          <p:nvPr/>
        </p:nvPicPr>
        <p:blipFill>
          <a:blip r:embed="rId2" cstate="print"/>
          <a:srcRect/>
          <a:stretch>
            <a:fillRect/>
          </a:stretch>
        </p:blipFill>
        <p:spPr bwMode="auto">
          <a:xfrm>
            <a:off x="6732240" y="4077072"/>
            <a:ext cx="1809750" cy="1028700"/>
          </a:xfrm>
          <a:prstGeom prst="rect">
            <a:avLst/>
          </a:prstGeom>
          <a:noFill/>
        </p:spPr>
      </p:pic>
      <p:pic>
        <p:nvPicPr>
          <p:cNvPr id="3081" name="Picture 9" descr="C:\Users\DEll\Desktop\المصافحة 2.bmp"/>
          <p:cNvPicPr>
            <a:picLocks noChangeAspect="1" noChangeArrowheads="1"/>
          </p:cNvPicPr>
          <p:nvPr/>
        </p:nvPicPr>
        <p:blipFill>
          <a:blip r:embed="rId3" cstate="print"/>
          <a:srcRect/>
          <a:stretch>
            <a:fillRect/>
          </a:stretch>
        </p:blipFill>
        <p:spPr bwMode="auto">
          <a:xfrm>
            <a:off x="4139952" y="4077072"/>
            <a:ext cx="1809750" cy="1304925"/>
          </a:xfrm>
          <a:prstGeom prst="rect">
            <a:avLst/>
          </a:prstGeom>
          <a:noFill/>
        </p:spPr>
      </p:pic>
      <p:pic>
        <p:nvPicPr>
          <p:cNvPr id="3082" name="Picture 10" descr="C:\Users\DEll\Desktop\المصافحة 3.jpg"/>
          <p:cNvPicPr>
            <a:picLocks noChangeAspect="1" noChangeArrowheads="1"/>
          </p:cNvPicPr>
          <p:nvPr/>
        </p:nvPicPr>
        <p:blipFill>
          <a:blip r:embed="rId4" cstate="print"/>
          <a:srcRect/>
          <a:stretch>
            <a:fillRect/>
          </a:stretch>
        </p:blipFill>
        <p:spPr bwMode="auto">
          <a:xfrm>
            <a:off x="1835696" y="4365104"/>
            <a:ext cx="1638300" cy="9810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692696"/>
            <a:ext cx="7931224" cy="5314595"/>
          </a:xfrm>
        </p:spPr>
        <p:txBody>
          <a:bodyPr/>
          <a:lstStyle/>
          <a:p>
            <a:pPr>
              <a:buNone/>
            </a:pPr>
            <a:endParaRPr lang="ar-SA" dirty="0"/>
          </a:p>
          <a:p>
            <a:pPr>
              <a:buNone/>
            </a:pPr>
            <a:endParaRPr lang="ar-SA" dirty="0" smtClean="0"/>
          </a:p>
          <a:p>
            <a:pPr>
              <a:buNone/>
            </a:pPr>
            <a:endParaRPr lang="en-US" dirty="0"/>
          </a:p>
          <a:p>
            <a:pPr>
              <a:buNone/>
            </a:pPr>
            <a:r>
              <a:rPr lang="ar-SA" dirty="0" smtClean="0"/>
              <a:t>اللمسة الأخوية أولمسة الصداقة مثل </a:t>
            </a:r>
          </a:p>
          <a:p>
            <a:pPr>
              <a:buNone/>
            </a:pPr>
            <a:r>
              <a:rPr lang="ar-SA" dirty="0" smtClean="0"/>
              <a:t>الربت على الكتفين او الذراعين</a:t>
            </a:r>
          </a:p>
          <a:p>
            <a:pPr>
              <a:buNone/>
            </a:pPr>
            <a:r>
              <a:rPr lang="ar-SA" dirty="0" smtClean="0"/>
              <a:t>اللمسة التخصصية التي يقوم بها الطبيب</a:t>
            </a:r>
            <a:endParaRPr lang="en-US" dirty="0" smtClean="0"/>
          </a:p>
          <a:p>
            <a:pPr>
              <a:buNone/>
            </a:pPr>
            <a:r>
              <a:rPr lang="ar-SA" dirty="0" smtClean="0"/>
              <a:t>اللمسة المحبة مثل الحظن أو لمس الرأس</a:t>
            </a:r>
          </a:p>
          <a:p>
            <a:pPr>
              <a:buNone/>
            </a:pPr>
            <a:endParaRPr lang="ar-SA" dirty="0" smtClean="0"/>
          </a:p>
        </p:txBody>
      </p:sp>
      <p:pic>
        <p:nvPicPr>
          <p:cNvPr id="1026" name="Picture 2" descr="C:\Users\S. Al-Shamrani\Desktop\my files\مهارات\مدلولات اللمسة للطفل الصغير تختلف عن الكبي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340768"/>
            <a:ext cx="2736304" cy="410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32656"/>
            <a:ext cx="8229600" cy="4958011"/>
          </a:xfrm>
        </p:spPr>
        <p:txBody>
          <a:bodyPr/>
          <a:lstStyle/>
          <a:p>
            <a:pPr marL="109728" indent="0">
              <a:buClr>
                <a:srgbClr val="2DA2BF"/>
              </a:buClr>
              <a:buNone/>
            </a:pPr>
            <a:r>
              <a:rPr lang="ar-SA" dirty="0" smtClean="0"/>
              <a:t>سابعاً</a:t>
            </a:r>
            <a:r>
              <a:rPr lang="ar-SA" dirty="0"/>
              <a:t>: لغة الرائحة</a:t>
            </a:r>
            <a:endParaRPr lang="en-US" dirty="0"/>
          </a:p>
          <a:p>
            <a:pPr marL="109728" lvl="0" indent="0">
              <a:buClr>
                <a:srgbClr val="2DA2BF"/>
              </a:buClr>
              <a:buNone/>
            </a:pPr>
            <a:endParaRPr lang="ar-SA" dirty="0" smtClean="0">
              <a:solidFill>
                <a:prstClr val="black"/>
              </a:solidFill>
            </a:endParaRPr>
          </a:p>
          <a:p>
            <a:endParaRPr lang="ar-SA" dirty="0"/>
          </a:p>
        </p:txBody>
      </p:sp>
      <p:sp>
        <p:nvSpPr>
          <p:cNvPr id="3" name="Title 2"/>
          <p:cNvSpPr>
            <a:spLocks noGrp="1"/>
          </p:cNvSpPr>
          <p:nvPr>
            <p:ph type="title"/>
          </p:nvPr>
        </p:nvSpPr>
        <p:spPr>
          <a:xfrm>
            <a:off x="457200" y="274638"/>
            <a:ext cx="8229600" cy="58018"/>
          </a:xfrm>
        </p:spPr>
        <p:txBody>
          <a:bodyPr>
            <a:normAutofit fontScale="90000"/>
          </a:bodyPr>
          <a:lstStyle/>
          <a:p>
            <a:pPr lvl="0" algn="r"/>
            <a:r>
              <a:rPr lang="ar-SA" dirty="0">
                <a:solidFill>
                  <a:srgbClr val="DEF5FA">
                    <a:lumMod val="50000"/>
                  </a:srgbClr>
                </a:solidFill>
              </a:rPr>
              <a:t/>
            </a:r>
            <a:br>
              <a:rPr lang="ar-SA" dirty="0">
                <a:solidFill>
                  <a:srgbClr val="DEF5FA">
                    <a:lumMod val="50000"/>
                  </a:srgbClr>
                </a:solidFill>
              </a:rPr>
            </a:b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324" y="1988840"/>
            <a:ext cx="3047869" cy="2387897"/>
          </a:xfrm>
          <a:prstGeom prst="rect">
            <a:avLst/>
          </a:prstGeom>
        </p:spPr>
      </p:pic>
      <p:pic>
        <p:nvPicPr>
          <p:cNvPr id="11" name="Picture 10"/>
          <p:cNvPicPr>
            <a:picLocks noChangeAspect="1"/>
          </p:cNvPicPr>
          <p:nvPr/>
        </p:nvPicPr>
        <p:blipFill>
          <a:blip r:embed="rId3"/>
          <a:stretch>
            <a:fillRect/>
          </a:stretch>
        </p:blipFill>
        <p:spPr>
          <a:xfrm>
            <a:off x="370065" y="1044150"/>
            <a:ext cx="2992260" cy="1991213"/>
          </a:xfrm>
          <a:prstGeom prst="rect">
            <a:avLst/>
          </a:prstGeom>
        </p:spPr>
      </p:pic>
      <p:pic>
        <p:nvPicPr>
          <p:cNvPr id="12" name="Picture 11"/>
          <p:cNvPicPr>
            <a:picLocks noChangeAspect="1"/>
          </p:cNvPicPr>
          <p:nvPr/>
        </p:nvPicPr>
        <p:blipFill>
          <a:blip r:embed="rId4"/>
          <a:stretch>
            <a:fillRect/>
          </a:stretch>
        </p:blipFill>
        <p:spPr>
          <a:xfrm>
            <a:off x="6520641" y="1234041"/>
            <a:ext cx="2524125" cy="1809750"/>
          </a:xfrm>
          <a:prstGeom prst="rect">
            <a:avLst/>
          </a:prstGeom>
        </p:spPr>
      </p:pic>
      <p:pic>
        <p:nvPicPr>
          <p:cNvPr id="13" name="Picture 12"/>
          <p:cNvPicPr>
            <a:picLocks noChangeAspect="1"/>
          </p:cNvPicPr>
          <p:nvPr/>
        </p:nvPicPr>
        <p:blipFill>
          <a:blip r:embed="rId5"/>
          <a:stretch>
            <a:fillRect/>
          </a:stretch>
        </p:blipFill>
        <p:spPr>
          <a:xfrm>
            <a:off x="931357" y="4268626"/>
            <a:ext cx="2552700" cy="1790700"/>
          </a:xfrm>
          <a:prstGeom prst="rect">
            <a:avLst/>
          </a:prstGeom>
        </p:spPr>
      </p:pic>
      <p:pic>
        <p:nvPicPr>
          <p:cNvPr id="14" name="Picture 13"/>
          <p:cNvPicPr>
            <a:picLocks noChangeAspect="1"/>
          </p:cNvPicPr>
          <p:nvPr/>
        </p:nvPicPr>
        <p:blipFill>
          <a:blip r:embed="rId6"/>
          <a:stretch>
            <a:fillRect/>
          </a:stretch>
        </p:blipFill>
        <p:spPr>
          <a:xfrm>
            <a:off x="4886258" y="4923730"/>
            <a:ext cx="2857500" cy="1600200"/>
          </a:xfrm>
          <a:prstGeom prst="rect">
            <a:avLst/>
          </a:prstGeom>
        </p:spPr>
      </p:pic>
    </p:spTree>
    <p:extLst>
      <p:ext uri="{BB962C8B-B14F-4D97-AF65-F5344CB8AC3E}">
        <p14:creationId xmlns:p14="http://schemas.microsoft.com/office/powerpoint/2010/main" val="507397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525963"/>
          </a:xfrm>
        </p:spPr>
        <p:txBody>
          <a:bodyPr>
            <a:normAutofit/>
          </a:bodyPr>
          <a:lstStyle/>
          <a:p>
            <a:r>
              <a:rPr lang="ar-SA" sz="2400" dirty="0" smtClean="0"/>
              <a:t>ثامناً: لغة الصوت(شبة اللغة و الصمت)</a:t>
            </a:r>
            <a:endParaRPr lang="ar-SA" sz="2400" dirty="0"/>
          </a:p>
          <a:p>
            <a:pPr marL="109728" indent="0">
              <a:buNone/>
            </a:pPr>
            <a:r>
              <a:rPr lang="ar-SA" sz="2000" dirty="0" smtClean="0"/>
              <a:t>مثلي تلك الكلمات بإصدار أصوات غير كلامية</a:t>
            </a:r>
          </a:p>
          <a:p>
            <a:pPr marL="109728" indent="0">
              <a:buNone/>
            </a:pPr>
            <a:endParaRPr lang="en-US" sz="2400" dirty="0"/>
          </a:p>
        </p:txBody>
      </p:sp>
      <p:sp>
        <p:nvSpPr>
          <p:cNvPr id="3" name="Title 2"/>
          <p:cNvSpPr>
            <a:spLocks noGrp="1"/>
          </p:cNvSpPr>
          <p:nvPr>
            <p:ph type="title"/>
          </p:nvPr>
        </p:nvSpPr>
        <p:spPr/>
        <p:txBody>
          <a:bodyPr/>
          <a:lstStyle/>
          <a:p>
            <a:pPr algn="ctr"/>
            <a:r>
              <a:rPr lang="ar-SA" dirty="0" smtClean="0"/>
              <a:t>أنواع الاتصال غير الكلامي</a:t>
            </a:r>
            <a:endParaRPr lang="en-US" dirty="0"/>
          </a:p>
        </p:txBody>
      </p:sp>
      <p:graphicFrame>
        <p:nvGraphicFramePr>
          <p:cNvPr id="6" name="Diagram 5"/>
          <p:cNvGraphicFramePr/>
          <p:nvPr>
            <p:extLst>
              <p:ext uri="{D42A27DB-BD31-4B8C-83A1-F6EECF244321}">
                <p14:modId xmlns:p14="http://schemas.microsoft.com/office/powerpoint/2010/main" val="3416477223"/>
              </p:ext>
            </p:extLst>
          </p:nvPr>
        </p:nvGraphicFramePr>
        <p:xfrm>
          <a:off x="1763688" y="2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314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ثامناً: لغة الصوت(شبة اللغة و الصمت)</a:t>
            </a:r>
            <a:endParaRPr lang="en-US" dirty="0"/>
          </a:p>
        </p:txBody>
      </p:sp>
      <p:sp>
        <p:nvSpPr>
          <p:cNvPr id="3" name="Title 2"/>
          <p:cNvSpPr>
            <a:spLocks noGrp="1"/>
          </p:cNvSpPr>
          <p:nvPr>
            <p:ph type="title"/>
          </p:nvPr>
        </p:nvSpPr>
        <p:spPr/>
        <p:txBody>
          <a:bodyPr/>
          <a:lstStyle/>
          <a:p>
            <a:pPr algn="ctr"/>
            <a:r>
              <a:rPr lang="ar-SA" dirty="0" smtClean="0"/>
              <a:t>أنواع الاتصال غير الكلامي</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2586037"/>
            <a:ext cx="2705100" cy="1685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05064"/>
            <a:ext cx="2581275" cy="17716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825" y="3744309"/>
            <a:ext cx="2466975" cy="18478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5013176"/>
            <a:ext cx="2078906" cy="1397584"/>
          </a:xfrm>
          <a:prstGeom prst="rect">
            <a:avLst/>
          </a:prstGeom>
        </p:spPr>
      </p:pic>
    </p:spTree>
    <p:extLst>
      <p:ext uri="{BB962C8B-B14F-4D97-AF65-F5344CB8AC3E}">
        <p14:creationId xmlns:p14="http://schemas.microsoft.com/office/powerpoint/2010/main" val="1256842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سبع حركات جسدية مهمة للقادة</a:t>
            </a:r>
            <a:endParaRPr lang="en-US" dirty="0"/>
          </a:p>
        </p:txBody>
      </p:sp>
      <p:sp>
        <p:nvSpPr>
          <p:cNvPr id="3" name="Content Placeholder 2"/>
          <p:cNvSpPr>
            <a:spLocks noGrp="1"/>
          </p:cNvSpPr>
          <p:nvPr>
            <p:ph idx="1"/>
          </p:nvPr>
        </p:nvSpPr>
        <p:spPr/>
        <p:txBody>
          <a:bodyPr/>
          <a:lstStyle/>
          <a:p>
            <a:pPr algn="l"/>
            <a:r>
              <a:rPr lang="en-US" dirty="0" smtClean="0"/>
              <a:t>1-posture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512" y="2505075"/>
            <a:ext cx="2466975" cy="1847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4467034"/>
            <a:ext cx="2514600" cy="1819275"/>
          </a:xfrm>
          <a:prstGeom prst="rect">
            <a:avLst/>
          </a:prstGeom>
        </p:spPr>
      </p:pic>
    </p:spTree>
    <p:extLst>
      <p:ext uri="{BB962C8B-B14F-4D97-AF65-F5344CB8AC3E}">
        <p14:creationId xmlns:p14="http://schemas.microsoft.com/office/powerpoint/2010/main" val="423145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سبع حركات جسدية مهمة للقادة</a:t>
            </a:r>
            <a:endParaRPr lang="en-US" dirty="0"/>
          </a:p>
        </p:txBody>
      </p:sp>
      <p:sp>
        <p:nvSpPr>
          <p:cNvPr id="3" name="Content Placeholder 2"/>
          <p:cNvSpPr>
            <a:spLocks noGrp="1"/>
          </p:cNvSpPr>
          <p:nvPr>
            <p:ph idx="1"/>
          </p:nvPr>
        </p:nvSpPr>
        <p:spPr/>
        <p:txBody>
          <a:bodyPr/>
          <a:lstStyle/>
          <a:p>
            <a:pPr algn="l"/>
            <a:r>
              <a:rPr lang="en-US" dirty="0" smtClean="0"/>
              <a:t>2-Spatial Awareness</a:t>
            </a:r>
          </a:p>
          <a:p>
            <a:endParaRPr lang="en-US" dirty="0"/>
          </a:p>
          <a:p>
            <a:endParaRPr lang="en-US" dirty="0" smtClean="0"/>
          </a:p>
          <a:p>
            <a:endParaRPr lang="en-US" dirty="0"/>
          </a:p>
          <a:p>
            <a:endParaRPr lang="en-US" dirty="0" smtClean="0"/>
          </a:p>
          <a:p>
            <a:endParaRPr lang="en-US" dirty="0"/>
          </a:p>
          <a:p>
            <a:r>
              <a:rPr lang="ar-SA" dirty="0" smtClean="0"/>
              <a:t>المسافات حسب الثقافات</a:t>
            </a:r>
          </a:p>
          <a:p>
            <a:r>
              <a:rPr lang="ar-SA" dirty="0" smtClean="0"/>
              <a:t>المسافات حسب العلاقات</a:t>
            </a:r>
          </a:p>
          <a:p>
            <a:r>
              <a:rPr lang="ar-SA" dirty="0" smtClean="0"/>
              <a:t>المسافات حسب نوعية الاجتماع</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387" y="2814637"/>
            <a:ext cx="3705225" cy="1228725"/>
          </a:xfrm>
          <a:prstGeom prst="rect">
            <a:avLst/>
          </a:prstGeom>
        </p:spPr>
      </p:pic>
    </p:spTree>
    <p:extLst>
      <p:ext uri="{BB962C8B-B14F-4D97-AF65-F5344CB8AC3E}">
        <p14:creationId xmlns:p14="http://schemas.microsoft.com/office/powerpoint/2010/main" val="1768674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سبع حركات جسدية مهمة للقادة</a:t>
            </a:r>
            <a:endParaRPr lang="en-US" dirty="0"/>
          </a:p>
        </p:txBody>
      </p:sp>
      <p:sp>
        <p:nvSpPr>
          <p:cNvPr id="3" name="Content Placeholder 2"/>
          <p:cNvSpPr>
            <a:spLocks noGrp="1"/>
          </p:cNvSpPr>
          <p:nvPr>
            <p:ph idx="1"/>
          </p:nvPr>
        </p:nvSpPr>
        <p:spPr/>
        <p:txBody>
          <a:bodyPr/>
          <a:lstStyle/>
          <a:p>
            <a:pPr algn="l"/>
            <a:r>
              <a:rPr lang="en-US" dirty="0" smtClean="0"/>
              <a:t>3-Eye contact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587" y="2300287"/>
            <a:ext cx="2028825" cy="2257425"/>
          </a:xfrm>
          <a:prstGeom prst="rect">
            <a:avLst/>
          </a:prstGeom>
        </p:spPr>
      </p:pic>
    </p:spTree>
    <p:extLst>
      <p:ext uri="{BB962C8B-B14F-4D97-AF65-F5344CB8AC3E}">
        <p14:creationId xmlns:p14="http://schemas.microsoft.com/office/powerpoint/2010/main" val="2881676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سبع حركات جسدية مهمة للقادة</a:t>
            </a:r>
            <a:endParaRPr lang="en-US" dirty="0"/>
          </a:p>
        </p:txBody>
      </p:sp>
      <p:sp>
        <p:nvSpPr>
          <p:cNvPr id="3" name="Content Placeholder 2"/>
          <p:cNvSpPr>
            <a:spLocks noGrp="1"/>
          </p:cNvSpPr>
          <p:nvPr>
            <p:ph idx="1"/>
          </p:nvPr>
        </p:nvSpPr>
        <p:spPr/>
        <p:txBody>
          <a:bodyPr/>
          <a:lstStyle/>
          <a:p>
            <a:pPr algn="l"/>
            <a:r>
              <a:rPr lang="en-US" dirty="0" smtClean="0"/>
              <a:t>4-smiling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2628900"/>
            <a:ext cx="2857500" cy="1600200"/>
          </a:xfrm>
          <a:prstGeom prst="rect">
            <a:avLst/>
          </a:prstGeom>
        </p:spPr>
      </p:pic>
    </p:spTree>
    <p:extLst>
      <p:ext uri="{BB962C8B-B14F-4D97-AF65-F5344CB8AC3E}">
        <p14:creationId xmlns:p14="http://schemas.microsoft.com/office/powerpoint/2010/main" val="899612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سبع حركات جسدية مهمة للقادة</a:t>
            </a:r>
            <a:endParaRPr lang="en-US" dirty="0"/>
          </a:p>
        </p:txBody>
      </p:sp>
      <p:sp>
        <p:nvSpPr>
          <p:cNvPr id="3" name="Content Placeholder 2"/>
          <p:cNvSpPr>
            <a:spLocks noGrp="1"/>
          </p:cNvSpPr>
          <p:nvPr>
            <p:ph idx="1"/>
          </p:nvPr>
        </p:nvSpPr>
        <p:spPr/>
        <p:txBody>
          <a:bodyPr/>
          <a:lstStyle/>
          <a:p>
            <a:pPr algn="l"/>
            <a:r>
              <a:rPr lang="en-US" dirty="0" smtClean="0"/>
              <a:t>5-Hand gesture</a:t>
            </a:r>
            <a:endParaRPr lang="ar-SA" dirty="0" smtClean="0"/>
          </a:p>
          <a:p>
            <a:pPr marL="109728" indent="0" algn="l">
              <a:buNone/>
            </a:pPr>
            <a:r>
              <a:rPr lang="en-US" dirty="0" smtClean="0"/>
              <a:t>wrong gestures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812" y="2667000"/>
            <a:ext cx="3000375"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812" y="4797152"/>
            <a:ext cx="2486025" cy="1838325"/>
          </a:xfrm>
          <a:prstGeom prst="rect">
            <a:avLst/>
          </a:prstGeom>
        </p:spPr>
      </p:pic>
    </p:spTree>
    <p:extLst>
      <p:ext uri="{BB962C8B-B14F-4D97-AF65-F5344CB8AC3E}">
        <p14:creationId xmlns:p14="http://schemas.microsoft.com/office/powerpoint/2010/main" val="347962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ثالثاً: الوجه و العينين</a:t>
            </a:r>
          </a:p>
          <a:p>
            <a:r>
              <a:rPr lang="ar-SA" dirty="0" smtClean="0"/>
              <a:t>الوجة والعينين هم الأجزاء الأكثر جذبًا في الجسد كله</a:t>
            </a:r>
          </a:p>
          <a:p>
            <a:endParaRPr lang="en-US" dirty="0"/>
          </a:p>
        </p:txBody>
      </p:sp>
      <p:sp>
        <p:nvSpPr>
          <p:cNvPr id="3" name="Title 2"/>
          <p:cNvSpPr>
            <a:spLocks noGrp="1"/>
          </p:cNvSpPr>
          <p:nvPr>
            <p:ph type="title"/>
          </p:nvPr>
        </p:nvSpPr>
        <p:spPr>
          <a:xfrm>
            <a:off x="457200" y="341784"/>
            <a:ext cx="8229600" cy="1143000"/>
          </a:xfrm>
        </p:spPr>
        <p:txBody>
          <a:bodyPr/>
          <a:lstStyle/>
          <a:p>
            <a:pPr algn="ctr"/>
            <a:r>
              <a:rPr lang="ar-SA" dirty="0" smtClean="0"/>
              <a:t>أنواع الاتصال غير الكلامي</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826" y="2633662"/>
            <a:ext cx="2438400" cy="16097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901205"/>
            <a:ext cx="1838325" cy="24955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2633662"/>
            <a:ext cx="2857500" cy="1600200"/>
          </a:xfrm>
          <a:prstGeom prst="rect">
            <a:avLst/>
          </a:prstGeom>
        </p:spPr>
      </p:pic>
    </p:spTree>
    <p:extLst>
      <p:ext uri="{BB962C8B-B14F-4D97-AF65-F5344CB8AC3E}">
        <p14:creationId xmlns:p14="http://schemas.microsoft.com/office/powerpoint/2010/main" val="196662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سبع حركات جسدية مهمة للقادة</a:t>
            </a:r>
            <a:endParaRPr lang="en-US" dirty="0"/>
          </a:p>
        </p:txBody>
      </p:sp>
      <p:sp>
        <p:nvSpPr>
          <p:cNvPr id="3" name="Content Placeholder 2"/>
          <p:cNvSpPr>
            <a:spLocks noGrp="1"/>
          </p:cNvSpPr>
          <p:nvPr>
            <p:ph idx="1"/>
          </p:nvPr>
        </p:nvSpPr>
        <p:spPr/>
        <p:txBody>
          <a:bodyPr/>
          <a:lstStyle/>
          <a:p>
            <a:pPr algn="l"/>
            <a:r>
              <a:rPr lang="en-US" dirty="0" smtClean="0"/>
              <a:t>6-Movement</a:t>
            </a:r>
          </a:p>
          <a:p>
            <a:pPr marL="109728" indent="0" algn="l">
              <a:buNone/>
            </a:pPr>
            <a:r>
              <a:rPr lang="en-US" dirty="0" smtClean="0"/>
              <a:t>Stillness is great quality</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571750"/>
            <a:ext cx="2286000" cy="1714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4653136"/>
            <a:ext cx="2552700" cy="1790700"/>
          </a:xfrm>
          <a:prstGeom prst="rect">
            <a:avLst/>
          </a:prstGeom>
        </p:spPr>
      </p:pic>
    </p:spTree>
    <p:extLst>
      <p:ext uri="{BB962C8B-B14F-4D97-AF65-F5344CB8AC3E}">
        <p14:creationId xmlns:p14="http://schemas.microsoft.com/office/powerpoint/2010/main" val="2970300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سبع حركات جسدية مهمة للقادة</a:t>
            </a:r>
            <a:endParaRPr lang="en-US" dirty="0"/>
          </a:p>
        </p:txBody>
      </p:sp>
      <p:sp>
        <p:nvSpPr>
          <p:cNvPr id="3" name="Content Placeholder 2"/>
          <p:cNvSpPr>
            <a:spLocks noGrp="1"/>
          </p:cNvSpPr>
          <p:nvPr>
            <p:ph idx="1"/>
          </p:nvPr>
        </p:nvSpPr>
        <p:spPr/>
        <p:txBody>
          <a:bodyPr/>
          <a:lstStyle/>
          <a:p>
            <a:pPr algn="l"/>
            <a:r>
              <a:rPr lang="en-US" dirty="0" smtClean="0"/>
              <a:t>7- Voice tone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5" y="2600325"/>
            <a:ext cx="2762250" cy="16573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725144"/>
            <a:ext cx="2762250" cy="1657350"/>
          </a:xfrm>
          <a:prstGeom prst="rect">
            <a:avLst/>
          </a:prstGeom>
        </p:spPr>
      </p:pic>
    </p:spTree>
    <p:extLst>
      <p:ext uri="{BB962C8B-B14F-4D97-AF65-F5344CB8AC3E}">
        <p14:creationId xmlns:p14="http://schemas.microsoft.com/office/powerpoint/2010/main" val="50707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المشاعر الأساسية التي تعكسها تعبيرات الوجة هي:</a:t>
            </a:r>
          </a:p>
          <a:p>
            <a:pPr marL="109728" indent="0">
              <a:buNone/>
            </a:pPr>
            <a:endParaRPr lang="ar-SA" dirty="0" smtClean="0"/>
          </a:p>
          <a:p>
            <a:r>
              <a:rPr lang="ar-SA" dirty="0" smtClean="0"/>
              <a:t>الدهشة، والخوف، الغضب، والتقزز، والفرح، والحزن، ومن الجيد أن تستطيع أن نقرأ تلك التعبيرات على وجوه الآخرين لزيادة التواصل معهم وفهمهم بشكل أكبر.</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4586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الوجه و العينين</a:t>
            </a:r>
            <a:endParaRPr lang="en-US" dirty="0"/>
          </a:p>
        </p:txBody>
      </p:sp>
      <p:sp>
        <p:nvSpPr>
          <p:cNvPr id="3" name="Title 2"/>
          <p:cNvSpPr>
            <a:spLocks noGrp="1"/>
          </p:cNvSpPr>
          <p:nvPr>
            <p:ph type="title"/>
          </p:nvPr>
        </p:nvSpPr>
        <p:spPr/>
        <p:txBody>
          <a:bodyPr/>
          <a:lstStyle/>
          <a:p>
            <a:pPr algn="ctr"/>
            <a:r>
              <a:rPr lang="ar-SA" dirty="0" smtClean="0"/>
              <a:t>أنواع الاتصال غير الكلامي</a:t>
            </a:r>
            <a:endParaRPr lang="en-US" dirty="0"/>
          </a:p>
        </p:txBody>
      </p:sp>
      <p:sp>
        <p:nvSpPr>
          <p:cNvPr id="7" name="AutoShape 2" descr="نتيجة بحث الصور عن ‪pain rating scal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نتيجة بحث الصور عن ‪pain rating scal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76872"/>
            <a:ext cx="5518348" cy="2847609"/>
          </a:xfrm>
          <a:prstGeom prst="rect">
            <a:avLst/>
          </a:prstGeom>
        </p:spPr>
      </p:pic>
    </p:spTree>
    <p:extLst>
      <p:ext uri="{BB962C8B-B14F-4D97-AF65-F5344CB8AC3E}">
        <p14:creationId xmlns:p14="http://schemas.microsoft.com/office/powerpoint/2010/main" val="37491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11568"/>
          </a:xfrm>
        </p:spPr>
        <p:txBody>
          <a:bodyPr/>
          <a:lstStyle/>
          <a:p>
            <a:r>
              <a:rPr lang="ar-SA" dirty="0" smtClean="0"/>
              <a:t>ما رأيك في </a:t>
            </a:r>
            <a:r>
              <a:rPr lang="en-US" dirty="0" smtClean="0"/>
              <a:t>Mr. Bean</a:t>
            </a:r>
            <a:endParaRPr lang="ar-SA" sz="2400" b="1" dirty="0"/>
          </a:p>
        </p:txBody>
      </p:sp>
      <p:sp>
        <p:nvSpPr>
          <p:cNvPr id="3" name="Title 2"/>
          <p:cNvSpPr>
            <a:spLocks noGrp="1"/>
          </p:cNvSpPr>
          <p:nvPr>
            <p:ph type="title"/>
          </p:nvPr>
        </p:nvSpPr>
        <p:spPr/>
        <p:txBody>
          <a:bodyPr/>
          <a:lstStyle/>
          <a:p>
            <a:pPr algn="r"/>
            <a:r>
              <a:rPr lang="ar-SA" dirty="0" smtClean="0"/>
              <a:t>تعبيرات الوجة:</a:t>
            </a:r>
            <a:endParaRPr lang="ar-S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78354"/>
            <a:ext cx="1250800" cy="13758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051" y="4620303"/>
            <a:ext cx="1478516" cy="15709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148" y="4592690"/>
            <a:ext cx="1411469" cy="1570259"/>
          </a:xfrm>
          <a:prstGeom prst="rect">
            <a:avLst/>
          </a:prstGeom>
        </p:spPr>
      </p:pic>
      <p:sp>
        <p:nvSpPr>
          <p:cNvPr id="10" name="AutoShape 8" descr="نتيجة بحث الصور عن ‪mr bea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534" y="3654234"/>
            <a:ext cx="2343150" cy="19526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2254416"/>
            <a:ext cx="1371600" cy="1638300"/>
          </a:xfrm>
          <a:prstGeom prst="rect">
            <a:avLst/>
          </a:prstGeom>
        </p:spPr>
      </p:pic>
      <p:sp>
        <p:nvSpPr>
          <p:cNvPr id="13" name="AutoShape 10" descr="نتيجة بحث الصور عن ‪mr bean‬‏"/>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5809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تستعمل للدلالة على المشاعر المصاحبة للرسالة.</a:t>
            </a:r>
          </a:p>
          <a:p>
            <a:pPr marL="109728" indent="0">
              <a:buNone/>
            </a:pPr>
            <a:endParaRPr lang="ar-SA" dirty="0" smtClean="0"/>
          </a:p>
          <a:p>
            <a:r>
              <a:rPr lang="ar-SA" dirty="0" smtClean="0"/>
              <a:t>قد يشترك في اظهار المشاعر اكثر من جزء من أجزاء الوجه.</a:t>
            </a:r>
          </a:p>
          <a:p>
            <a:pPr marL="109728" indent="0">
              <a:buNone/>
            </a:pPr>
            <a:endParaRPr lang="ar-SA" dirty="0" smtClean="0"/>
          </a:p>
          <a:p>
            <a:r>
              <a:rPr lang="ar-SA" dirty="0" smtClean="0"/>
              <a:t>من الوسائل المهمة في التعبير عن المشاعر.</a:t>
            </a:r>
          </a:p>
          <a:p>
            <a:pPr marL="109728" indent="0">
              <a:buNone/>
            </a:pPr>
            <a:endParaRPr lang="ar-SA" dirty="0" smtClean="0"/>
          </a:p>
          <a:p>
            <a:r>
              <a:rPr lang="ar-SA" dirty="0" smtClean="0"/>
              <a:t>المهارة في استخدام تعابير الوجه تعتمد على قدرة المرء...</a:t>
            </a:r>
          </a:p>
          <a:p>
            <a:r>
              <a:rPr lang="ar-SA" sz="2400" b="1" dirty="0" smtClean="0"/>
              <a:t>من المهم جداً اتقان استخدام هذه الأداة في حالة الانصات والتحدث والالقاء. </a:t>
            </a:r>
            <a:endParaRPr lang="ar-SA" sz="2400" b="1" dirty="0"/>
          </a:p>
        </p:txBody>
      </p:sp>
      <p:sp>
        <p:nvSpPr>
          <p:cNvPr id="3" name="Title 2"/>
          <p:cNvSpPr>
            <a:spLocks noGrp="1"/>
          </p:cNvSpPr>
          <p:nvPr>
            <p:ph type="title"/>
          </p:nvPr>
        </p:nvSpPr>
        <p:spPr/>
        <p:txBody>
          <a:bodyPr/>
          <a:lstStyle/>
          <a:p>
            <a:pPr algn="r"/>
            <a:r>
              <a:rPr lang="ar-SA" dirty="0" smtClean="0"/>
              <a:t>تعبيرات الوجة:</a:t>
            </a:r>
            <a:endParaRPr lang="ar-SA" dirty="0"/>
          </a:p>
        </p:txBody>
      </p:sp>
    </p:spTree>
    <p:extLst>
      <p:ext uri="{BB962C8B-B14F-4D97-AF65-F5344CB8AC3E}">
        <p14:creationId xmlns:p14="http://schemas.microsoft.com/office/powerpoint/2010/main" val="1033907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51" y="2636912"/>
            <a:ext cx="8229600" cy="3874435"/>
          </a:xfrm>
        </p:spPr>
        <p:txBody>
          <a:bodyPr>
            <a:normAutofit lnSpcReduction="10000"/>
          </a:bodyPr>
          <a:lstStyle/>
          <a:p>
            <a:pPr marL="109728" indent="0">
              <a:buNone/>
            </a:pPr>
            <a:r>
              <a:rPr lang="ar-SA" sz="2400" b="1" dirty="0" smtClean="0"/>
              <a:t> </a:t>
            </a:r>
            <a:r>
              <a:rPr lang="ar-SA" sz="2400" dirty="0"/>
              <a:t>والدكتور بول </a:t>
            </a:r>
            <a:r>
              <a:rPr lang="ar-SA" sz="2400" dirty="0" err="1"/>
              <a:t>إيكمان</a:t>
            </a:r>
            <a:r>
              <a:rPr lang="ar-SA" sz="2400" dirty="0"/>
              <a:t> أستاذ في علم النفس تحول بظروف معينة إلى (قارئ وجوه) رائد في العالم تنهال عليه </a:t>
            </a:r>
            <a:r>
              <a:rPr lang="ar-SA" sz="2400" dirty="0" smtClean="0"/>
              <a:t>الطلبات , كما </a:t>
            </a:r>
            <a:r>
              <a:rPr lang="ar-SA" sz="2400" dirty="0"/>
              <a:t>لجأ كل من وكالة المباحث الفيدرالية ووكالة الاستخبارات المركزية والشرطة إلى </a:t>
            </a:r>
            <a:r>
              <a:rPr lang="ar-SA" sz="2400" dirty="0" err="1"/>
              <a:t>إيكمان</a:t>
            </a:r>
            <a:r>
              <a:rPr lang="ar-SA" sz="2400" dirty="0"/>
              <a:t> بهدف مساعدتها في تعلّم كيفية قراءة العلامات العاطفية الخفية التي يصدرها الوجه، والجسد ويعبر عنها الصوت لدى الإرهابيين، والمجرمين القتلة، وطالبي التأشيرات من المشبوهين.</a:t>
            </a:r>
            <a:br>
              <a:rPr lang="ar-SA" sz="2400" dirty="0"/>
            </a:br>
            <a:r>
              <a:rPr lang="ar-SA" sz="2400" dirty="0"/>
              <a:t>فقد تعلّم حوالي خمسمائة شخص من كل أنحاء العالم، بمن فيهم أطباء نفسانيون واخصائيون في الأعصاب، على أداة الدكتور </a:t>
            </a:r>
            <a:r>
              <a:rPr lang="ar-SA" sz="2400" dirty="0" err="1"/>
              <a:t>إيكمان</a:t>
            </a:r>
            <a:r>
              <a:rPr lang="ar-SA" sz="2400" dirty="0"/>
              <a:t> للبحث، وهي (نظام ترميز حركة الوجه) التي توجه لتحليل حركة أي من عضلات الوجه الـ(43) التي قد تتحرك بأي لحظة، بما فيها الحركات الطفيفة التي قد لا يكون الشخص واعياً بحدوثها. </a:t>
            </a:r>
            <a:br>
              <a:rPr lang="ar-SA" sz="2400" dirty="0"/>
            </a:br>
            <a:endParaRPr lang="ar-SA" sz="2400" b="1" dirty="0"/>
          </a:p>
        </p:txBody>
      </p:sp>
      <p:sp>
        <p:nvSpPr>
          <p:cNvPr id="3" name="Title 2"/>
          <p:cNvSpPr>
            <a:spLocks noGrp="1"/>
          </p:cNvSpPr>
          <p:nvPr>
            <p:ph type="title"/>
          </p:nvPr>
        </p:nvSpPr>
        <p:spPr/>
        <p:txBody>
          <a:bodyPr/>
          <a:lstStyle/>
          <a:p>
            <a:pPr algn="r"/>
            <a:r>
              <a:rPr lang="ar-SA" dirty="0" smtClean="0"/>
              <a:t>تعبيرات الوجة:</a:t>
            </a:r>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74638"/>
            <a:ext cx="1728192" cy="2132856"/>
          </a:xfrm>
          <a:prstGeom prst="rect">
            <a:avLst/>
          </a:prstGeom>
        </p:spPr>
      </p:pic>
    </p:spTree>
    <p:extLst>
      <p:ext uri="{BB962C8B-B14F-4D97-AF65-F5344CB8AC3E}">
        <p14:creationId xmlns:p14="http://schemas.microsoft.com/office/powerpoint/2010/main" val="206966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ar-SA" sz="2400" dirty="0"/>
              <a:t>وفي الجواب عن السؤال ما هي العواطف الإنسانية الأساسية قال: </a:t>
            </a:r>
            <a:br>
              <a:rPr lang="ar-SA" sz="2400" dirty="0"/>
            </a:br>
            <a:r>
              <a:rPr lang="ar-SA" sz="2400" dirty="0"/>
              <a:t>هناك سبع عواطف لها تعابير واضحة ترتسم على الوجه.</a:t>
            </a:r>
            <a:br>
              <a:rPr lang="ar-SA" sz="2400" dirty="0"/>
            </a:br>
            <a:r>
              <a:rPr lang="ar-SA" sz="2400" dirty="0"/>
              <a:t>الغضب والحزن والخوف والدهشة والقرف والازدراء والسعادة</a:t>
            </a:r>
            <a:r>
              <a:rPr lang="ar-SA" sz="2400" dirty="0" smtClean="0"/>
              <a:t>.</a:t>
            </a:r>
          </a:p>
          <a:p>
            <a:pPr marL="109728" indent="0">
              <a:buNone/>
            </a:pPr>
            <a:r>
              <a:rPr lang="ar-SA" sz="2400" dirty="0"/>
              <a:t/>
            </a:r>
            <a:br>
              <a:rPr lang="ar-SA" sz="2400" dirty="0"/>
            </a:br>
            <a:endParaRPr lang="ar-SA" sz="2400" b="1" dirty="0"/>
          </a:p>
        </p:txBody>
      </p:sp>
      <p:sp>
        <p:nvSpPr>
          <p:cNvPr id="3" name="Title 2"/>
          <p:cNvSpPr>
            <a:spLocks noGrp="1"/>
          </p:cNvSpPr>
          <p:nvPr>
            <p:ph type="title"/>
          </p:nvPr>
        </p:nvSpPr>
        <p:spPr/>
        <p:txBody>
          <a:bodyPr/>
          <a:lstStyle/>
          <a:p>
            <a:pPr algn="r"/>
            <a:r>
              <a:rPr lang="ar-SA" dirty="0" smtClean="0"/>
              <a:t>تعبيرات الوجة:</a:t>
            </a: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140968"/>
            <a:ext cx="2952008" cy="2629520"/>
          </a:xfrm>
          <a:prstGeom prst="rect">
            <a:avLst/>
          </a:prstGeom>
        </p:spPr>
      </p:pic>
    </p:spTree>
    <p:extLst>
      <p:ext uri="{BB962C8B-B14F-4D97-AF65-F5344CB8AC3E}">
        <p14:creationId xmlns:p14="http://schemas.microsoft.com/office/powerpoint/2010/main" val="2663033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BBFE007ADE742B97D4D2CD9082521" ma:contentTypeVersion="0" ma:contentTypeDescription="Create a new document." ma:contentTypeScope="" ma:versionID="b703a111c503d098d347d3f19b611df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D45DE9-B431-46EF-8BC4-A9D469E14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EE75DB9-2DAA-40BD-916B-0D948750AB30}">
  <ds:schemaRefs>
    <ds:schemaRef ds:uri="http://schemas.microsoft.com/sharepoint/v3/contenttype/forms"/>
  </ds:schemaRefs>
</ds:datastoreItem>
</file>

<file path=customXml/itemProps3.xml><?xml version="1.0" encoding="utf-8"?>
<ds:datastoreItem xmlns:ds="http://schemas.openxmlformats.org/officeDocument/2006/customXml" ds:itemID="{11D04522-22F5-4472-AB76-6F6A6CB39B7A}">
  <ds:schemaRef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Concourse</Template>
  <TotalTime>14130</TotalTime>
  <Words>619</Words>
  <Application>Microsoft Office PowerPoint</Application>
  <PresentationFormat>On-screen Show (4:3)</PresentationFormat>
  <Paragraphs>123</Paragraphs>
  <Slides>31</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Lucida Sans Unicode</vt:lpstr>
      <vt:lpstr>Times New Roman</vt:lpstr>
      <vt:lpstr>Verdana</vt:lpstr>
      <vt:lpstr>Wingdings 2</vt:lpstr>
      <vt:lpstr>Wingdings 3</vt:lpstr>
      <vt:lpstr>ملتقى</vt:lpstr>
      <vt:lpstr>تابع الوحدةالخامسة الأتصال غير الكلامي</vt:lpstr>
      <vt:lpstr>تعريف الاتصال غير الكلامي</vt:lpstr>
      <vt:lpstr>أنواع الاتصال غير الكلامي</vt:lpstr>
      <vt:lpstr>PowerPoint Presentation</vt:lpstr>
      <vt:lpstr>أنواع الاتصال غير الكلامي</vt:lpstr>
      <vt:lpstr>تعبيرات الوجة:</vt:lpstr>
      <vt:lpstr>تعبيرات الوجة:</vt:lpstr>
      <vt:lpstr>تعبيرات الوجة:</vt:lpstr>
      <vt:lpstr>تعبيرات الوجة:</vt:lpstr>
      <vt:lpstr>PowerPoint Presentation</vt:lpstr>
      <vt:lpstr>تعبيرات الوجة:</vt:lpstr>
      <vt:lpstr>PowerPoint Presentation</vt:lpstr>
      <vt:lpstr>PowerPoint Presentation</vt:lpstr>
      <vt:lpstr>PowerPoint Presentation</vt:lpstr>
      <vt:lpstr>PowerPoint Presentation</vt:lpstr>
      <vt:lpstr>أنواع الاتصال غير الكلامي</vt:lpstr>
      <vt:lpstr>أنواع الاتصال غير الكلامي</vt:lpstr>
      <vt:lpstr> </vt:lpstr>
      <vt:lpstr> </vt:lpstr>
      <vt:lpstr>تابع أنواع الاتصال غير الكلامي</vt:lpstr>
      <vt:lpstr>PowerPoint Presentation</vt:lpstr>
      <vt:lpstr> </vt:lpstr>
      <vt:lpstr>أنواع الاتصال غير الكلامي</vt:lpstr>
      <vt:lpstr>أنواع الاتصال غير الكلامي</vt:lpstr>
      <vt:lpstr>سبع حركات جسدية مهمة للقادة</vt:lpstr>
      <vt:lpstr>سبع حركات جسدية مهمة للقادة</vt:lpstr>
      <vt:lpstr>سبع حركات جسدية مهمة للقادة</vt:lpstr>
      <vt:lpstr>سبع حركات جسدية مهمة للقادة</vt:lpstr>
      <vt:lpstr>سبع حركات جسدية مهمة للقادة</vt:lpstr>
      <vt:lpstr>سبع حركات جسدية مهمة للقادة</vt:lpstr>
      <vt:lpstr>سبع حركات جسدية مهمة للقادة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الأتصال غير اللفظي</dc:title>
  <dc:creator>DEll</dc:creator>
  <cp:lastModifiedBy>DELL</cp:lastModifiedBy>
  <cp:revision>139</cp:revision>
  <dcterms:created xsi:type="dcterms:W3CDTF">2011-11-13T16:14:35Z</dcterms:created>
  <dcterms:modified xsi:type="dcterms:W3CDTF">2016-03-21T07:37:37Z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0x010100C75BBFE007ADE742B97D4D2CD9082521</vt:lpwstr>
  </property>
</Properties>
</file>