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2D6A-5C85-411D-B463-7E71A7230126}" type="datetimeFigureOut">
              <a:rPr lang="ar-SA" smtClean="0"/>
              <a:t>24/05/40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3340-C39E-4B8B-81F8-213750A861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37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22D6A-5C85-411D-B463-7E71A7230126}" type="datetimeFigureOut">
              <a:rPr lang="ar-SA" smtClean="0"/>
              <a:t>24/05/40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13340-C39E-4B8B-81F8-213750A861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56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6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أثر عصر الصحابة في الفقه</a:t>
            </a:r>
            <a:endParaRPr lang="ar-SA" sz="66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0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رابعاً: الاجتهاد بالرأي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4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1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2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كيف نوفق بين استعمال الصحابة للرأي واعتمادهم عليه في استنباط أحكام كثيرة وبين ما نقل عن كثير منهم ممن ذم الرأي والتحذير منه، فقد قال عمر بن الخطاب: اتقوا الرأي في دينكم، وقوله أيضاً: إياكم وأصحاب الرأي فإنهم أعداء السنن أعيتهم الأحاديث أن يحفظوها فقالوا بالرأي، وقول علي بن أبي طالب: لو كان الدين بالرأي لكان أسفل الخف أولى بالمسح من أعلاه، وأيضا ما جاء عن ابن عباس وابن مسعود وغيرهم أنهم ذموا الرأي وحذروا منه</a:t>
            </a:r>
            <a:endParaRPr lang="ar-SA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0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	أهل الفتيا والفقه من الصحابة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فقه الصحابة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0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	</a:t>
            </a: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خصائص التشريع في عصر الخلفاء الراشدين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8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أسباب قلة المسائل الخلافية في عصر الصحابة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1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معالم هادية في تلقي الصحابة التشريع والعمل به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معالم هادية في تلقي الصحابة التشريع والعمل به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فوائد معرفة أسباب اختلاف العلماء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بداية هذا العصر ونهايته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أسباب اختلاف الفقهاء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2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أسباب اختلاف الفقهاء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17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أسباب اختلاف الراوية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09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الموقف من اختلاف العلماء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المسائل التي اختلف العلماء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74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قواعد مهمة تتعلق بالفتوى والاجتهاد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مصادر التشريع في عصر الخلفاء الراشدين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2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أولاً: القرآن الكريم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القرآن الكريم في خلافة عثمان بن عفان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ثانياً: السنة النبوية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9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تدوين السنة النبوية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0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ثالثاً: الإجماع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5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الأمور الواجب توافرها في الإجماع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1821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ملء الشاشة</PresentationFormat>
  <Paragraphs>24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AAA GoldenLotus</vt:lpstr>
      <vt:lpstr>Arial</vt:lpstr>
      <vt:lpstr>Calibri</vt:lpstr>
      <vt:lpstr>Calibri Light</vt:lpstr>
      <vt:lpstr>Times New Roman</vt:lpstr>
      <vt:lpstr>نسق Office</vt:lpstr>
      <vt:lpstr>أثر عصر الصحابة في الفقه</vt:lpstr>
      <vt:lpstr>بداية هذا العصر ونهايته</vt:lpstr>
      <vt:lpstr>مصادر التشريع في عصر الخلفاء الراشدين </vt:lpstr>
      <vt:lpstr>أولاً: القرآن الكريم</vt:lpstr>
      <vt:lpstr>القرآن الكريم في خلافة عثمان بن عفان</vt:lpstr>
      <vt:lpstr>ثانياً: السنة النبوية</vt:lpstr>
      <vt:lpstr>تدوين السنة النبوية </vt:lpstr>
      <vt:lpstr>ثالثاً: الإجماع</vt:lpstr>
      <vt:lpstr>الأمور الواجب توافرها في الإجماع</vt:lpstr>
      <vt:lpstr>رابعاً: الاجتهاد بالرأي</vt:lpstr>
      <vt:lpstr>عرض تقديمي في PowerPoint</vt:lpstr>
      <vt:lpstr>كيف نوفق بين استعمال الصحابة للرأي واعتمادهم عليه في استنباط أحكام كثيرة وبين ما نقل عن كثير منهم ممن ذم الرأي والتحذير منه، فقد قال عمر بن الخطاب: اتقوا الرأي في دينكم، وقوله أيضاً: إياكم وأصحاب الرأي فإنهم أعداء السنن أعيتهم الأحاديث أن يحفظوها فقالوا بالرأي، وقول علي بن أبي طالب: لو كان الدين بالرأي لكان أسفل الخف أولى بالمسح من أعلاه، وأيضا ما جاء عن ابن عباس وابن مسعود وغيرهم أنهم ذموا الرأي وحذروا منه</vt:lpstr>
      <vt:lpstr> أهل الفتيا والفقه من الصحابة </vt:lpstr>
      <vt:lpstr>فقه الصحابة</vt:lpstr>
      <vt:lpstr> خصائص التشريع في عصر الخلفاء الراشدين</vt:lpstr>
      <vt:lpstr>أسباب قلة المسائل الخلافية في عصر الصحابة</vt:lpstr>
      <vt:lpstr>معالم هادية في تلقي الصحابة التشريع والعمل به</vt:lpstr>
      <vt:lpstr>معالم هادية في تلقي الصحابة التشريع والعمل به</vt:lpstr>
      <vt:lpstr>فوائد معرفة أسباب اختلاف العلماء</vt:lpstr>
      <vt:lpstr>أسباب اختلاف الفقهاء </vt:lpstr>
      <vt:lpstr>أسباب اختلاف الفقهاء </vt:lpstr>
      <vt:lpstr>أسباب اختلاف الراوية</vt:lpstr>
      <vt:lpstr>الموقف من اختلاف العلماء</vt:lpstr>
      <vt:lpstr>المسائل التي اختلف العلماء </vt:lpstr>
      <vt:lpstr>قواعد مهمة تتعلق بالفتوى والاجتهاد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أثر عصر الصحابة في الفقه</dc:title>
  <dc:creator>Nada Hasan Alhumaid</dc:creator>
  <cp:lastModifiedBy>Nada Hasan Alhumaid</cp:lastModifiedBy>
  <cp:revision>1</cp:revision>
  <dcterms:created xsi:type="dcterms:W3CDTF">2019-01-30T07:53:05Z</dcterms:created>
  <dcterms:modified xsi:type="dcterms:W3CDTF">2019-01-30T07:53:06Z</dcterms:modified>
</cp:coreProperties>
</file>