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21386800"/>
  <p:notesSz cx="5800725" cy="90947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1pPr>
    <a:lvl2pPr marL="28703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2pPr>
    <a:lvl3pPr marL="57406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3pPr>
    <a:lvl4pPr marL="86109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4pPr>
    <a:lvl5pPr marL="1148121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charset="0"/>
        <a:ea typeface="+mn-ea"/>
        <a:cs typeface="+mn-cs"/>
      </a:defRPr>
    </a:lvl5pPr>
    <a:lvl6pPr marL="1435151" algn="l" defTabSz="57406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6pPr>
    <a:lvl7pPr marL="1722181" algn="l" defTabSz="57406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7pPr>
    <a:lvl8pPr marL="2009211" algn="l" defTabSz="57406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8pPr>
    <a:lvl9pPr marL="2296241" algn="l" defTabSz="574060" rtl="0" eaLnBrk="1" latinLnBrk="0" hangingPunct="1">
      <a:defRPr sz="5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E78"/>
    <a:srgbClr val="FFFF99"/>
    <a:srgbClr val="3399FF"/>
    <a:srgbClr val="0000FF"/>
    <a:srgbClr val="008000"/>
    <a:srgbClr val="FFCC66"/>
    <a:srgbClr val="FFCC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29" d="100"/>
          <a:sy n="29" d="100"/>
        </p:scale>
        <p:origin x="-1524" y="-108"/>
      </p:cViewPr>
      <p:guideLst>
        <p:guide orient="horz" pos="6736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436" y="6643593"/>
            <a:ext cx="25737103" cy="458465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778" y="12119364"/>
            <a:ext cx="21196421" cy="5465162"/>
          </a:xfrm>
        </p:spPr>
        <p:txBody>
          <a:bodyPr/>
          <a:lstStyle>
            <a:lvl1pPr marL="0" indent="0" algn="ctr">
              <a:buNone/>
              <a:defRPr/>
            </a:lvl1pPr>
            <a:lvl2pPr marL="287030" indent="0" algn="ctr">
              <a:buNone/>
              <a:defRPr/>
            </a:lvl2pPr>
            <a:lvl3pPr marL="574060" indent="0" algn="ctr">
              <a:buNone/>
              <a:defRPr/>
            </a:lvl3pPr>
            <a:lvl4pPr marL="861090" indent="0" algn="ctr">
              <a:buNone/>
              <a:defRPr/>
            </a:lvl4pPr>
            <a:lvl5pPr marL="1148121" indent="0" algn="ctr">
              <a:buNone/>
              <a:defRPr/>
            </a:lvl5pPr>
            <a:lvl6pPr marL="1435151" indent="0" algn="ctr">
              <a:buNone/>
              <a:defRPr/>
            </a:lvl6pPr>
            <a:lvl7pPr marL="1722181" indent="0" algn="ctr">
              <a:buNone/>
              <a:defRPr/>
            </a:lvl7pPr>
            <a:lvl8pPr marL="2009211" indent="0" algn="ctr">
              <a:buNone/>
              <a:defRPr/>
            </a:lvl8pPr>
            <a:lvl9pPr marL="2296241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61EF3-538E-47F2-9113-22FD090EA5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0183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09965-28AE-4B2E-8499-D46725D3F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1089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53202" y="855755"/>
            <a:ext cx="6813213" cy="182484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3561" y="855755"/>
            <a:ext cx="20334502" cy="1824844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A6CC6-B651-4965-86D7-B23405A4E4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934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7B8CE-85CA-4C9C-AAC0-35A237D10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1575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08" y="13743353"/>
            <a:ext cx="25738198" cy="4246949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08" y="9064990"/>
            <a:ext cx="25738198" cy="4678363"/>
          </a:xfrm>
        </p:spPr>
        <p:txBody>
          <a:bodyPr anchor="b"/>
          <a:lstStyle>
            <a:lvl1pPr marL="0" indent="0">
              <a:buNone/>
              <a:defRPr sz="1300"/>
            </a:lvl1pPr>
            <a:lvl2pPr marL="287030" indent="0">
              <a:buNone/>
              <a:defRPr sz="1100"/>
            </a:lvl2pPr>
            <a:lvl3pPr marL="574060" indent="0">
              <a:buNone/>
              <a:defRPr sz="1000"/>
            </a:lvl3pPr>
            <a:lvl4pPr marL="861090" indent="0">
              <a:buNone/>
              <a:defRPr sz="900"/>
            </a:lvl4pPr>
            <a:lvl5pPr marL="1148121" indent="0">
              <a:buNone/>
              <a:defRPr sz="900"/>
            </a:lvl5pPr>
            <a:lvl6pPr marL="1435151" indent="0">
              <a:buNone/>
              <a:defRPr sz="900"/>
            </a:lvl6pPr>
            <a:lvl7pPr marL="1722181" indent="0">
              <a:buNone/>
              <a:defRPr sz="900"/>
            </a:lvl7pPr>
            <a:lvl8pPr marL="2009211" indent="0">
              <a:buNone/>
              <a:defRPr sz="900"/>
            </a:lvl8pPr>
            <a:lvl9pPr marL="229624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F9DF3-FDDE-4957-B908-10872B7B5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418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561" y="4989547"/>
            <a:ext cx="13573857" cy="14114651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92557" y="4989547"/>
            <a:ext cx="13573857" cy="14114651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F4C45-6ADC-42CE-8D0A-1D11F6775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0330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561" y="856639"/>
            <a:ext cx="27252854" cy="35644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560" y="4787100"/>
            <a:ext cx="13378913" cy="1995288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030" indent="0">
              <a:buNone/>
              <a:defRPr sz="1300" b="1"/>
            </a:lvl2pPr>
            <a:lvl3pPr marL="574060" indent="0">
              <a:buNone/>
              <a:defRPr sz="1100" b="1"/>
            </a:lvl3pPr>
            <a:lvl4pPr marL="861090" indent="0">
              <a:buNone/>
              <a:defRPr sz="1000" b="1"/>
            </a:lvl4pPr>
            <a:lvl5pPr marL="1148121" indent="0">
              <a:buNone/>
              <a:defRPr sz="1000" b="1"/>
            </a:lvl5pPr>
            <a:lvl6pPr marL="1435151" indent="0">
              <a:buNone/>
              <a:defRPr sz="1000" b="1"/>
            </a:lvl6pPr>
            <a:lvl7pPr marL="1722181" indent="0">
              <a:buNone/>
              <a:defRPr sz="1000" b="1"/>
            </a:lvl7pPr>
            <a:lvl8pPr marL="2009211" indent="0">
              <a:buNone/>
              <a:defRPr sz="1000" b="1"/>
            </a:lvl8pPr>
            <a:lvl9pPr marL="2296241" indent="0">
              <a:buNone/>
              <a:defRPr sz="1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560" y="6782388"/>
            <a:ext cx="13378913" cy="12321810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2027" y="4787100"/>
            <a:ext cx="13384388" cy="1995288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030" indent="0">
              <a:buNone/>
              <a:defRPr sz="1300" b="1"/>
            </a:lvl2pPr>
            <a:lvl3pPr marL="574060" indent="0">
              <a:buNone/>
              <a:defRPr sz="1100" b="1"/>
            </a:lvl3pPr>
            <a:lvl4pPr marL="861090" indent="0">
              <a:buNone/>
              <a:defRPr sz="1000" b="1"/>
            </a:lvl4pPr>
            <a:lvl5pPr marL="1148121" indent="0">
              <a:buNone/>
              <a:defRPr sz="1000" b="1"/>
            </a:lvl5pPr>
            <a:lvl6pPr marL="1435151" indent="0">
              <a:buNone/>
              <a:defRPr sz="1000" b="1"/>
            </a:lvl6pPr>
            <a:lvl7pPr marL="1722181" indent="0">
              <a:buNone/>
              <a:defRPr sz="1000" b="1"/>
            </a:lvl7pPr>
            <a:lvl8pPr marL="2009211" indent="0">
              <a:buNone/>
              <a:defRPr sz="1000" b="1"/>
            </a:lvl8pPr>
            <a:lvl9pPr marL="2296241" indent="0">
              <a:buNone/>
              <a:defRPr sz="1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2027" y="6782388"/>
            <a:ext cx="13384388" cy="12321810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D7121-F3C4-4321-B8D2-14204D769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4933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9A0C9-7599-45D3-8D07-4CFAE06E3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547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E1ACD-2535-4891-8748-17884C0628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8393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561" y="851335"/>
            <a:ext cx="9961901" cy="3623697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9067" y="851335"/>
            <a:ext cx="16927347" cy="182528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561" y="4475032"/>
            <a:ext cx="9961901" cy="14629165"/>
          </a:xfrm>
        </p:spPr>
        <p:txBody>
          <a:bodyPr/>
          <a:lstStyle>
            <a:lvl1pPr marL="0" indent="0">
              <a:buNone/>
              <a:defRPr sz="900"/>
            </a:lvl1pPr>
            <a:lvl2pPr marL="287030" indent="0">
              <a:buNone/>
              <a:defRPr sz="800"/>
            </a:lvl2pPr>
            <a:lvl3pPr marL="574060" indent="0">
              <a:buNone/>
              <a:defRPr sz="600"/>
            </a:lvl3pPr>
            <a:lvl4pPr marL="861090" indent="0">
              <a:buNone/>
              <a:defRPr sz="600"/>
            </a:lvl4pPr>
            <a:lvl5pPr marL="1148121" indent="0">
              <a:buNone/>
              <a:defRPr sz="600"/>
            </a:lvl5pPr>
            <a:lvl6pPr marL="1435151" indent="0">
              <a:buNone/>
              <a:defRPr sz="600"/>
            </a:lvl6pPr>
            <a:lvl7pPr marL="1722181" indent="0">
              <a:buNone/>
              <a:defRPr sz="600"/>
            </a:lvl7pPr>
            <a:lvl8pPr marL="2009211" indent="0">
              <a:buNone/>
              <a:defRPr sz="600"/>
            </a:lvl8pPr>
            <a:lvl9pPr marL="2296241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2BEA7-EC67-4154-BF02-869DD61380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5862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7" y="14970406"/>
            <a:ext cx="18168204" cy="1768089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867" y="1911304"/>
            <a:ext cx="18168204" cy="12831903"/>
          </a:xfrm>
        </p:spPr>
        <p:txBody>
          <a:bodyPr/>
          <a:lstStyle>
            <a:lvl1pPr marL="0" indent="0">
              <a:buNone/>
              <a:defRPr sz="2000"/>
            </a:lvl1pPr>
            <a:lvl2pPr marL="287030" indent="0">
              <a:buNone/>
              <a:defRPr sz="1800"/>
            </a:lvl2pPr>
            <a:lvl3pPr marL="574060" indent="0">
              <a:buNone/>
              <a:defRPr sz="1500"/>
            </a:lvl3pPr>
            <a:lvl4pPr marL="861090" indent="0">
              <a:buNone/>
              <a:defRPr sz="1300"/>
            </a:lvl4pPr>
            <a:lvl5pPr marL="1148121" indent="0">
              <a:buNone/>
              <a:defRPr sz="1300"/>
            </a:lvl5pPr>
            <a:lvl6pPr marL="1435151" indent="0">
              <a:buNone/>
              <a:defRPr sz="1300"/>
            </a:lvl6pPr>
            <a:lvl7pPr marL="1722181" indent="0">
              <a:buNone/>
              <a:defRPr sz="1300"/>
            </a:lvl7pPr>
            <a:lvl8pPr marL="2009211" indent="0">
              <a:buNone/>
              <a:defRPr sz="1300"/>
            </a:lvl8pPr>
            <a:lvl9pPr marL="2296241" indent="0">
              <a:buNone/>
              <a:defRPr sz="13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7" y="16738495"/>
            <a:ext cx="18168204" cy="2509802"/>
          </a:xfrm>
        </p:spPr>
        <p:txBody>
          <a:bodyPr/>
          <a:lstStyle>
            <a:lvl1pPr marL="0" indent="0">
              <a:buNone/>
              <a:defRPr sz="900"/>
            </a:lvl1pPr>
            <a:lvl2pPr marL="287030" indent="0">
              <a:buNone/>
              <a:defRPr sz="800"/>
            </a:lvl2pPr>
            <a:lvl3pPr marL="574060" indent="0">
              <a:buNone/>
              <a:defRPr sz="600"/>
            </a:lvl3pPr>
            <a:lvl4pPr marL="861090" indent="0">
              <a:buNone/>
              <a:defRPr sz="600"/>
            </a:lvl4pPr>
            <a:lvl5pPr marL="1148121" indent="0">
              <a:buNone/>
              <a:defRPr sz="600"/>
            </a:lvl5pPr>
            <a:lvl6pPr marL="1435151" indent="0">
              <a:buNone/>
              <a:defRPr sz="600"/>
            </a:lvl6pPr>
            <a:lvl7pPr marL="1722181" indent="0">
              <a:buNone/>
              <a:defRPr sz="600"/>
            </a:lvl7pPr>
            <a:lvl8pPr marL="2009211" indent="0">
              <a:buNone/>
              <a:defRPr sz="600"/>
            </a:lvl8pPr>
            <a:lvl9pPr marL="2296241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C6C64-B386-433C-9BB9-70CC855427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9039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3561" y="855755"/>
            <a:ext cx="27252854" cy="3564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5228" tIns="147614" rIns="295228" bIns="1476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3561" y="4989547"/>
            <a:ext cx="27252854" cy="14114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5228" tIns="147614" rIns="295228" bIns="1476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3561" y="19475496"/>
            <a:ext cx="7066204" cy="1485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5228" tIns="147614" rIns="295228" bIns="147614" numCol="1" anchor="t" anchorCtr="0" compatLnSpc="1">
            <a:prstTxWarp prst="textNoShape">
              <a:avLst/>
            </a:prstTxWarp>
          </a:bodyPr>
          <a:lstStyle>
            <a:lvl1pPr defTabSz="2952025">
              <a:defRPr sz="45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5220" y="19475496"/>
            <a:ext cx="9589535" cy="1485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5228" tIns="147614" rIns="295228" bIns="147614" numCol="1" anchor="t" anchorCtr="0" compatLnSpc="1">
            <a:prstTxWarp prst="textNoShape">
              <a:avLst/>
            </a:prstTxWarp>
          </a:bodyPr>
          <a:lstStyle>
            <a:lvl1pPr algn="ctr" defTabSz="2952025">
              <a:defRPr sz="45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0211" y="19475496"/>
            <a:ext cx="7066204" cy="1485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5228" tIns="147614" rIns="295228" bIns="147614" numCol="1" anchor="t" anchorCtr="0" compatLnSpc="1">
            <a:prstTxWarp prst="textNoShape">
              <a:avLst/>
            </a:prstTxWarp>
          </a:bodyPr>
          <a:lstStyle>
            <a:lvl1pPr algn="r" defTabSz="2952025">
              <a:defRPr sz="4500" smtClean="0">
                <a:latin typeface="Arial" pitchFamily="34" charset="0"/>
              </a:defRPr>
            </a:lvl1pPr>
          </a:lstStyle>
          <a:p>
            <a:pPr>
              <a:defRPr/>
            </a:pPr>
            <a:fld id="{5B3C8EC6-DEA9-441C-910F-7E93E0784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025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52025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pitchFamily="34" charset="0"/>
        </a:defRPr>
      </a:lvl2pPr>
      <a:lvl3pPr algn="ctr" defTabSz="2952025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pitchFamily="34" charset="0"/>
        </a:defRPr>
      </a:lvl3pPr>
      <a:lvl4pPr algn="ctr" defTabSz="2952025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pitchFamily="34" charset="0"/>
        </a:defRPr>
      </a:lvl4pPr>
      <a:lvl5pPr algn="ctr" defTabSz="2952025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pitchFamily="34" charset="0"/>
        </a:defRPr>
      </a:lvl5pPr>
      <a:lvl6pPr marL="287030" algn="ctr" defTabSz="2952025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pitchFamily="34" charset="0"/>
        </a:defRPr>
      </a:lvl6pPr>
      <a:lvl7pPr marL="574060" algn="ctr" defTabSz="2952025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pitchFamily="34" charset="0"/>
        </a:defRPr>
      </a:lvl7pPr>
      <a:lvl8pPr marL="861090" algn="ctr" defTabSz="2952025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pitchFamily="34" charset="0"/>
        </a:defRPr>
      </a:lvl8pPr>
      <a:lvl9pPr marL="1148121" algn="ctr" defTabSz="2952025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pitchFamily="34" charset="0"/>
        </a:defRPr>
      </a:lvl9pPr>
    </p:titleStyle>
    <p:bodyStyle>
      <a:lvl1pPr marL="1107259" indent="-1107259" algn="l" defTabSz="2952025" rtl="0" eaLnBrk="0" fontAlgn="base" hangingPunct="0">
        <a:spcBef>
          <a:spcPct val="20000"/>
        </a:spcBef>
        <a:spcAft>
          <a:spcPct val="0"/>
        </a:spcAft>
        <a:buChar char="•"/>
        <a:defRPr sz="10400">
          <a:solidFill>
            <a:schemeClr val="tx1"/>
          </a:solidFill>
          <a:latin typeface="+mn-lt"/>
          <a:ea typeface="+mn-ea"/>
          <a:cs typeface="+mn-cs"/>
        </a:defRPr>
      </a:lvl1pPr>
      <a:lvl2pPr marL="2398895" indent="-922882" algn="l" defTabSz="2952025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2pPr>
      <a:lvl3pPr marL="3690530" indent="-738505" algn="l" defTabSz="2952025" rtl="0" eaLnBrk="0" fontAlgn="base" hangingPunct="0">
        <a:spcBef>
          <a:spcPct val="20000"/>
        </a:spcBef>
        <a:spcAft>
          <a:spcPct val="0"/>
        </a:spcAft>
        <a:buChar char="•"/>
        <a:defRPr sz="7700">
          <a:solidFill>
            <a:schemeClr val="tx1"/>
          </a:solidFill>
          <a:latin typeface="+mn-lt"/>
        </a:defRPr>
      </a:lvl3pPr>
      <a:lvl4pPr marL="5166543" indent="-738505" algn="l" defTabSz="2952025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</a:defRPr>
      </a:lvl4pPr>
      <a:lvl5pPr marL="6642556" indent="-737508" algn="l" defTabSz="2952025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5pPr>
      <a:lvl6pPr marL="6929586" indent="-737508" algn="l" defTabSz="2952025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7216616" indent="-737508" algn="l" defTabSz="2952025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7503646" indent="-737508" algn="l" defTabSz="2952025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7790677" indent="-737508" algn="l" defTabSz="2952025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57406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87030" algn="l" defTabSz="57406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74060" algn="l" defTabSz="57406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61090" algn="l" defTabSz="57406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48121" algn="l" defTabSz="57406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35151" algn="l" defTabSz="57406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22181" algn="l" defTabSz="57406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2009211" algn="l" defTabSz="57406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96241" algn="l" defTabSz="57406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219" y="-1"/>
            <a:ext cx="30279756" cy="21386801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40000"/>
                </a:schemeClr>
              </a:gs>
              <a:gs pos="100000">
                <a:schemeClr val="accent1">
                  <a:lumMod val="60000"/>
                  <a:lumOff val="40000"/>
                  <a:alpha val="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57406" tIns="28703" rIns="57406" bIns="28703" numCol="1" rtlCol="0" anchor="t" anchorCtr="0" compatLnSpc="1">
            <a:prstTxWarp prst="textNoShape">
              <a:avLst/>
            </a:prstTxWarp>
          </a:bodyPr>
          <a:lstStyle/>
          <a:p>
            <a:pPr defTabSz="2952025"/>
            <a:endParaRPr lang="en-US" dirty="0" smtClean="0">
              <a:latin typeface="Arial" pitchFamily="34" charset="0"/>
            </a:endParaRP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2800652"/>
            <a:ext cx="7146153" cy="50921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86109" tIns="43055" rIns="86109" bIns="43055" anchor="ctr"/>
          <a:lstStyle/>
          <a:p>
            <a:pPr algn="ctr" defTabSz="2953022"/>
            <a:r>
              <a:rPr lang="en-US" sz="3200" dirty="0">
                <a:solidFill>
                  <a:schemeClr val="bg1"/>
                </a:solidFill>
              </a:rPr>
              <a:t>Abstract</a:t>
            </a:r>
          </a:p>
        </p:txBody>
      </p:sp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473124" y="3437164"/>
            <a:ext cx="6518606" cy="3964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109" tIns="43055" rIns="86109" bIns="43055">
            <a:spAutoFit/>
          </a:bodyPr>
          <a:lstStyle>
            <a:lvl1pPr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100" dirty="0"/>
              <a:t>Insert your text here. Remember, you can change your font size to fit your data. In general, the larger your font, the easier it is for others to read.</a:t>
            </a:r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0" y="7638143"/>
            <a:ext cx="7146153" cy="50921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86109" tIns="43055" rIns="86109" bIns="43055" anchor="ctr"/>
          <a:lstStyle/>
          <a:p>
            <a:pPr algn="ctr" defTabSz="2953022"/>
            <a:r>
              <a:rPr lang="en-US" sz="3200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23133823" y="10523663"/>
            <a:ext cx="7146153" cy="50921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86109" tIns="43055" rIns="86109" bIns="43055" anchor="ctr"/>
          <a:lstStyle/>
          <a:p>
            <a:pPr algn="ctr" defTabSz="2953022"/>
            <a:r>
              <a:rPr lang="en-US" sz="3200" dirty="0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2055" name="Text Box 9"/>
          <p:cNvSpPr txBox="1">
            <a:spLocks noChangeArrowheads="1"/>
          </p:cNvSpPr>
          <p:nvPr/>
        </p:nvSpPr>
        <p:spPr bwMode="auto">
          <a:xfrm>
            <a:off x="367986" y="8317089"/>
            <a:ext cx="6728883" cy="6103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109" tIns="43055" rIns="86109" bIns="43055">
            <a:spAutoFit/>
          </a:bodyPr>
          <a:lstStyle>
            <a:lvl1pPr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100" dirty="0"/>
              <a:t>Insert your text here. Remember, you can change your font size to fit your data. In general, the larger your font, the easier it is for others to read.</a:t>
            </a:r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</p:txBody>
      </p:sp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23077967" y="11299854"/>
            <a:ext cx="7202008" cy="733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109" tIns="43055" rIns="86109" bIns="43055">
            <a:spAutoFit/>
          </a:bodyPr>
          <a:lstStyle>
            <a:lvl1pPr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100" dirty="0"/>
              <a:t>Insert your own information here. Remember, you can change the template colors to suit your own taste</a:t>
            </a:r>
          </a:p>
        </p:txBody>
      </p:sp>
      <p:sp>
        <p:nvSpPr>
          <p:cNvPr id="2057" name="Rectangle 11"/>
          <p:cNvSpPr>
            <a:spLocks noChangeArrowheads="1"/>
          </p:cNvSpPr>
          <p:nvPr/>
        </p:nvSpPr>
        <p:spPr bwMode="auto">
          <a:xfrm>
            <a:off x="7766034" y="2800652"/>
            <a:ext cx="7146153" cy="50921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86109" tIns="43055" rIns="86109" bIns="43055" anchor="ctr"/>
          <a:lstStyle/>
          <a:p>
            <a:pPr algn="ctr" defTabSz="2953022"/>
            <a:r>
              <a:rPr lang="en-US" sz="3200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058" name="Rectangle 12"/>
          <p:cNvSpPr>
            <a:spLocks noChangeArrowheads="1"/>
          </p:cNvSpPr>
          <p:nvPr/>
        </p:nvSpPr>
        <p:spPr bwMode="auto">
          <a:xfrm>
            <a:off x="15245126" y="2800652"/>
            <a:ext cx="7146153" cy="50921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86109" tIns="43055" rIns="86109" bIns="43055" anchor="ctr"/>
          <a:lstStyle/>
          <a:p>
            <a:pPr algn="ctr" defTabSz="2953022"/>
            <a:r>
              <a:rPr lang="en-US" sz="3200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059" name="Rectangle 13"/>
          <p:cNvSpPr>
            <a:spLocks noChangeArrowheads="1"/>
          </p:cNvSpPr>
          <p:nvPr/>
        </p:nvSpPr>
        <p:spPr bwMode="auto">
          <a:xfrm>
            <a:off x="7727702" y="8826298"/>
            <a:ext cx="7146153" cy="50921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86109" tIns="43055" rIns="86109" bIns="43055" anchor="ctr"/>
          <a:lstStyle/>
          <a:p>
            <a:pPr algn="ctr" defTabSz="2953022"/>
            <a:r>
              <a:rPr lang="en-US" sz="3200" dirty="0">
                <a:solidFill>
                  <a:schemeClr val="bg1"/>
                </a:solidFill>
              </a:rPr>
              <a:t>Methods &amp; Materials</a:t>
            </a:r>
          </a:p>
        </p:txBody>
      </p:sp>
      <p:sp>
        <p:nvSpPr>
          <p:cNvPr id="2060" name="Text Box 14"/>
          <p:cNvSpPr txBox="1">
            <a:spLocks noChangeArrowheads="1"/>
          </p:cNvSpPr>
          <p:nvPr/>
        </p:nvSpPr>
        <p:spPr bwMode="auto">
          <a:xfrm>
            <a:off x="7780271" y="9653764"/>
            <a:ext cx="7044300" cy="102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406" tIns="28703" rIns="57406" bIns="28703">
            <a:spAutoFit/>
          </a:bodyPr>
          <a:lstStyle>
            <a:lvl1pPr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100" dirty="0"/>
              <a:t>Insert your text here. Remember, you can change your font size to fit your data. In general, the larger your font, the easier it is for others to read.</a:t>
            </a:r>
          </a:p>
        </p:txBody>
      </p:sp>
      <p:sp>
        <p:nvSpPr>
          <p:cNvPr id="2061" name="Rectangle 15"/>
          <p:cNvSpPr>
            <a:spLocks noChangeArrowheads="1"/>
          </p:cNvSpPr>
          <p:nvPr/>
        </p:nvSpPr>
        <p:spPr bwMode="auto">
          <a:xfrm>
            <a:off x="0" y="14923552"/>
            <a:ext cx="7146153" cy="50921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86109" tIns="43055" rIns="86109" bIns="43055" anchor="ctr"/>
          <a:lstStyle/>
          <a:p>
            <a:pPr algn="ctr" defTabSz="2953022"/>
            <a:r>
              <a:rPr lang="en-US" sz="3200" dirty="0">
                <a:solidFill>
                  <a:schemeClr val="bg1"/>
                </a:solidFill>
              </a:rPr>
              <a:t>Hypothesis</a:t>
            </a:r>
          </a:p>
        </p:txBody>
      </p:sp>
      <p:sp>
        <p:nvSpPr>
          <p:cNvPr id="2062" name="Text Box 16"/>
          <p:cNvSpPr txBox="1">
            <a:spLocks noChangeArrowheads="1"/>
          </p:cNvSpPr>
          <p:nvPr/>
        </p:nvSpPr>
        <p:spPr bwMode="auto">
          <a:xfrm>
            <a:off x="367986" y="15718308"/>
            <a:ext cx="6518606" cy="3289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406" tIns="28703" rIns="57406" bIns="28703">
            <a:spAutoFit/>
          </a:bodyPr>
          <a:lstStyle>
            <a:lvl1pPr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100" dirty="0"/>
              <a:t>Insert your text here. Remember, you can change your font size to fit your data. In general, the larger your font, the easier it is for others to read.</a:t>
            </a:r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</p:txBody>
      </p:sp>
      <p:sp>
        <p:nvSpPr>
          <p:cNvPr id="2063" name="Rectangle 17"/>
          <p:cNvSpPr>
            <a:spLocks noChangeArrowheads="1"/>
          </p:cNvSpPr>
          <p:nvPr/>
        </p:nvSpPr>
        <p:spPr bwMode="auto">
          <a:xfrm>
            <a:off x="0" y="11996481"/>
            <a:ext cx="7146153" cy="5083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86109" tIns="43055" rIns="86109" bIns="43055" anchor="ctr"/>
          <a:lstStyle/>
          <a:p>
            <a:pPr algn="ctr" defTabSz="2953022"/>
            <a:r>
              <a:rPr lang="en-US" sz="3200" dirty="0">
                <a:solidFill>
                  <a:schemeClr val="bg1"/>
                </a:solidFill>
              </a:rPr>
              <a:t>Questions</a:t>
            </a:r>
          </a:p>
        </p:txBody>
      </p:sp>
      <p:sp>
        <p:nvSpPr>
          <p:cNvPr id="2064" name="Text Box 18"/>
          <p:cNvSpPr txBox="1">
            <a:spLocks noChangeArrowheads="1"/>
          </p:cNvSpPr>
          <p:nvPr/>
        </p:nvSpPr>
        <p:spPr bwMode="auto">
          <a:xfrm>
            <a:off x="315417" y="12674543"/>
            <a:ext cx="6728883" cy="2320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406" tIns="28703" rIns="57406" bIns="28703">
            <a:spAutoFit/>
          </a:bodyPr>
          <a:lstStyle>
            <a:lvl1pPr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100" dirty="0"/>
              <a:t>Insert your text here. Remember, you can change your font size to fit your data. In general, the larger your font, the easier it is for others to read</a:t>
            </a:r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endParaRPr lang="en-US" sz="2100" dirty="0"/>
          </a:p>
          <a:p>
            <a:pPr eaLnBrk="1" hangingPunct="1"/>
            <a:r>
              <a:rPr lang="en-US" sz="2100" dirty="0"/>
              <a:t>.</a:t>
            </a:r>
          </a:p>
        </p:txBody>
      </p:sp>
      <p:sp>
        <p:nvSpPr>
          <p:cNvPr id="2065" name="Rectangle 19"/>
          <p:cNvSpPr>
            <a:spLocks noChangeArrowheads="1"/>
          </p:cNvSpPr>
          <p:nvPr/>
        </p:nvSpPr>
        <p:spPr bwMode="auto">
          <a:xfrm>
            <a:off x="23133823" y="2800652"/>
            <a:ext cx="7146153" cy="50921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86109" tIns="43055" rIns="86109" bIns="43055" anchor="ctr"/>
          <a:lstStyle/>
          <a:p>
            <a:pPr algn="ctr" defTabSz="2953022"/>
            <a:r>
              <a:rPr lang="en-US" sz="3200" dirty="0">
                <a:solidFill>
                  <a:schemeClr val="bg1"/>
                </a:solidFill>
              </a:rPr>
              <a:t>Discussion</a:t>
            </a:r>
          </a:p>
        </p:txBody>
      </p:sp>
      <p:sp>
        <p:nvSpPr>
          <p:cNvPr id="2066" name="Text Box 20"/>
          <p:cNvSpPr txBox="1">
            <a:spLocks noChangeArrowheads="1"/>
          </p:cNvSpPr>
          <p:nvPr/>
        </p:nvSpPr>
        <p:spPr bwMode="auto">
          <a:xfrm>
            <a:off x="23130536" y="3479598"/>
            <a:ext cx="6886592" cy="102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406" tIns="28703" rIns="57406" bIns="28703">
            <a:spAutoFit/>
          </a:bodyPr>
          <a:lstStyle>
            <a:lvl1pPr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100" dirty="0"/>
              <a:t>Insert your text here. Remember, the template is only to get you started, and can be changed to suit your unique needs</a:t>
            </a:r>
          </a:p>
        </p:txBody>
      </p:sp>
      <p:sp>
        <p:nvSpPr>
          <p:cNvPr id="2067" name="Rectangle 21"/>
          <p:cNvSpPr>
            <a:spLocks noChangeArrowheads="1"/>
          </p:cNvSpPr>
          <p:nvPr/>
        </p:nvSpPr>
        <p:spPr bwMode="auto">
          <a:xfrm>
            <a:off x="23133823" y="7807879"/>
            <a:ext cx="7146153" cy="50921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86109" tIns="43055" rIns="86109" bIns="43055" anchor="ctr"/>
          <a:lstStyle/>
          <a:p>
            <a:pPr algn="ctr" defTabSz="2953022"/>
            <a:r>
              <a:rPr lang="en-US" sz="3200" dirty="0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2068" name="Text Box 22"/>
          <p:cNvSpPr txBox="1">
            <a:spLocks noChangeArrowheads="1"/>
          </p:cNvSpPr>
          <p:nvPr/>
        </p:nvSpPr>
        <p:spPr bwMode="auto">
          <a:xfrm>
            <a:off x="23130536" y="8471797"/>
            <a:ext cx="6886592" cy="102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406" tIns="28703" rIns="57406" bIns="28703">
            <a:spAutoFit/>
          </a:bodyPr>
          <a:lstStyle>
            <a:lvl1pPr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100" dirty="0"/>
              <a:t>Insert your text here. Remember, the template is only to get you started, and can be changed to suit your unique needs</a:t>
            </a:r>
          </a:p>
        </p:txBody>
      </p:sp>
      <p:sp>
        <p:nvSpPr>
          <p:cNvPr id="2069" name="Rectangle 23"/>
          <p:cNvSpPr>
            <a:spLocks noChangeArrowheads="1"/>
          </p:cNvSpPr>
          <p:nvPr/>
        </p:nvSpPr>
        <p:spPr bwMode="auto">
          <a:xfrm>
            <a:off x="23133823" y="15356734"/>
            <a:ext cx="7146153" cy="50921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86109" tIns="43055" rIns="86109" bIns="43055" anchor="ctr"/>
          <a:lstStyle/>
          <a:p>
            <a:pPr algn="ctr" defTabSz="2953022"/>
            <a:r>
              <a:rPr lang="en-US" sz="3200" dirty="0">
                <a:solidFill>
                  <a:schemeClr val="bg1"/>
                </a:solidFill>
              </a:rPr>
              <a:t>Acknowledgements</a:t>
            </a:r>
          </a:p>
        </p:txBody>
      </p:sp>
      <p:sp>
        <p:nvSpPr>
          <p:cNvPr id="2070" name="Text Box 24"/>
          <p:cNvSpPr txBox="1">
            <a:spLocks noChangeArrowheads="1"/>
          </p:cNvSpPr>
          <p:nvPr/>
        </p:nvSpPr>
        <p:spPr bwMode="auto">
          <a:xfrm>
            <a:off x="23130536" y="16093143"/>
            <a:ext cx="6886592" cy="704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406" tIns="28703" rIns="57406" bIns="28703">
            <a:spAutoFit/>
          </a:bodyPr>
          <a:lstStyle>
            <a:lvl1pPr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100" dirty="0"/>
              <a:t>Insert your own information here. Remember, you can change the template colors to suit your own taste</a:t>
            </a:r>
          </a:p>
        </p:txBody>
      </p:sp>
      <p:sp>
        <p:nvSpPr>
          <p:cNvPr id="2071" name="Rectangle 25"/>
          <p:cNvSpPr>
            <a:spLocks noChangeArrowheads="1"/>
          </p:cNvSpPr>
          <p:nvPr/>
        </p:nvSpPr>
        <p:spPr bwMode="auto">
          <a:xfrm>
            <a:off x="15245126" y="8826298"/>
            <a:ext cx="7146153" cy="50921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86109" tIns="43055" rIns="86109" bIns="43055" anchor="ctr"/>
          <a:lstStyle/>
          <a:p>
            <a:pPr algn="ctr" defTabSz="2953022"/>
            <a:r>
              <a:rPr lang="en-US" sz="3200" dirty="0">
                <a:solidFill>
                  <a:schemeClr val="bg1"/>
                </a:solidFill>
              </a:rPr>
              <a:t>Methods &amp; Materials</a:t>
            </a:r>
          </a:p>
        </p:txBody>
      </p:sp>
      <p:sp>
        <p:nvSpPr>
          <p:cNvPr id="2072" name="Text Box 26"/>
          <p:cNvSpPr txBox="1">
            <a:spLocks noChangeArrowheads="1"/>
          </p:cNvSpPr>
          <p:nvPr/>
        </p:nvSpPr>
        <p:spPr bwMode="auto">
          <a:xfrm>
            <a:off x="15245126" y="9590113"/>
            <a:ext cx="7149439" cy="102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406" tIns="28703" rIns="57406" bIns="28703">
            <a:spAutoFit/>
          </a:bodyPr>
          <a:lstStyle>
            <a:lvl1pPr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100" dirty="0"/>
              <a:t>Insert your text here. Remember, you can change your font size to fit your data. In general, the larger your font, the easier it is for others to read.</a:t>
            </a: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0" y="0"/>
            <a:ext cx="30279975" cy="2524831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  <a:extLst/>
        </p:spPr>
        <p:txBody>
          <a:bodyPr lIns="86109" tIns="43055" rIns="86109" bIns="43055" anchor="ctr"/>
          <a:lstStyle/>
          <a:p>
            <a:pPr algn="ctr" defTabSz="2953022" eaLnBrk="0" hangingPunct="0">
              <a:defRPr/>
            </a:pPr>
            <a:r>
              <a:rPr lang="en-US" sz="6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Your Poster Title Goes Here</a:t>
            </a:r>
            <a:endParaRPr lang="en-US" sz="5100" dirty="0">
              <a:solidFill>
                <a:srgbClr val="0000FF"/>
              </a:solidFill>
              <a:effectDag name="">
                <a:cont type="tree" name="">
                  <a:effect ref="fillLine"/>
                  <a:outerShdw dist="38100" dir="13500000" algn="br">
                    <a:srgbClr val="5555FF"/>
                  </a:outerShdw>
                </a:cont>
                <a:cont type="tree" name="">
                  <a:effect ref="fillLine"/>
                  <a:outerShdw dist="38100" dir="2700000" algn="tl">
                    <a:srgbClr val="000099"/>
                  </a:outerShdw>
                </a:cont>
                <a:effect ref="fillLine"/>
              </a:effectDag>
              <a:latin typeface="Verdana" pitchFamily="34" charset="0"/>
            </a:endParaRPr>
          </a:p>
          <a:p>
            <a:pPr algn="ctr" defTabSz="2953022">
              <a:defRPr/>
            </a:pPr>
            <a:r>
              <a:rPr lang="en-US" sz="2600" i="1" dirty="0">
                <a:solidFill>
                  <a:schemeClr val="bg1"/>
                </a:solidFill>
                <a:latin typeface="Arial" pitchFamily="34" charset="0"/>
              </a:rPr>
              <a:t>Your name here, and names of others</a:t>
            </a:r>
          </a:p>
          <a:p>
            <a:pPr algn="ctr" defTabSz="2953022">
              <a:defRPr/>
            </a:pPr>
            <a:r>
              <a:rPr lang="en-US" sz="2600" i="1" dirty="0">
                <a:solidFill>
                  <a:schemeClr val="bg1"/>
                </a:solidFill>
                <a:latin typeface="Arial" pitchFamily="34" charset="0"/>
              </a:rPr>
              <a:t>Place the name of your institution 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2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2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334</Words>
  <Application>Microsoft Office PowerPoint</Application>
  <PresentationFormat>Custom</PresentationFormat>
  <Paragraphs>54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Graphicsland/MAKESIGNS.COM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research poster template</dc:title>
  <dc:subject>How To Make A Scientific Poster</dc:subject>
  <dc:creator>Graphicsland/MakeSigns.com</dc:creator>
  <cp:keywords>scientific, research, template, custom, poster, presentation, symposium, printing, PowerPoint, create, design, example, sample, download</cp:keywords>
  <dc:description>This is a free template from MakeSigns.com to help you create the perfect scientific poster.</dc:description>
  <cp:lastModifiedBy>Areejaloufi</cp:lastModifiedBy>
  <cp:revision>21</cp:revision>
  <dcterms:created xsi:type="dcterms:W3CDTF">2005-06-17T20:20:00Z</dcterms:created>
  <dcterms:modified xsi:type="dcterms:W3CDTF">2014-02-23T09:51:41Z</dcterms:modified>
  <cp:category>templates for scientific poster</cp:category>
</cp:coreProperties>
</file>