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19/3/2016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DCDC-C4C7-4A2E-82F8-FE669130BCF8}" type="datetimeFigureOut">
              <a:rPr lang="en-US"/>
              <a:pPr>
                <a:defRPr/>
              </a:pPr>
              <a:t>19/3/2016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C4F5-F69F-4BDD-94A4-44ADF5A0FDE6}" type="datetimeFigureOut">
              <a:rPr lang="en-US"/>
              <a:pPr>
                <a:defRPr/>
              </a:pPr>
              <a:t>19/3/2016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81B1-9893-4B0F-AE35-61AFF1E3CF25}" type="datetimeFigureOut">
              <a:rPr lang="en-US"/>
              <a:pPr>
                <a:defRPr/>
              </a:pPr>
              <a:t>19/3/2016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8AC2-6786-44CF-BC94-0ECC89DDB0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B2AC-641A-4D10-A6EE-0B7271AEEA65}" type="datetimeFigureOut">
              <a:rPr lang="en-US"/>
              <a:pPr>
                <a:defRPr/>
              </a:pPr>
              <a:t>19/3/2016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F35D-CD1F-4D85-8010-369FEC784701}" type="datetimeFigureOut">
              <a:rPr lang="en-US"/>
              <a:pPr>
                <a:defRPr/>
              </a:pPr>
              <a:t>19/3/2016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9C54-F863-480E-B968-5441F3E78BF5}" type="datetimeFigureOut">
              <a:rPr lang="en-US"/>
              <a:pPr>
                <a:defRPr/>
              </a:pPr>
              <a:t>19/3/2016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DE38-5030-46F0-B132-3844AC966CD3}" type="datetimeFigureOut">
              <a:rPr lang="en-US"/>
              <a:pPr>
                <a:defRPr/>
              </a:pPr>
              <a:t>19/3/2016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BB16-4EC5-4F4D-907F-03DBF2467DFE}" type="datetimeFigureOut">
              <a:rPr lang="en-US"/>
              <a:pPr>
                <a:defRPr/>
              </a:pPr>
              <a:t>19/3/2016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C8E1-9A7C-4E78-8850-17B8CA2C2793}" type="datetimeFigureOut">
              <a:rPr lang="en-US"/>
              <a:pPr>
                <a:defRPr/>
              </a:pPr>
              <a:t>19/3/2016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9DC2-5B72-4B28-B43E-1DF1C119D0DB}" type="datetimeFigureOut">
              <a:rPr lang="en-US"/>
              <a:pPr>
                <a:defRPr/>
              </a:pPr>
              <a:t>19/3/2016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597758-90E4-4296-B43D-BC9CA28FC2EC}" type="datetimeFigureOut">
              <a:rPr lang="en-US"/>
              <a:pPr>
                <a:defRPr/>
              </a:pPr>
              <a:t>19/3/2016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2160389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8.</a:t>
            </a:r>
            <a:r>
              <a:rPr lang="en-US" altLang="en-US" sz="3300" b="1" dirty="0" smtClean="0"/>
              <a:t/>
            </a:r>
            <a:br>
              <a:rPr lang="en-US" altLang="en-US" sz="3300" b="1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2</a:t>
            </a:r>
            <a:r>
              <a:rPr lang="en-US" altLang="en-US" sz="3300" b="1" i="1" baseline="30000" dirty="0" smtClean="0"/>
              <a:t>nd</a:t>
            </a:r>
            <a:r>
              <a:rPr lang="en-US" altLang="en-US" sz="3300" b="1" i="1" dirty="0" smtClean="0"/>
              <a:t> Oral Presentation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(Problem Formulation)</a:t>
            </a:r>
            <a:endParaRPr lang="en-US" sz="33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448672"/>
            <a:ext cx="5886450" cy="644624"/>
          </a:xfrm>
        </p:spPr>
        <p:txBody>
          <a:bodyPr rtlCol="0">
            <a:normAutofit/>
          </a:bodyPr>
          <a:lstStyle/>
          <a:p>
            <a:pPr algn="ctr" defTabSz="514487">
              <a:defRPr/>
            </a:pPr>
            <a:r>
              <a:rPr lang="en-US" dirty="0" smtClean="0"/>
              <a:t>Spring 2016</a:t>
            </a:r>
            <a:endParaRPr lang="en-US" dirty="0"/>
          </a:p>
          <a:p>
            <a:pPr defTabSz="514487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2448272" cy="7235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Brief advices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858587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Each group has 10 minutes to present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their problem formulation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Groups must use the time properly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Speak slowly with a high tone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Establish eye-contact with audience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Maintain professional group dynamics with your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team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Properly manage the question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Plan where </a:t>
            </a:r>
            <a:r>
              <a:rPr lang="en-US" sz="2800" dirty="0" smtClean="0">
                <a:latin typeface="+mj-lt"/>
              </a:rPr>
              <a:t>everyone </a:t>
            </a:r>
            <a:r>
              <a:rPr lang="en-US" sz="2800" dirty="0" smtClean="0">
                <a:latin typeface="+mj-lt"/>
              </a:rPr>
              <a:t>will stand and who will say what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Follow your group leader’s instructions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31</TotalTime>
  <Words>26</Words>
  <Application>Microsoft Office PowerPoint</Application>
  <PresentationFormat>On-screen Show (4:3)</PresentationFormat>
  <Paragraphs>15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Digital Blue Tunnel 16x9</vt:lpstr>
      <vt:lpstr>Studio 8.  2nd Oral Presentation  (Problem Formulation)</vt:lpstr>
      <vt:lpstr>Brief advices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5</cp:revision>
  <dcterms:created xsi:type="dcterms:W3CDTF">2009-11-13T13:05:21Z</dcterms:created>
  <dcterms:modified xsi:type="dcterms:W3CDTF">2016-03-19T18:58:18Z</dcterms:modified>
</cp:coreProperties>
</file>