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5"/>
  </p:notesMasterIdLst>
  <p:sldIdLst>
    <p:sldId id="260" r:id="rId2"/>
    <p:sldId id="278" r:id="rId3"/>
    <p:sldId id="27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7C203-FF13-434F-A8F1-7AEC0E181657}" type="datetimeFigureOut">
              <a:rPr lang="en-US" smtClean="0"/>
              <a:t>28/2/2016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51AD2-9A95-44D2-B89C-B64E6411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2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7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7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9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A6D0D-F05A-4209-97B7-7F98C6D8FD3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28/2/2016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6C2C1-9001-4F0F-8BA3-971EB5A0B68B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5" y="381001"/>
            <a:ext cx="1143299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7F51FF-500C-4B43-A881-126974DFD38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28/2/2016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6074-6DC7-42ED-A437-561A6BB351B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C32D2A-4289-43CE-9C4E-9D545A9440D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28/2/2016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7D48E-930C-4088-B246-07F73341CA7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9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2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E1C9D-3320-42A2-8B0B-0EB413E5064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28/2/2016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EC69E-5A84-4806-B392-BF6B413AC3B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8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5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18AB3-125A-4B93-8D62-C9417F76792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28/2/2016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2B246-6183-49D8-83F8-F22B1308422C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C50FCD-1965-4F79-AAE7-344E6A3C835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28/2/2016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10304-8F58-4622-BEFD-41139B5DDF88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6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6404B-95EF-4EA3-B21E-7FFA399C094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28/2/2016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F983FF-F692-40FF-ABA6-2C3F43311E2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28/2/2016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DB0FD-C127-4A77-AC7A-4A947B7DD632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9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6505C-171E-4086-A1D7-60D2113DA15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28/2/2016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2EFF6-50FD-4E26-831E-0FC9A5FE5A59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8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DF17AB-C572-4F4F-AB5F-68108F5697A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28/2/2016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39DB3-9D5F-418B-B8AA-D7BA20736DF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7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2D2D2F-385B-4CD2-AFB0-9B8B4F3E1EA9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28/2/2016</a:t>
            </a:fld>
            <a:endParaRPr lang="en-GB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80" y="6400800"/>
            <a:ext cx="62881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D900F57-C2D1-4824-B86B-748581A4726E}" type="slidenum">
              <a:rPr lang="en-GB" altLang="en-US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58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879" indent="-167879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831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69" indent="-164306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96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716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558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5860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162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7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VIYlxTowq8" TargetMode="External"/><Relationship Id="rId2" Type="http://schemas.openxmlformats.org/officeDocument/2006/relationships/hyperlink" Target="https://youtu.be/LAKlmdMHpdE?list=PLV-xlApuz3HbJ66G4pqxzdYO7o_3xZEi1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c5fGOP5Jo1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70" y="2996803"/>
            <a:ext cx="6365081" cy="1772905"/>
          </a:xfrm>
        </p:spPr>
        <p:txBody>
          <a:bodyPr/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6.</a:t>
            </a:r>
            <a:br>
              <a:rPr lang="en-US" altLang="en-US" sz="3300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altLang="en-US" sz="3300" b="1" i="1" dirty="0" smtClean="0"/>
              <a:t>Human Factors Engineering</a:t>
            </a:r>
            <a:endParaRPr lang="en-US" sz="3300" i="1" dirty="0"/>
          </a:p>
        </p:txBody>
      </p:sp>
      <p:sp>
        <p:nvSpPr>
          <p:cNvPr id="6" name="Rectangle 5"/>
          <p:cNvSpPr/>
          <p:nvPr/>
        </p:nvSpPr>
        <p:spPr>
          <a:xfrm>
            <a:off x="1270397" y="1999060"/>
            <a:ext cx="3429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College of Engineering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Saud University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089422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90384" y="5214238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/>
              <a:t>Spring 2016</a:t>
            </a:r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70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8707" y="148492"/>
            <a:ext cx="4028831" cy="617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Before we Start</a:t>
            </a:r>
          </a:p>
        </p:txBody>
      </p:sp>
      <p:sp>
        <p:nvSpPr>
          <p:cNvPr id="7" name="Rectangle 6"/>
          <p:cNvSpPr/>
          <p:nvPr/>
        </p:nvSpPr>
        <p:spPr>
          <a:xfrm>
            <a:off x="308706" y="1136284"/>
            <a:ext cx="5818555" cy="4524315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You will be watching </a:t>
            </a:r>
            <a:r>
              <a:rPr lang="en-US" altLang="en-US" sz="3200" dirty="0" smtClean="0"/>
              <a:t>a number of documentary movies on Human Factors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Make </a:t>
            </a:r>
            <a:r>
              <a:rPr lang="en-US" altLang="en-US" sz="3200" dirty="0" smtClean="0"/>
              <a:t>sure to take notes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An open discussion will follow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You will be asked to identify human factors applicable to your final design project</a:t>
            </a:r>
            <a:endParaRPr lang="en-US" alt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310340" y="6419528"/>
            <a:ext cx="628814" cy="276228"/>
          </a:xfrm>
        </p:spPr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z="1600" b="1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GB" altLang="en-US" sz="1600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9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2420" y="794802"/>
            <a:ext cx="7477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/>
              <a:t>Videos:</a:t>
            </a:r>
            <a:endParaRPr lang="en-US" sz="3200" dirty="0"/>
          </a:p>
          <a:p>
            <a:endParaRPr lang="en-US" dirty="0"/>
          </a:p>
          <a:p>
            <a:pPr lvl="1"/>
            <a:r>
              <a:rPr lang="en-US" altLang="en-US" sz="3200" dirty="0">
                <a:sym typeface="Symbol" panose="05050102010706020507" pitchFamily="18" charset="2"/>
              </a:rPr>
              <a:t>“Ergonomics and Design</a:t>
            </a:r>
            <a:r>
              <a:rPr lang="en-US" altLang="en-US" sz="3200" dirty="0" smtClean="0">
                <a:sym typeface="Symbol" panose="05050102010706020507" pitchFamily="18" charset="2"/>
              </a:rPr>
              <a:t>”</a:t>
            </a:r>
          </a:p>
          <a:p>
            <a:pPr lvl="1"/>
            <a:endParaRPr lang="en-US" altLang="en-US" sz="3200" dirty="0">
              <a:sym typeface="Symbol" panose="05050102010706020507" pitchFamily="18" charset="2"/>
            </a:endParaRPr>
          </a:p>
          <a:p>
            <a:pPr lvl="1"/>
            <a:r>
              <a:rPr lang="en-US" altLang="en-US" sz="3200" dirty="0">
                <a:sym typeface="Symbol" panose="05050102010706020507" pitchFamily="18" charset="2"/>
                <a:hlinkClick r:id="rId2"/>
              </a:rPr>
              <a:t>https://</a:t>
            </a:r>
            <a:r>
              <a:rPr lang="en-US" altLang="en-US" sz="3200" dirty="0" smtClean="0">
                <a:sym typeface="Symbol" panose="05050102010706020507" pitchFamily="18" charset="2"/>
                <a:hlinkClick r:id="rId2"/>
              </a:rPr>
              <a:t>youtu.be/LAKlmdMHpdE?list=PLV-xlApuz3HbJ66G4pqxzdYO7o_3xZEi1</a:t>
            </a:r>
            <a:endParaRPr lang="en-US" altLang="en-US" sz="3200" dirty="0" smtClean="0">
              <a:sym typeface="Symbol" panose="05050102010706020507" pitchFamily="18" charset="2"/>
            </a:endParaRPr>
          </a:p>
          <a:p>
            <a:pPr lvl="1"/>
            <a:endParaRPr lang="en-US" sz="3200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sz="3200" dirty="0" smtClean="0">
                <a:sym typeface="Symbol" panose="05050102010706020507" pitchFamily="18" charset="2"/>
              </a:rPr>
              <a:t>“Human Factors in Aviation”</a:t>
            </a:r>
          </a:p>
          <a:p>
            <a:pPr lvl="1"/>
            <a:r>
              <a:rPr lang="en-US" altLang="en-US" sz="3200" dirty="0">
                <a:sym typeface="Symbol" panose="05050102010706020507" pitchFamily="18" charset="2"/>
                <a:hlinkClick r:id="rId3"/>
              </a:rPr>
              <a:t>https://</a:t>
            </a:r>
            <a:r>
              <a:rPr lang="en-US" altLang="en-US" sz="3200" dirty="0" smtClean="0">
                <a:sym typeface="Symbol" panose="05050102010706020507" pitchFamily="18" charset="2"/>
                <a:hlinkClick r:id="rId3"/>
              </a:rPr>
              <a:t>youtu.be/4VIYlxTowq8</a:t>
            </a:r>
            <a:endParaRPr lang="en-US" altLang="en-US" sz="3200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sz="3200" dirty="0">
                <a:sym typeface="Symbol" panose="05050102010706020507" pitchFamily="18" charset="2"/>
                <a:hlinkClick r:id="rId4"/>
              </a:rPr>
              <a:t>https://</a:t>
            </a:r>
            <a:r>
              <a:rPr lang="en-US" altLang="en-US" sz="3200" dirty="0" smtClean="0">
                <a:sym typeface="Symbol" panose="05050102010706020507" pitchFamily="18" charset="2"/>
                <a:hlinkClick r:id="rId4"/>
              </a:rPr>
              <a:t>youtu.be/c5fGOP5Jo1o</a:t>
            </a:r>
            <a:r>
              <a:rPr lang="en-US" altLang="en-US" sz="3200" dirty="0" smtClean="0">
                <a:sym typeface="Symbol" panose="05050102010706020507" pitchFamily="18" charset="2"/>
              </a:rPr>
              <a:t> </a:t>
            </a:r>
            <a:endParaRPr lang="en-US" altLang="en-US" sz="3200" dirty="0">
              <a:sym typeface="Symbol" panose="05050102010706020507" pitchFamily="18" charset="2"/>
            </a:endParaRPr>
          </a:p>
          <a:p>
            <a:pPr lvl="1"/>
            <a:endParaRPr lang="en-US" altLang="en-US" sz="3200" dirty="0">
              <a:sym typeface="Symbol" panose="05050102010706020507" pitchFamily="18" charset="2"/>
            </a:endParaRPr>
          </a:p>
          <a:p>
            <a:pPr lvl="1"/>
            <a:endParaRPr lang="en-US" sz="3200" dirty="0">
              <a:sym typeface="Symbol" panose="05050102010706020507" pitchFamily="18" charset="2"/>
            </a:endParaRP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90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523</TotalTime>
  <Words>80</Words>
  <Application>Microsoft Office PowerPoint</Application>
  <PresentationFormat>On-screen Show (4:3)</PresentationFormat>
  <Paragraphs>23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Digital Blue Tunnel 16x9</vt:lpstr>
      <vt:lpstr>Studio 6.  Human Factors Engineering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ABA-</dc:creator>
  <cp:lastModifiedBy>User</cp:lastModifiedBy>
  <cp:revision>38</cp:revision>
  <dcterms:created xsi:type="dcterms:W3CDTF">2014-09-27T08:42:25Z</dcterms:created>
  <dcterms:modified xsi:type="dcterms:W3CDTF">2016-02-28T09:30:39Z</dcterms:modified>
</cp:coreProperties>
</file>