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76" r:id="rId2"/>
    <p:sldId id="256" r:id="rId3"/>
    <p:sldId id="260" r:id="rId4"/>
    <p:sldId id="277" r:id="rId5"/>
    <p:sldId id="263" r:id="rId6"/>
    <p:sldId id="259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7FCAC-5FE1-4288-8B83-C3659E2EE468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9C7A0-E188-4FDC-847B-98422180D2C7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Organization, Appearance and Formatting </a:t>
          </a:r>
          <a:endParaRPr lang="en-US" sz="1600" u="none" strike="noStrike" dirty="0">
            <a:effectLst/>
          </a:endParaRPr>
        </a:p>
      </dgm:t>
    </dgm:pt>
    <dgm:pt modelId="{B28F2A84-E98B-4AAC-97DC-8FDA21B61841}" type="parTrans" cxnId="{DE79328E-0B5A-4BE7-97B8-634291DD0CFC}">
      <dgm:prSet/>
      <dgm:spPr/>
      <dgm:t>
        <a:bodyPr/>
        <a:lstStyle/>
        <a:p>
          <a:endParaRPr lang="en-US"/>
        </a:p>
      </dgm:t>
    </dgm:pt>
    <dgm:pt modelId="{605EDA78-B326-4E3D-B416-35BAB7B6B028}" type="sibTrans" cxnId="{DE79328E-0B5A-4BE7-97B8-634291DD0CFC}">
      <dgm:prSet/>
      <dgm:spPr/>
      <dgm:t>
        <a:bodyPr/>
        <a:lstStyle/>
        <a:p>
          <a:endParaRPr lang="en-US"/>
        </a:p>
      </dgm:t>
    </dgm:pt>
    <dgm:pt modelId="{CA375D6C-7288-4B9A-B141-D48A16B3FD5B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Style, </a:t>
          </a:r>
          <a:r>
            <a:rPr lang="en-US" sz="1600" u="none" strike="noStrike" dirty="0" err="1" smtClean="0">
              <a:effectLst/>
            </a:rPr>
            <a:t>Grammer</a:t>
          </a:r>
          <a:r>
            <a:rPr lang="en-US" sz="1600" u="none" strike="noStrike" dirty="0" smtClean="0">
              <a:effectLst/>
            </a:rPr>
            <a:t>, Spelling and Quality </a:t>
          </a:r>
          <a:endParaRPr lang="en-US" sz="1600" u="none" strike="noStrike" dirty="0">
            <a:effectLst/>
          </a:endParaRPr>
        </a:p>
      </dgm:t>
    </dgm:pt>
    <dgm:pt modelId="{990704BA-F984-4AAD-87DF-FA434593ADA0}" type="parTrans" cxnId="{53969570-C55E-41DC-BDB6-76F97AF1416B}">
      <dgm:prSet/>
      <dgm:spPr/>
      <dgm:t>
        <a:bodyPr/>
        <a:lstStyle/>
        <a:p>
          <a:endParaRPr lang="en-US"/>
        </a:p>
      </dgm:t>
    </dgm:pt>
    <dgm:pt modelId="{B1B743A1-D267-4FC5-8707-6D9C0B011D7F}" type="sibTrans" cxnId="{53969570-C55E-41DC-BDB6-76F97AF1416B}">
      <dgm:prSet/>
      <dgm:spPr/>
      <dgm:t>
        <a:bodyPr/>
        <a:lstStyle/>
        <a:p>
          <a:endParaRPr lang="en-US"/>
        </a:p>
      </dgm:t>
    </dgm:pt>
    <dgm:pt modelId="{0AD545FF-71C5-457B-AD9E-C8A989EE0BF5}">
      <dgm:prSet phldrT="[Text]" custT="1"/>
      <dgm:spPr/>
      <dgm:t>
        <a:bodyPr/>
        <a:lstStyle/>
        <a:p>
          <a:r>
            <a:rPr lang="en-US" sz="1600" b="1" u="none" strike="noStrike" dirty="0" smtClean="0">
              <a:effectLst/>
            </a:rPr>
            <a:t>Oral Presentation (</a:t>
          </a:r>
          <a:r>
            <a:rPr lang="en-US" sz="1600" b="1" u="none" strike="noStrike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15%</a:t>
          </a:r>
          <a:r>
            <a:rPr lang="en-US" sz="1600" b="1" u="none" strike="noStrike" dirty="0" smtClean="0">
              <a:effectLst/>
            </a:rPr>
            <a:t>)</a:t>
          </a:r>
          <a:endParaRPr lang="en-US" sz="1600" b="1" dirty="0"/>
        </a:p>
      </dgm:t>
    </dgm:pt>
    <dgm:pt modelId="{EDD589B0-9B40-4A64-A940-0DA574DDA1C7}" type="parTrans" cxnId="{39AE1BA6-7BD4-457D-AA3F-32370C9F606E}">
      <dgm:prSet/>
      <dgm:spPr/>
      <dgm:t>
        <a:bodyPr/>
        <a:lstStyle/>
        <a:p>
          <a:endParaRPr lang="en-US"/>
        </a:p>
      </dgm:t>
    </dgm:pt>
    <dgm:pt modelId="{A2C6A303-436A-4080-AE69-8813E27AA684}" type="sibTrans" cxnId="{39AE1BA6-7BD4-457D-AA3F-32370C9F606E}">
      <dgm:prSet/>
      <dgm:spPr/>
      <dgm:t>
        <a:bodyPr/>
        <a:lstStyle/>
        <a:p>
          <a:endParaRPr lang="en-US"/>
        </a:p>
      </dgm:t>
    </dgm:pt>
    <dgm:pt modelId="{7509369F-358D-4E3A-8B6F-41EE2B2B070A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Self confidence and clarity of presentation </a:t>
          </a:r>
          <a:endParaRPr lang="en-US" sz="1600" dirty="0"/>
        </a:p>
      </dgm:t>
    </dgm:pt>
    <dgm:pt modelId="{4A211E50-AEF3-4980-AD17-0710018055CB}" type="parTrans" cxnId="{16485495-D17D-43A5-804F-C0F6A295BD86}">
      <dgm:prSet/>
      <dgm:spPr/>
      <dgm:t>
        <a:bodyPr/>
        <a:lstStyle/>
        <a:p>
          <a:endParaRPr lang="en-US"/>
        </a:p>
      </dgm:t>
    </dgm:pt>
    <dgm:pt modelId="{4E6129E7-D663-4337-B1C5-2B982E0EC6A8}" type="sibTrans" cxnId="{16485495-D17D-43A5-804F-C0F6A295BD86}">
      <dgm:prSet/>
      <dgm:spPr/>
      <dgm:t>
        <a:bodyPr/>
        <a:lstStyle/>
        <a:p>
          <a:endParaRPr lang="en-US"/>
        </a:p>
      </dgm:t>
    </dgm:pt>
    <dgm:pt modelId="{1727FAE0-CECE-4C98-88E0-131F7A79D49C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Presentation Skills and Timing </a:t>
          </a:r>
          <a:endParaRPr lang="en-US" sz="1600" dirty="0"/>
        </a:p>
      </dgm:t>
    </dgm:pt>
    <dgm:pt modelId="{BC7DBCD6-AE28-4AA7-8671-CC042D9EEFA6}" type="parTrans" cxnId="{9C309D84-2AC2-4D3C-92CA-DF7084D69C86}">
      <dgm:prSet/>
      <dgm:spPr/>
      <dgm:t>
        <a:bodyPr/>
        <a:lstStyle/>
        <a:p>
          <a:endParaRPr lang="en-US"/>
        </a:p>
      </dgm:t>
    </dgm:pt>
    <dgm:pt modelId="{0CD09B81-129D-4B94-9320-AB96C1A13E52}" type="sibTrans" cxnId="{9C309D84-2AC2-4D3C-92CA-DF7084D69C86}">
      <dgm:prSet/>
      <dgm:spPr/>
      <dgm:t>
        <a:bodyPr/>
        <a:lstStyle/>
        <a:p>
          <a:endParaRPr lang="en-US"/>
        </a:p>
      </dgm:t>
    </dgm:pt>
    <dgm:pt modelId="{1C1B8B5F-F7C2-4246-970B-33DE75E8AAF9}">
      <dgm:prSet phldrT="[Text]" custT="1"/>
      <dgm:spPr/>
      <dgm:t>
        <a:bodyPr/>
        <a:lstStyle/>
        <a:p>
          <a:endParaRPr lang="en-US" sz="1600" u="none" strike="noStrike" dirty="0">
            <a:effectLst/>
          </a:endParaRPr>
        </a:p>
      </dgm:t>
    </dgm:pt>
    <dgm:pt modelId="{94028056-D6D7-44CC-B177-2AFAAEEB649C}" type="parTrans" cxnId="{975F357E-CD82-4065-9C06-C2EADC244DCE}">
      <dgm:prSet/>
      <dgm:spPr/>
      <dgm:t>
        <a:bodyPr/>
        <a:lstStyle/>
        <a:p>
          <a:endParaRPr lang="en-US"/>
        </a:p>
      </dgm:t>
    </dgm:pt>
    <dgm:pt modelId="{64B0A74E-82CD-44A5-8BBD-1C3AA58A68B5}" type="sibTrans" cxnId="{975F357E-CD82-4065-9C06-C2EADC244DCE}">
      <dgm:prSet/>
      <dgm:spPr/>
      <dgm:t>
        <a:bodyPr/>
        <a:lstStyle/>
        <a:p>
          <a:endParaRPr lang="en-US"/>
        </a:p>
      </dgm:t>
    </dgm:pt>
    <dgm:pt modelId="{705B155E-4AC6-4978-9DD1-69FBCD6D4C77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Needs Analysis and Problem Statement</a:t>
          </a:r>
          <a:endParaRPr lang="en-US" sz="1600" u="none" strike="noStrike" dirty="0">
            <a:effectLst/>
          </a:endParaRPr>
        </a:p>
      </dgm:t>
    </dgm:pt>
    <dgm:pt modelId="{F3C25E0C-518A-4004-A4F7-F8261A69CE81}" type="parTrans" cxnId="{FBF293D7-10B4-44F1-827B-15D19239D7AD}">
      <dgm:prSet/>
      <dgm:spPr/>
      <dgm:t>
        <a:bodyPr/>
        <a:lstStyle/>
        <a:p>
          <a:endParaRPr lang="en-US"/>
        </a:p>
      </dgm:t>
    </dgm:pt>
    <dgm:pt modelId="{B318687B-CD83-4613-906D-C786E9AD4157}" type="sibTrans" cxnId="{FBF293D7-10B4-44F1-827B-15D19239D7AD}">
      <dgm:prSet/>
      <dgm:spPr/>
      <dgm:t>
        <a:bodyPr/>
        <a:lstStyle/>
        <a:p>
          <a:endParaRPr lang="en-US"/>
        </a:p>
      </dgm:t>
    </dgm:pt>
    <dgm:pt modelId="{D08C265E-5FFE-4B8C-A785-81FFBC7EDC2F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The Design Process  </a:t>
          </a:r>
          <a:endParaRPr lang="en-US" sz="1600" u="none" strike="noStrike" dirty="0">
            <a:effectLst/>
          </a:endParaRPr>
        </a:p>
      </dgm:t>
    </dgm:pt>
    <dgm:pt modelId="{31F37A5B-0E48-4FC7-91A4-48609238BBDE}" type="parTrans" cxnId="{102BD0D1-FDB9-43C4-AB05-5883A8E54598}">
      <dgm:prSet/>
      <dgm:spPr/>
      <dgm:t>
        <a:bodyPr/>
        <a:lstStyle/>
        <a:p>
          <a:endParaRPr lang="en-US"/>
        </a:p>
      </dgm:t>
    </dgm:pt>
    <dgm:pt modelId="{3F9C2B91-F937-4C22-B1B9-D01D6B0A9651}" type="sibTrans" cxnId="{102BD0D1-FDB9-43C4-AB05-5883A8E54598}">
      <dgm:prSet/>
      <dgm:spPr/>
      <dgm:t>
        <a:bodyPr/>
        <a:lstStyle/>
        <a:p>
          <a:endParaRPr lang="en-US"/>
        </a:p>
      </dgm:t>
    </dgm:pt>
    <dgm:pt modelId="{45ED60DC-ECDE-436F-A88F-39D7556BFC31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Answers to technical questions </a:t>
          </a:r>
          <a:endParaRPr lang="en-US" sz="1600" dirty="0"/>
        </a:p>
      </dgm:t>
    </dgm:pt>
    <dgm:pt modelId="{EB7DAEE4-C54A-4315-9347-EED4F1DB4DC6}" type="parTrans" cxnId="{869DE42A-E265-4846-A549-D8B438C58F56}">
      <dgm:prSet/>
      <dgm:spPr/>
      <dgm:t>
        <a:bodyPr/>
        <a:lstStyle/>
        <a:p>
          <a:endParaRPr lang="en-US"/>
        </a:p>
      </dgm:t>
    </dgm:pt>
    <dgm:pt modelId="{45E79628-05F7-4256-9C2F-8999E50423EA}" type="sibTrans" cxnId="{869DE42A-E265-4846-A549-D8B438C58F56}">
      <dgm:prSet/>
      <dgm:spPr/>
      <dgm:t>
        <a:bodyPr/>
        <a:lstStyle/>
        <a:p>
          <a:endParaRPr lang="en-US"/>
        </a:p>
      </dgm:t>
    </dgm:pt>
    <dgm:pt modelId="{B0A4ED70-7709-48B6-8A09-5D625C53EB21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Introduction</a:t>
          </a:r>
          <a:endParaRPr lang="en-US" sz="1600" dirty="0"/>
        </a:p>
      </dgm:t>
    </dgm:pt>
    <dgm:pt modelId="{9E79DADD-7729-4FC5-BC51-E9B7ACA7A7F8}" type="parTrans" cxnId="{280A8EAF-6B22-40F6-A17C-B261D60E061A}">
      <dgm:prSet/>
      <dgm:spPr/>
      <dgm:t>
        <a:bodyPr/>
        <a:lstStyle/>
        <a:p>
          <a:endParaRPr lang="en-US"/>
        </a:p>
      </dgm:t>
    </dgm:pt>
    <dgm:pt modelId="{6FCE0422-EC2C-44C2-A29A-D5D528A3D5D7}" type="sibTrans" cxnId="{280A8EAF-6B22-40F6-A17C-B261D60E061A}">
      <dgm:prSet/>
      <dgm:spPr/>
      <dgm:t>
        <a:bodyPr/>
        <a:lstStyle/>
        <a:p>
          <a:endParaRPr lang="en-US"/>
        </a:p>
      </dgm:t>
    </dgm:pt>
    <dgm:pt modelId="{2EBEAC7F-9CE0-4BE3-9E04-13580573E903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Project management</a:t>
          </a:r>
          <a:endParaRPr lang="en-US" sz="1600" dirty="0"/>
        </a:p>
      </dgm:t>
    </dgm:pt>
    <dgm:pt modelId="{BDFEC875-434B-424D-84F3-1DBB32E3F7FB}" type="parTrans" cxnId="{8F32B43F-FF25-4B6B-83DB-36C7DE7F7C01}">
      <dgm:prSet/>
      <dgm:spPr/>
      <dgm:t>
        <a:bodyPr/>
        <a:lstStyle/>
        <a:p>
          <a:endParaRPr lang="en-US"/>
        </a:p>
      </dgm:t>
    </dgm:pt>
    <dgm:pt modelId="{50603149-205E-4DAE-8D10-033C3DABA8B0}" type="sibTrans" cxnId="{8F32B43F-FF25-4B6B-83DB-36C7DE7F7C01}">
      <dgm:prSet/>
      <dgm:spPr/>
      <dgm:t>
        <a:bodyPr/>
        <a:lstStyle/>
        <a:p>
          <a:endParaRPr lang="en-US"/>
        </a:p>
      </dgm:t>
    </dgm:pt>
    <dgm:pt modelId="{633D6948-0F20-4326-83FC-FC556203A5A4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Problem formulation</a:t>
          </a:r>
          <a:endParaRPr lang="en-US" sz="1600" dirty="0"/>
        </a:p>
      </dgm:t>
    </dgm:pt>
    <dgm:pt modelId="{4E2E6FF8-B890-4851-B449-98198B07919A}" type="parTrans" cxnId="{E41368AA-F6E9-4704-B660-50B2F7E7A19C}">
      <dgm:prSet/>
      <dgm:spPr/>
      <dgm:t>
        <a:bodyPr/>
        <a:lstStyle/>
        <a:p>
          <a:endParaRPr lang="en-US"/>
        </a:p>
      </dgm:t>
    </dgm:pt>
    <dgm:pt modelId="{86B45599-A29D-4A47-BB98-E7E239E14CE9}" type="sibTrans" cxnId="{E41368AA-F6E9-4704-B660-50B2F7E7A19C}">
      <dgm:prSet/>
      <dgm:spPr/>
      <dgm:t>
        <a:bodyPr/>
        <a:lstStyle/>
        <a:p>
          <a:endParaRPr lang="en-US"/>
        </a:p>
      </dgm:t>
    </dgm:pt>
    <dgm:pt modelId="{1AC72962-1393-4293-820A-679102012BAD}">
      <dgm:prSet phldrT="[Text]" custT="1"/>
      <dgm:spPr/>
      <dgm:t>
        <a:bodyPr/>
        <a:lstStyle/>
        <a:p>
          <a:r>
            <a:rPr lang="en-US" sz="1600" b="1" dirty="0" smtClean="0"/>
            <a:t>Technical Report (</a:t>
          </a:r>
          <a:r>
            <a:rPr lang="en-US" sz="16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10%</a:t>
          </a:r>
          <a:r>
            <a:rPr lang="en-US" sz="1600" b="1" dirty="0" smtClean="0"/>
            <a:t>)</a:t>
          </a:r>
          <a:endParaRPr lang="en-US" sz="1600" dirty="0"/>
        </a:p>
      </dgm:t>
    </dgm:pt>
    <dgm:pt modelId="{BFDA5028-BF27-4B51-8E73-E9C93DDEEB90}" type="sibTrans" cxnId="{CB0CFCCD-6660-459D-A5BE-093A376EA33E}">
      <dgm:prSet/>
      <dgm:spPr/>
      <dgm:t>
        <a:bodyPr/>
        <a:lstStyle/>
        <a:p>
          <a:endParaRPr lang="en-US"/>
        </a:p>
      </dgm:t>
    </dgm:pt>
    <dgm:pt modelId="{64CA977C-47C9-4DD7-9EE4-F0BB832A0B91}" type="parTrans" cxnId="{CB0CFCCD-6660-459D-A5BE-093A376EA33E}">
      <dgm:prSet/>
      <dgm:spPr/>
      <dgm:t>
        <a:bodyPr/>
        <a:lstStyle/>
        <a:p>
          <a:endParaRPr lang="en-US"/>
        </a:p>
      </dgm:t>
    </dgm:pt>
    <dgm:pt modelId="{8A6AD422-C095-4EE2-BF1A-6E2F2F9FBA27}" type="pres">
      <dgm:prSet presAssocID="{71C7FCAC-5FE1-4288-8B83-C3659E2EE4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8C90F8-F40B-4698-9C4A-CFE03E66E98A}" type="pres">
      <dgm:prSet presAssocID="{1AC72962-1393-4293-820A-679102012BAD}" presName="composite" presStyleCnt="0"/>
      <dgm:spPr/>
    </dgm:pt>
    <dgm:pt modelId="{F43725E3-6F80-4876-9E03-263BB474D768}" type="pres">
      <dgm:prSet presAssocID="{1AC72962-1393-4293-820A-679102012BA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BD026-B547-4DAB-A00C-B5E5F2299BEC}" type="pres">
      <dgm:prSet presAssocID="{1AC72962-1393-4293-820A-679102012BA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4D365-9DDE-44C4-9946-AAA11477D5C6}" type="pres">
      <dgm:prSet presAssocID="{BFDA5028-BF27-4B51-8E73-E9C93DDEEB90}" presName="space" presStyleCnt="0"/>
      <dgm:spPr/>
    </dgm:pt>
    <dgm:pt modelId="{3B730592-1171-4396-83A1-E10AA322175F}" type="pres">
      <dgm:prSet presAssocID="{0AD545FF-71C5-457B-AD9E-C8A989EE0BF5}" presName="composite" presStyleCnt="0"/>
      <dgm:spPr/>
    </dgm:pt>
    <dgm:pt modelId="{160AFFAA-D064-4830-B473-BDD7C1D891BC}" type="pres">
      <dgm:prSet presAssocID="{0AD545FF-71C5-457B-AD9E-C8A989EE0BF5}" presName="parTx" presStyleLbl="alignNode1" presStyleIdx="1" presStyleCnt="2" custLinFactNeighborX="-9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C8593-CC54-4DBB-BB7E-A2FD6A77A3A3}" type="pres">
      <dgm:prSet presAssocID="{0AD545FF-71C5-457B-AD9E-C8A989EE0BF5}" presName="desTx" presStyleLbl="alignAccFollowNode1" presStyleIdx="1" presStyleCnt="2" custLinFactNeighborX="-9527" custLinFactNeighborY="-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2C7C6-8C51-414F-A04E-9631169E54FB}" type="presOf" srcId="{D08C265E-5FFE-4B8C-A785-81FFBC7EDC2F}" destId="{878BD026-B547-4DAB-A00C-B5E5F2299BEC}" srcOrd="0" destOrd="3" presId="urn:microsoft.com/office/officeart/2005/8/layout/hList1"/>
    <dgm:cxn modelId="{869DE42A-E265-4846-A549-D8B438C58F56}" srcId="{0AD545FF-71C5-457B-AD9E-C8A989EE0BF5}" destId="{45ED60DC-ECDE-436F-A88F-39D7556BFC31}" srcOrd="2" destOrd="0" parTransId="{EB7DAEE4-C54A-4315-9347-EED4F1DB4DC6}" sibTransId="{45E79628-05F7-4256-9C2F-8999E50423EA}"/>
    <dgm:cxn modelId="{13DED072-904C-4993-8592-223DDEF9C255}" type="presOf" srcId="{705B155E-4AC6-4978-9DD1-69FBCD6D4C77}" destId="{878BD026-B547-4DAB-A00C-B5E5F2299BEC}" srcOrd="0" destOrd="2" presId="urn:microsoft.com/office/officeart/2005/8/layout/hList1"/>
    <dgm:cxn modelId="{F6394E8A-285D-44C3-80C7-F938C028F667}" type="presOf" srcId="{0AD545FF-71C5-457B-AD9E-C8A989EE0BF5}" destId="{160AFFAA-D064-4830-B473-BDD7C1D891BC}" srcOrd="0" destOrd="0" presId="urn:microsoft.com/office/officeart/2005/8/layout/hList1"/>
    <dgm:cxn modelId="{F6BF2F0E-4793-4BBD-A864-EDCB9355AA3E}" type="presOf" srcId="{71C7FCAC-5FE1-4288-8B83-C3659E2EE468}" destId="{8A6AD422-C095-4EE2-BF1A-6E2F2F9FBA27}" srcOrd="0" destOrd="0" presId="urn:microsoft.com/office/officeart/2005/8/layout/hList1"/>
    <dgm:cxn modelId="{8F32B43F-FF25-4B6B-83DB-36C7DE7F7C01}" srcId="{0AD545FF-71C5-457B-AD9E-C8A989EE0BF5}" destId="{2EBEAC7F-9CE0-4BE3-9E04-13580573E903}" srcOrd="4" destOrd="0" parTransId="{BDFEC875-434B-424D-84F3-1DBB32E3F7FB}" sibTransId="{50603149-205E-4DAE-8D10-033C3DABA8B0}"/>
    <dgm:cxn modelId="{16485495-D17D-43A5-804F-C0F6A295BD86}" srcId="{0AD545FF-71C5-457B-AD9E-C8A989EE0BF5}" destId="{7509369F-358D-4E3A-8B6F-41EE2B2B070A}" srcOrd="0" destOrd="0" parTransId="{4A211E50-AEF3-4980-AD17-0710018055CB}" sibTransId="{4E6129E7-D663-4337-B1C5-2B982E0EC6A8}"/>
    <dgm:cxn modelId="{996F76CE-BB2A-4227-8F23-A81ABE27C6F4}" type="presOf" srcId="{5179C7A0-E188-4FDC-847B-98422180D2C7}" destId="{878BD026-B547-4DAB-A00C-B5E5F2299BEC}" srcOrd="0" destOrd="0" presId="urn:microsoft.com/office/officeart/2005/8/layout/hList1"/>
    <dgm:cxn modelId="{39AE1BA6-7BD4-457D-AA3F-32370C9F606E}" srcId="{71C7FCAC-5FE1-4288-8B83-C3659E2EE468}" destId="{0AD545FF-71C5-457B-AD9E-C8A989EE0BF5}" srcOrd="1" destOrd="0" parTransId="{EDD589B0-9B40-4A64-A940-0DA574DDA1C7}" sibTransId="{A2C6A303-436A-4080-AE69-8813E27AA684}"/>
    <dgm:cxn modelId="{53969570-C55E-41DC-BDB6-76F97AF1416B}" srcId="{1AC72962-1393-4293-820A-679102012BAD}" destId="{CA375D6C-7288-4B9A-B141-D48A16B3FD5B}" srcOrd="1" destOrd="0" parTransId="{990704BA-F984-4AAD-87DF-FA434593ADA0}" sibTransId="{B1B743A1-D267-4FC5-8707-6D9C0B011D7F}"/>
    <dgm:cxn modelId="{975F357E-CD82-4065-9C06-C2EADC244DCE}" srcId="{1AC72962-1393-4293-820A-679102012BAD}" destId="{1C1B8B5F-F7C2-4246-970B-33DE75E8AAF9}" srcOrd="4" destOrd="0" parTransId="{94028056-D6D7-44CC-B177-2AFAAEEB649C}" sibTransId="{64B0A74E-82CD-44A5-8BBD-1C3AA58A68B5}"/>
    <dgm:cxn modelId="{102BD0D1-FDB9-43C4-AB05-5883A8E54598}" srcId="{1AC72962-1393-4293-820A-679102012BAD}" destId="{D08C265E-5FFE-4B8C-A785-81FFBC7EDC2F}" srcOrd="3" destOrd="0" parTransId="{31F37A5B-0E48-4FC7-91A4-48609238BBDE}" sibTransId="{3F9C2B91-F937-4C22-B1B9-D01D6B0A9651}"/>
    <dgm:cxn modelId="{9C309D84-2AC2-4D3C-92CA-DF7084D69C86}" srcId="{0AD545FF-71C5-457B-AD9E-C8A989EE0BF5}" destId="{1727FAE0-CECE-4C98-88E0-131F7A79D49C}" srcOrd="1" destOrd="0" parTransId="{BC7DBCD6-AE28-4AA7-8671-CC042D9EEFA6}" sibTransId="{0CD09B81-129D-4B94-9320-AB96C1A13E52}"/>
    <dgm:cxn modelId="{C6B01721-606A-4334-809A-34AF276B9ED1}" type="presOf" srcId="{1C1B8B5F-F7C2-4246-970B-33DE75E8AAF9}" destId="{878BD026-B547-4DAB-A00C-B5E5F2299BEC}" srcOrd="0" destOrd="4" presId="urn:microsoft.com/office/officeart/2005/8/layout/hList1"/>
    <dgm:cxn modelId="{CB0CFCCD-6660-459D-A5BE-093A376EA33E}" srcId="{71C7FCAC-5FE1-4288-8B83-C3659E2EE468}" destId="{1AC72962-1393-4293-820A-679102012BAD}" srcOrd="0" destOrd="0" parTransId="{64CA977C-47C9-4DD7-9EE4-F0BB832A0B91}" sibTransId="{BFDA5028-BF27-4B51-8E73-E9C93DDEEB90}"/>
    <dgm:cxn modelId="{6F805734-B734-40AC-B8D9-0C952DD1117D}" type="presOf" srcId="{45ED60DC-ECDE-436F-A88F-39D7556BFC31}" destId="{D29C8593-CC54-4DBB-BB7E-A2FD6A77A3A3}" srcOrd="0" destOrd="2" presId="urn:microsoft.com/office/officeart/2005/8/layout/hList1"/>
    <dgm:cxn modelId="{E41368AA-F6E9-4704-B660-50B2F7E7A19C}" srcId="{0AD545FF-71C5-457B-AD9E-C8A989EE0BF5}" destId="{633D6948-0F20-4326-83FC-FC556203A5A4}" srcOrd="5" destOrd="0" parTransId="{4E2E6FF8-B890-4851-B449-98198B07919A}" sibTransId="{86B45599-A29D-4A47-BB98-E7E239E14CE9}"/>
    <dgm:cxn modelId="{67C95680-2550-4C00-B5D2-33162B7D7C86}" type="presOf" srcId="{B0A4ED70-7709-48B6-8A09-5D625C53EB21}" destId="{D29C8593-CC54-4DBB-BB7E-A2FD6A77A3A3}" srcOrd="0" destOrd="3" presId="urn:microsoft.com/office/officeart/2005/8/layout/hList1"/>
    <dgm:cxn modelId="{8E15AAA8-E59C-4EFD-9AE6-4EAAC82FC826}" type="presOf" srcId="{CA375D6C-7288-4B9A-B141-D48A16B3FD5B}" destId="{878BD026-B547-4DAB-A00C-B5E5F2299BEC}" srcOrd="0" destOrd="1" presId="urn:microsoft.com/office/officeart/2005/8/layout/hList1"/>
    <dgm:cxn modelId="{96409B1E-58DE-4C57-A2E3-885D2BA875A4}" type="presOf" srcId="{2EBEAC7F-9CE0-4BE3-9E04-13580573E903}" destId="{D29C8593-CC54-4DBB-BB7E-A2FD6A77A3A3}" srcOrd="0" destOrd="4" presId="urn:microsoft.com/office/officeart/2005/8/layout/hList1"/>
    <dgm:cxn modelId="{D2444065-BAD0-4671-9435-9D61AAC33A4A}" type="presOf" srcId="{633D6948-0F20-4326-83FC-FC556203A5A4}" destId="{D29C8593-CC54-4DBB-BB7E-A2FD6A77A3A3}" srcOrd="0" destOrd="5" presId="urn:microsoft.com/office/officeart/2005/8/layout/hList1"/>
    <dgm:cxn modelId="{736E5625-9CA4-45F5-A74B-6D8E6FA5D005}" type="presOf" srcId="{7509369F-358D-4E3A-8B6F-41EE2B2B070A}" destId="{D29C8593-CC54-4DBB-BB7E-A2FD6A77A3A3}" srcOrd="0" destOrd="0" presId="urn:microsoft.com/office/officeart/2005/8/layout/hList1"/>
    <dgm:cxn modelId="{C7E0070D-2CFD-4388-AEE7-6BE30EADD375}" type="presOf" srcId="{1AC72962-1393-4293-820A-679102012BAD}" destId="{F43725E3-6F80-4876-9E03-263BB474D768}" srcOrd="0" destOrd="0" presId="urn:microsoft.com/office/officeart/2005/8/layout/hList1"/>
    <dgm:cxn modelId="{77913CE2-F6C1-4E78-BECE-D345F5B39572}" type="presOf" srcId="{1727FAE0-CECE-4C98-88E0-131F7A79D49C}" destId="{D29C8593-CC54-4DBB-BB7E-A2FD6A77A3A3}" srcOrd="0" destOrd="1" presId="urn:microsoft.com/office/officeart/2005/8/layout/hList1"/>
    <dgm:cxn modelId="{DE79328E-0B5A-4BE7-97B8-634291DD0CFC}" srcId="{1AC72962-1393-4293-820A-679102012BAD}" destId="{5179C7A0-E188-4FDC-847B-98422180D2C7}" srcOrd="0" destOrd="0" parTransId="{B28F2A84-E98B-4AAC-97DC-8FDA21B61841}" sibTransId="{605EDA78-B326-4E3D-B416-35BAB7B6B028}"/>
    <dgm:cxn modelId="{280A8EAF-6B22-40F6-A17C-B261D60E061A}" srcId="{0AD545FF-71C5-457B-AD9E-C8A989EE0BF5}" destId="{B0A4ED70-7709-48B6-8A09-5D625C53EB21}" srcOrd="3" destOrd="0" parTransId="{9E79DADD-7729-4FC5-BC51-E9B7ACA7A7F8}" sibTransId="{6FCE0422-EC2C-44C2-A29A-D5D528A3D5D7}"/>
    <dgm:cxn modelId="{FBF293D7-10B4-44F1-827B-15D19239D7AD}" srcId="{1AC72962-1393-4293-820A-679102012BAD}" destId="{705B155E-4AC6-4978-9DD1-69FBCD6D4C77}" srcOrd="2" destOrd="0" parTransId="{F3C25E0C-518A-4004-A4F7-F8261A69CE81}" sibTransId="{B318687B-CD83-4613-906D-C786E9AD4157}"/>
    <dgm:cxn modelId="{F3071028-8E54-47DC-A649-DE546C0F9F27}" type="presParOf" srcId="{8A6AD422-C095-4EE2-BF1A-6E2F2F9FBA27}" destId="{0B8C90F8-F40B-4698-9C4A-CFE03E66E98A}" srcOrd="0" destOrd="0" presId="urn:microsoft.com/office/officeart/2005/8/layout/hList1"/>
    <dgm:cxn modelId="{28287CD3-E944-46CF-93E8-CFD0E53E4623}" type="presParOf" srcId="{0B8C90F8-F40B-4698-9C4A-CFE03E66E98A}" destId="{F43725E3-6F80-4876-9E03-263BB474D768}" srcOrd="0" destOrd="0" presId="urn:microsoft.com/office/officeart/2005/8/layout/hList1"/>
    <dgm:cxn modelId="{2DA51708-E406-4572-97DE-F5BB541FAB7D}" type="presParOf" srcId="{0B8C90F8-F40B-4698-9C4A-CFE03E66E98A}" destId="{878BD026-B547-4DAB-A00C-B5E5F2299BEC}" srcOrd="1" destOrd="0" presId="urn:microsoft.com/office/officeart/2005/8/layout/hList1"/>
    <dgm:cxn modelId="{F50368FD-FB48-4E47-AA76-C60717BFAAC9}" type="presParOf" srcId="{8A6AD422-C095-4EE2-BF1A-6E2F2F9FBA27}" destId="{5ED4D365-9DDE-44C4-9946-AAA11477D5C6}" srcOrd="1" destOrd="0" presId="urn:microsoft.com/office/officeart/2005/8/layout/hList1"/>
    <dgm:cxn modelId="{B521DAAE-E357-4F4B-A5CA-7FC6888C6A50}" type="presParOf" srcId="{8A6AD422-C095-4EE2-BF1A-6E2F2F9FBA27}" destId="{3B730592-1171-4396-83A1-E10AA322175F}" srcOrd="2" destOrd="0" presId="urn:microsoft.com/office/officeart/2005/8/layout/hList1"/>
    <dgm:cxn modelId="{057E89B0-445F-42D1-954B-666B90D0672C}" type="presParOf" srcId="{3B730592-1171-4396-83A1-E10AA322175F}" destId="{160AFFAA-D064-4830-B473-BDD7C1D891BC}" srcOrd="0" destOrd="0" presId="urn:microsoft.com/office/officeart/2005/8/layout/hList1"/>
    <dgm:cxn modelId="{FD318291-54F9-4AF2-A391-655292FE881A}" type="presParOf" srcId="{3B730592-1171-4396-83A1-E10AA322175F}" destId="{D29C8593-CC54-4DBB-BB7E-A2FD6A77A3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25E3-6F80-4876-9E03-263BB474D768}">
      <dsp:nvSpPr>
        <dsp:cNvPr id="0" name=""/>
        <dsp:cNvSpPr/>
      </dsp:nvSpPr>
      <dsp:spPr>
        <a:xfrm>
          <a:off x="28" y="16130"/>
          <a:ext cx="2736567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Technical Report (</a:t>
          </a:r>
          <a:r>
            <a:rPr lang="en-US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10%</a:t>
          </a:r>
          <a:r>
            <a:rPr lang="en-US" sz="1600" b="1" kern="1200" dirty="0" smtClean="0"/>
            <a:t>)</a:t>
          </a:r>
          <a:endParaRPr lang="en-US" sz="1600" kern="1200" dirty="0"/>
        </a:p>
      </dsp:txBody>
      <dsp:txXfrm>
        <a:off x="28" y="16130"/>
        <a:ext cx="2736567" cy="1008000"/>
      </dsp:txXfrm>
    </dsp:sp>
    <dsp:sp modelId="{878BD026-B547-4DAB-A00C-B5E5F2299BEC}">
      <dsp:nvSpPr>
        <dsp:cNvPr id="0" name=""/>
        <dsp:cNvSpPr/>
      </dsp:nvSpPr>
      <dsp:spPr>
        <a:xfrm>
          <a:off x="28" y="1024130"/>
          <a:ext cx="2736567" cy="2431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Organization, Appearance and Formatting 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Style, </a:t>
          </a:r>
          <a:r>
            <a:rPr lang="en-US" sz="1600" u="none" strike="noStrike" kern="1200" dirty="0" err="1" smtClean="0">
              <a:effectLst/>
            </a:rPr>
            <a:t>Grammer</a:t>
          </a:r>
          <a:r>
            <a:rPr lang="en-US" sz="1600" u="none" strike="noStrike" kern="1200" dirty="0" smtClean="0">
              <a:effectLst/>
            </a:rPr>
            <a:t>, Spelling and Quality 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Needs Analysis and Problem Statement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The Design Process  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u="none" strike="noStrike" kern="1200" dirty="0">
            <a:effectLst/>
          </a:endParaRPr>
        </a:p>
      </dsp:txBody>
      <dsp:txXfrm>
        <a:off x="28" y="1024130"/>
        <a:ext cx="2736567" cy="2431898"/>
      </dsp:txXfrm>
    </dsp:sp>
    <dsp:sp modelId="{160AFFAA-D064-4830-B473-BDD7C1D891BC}">
      <dsp:nvSpPr>
        <dsp:cNvPr id="0" name=""/>
        <dsp:cNvSpPr/>
      </dsp:nvSpPr>
      <dsp:spPr>
        <a:xfrm>
          <a:off x="2858975" y="16130"/>
          <a:ext cx="2736567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strike="noStrike" kern="1200" dirty="0" smtClean="0">
              <a:effectLst/>
            </a:rPr>
            <a:t>Oral Presentation (</a:t>
          </a:r>
          <a:r>
            <a:rPr lang="en-US" sz="1600" b="1" u="none" strike="noStrike" kern="120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15%</a:t>
          </a:r>
          <a:r>
            <a:rPr lang="en-US" sz="1600" b="1" u="none" strike="noStrike" kern="1200" dirty="0" smtClean="0">
              <a:effectLst/>
            </a:rPr>
            <a:t>)</a:t>
          </a:r>
          <a:endParaRPr lang="en-US" sz="1600" b="1" kern="1200" dirty="0"/>
        </a:p>
      </dsp:txBody>
      <dsp:txXfrm>
        <a:off x="2858975" y="16130"/>
        <a:ext cx="2736567" cy="1008000"/>
      </dsp:txXfrm>
    </dsp:sp>
    <dsp:sp modelId="{D29C8593-CC54-4DBB-BB7E-A2FD6A77A3A3}">
      <dsp:nvSpPr>
        <dsp:cNvPr id="0" name=""/>
        <dsp:cNvSpPr/>
      </dsp:nvSpPr>
      <dsp:spPr>
        <a:xfrm>
          <a:off x="2859002" y="1008736"/>
          <a:ext cx="2736567" cy="2431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Self confidence and clarity of presentation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Presentation Skills and Timing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Answers to technical questions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Introduction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Project management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Problem formulation</a:t>
          </a:r>
          <a:endParaRPr lang="en-US" sz="1600" kern="1200" dirty="0"/>
        </a:p>
      </dsp:txBody>
      <dsp:txXfrm>
        <a:off x="2859002" y="1008736"/>
        <a:ext cx="2736567" cy="2431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DC7210-C2BF-4336-9728-9572FFDF4D5C}" type="datetimeFigureOut">
              <a:rPr lang="en-US"/>
              <a:pPr>
                <a:defRPr/>
              </a:pPr>
              <a:t>24/1/2016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845687-630D-4132-8D6A-528643BA7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98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BF65C1-FB80-46D7-B2B3-23E18F47619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29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700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520374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4464-0E8A-442A-A2F0-7DE5A7E56E5B}" type="datetime1">
              <a:rPr lang="en-US"/>
              <a:pPr>
                <a:defRPr/>
              </a:pPr>
              <a:t>24/1/2016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BA5-E9A5-4313-8D63-2FA4463F140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6575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3462-747F-4DA5-9DE1-5BACE70BD951}" type="datetime1">
              <a:rPr lang="en-US"/>
              <a:pPr>
                <a:defRPr/>
              </a:pPr>
              <a:t>24/1/2016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E15B-C3DE-41C5-84B2-094FAA8705F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672732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2B1A-E69F-4AEB-80DE-700BE0D647C2}" type="datetime1">
              <a:rPr lang="en-US"/>
              <a:pPr>
                <a:defRPr/>
              </a:pPr>
              <a:t>24/1/2016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F7629-D396-461D-9C8B-A823E083E771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259284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656A41-B4E9-4C7B-85D8-7723FC7FA24A}" type="datetime1">
              <a:rPr lang="en-US"/>
              <a:pPr>
                <a:defRPr/>
              </a:pPr>
              <a:t>24/1/2016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9760-4DB9-4DC1-9A0F-56624015F39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061633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2E8C-F7FF-48D5-AB35-D6E395EFCF5E}" type="datetime1">
              <a:rPr lang="en-US"/>
              <a:pPr>
                <a:defRPr/>
              </a:pPr>
              <a:t>24/1/2016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3E85-27E1-49AE-AFCE-1AF84A883F3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041046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FD40-5DAC-4F2A-B1BE-ECAA7754AC32}" type="datetime1">
              <a:rPr lang="en-US"/>
              <a:pPr>
                <a:defRPr/>
              </a:pPr>
              <a:t>24/1/2016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640B-92A0-468F-8DC1-8BE732BB239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89761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8457-6772-4B68-921B-1CC89A3DD612}" type="datetime1">
              <a:rPr lang="en-US"/>
              <a:pPr>
                <a:defRPr/>
              </a:pPr>
              <a:t>24/1/2016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7FF6-5625-4070-BCB4-20182EA1B71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19275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552137-F194-4CA2-AAD3-48B2F4D797A7}" type="datetime1">
              <a:rPr lang="en-US"/>
              <a:pPr>
                <a:defRPr/>
              </a:pPr>
              <a:t>24/1/2016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A11C-E3BE-4AC7-8C4F-D3E5589C4D2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442349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065FF9-EFFE-4F2B-973F-FD643B0644ED}" type="datetime1">
              <a:rPr lang="en-US"/>
              <a:pPr>
                <a:defRPr/>
              </a:pPr>
              <a:t>24/1/2016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924F-F518-4E8B-AAEC-26B2DC029DA6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430238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080AA9-B24A-4F5B-A1DF-45940EC229A9}" type="datetime1">
              <a:rPr lang="en-US"/>
              <a:pPr>
                <a:defRPr/>
              </a:pPr>
              <a:t>24/1/2016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46D8-7064-4F8E-8B01-4128D2BF8A0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853932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6F0CD0-C81B-456E-A88B-FA834526E1C6}" type="datetime1">
              <a:rPr lang="en-US"/>
              <a:pPr>
                <a:defRPr/>
              </a:pPr>
              <a:t>24/1/2016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B439D8-9A41-4454-B721-9F1A27734E41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89" r:id="rId2"/>
    <p:sldLayoutId id="2147483896" r:id="rId3"/>
    <p:sldLayoutId id="2147483890" r:id="rId4"/>
    <p:sldLayoutId id="2147483891" r:id="rId5"/>
    <p:sldLayoutId id="2147483892" r:id="rId6"/>
    <p:sldLayoutId id="2147483897" r:id="rId7"/>
    <p:sldLayoutId id="2147483898" r:id="rId8"/>
    <p:sldLayoutId id="2147483899" r:id="rId9"/>
    <p:sldLayoutId id="2147483893" r:id="rId10"/>
    <p:sldLayoutId id="2147483894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3" y="3122613"/>
            <a:ext cx="9144000" cy="1470025"/>
          </a:xfrm>
        </p:spPr>
        <p:txBody>
          <a:bodyPr>
            <a:normAutofit fontScale="90000"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b="1" dirty="0" smtClean="0"/>
              <a:t>Studio 1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>Course Assessment Policy 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>and a Quick </a:t>
            </a:r>
            <a:r>
              <a:rPr lang="en-US" altLang="en-US" sz="4400" b="1" dirty="0"/>
              <a:t>G</a:t>
            </a:r>
            <a:r>
              <a:rPr lang="en-US" altLang="en-US" sz="4400" b="1" dirty="0" smtClean="0"/>
              <a:t>uide to Meetings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Spring 2016 </a:t>
            </a:r>
            <a:endParaRPr lang="en-US" sz="2000" dirty="0"/>
          </a:p>
          <a:p>
            <a:pPr defTabSz="685983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A10F23E5-FC28-4D49-AB61-5E6F00FDC82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647700"/>
          </a:xfrm>
        </p:spPr>
        <p:txBody>
          <a:bodyPr>
            <a:normAutofit fontScale="90000"/>
          </a:bodyPr>
          <a:lstStyle/>
          <a:p>
            <a:pPr defTabSz="685983">
              <a:lnSpc>
                <a:spcPct val="100000"/>
              </a:lnSpc>
              <a:defRPr/>
            </a:pP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GB" altLang="en-US" sz="4600" dirty="0" smtClean="0">
                <a:solidFill>
                  <a:schemeClr val="accent2"/>
                </a:solidFill>
              </a:rPr>
              <a:t/>
            </a:r>
            <a:br>
              <a:rPr lang="en-GB" altLang="en-US" sz="4600" dirty="0" smtClean="0">
                <a:solidFill>
                  <a:schemeClr val="accent2"/>
                </a:solidFill>
              </a:rPr>
            </a:br>
            <a:r>
              <a:rPr lang="en-GB" altLang="en-US" sz="4600" dirty="0" smtClean="0">
                <a:solidFill>
                  <a:schemeClr val="accent2"/>
                </a:solidFill>
              </a:rPr>
              <a:t> </a:t>
            </a:r>
            <a:r>
              <a:rPr lang="en-US" altLang="en-US" sz="31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Running a M</a:t>
            </a:r>
            <a:r>
              <a:rPr lang="en-US" altLang="en-US" sz="31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eeting</a:t>
            </a:r>
            <a:endParaRPr lang="en-US" altLang="en-US" sz="3100" b="1" dirty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684213" y="1341438"/>
            <a:ext cx="5561012" cy="4114800"/>
          </a:xfrm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(and end) the meeting on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Stick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agenda (as much as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possible).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responsible for keeping the meeting on time and on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track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brainstorming techniques for creative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sessions 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Attack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problems, not the people in the group. Try to reach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consensus</a:t>
            </a:r>
            <a:endParaRPr lang="en-US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Divide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the tasks. </a:t>
            </a:r>
            <a:endParaRPr lang="en-US" altLang="en-US" sz="2600" b="1" dirty="0" smtClean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turns doing various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tasks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dirty="0" smtClean="0"/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AEF2C-2E48-498A-B607-7668428A1845}" type="slidenum">
              <a:rPr lang="ar-SA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052513"/>
            <a:ext cx="2867025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755650" y="404813"/>
            <a:ext cx="4941888" cy="627062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to 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Meeting</a:t>
            </a:r>
            <a:endParaRPr lang="en-US" alt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835025" y="1268413"/>
            <a:ext cx="6853238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600" b="1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the meeting record the decisions, deadlines, assignments. See "Action Plan."  </a:t>
            </a:r>
            <a:endParaRPr lang="en-GB" altLang="en-US" sz="2600" b="1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600" b="1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end of each meeting: </a:t>
            </a:r>
            <a:endParaRPr lang="en-GB" altLang="en-US" sz="2600" b="1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79475" lvl="4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600" b="1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the decisions and deadlines</a:t>
            </a:r>
            <a:r>
              <a:rPr lang="en-US" altLang="en-US" sz="2300" b="1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2300" b="1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79475" lvl="4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600" b="1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certain all team members know their responsibilities </a:t>
            </a:r>
            <a:endParaRPr lang="en-GB" altLang="en-US" sz="2600" b="1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79475" lvl="4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600" b="1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Evaluate your meeting processes, how your group worked together, and suggest changes for improvement</a:t>
            </a:r>
            <a:endParaRPr lang="en-GB" altLang="en-US" sz="2600" b="1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2600" b="1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600" b="1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3C8AD-6E95-4C53-A79E-4CF151A74739}" type="slidenum">
              <a:rPr lang="ar-SA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100638"/>
            <a:ext cx="4608513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52927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55650" y="692150"/>
            <a:ext cx="381635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ACTIVITY</a:t>
            </a:r>
            <a:endParaRPr lang="en-US" altLang="en-US" sz="2800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2400" dirty="0" smtClean="0"/>
              <a:t>Practicing preparing agendas and taking  meeting minutes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smtClean="0"/>
              <a:t>Form groups and assign a meeting topic for which a short agenda is to be made. Groups should conduct the meeting and record minutes within the allocated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F3CE2-A7F7-47E1-A678-95B30F765A4F}" type="slidenum">
              <a:rPr lang="ar-SA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Freeform 7"/>
          <p:cNvSpPr/>
          <p:nvPr/>
        </p:nvSpPr>
        <p:spPr>
          <a:xfrm>
            <a:off x="498475" y="1246188"/>
            <a:ext cx="3449638" cy="1566862"/>
          </a:xfrm>
          <a:custGeom>
            <a:avLst/>
            <a:gdLst>
              <a:gd name="connsiteX0" fmla="*/ 573578 w 3449781"/>
              <a:gd name="connsiteY0" fmla="*/ 116378 h 1566639"/>
              <a:gd name="connsiteX1" fmla="*/ 274320 w 3449781"/>
              <a:gd name="connsiteY1" fmla="*/ 133004 h 1566639"/>
              <a:gd name="connsiteX2" fmla="*/ 249381 w 3449781"/>
              <a:gd name="connsiteY2" fmla="*/ 141316 h 1566639"/>
              <a:gd name="connsiteX3" fmla="*/ 207818 w 3449781"/>
              <a:gd name="connsiteY3" fmla="*/ 149629 h 1566639"/>
              <a:gd name="connsiteX4" fmla="*/ 149629 w 3449781"/>
              <a:gd name="connsiteY4" fmla="*/ 174567 h 1566639"/>
              <a:gd name="connsiteX5" fmla="*/ 99752 w 3449781"/>
              <a:gd name="connsiteY5" fmla="*/ 191193 h 1566639"/>
              <a:gd name="connsiteX6" fmla="*/ 66501 w 3449781"/>
              <a:gd name="connsiteY6" fmla="*/ 224444 h 1566639"/>
              <a:gd name="connsiteX7" fmla="*/ 49876 w 3449781"/>
              <a:gd name="connsiteY7" fmla="*/ 282633 h 1566639"/>
              <a:gd name="connsiteX8" fmla="*/ 33251 w 3449781"/>
              <a:gd name="connsiteY8" fmla="*/ 307571 h 1566639"/>
              <a:gd name="connsiteX9" fmla="*/ 24938 w 3449781"/>
              <a:gd name="connsiteY9" fmla="*/ 340822 h 1566639"/>
              <a:gd name="connsiteX10" fmla="*/ 8312 w 3449781"/>
              <a:gd name="connsiteY10" fmla="*/ 382386 h 1566639"/>
              <a:gd name="connsiteX11" fmla="*/ 0 w 3449781"/>
              <a:gd name="connsiteY11" fmla="*/ 407324 h 1566639"/>
              <a:gd name="connsiteX12" fmla="*/ 24938 w 3449781"/>
              <a:gd name="connsiteY12" fmla="*/ 723207 h 1566639"/>
              <a:gd name="connsiteX13" fmla="*/ 41563 w 3449781"/>
              <a:gd name="connsiteY13" fmla="*/ 764771 h 1566639"/>
              <a:gd name="connsiteX14" fmla="*/ 58189 w 3449781"/>
              <a:gd name="connsiteY14" fmla="*/ 789709 h 1566639"/>
              <a:gd name="connsiteX15" fmla="*/ 74814 w 3449781"/>
              <a:gd name="connsiteY15" fmla="*/ 856211 h 1566639"/>
              <a:gd name="connsiteX16" fmla="*/ 91440 w 3449781"/>
              <a:gd name="connsiteY16" fmla="*/ 914400 h 1566639"/>
              <a:gd name="connsiteX17" fmla="*/ 108065 w 3449781"/>
              <a:gd name="connsiteY17" fmla="*/ 931026 h 1566639"/>
              <a:gd name="connsiteX18" fmla="*/ 133003 w 3449781"/>
              <a:gd name="connsiteY18" fmla="*/ 980902 h 1566639"/>
              <a:gd name="connsiteX19" fmla="*/ 141316 w 3449781"/>
              <a:gd name="connsiteY19" fmla="*/ 1005840 h 1566639"/>
              <a:gd name="connsiteX20" fmla="*/ 166254 w 3449781"/>
              <a:gd name="connsiteY20" fmla="*/ 1022466 h 1566639"/>
              <a:gd name="connsiteX21" fmla="*/ 191192 w 3449781"/>
              <a:gd name="connsiteY21" fmla="*/ 1088967 h 1566639"/>
              <a:gd name="connsiteX22" fmla="*/ 224443 w 3449781"/>
              <a:gd name="connsiteY22" fmla="*/ 1138844 h 1566639"/>
              <a:gd name="connsiteX23" fmla="*/ 249381 w 3449781"/>
              <a:gd name="connsiteY23" fmla="*/ 1155469 h 1566639"/>
              <a:gd name="connsiteX24" fmla="*/ 266007 w 3449781"/>
              <a:gd name="connsiteY24" fmla="*/ 1172095 h 1566639"/>
              <a:gd name="connsiteX25" fmla="*/ 282632 w 3449781"/>
              <a:gd name="connsiteY25" fmla="*/ 1197033 h 1566639"/>
              <a:gd name="connsiteX26" fmla="*/ 307571 w 3449781"/>
              <a:gd name="connsiteY26" fmla="*/ 1205346 h 1566639"/>
              <a:gd name="connsiteX27" fmla="*/ 357447 w 3449781"/>
              <a:gd name="connsiteY27" fmla="*/ 1255222 h 1566639"/>
              <a:gd name="connsiteX28" fmla="*/ 399011 w 3449781"/>
              <a:gd name="connsiteY28" fmla="*/ 1296786 h 1566639"/>
              <a:gd name="connsiteX29" fmla="*/ 423949 w 3449781"/>
              <a:gd name="connsiteY29" fmla="*/ 1305098 h 1566639"/>
              <a:gd name="connsiteX30" fmla="*/ 457200 w 3449781"/>
              <a:gd name="connsiteY30" fmla="*/ 1321724 h 1566639"/>
              <a:gd name="connsiteX31" fmla="*/ 490451 w 3449781"/>
              <a:gd name="connsiteY31" fmla="*/ 1330036 h 1566639"/>
              <a:gd name="connsiteX32" fmla="*/ 515389 w 3449781"/>
              <a:gd name="connsiteY32" fmla="*/ 1346662 h 1566639"/>
              <a:gd name="connsiteX33" fmla="*/ 548640 w 3449781"/>
              <a:gd name="connsiteY33" fmla="*/ 1354975 h 1566639"/>
              <a:gd name="connsiteX34" fmla="*/ 573578 w 3449781"/>
              <a:gd name="connsiteY34" fmla="*/ 1363287 h 1566639"/>
              <a:gd name="connsiteX35" fmla="*/ 615141 w 3449781"/>
              <a:gd name="connsiteY35" fmla="*/ 1379913 h 1566639"/>
              <a:gd name="connsiteX36" fmla="*/ 714894 w 3449781"/>
              <a:gd name="connsiteY36" fmla="*/ 1388226 h 1566639"/>
              <a:gd name="connsiteX37" fmla="*/ 764771 w 3449781"/>
              <a:gd name="connsiteY37" fmla="*/ 1396538 h 1566639"/>
              <a:gd name="connsiteX38" fmla="*/ 872836 w 3449781"/>
              <a:gd name="connsiteY38" fmla="*/ 1413164 h 1566639"/>
              <a:gd name="connsiteX39" fmla="*/ 914400 w 3449781"/>
              <a:gd name="connsiteY39" fmla="*/ 1421476 h 1566639"/>
              <a:gd name="connsiteX40" fmla="*/ 1039091 w 3449781"/>
              <a:gd name="connsiteY40" fmla="*/ 1429789 h 1566639"/>
              <a:gd name="connsiteX41" fmla="*/ 1230283 w 3449781"/>
              <a:gd name="connsiteY41" fmla="*/ 1454727 h 1566639"/>
              <a:gd name="connsiteX42" fmla="*/ 1296785 w 3449781"/>
              <a:gd name="connsiteY42" fmla="*/ 1471353 h 1566639"/>
              <a:gd name="connsiteX43" fmla="*/ 1354974 w 3449781"/>
              <a:gd name="connsiteY43" fmla="*/ 1479666 h 1566639"/>
              <a:gd name="connsiteX44" fmla="*/ 1404851 w 3449781"/>
              <a:gd name="connsiteY44" fmla="*/ 1487978 h 1566639"/>
              <a:gd name="connsiteX45" fmla="*/ 1438101 w 3449781"/>
              <a:gd name="connsiteY45" fmla="*/ 1496291 h 1566639"/>
              <a:gd name="connsiteX46" fmla="*/ 1529541 w 3449781"/>
              <a:gd name="connsiteY46" fmla="*/ 1504604 h 1566639"/>
              <a:gd name="connsiteX47" fmla="*/ 1579418 w 3449781"/>
              <a:gd name="connsiteY47" fmla="*/ 1512916 h 1566639"/>
              <a:gd name="connsiteX48" fmla="*/ 1637607 w 3449781"/>
              <a:gd name="connsiteY48" fmla="*/ 1521229 h 1566639"/>
              <a:gd name="connsiteX49" fmla="*/ 1670858 w 3449781"/>
              <a:gd name="connsiteY49" fmla="*/ 1529542 h 1566639"/>
              <a:gd name="connsiteX50" fmla="*/ 1737360 w 3449781"/>
              <a:gd name="connsiteY50" fmla="*/ 1537855 h 1566639"/>
              <a:gd name="connsiteX51" fmla="*/ 1778923 w 3449781"/>
              <a:gd name="connsiteY51" fmla="*/ 1546167 h 1566639"/>
              <a:gd name="connsiteX52" fmla="*/ 2003367 w 3449781"/>
              <a:gd name="connsiteY52" fmla="*/ 1554480 h 1566639"/>
              <a:gd name="connsiteX53" fmla="*/ 2527069 w 3449781"/>
              <a:gd name="connsiteY53" fmla="*/ 1546167 h 1566639"/>
              <a:gd name="connsiteX54" fmla="*/ 2585258 w 3449781"/>
              <a:gd name="connsiteY54" fmla="*/ 1537855 h 1566639"/>
              <a:gd name="connsiteX55" fmla="*/ 2734887 w 3449781"/>
              <a:gd name="connsiteY55" fmla="*/ 1521229 h 1566639"/>
              <a:gd name="connsiteX56" fmla="*/ 2784763 w 3449781"/>
              <a:gd name="connsiteY56" fmla="*/ 1504604 h 1566639"/>
              <a:gd name="connsiteX57" fmla="*/ 2942705 w 3449781"/>
              <a:gd name="connsiteY57" fmla="*/ 1496291 h 1566639"/>
              <a:gd name="connsiteX58" fmla="*/ 3025832 w 3449781"/>
              <a:gd name="connsiteY58" fmla="*/ 1487978 h 1566639"/>
              <a:gd name="connsiteX59" fmla="*/ 3084021 w 3449781"/>
              <a:gd name="connsiteY59" fmla="*/ 1463040 h 1566639"/>
              <a:gd name="connsiteX60" fmla="*/ 3158836 w 3449781"/>
              <a:gd name="connsiteY60" fmla="*/ 1454727 h 1566639"/>
              <a:gd name="connsiteX61" fmla="*/ 3283527 w 3449781"/>
              <a:gd name="connsiteY61" fmla="*/ 1421476 h 1566639"/>
              <a:gd name="connsiteX62" fmla="*/ 3333403 w 3449781"/>
              <a:gd name="connsiteY62" fmla="*/ 1396538 h 1566639"/>
              <a:gd name="connsiteX63" fmla="*/ 3358341 w 3449781"/>
              <a:gd name="connsiteY63" fmla="*/ 1388226 h 1566639"/>
              <a:gd name="connsiteX64" fmla="*/ 3383280 w 3449781"/>
              <a:gd name="connsiteY64" fmla="*/ 1363287 h 1566639"/>
              <a:gd name="connsiteX65" fmla="*/ 3424843 w 3449781"/>
              <a:gd name="connsiteY65" fmla="*/ 1280160 h 1566639"/>
              <a:gd name="connsiteX66" fmla="*/ 3433156 w 3449781"/>
              <a:gd name="connsiteY66" fmla="*/ 1221971 h 1566639"/>
              <a:gd name="connsiteX67" fmla="*/ 3449781 w 3449781"/>
              <a:gd name="connsiteY67" fmla="*/ 1055716 h 1566639"/>
              <a:gd name="connsiteX68" fmla="*/ 3441469 w 3449781"/>
              <a:gd name="connsiteY68" fmla="*/ 590204 h 1566639"/>
              <a:gd name="connsiteX69" fmla="*/ 3433156 w 3449781"/>
              <a:gd name="connsiteY69" fmla="*/ 498764 h 1566639"/>
              <a:gd name="connsiteX70" fmla="*/ 3424843 w 3449781"/>
              <a:gd name="connsiteY70" fmla="*/ 465513 h 1566639"/>
              <a:gd name="connsiteX71" fmla="*/ 3408218 w 3449781"/>
              <a:gd name="connsiteY71" fmla="*/ 448887 h 1566639"/>
              <a:gd name="connsiteX72" fmla="*/ 3383280 w 3449781"/>
              <a:gd name="connsiteY72" fmla="*/ 390698 h 1566639"/>
              <a:gd name="connsiteX73" fmla="*/ 3374967 w 3449781"/>
              <a:gd name="connsiteY73" fmla="*/ 357447 h 1566639"/>
              <a:gd name="connsiteX74" fmla="*/ 3333403 w 3449781"/>
              <a:gd name="connsiteY74" fmla="*/ 274320 h 1566639"/>
              <a:gd name="connsiteX75" fmla="*/ 3316778 w 3449781"/>
              <a:gd name="connsiteY75" fmla="*/ 241069 h 1566639"/>
              <a:gd name="connsiteX76" fmla="*/ 3291840 w 3449781"/>
              <a:gd name="connsiteY76" fmla="*/ 216131 h 1566639"/>
              <a:gd name="connsiteX77" fmla="*/ 3275214 w 3449781"/>
              <a:gd name="connsiteY77" fmla="*/ 182880 h 1566639"/>
              <a:gd name="connsiteX78" fmla="*/ 3200400 w 3449781"/>
              <a:gd name="connsiteY78" fmla="*/ 133004 h 1566639"/>
              <a:gd name="connsiteX79" fmla="*/ 3183774 w 3449781"/>
              <a:gd name="connsiteY79" fmla="*/ 116378 h 1566639"/>
              <a:gd name="connsiteX80" fmla="*/ 3142211 w 3449781"/>
              <a:gd name="connsiteY80" fmla="*/ 108066 h 1566639"/>
              <a:gd name="connsiteX81" fmla="*/ 3034145 w 3449781"/>
              <a:gd name="connsiteY81" fmla="*/ 99753 h 1566639"/>
              <a:gd name="connsiteX82" fmla="*/ 2959331 w 3449781"/>
              <a:gd name="connsiteY82" fmla="*/ 91440 h 1566639"/>
              <a:gd name="connsiteX83" fmla="*/ 2917767 w 3449781"/>
              <a:gd name="connsiteY83" fmla="*/ 83127 h 1566639"/>
              <a:gd name="connsiteX84" fmla="*/ 1886989 w 3449781"/>
              <a:gd name="connsiteY84" fmla="*/ 74815 h 1566639"/>
              <a:gd name="connsiteX85" fmla="*/ 1837112 w 3449781"/>
              <a:gd name="connsiteY85" fmla="*/ 66502 h 1566639"/>
              <a:gd name="connsiteX86" fmla="*/ 1662545 w 3449781"/>
              <a:gd name="connsiteY86" fmla="*/ 49876 h 1566639"/>
              <a:gd name="connsiteX87" fmla="*/ 1620981 w 3449781"/>
              <a:gd name="connsiteY87" fmla="*/ 41564 h 1566639"/>
              <a:gd name="connsiteX88" fmla="*/ 1554480 w 3449781"/>
              <a:gd name="connsiteY88" fmla="*/ 24938 h 1566639"/>
              <a:gd name="connsiteX89" fmla="*/ 1479665 w 3449781"/>
              <a:gd name="connsiteY89" fmla="*/ 16626 h 1566639"/>
              <a:gd name="connsiteX90" fmla="*/ 1371600 w 3449781"/>
              <a:gd name="connsiteY90" fmla="*/ 0 h 1566639"/>
              <a:gd name="connsiteX91" fmla="*/ 1039091 w 3449781"/>
              <a:gd name="connsiteY91" fmla="*/ 8313 h 1566639"/>
              <a:gd name="connsiteX92" fmla="*/ 1014152 w 3449781"/>
              <a:gd name="connsiteY92" fmla="*/ 16626 h 1566639"/>
              <a:gd name="connsiteX93" fmla="*/ 931025 w 3449781"/>
              <a:gd name="connsiteY93" fmla="*/ 24938 h 1566639"/>
              <a:gd name="connsiteX94" fmla="*/ 864523 w 3449781"/>
              <a:gd name="connsiteY94" fmla="*/ 49876 h 1566639"/>
              <a:gd name="connsiteX95" fmla="*/ 814647 w 3449781"/>
              <a:gd name="connsiteY95" fmla="*/ 66502 h 1566639"/>
              <a:gd name="connsiteX96" fmla="*/ 773083 w 3449781"/>
              <a:gd name="connsiteY96" fmla="*/ 74815 h 1566639"/>
              <a:gd name="connsiteX97" fmla="*/ 723207 w 3449781"/>
              <a:gd name="connsiteY97" fmla="*/ 91440 h 1566639"/>
              <a:gd name="connsiteX98" fmla="*/ 615141 w 3449781"/>
              <a:gd name="connsiteY98" fmla="*/ 99753 h 1566639"/>
              <a:gd name="connsiteX99" fmla="*/ 573578 w 3449781"/>
              <a:gd name="connsiteY99" fmla="*/ 108066 h 1566639"/>
              <a:gd name="connsiteX100" fmla="*/ 573578 w 3449781"/>
              <a:gd name="connsiteY100" fmla="*/ 116378 h 156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449781" h="1566639">
                <a:moveTo>
                  <a:pt x="573578" y="116378"/>
                </a:moveTo>
                <a:cubicBezTo>
                  <a:pt x="523702" y="120534"/>
                  <a:pt x="349820" y="122938"/>
                  <a:pt x="274320" y="133004"/>
                </a:cubicBezTo>
                <a:cubicBezTo>
                  <a:pt x="265634" y="134162"/>
                  <a:pt x="257882" y="139191"/>
                  <a:pt x="249381" y="141316"/>
                </a:cubicBezTo>
                <a:cubicBezTo>
                  <a:pt x="235674" y="144743"/>
                  <a:pt x="221672" y="146858"/>
                  <a:pt x="207818" y="149629"/>
                </a:cubicBezTo>
                <a:cubicBezTo>
                  <a:pt x="188422" y="157942"/>
                  <a:pt x="169325" y="166992"/>
                  <a:pt x="149629" y="174567"/>
                </a:cubicBezTo>
                <a:cubicBezTo>
                  <a:pt x="133272" y="180858"/>
                  <a:pt x="99752" y="191193"/>
                  <a:pt x="99752" y="191193"/>
                </a:cubicBezTo>
                <a:cubicBezTo>
                  <a:pt x="88668" y="202277"/>
                  <a:pt x="75612" y="211689"/>
                  <a:pt x="66501" y="224444"/>
                </a:cubicBezTo>
                <a:cubicBezTo>
                  <a:pt x="60727" y="232528"/>
                  <a:pt x="52295" y="276989"/>
                  <a:pt x="49876" y="282633"/>
                </a:cubicBezTo>
                <a:cubicBezTo>
                  <a:pt x="45941" y="291816"/>
                  <a:pt x="38793" y="299258"/>
                  <a:pt x="33251" y="307571"/>
                </a:cubicBezTo>
                <a:cubicBezTo>
                  <a:pt x="30480" y="318655"/>
                  <a:pt x="28551" y="329984"/>
                  <a:pt x="24938" y="340822"/>
                </a:cubicBezTo>
                <a:cubicBezTo>
                  <a:pt x="20219" y="354978"/>
                  <a:pt x="13551" y="368414"/>
                  <a:pt x="8312" y="382386"/>
                </a:cubicBezTo>
                <a:cubicBezTo>
                  <a:pt x="5235" y="390590"/>
                  <a:pt x="2771" y="399011"/>
                  <a:pt x="0" y="407324"/>
                </a:cubicBezTo>
                <a:cubicBezTo>
                  <a:pt x="7406" y="536924"/>
                  <a:pt x="-13218" y="621457"/>
                  <a:pt x="24938" y="723207"/>
                </a:cubicBezTo>
                <a:cubicBezTo>
                  <a:pt x="30177" y="737179"/>
                  <a:pt x="34890" y="751424"/>
                  <a:pt x="41563" y="764771"/>
                </a:cubicBezTo>
                <a:cubicBezTo>
                  <a:pt x="46031" y="773707"/>
                  <a:pt x="52647" y="781396"/>
                  <a:pt x="58189" y="789709"/>
                </a:cubicBezTo>
                <a:cubicBezTo>
                  <a:pt x="75086" y="874203"/>
                  <a:pt x="57774" y="796574"/>
                  <a:pt x="74814" y="856211"/>
                </a:cubicBezTo>
                <a:cubicBezTo>
                  <a:pt x="76791" y="863129"/>
                  <a:pt x="86004" y="905339"/>
                  <a:pt x="91440" y="914400"/>
                </a:cubicBezTo>
                <a:cubicBezTo>
                  <a:pt x="95472" y="921120"/>
                  <a:pt x="103911" y="924380"/>
                  <a:pt x="108065" y="931026"/>
                </a:cubicBezTo>
                <a:cubicBezTo>
                  <a:pt x="117916" y="946788"/>
                  <a:pt x="125454" y="963916"/>
                  <a:pt x="133003" y="980902"/>
                </a:cubicBezTo>
                <a:cubicBezTo>
                  <a:pt x="136562" y="988909"/>
                  <a:pt x="135842" y="998998"/>
                  <a:pt x="141316" y="1005840"/>
                </a:cubicBezTo>
                <a:cubicBezTo>
                  <a:pt x="147557" y="1013641"/>
                  <a:pt x="157941" y="1016924"/>
                  <a:pt x="166254" y="1022466"/>
                </a:cubicBezTo>
                <a:cubicBezTo>
                  <a:pt x="172614" y="1041546"/>
                  <a:pt x="182674" y="1073350"/>
                  <a:pt x="191192" y="1088967"/>
                </a:cubicBezTo>
                <a:cubicBezTo>
                  <a:pt x="200760" y="1106509"/>
                  <a:pt x="207817" y="1127760"/>
                  <a:pt x="224443" y="1138844"/>
                </a:cubicBezTo>
                <a:cubicBezTo>
                  <a:pt x="232756" y="1144386"/>
                  <a:pt x="241580" y="1149228"/>
                  <a:pt x="249381" y="1155469"/>
                </a:cubicBezTo>
                <a:cubicBezTo>
                  <a:pt x="255501" y="1160365"/>
                  <a:pt x="261111" y="1165975"/>
                  <a:pt x="266007" y="1172095"/>
                </a:cubicBezTo>
                <a:cubicBezTo>
                  <a:pt x="272248" y="1179896"/>
                  <a:pt x="274831" y="1190792"/>
                  <a:pt x="282632" y="1197033"/>
                </a:cubicBezTo>
                <a:cubicBezTo>
                  <a:pt x="289475" y="1202507"/>
                  <a:pt x="299258" y="1202575"/>
                  <a:pt x="307571" y="1205346"/>
                </a:cubicBezTo>
                <a:cubicBezTo>
                  <a:pt x="338640" y="1251951"/>
                  <a:pt x="306830" y="1210229"/>
                  <a:pt x="357447" y="1255222"/>
                </a:cubicBezTo>
                <a:cubicBezTo>
                  <a:pt x="372091" y="1268239"/>
                  <a:pt x="380423" y="1290590"/>
                  <a:pt x="399011" y="1296786"/>
                </a:cubicBezTo>
                <a:cubicBezTo>
                  <a:pt x="407324" y="1299557"/>
                  <a:pt x="415895" y="1301646"/>
                  <a:pt x="423949" y="1305098"/>
                </a:cubicBezTo>
                <a:cubicBezTo>
                  <a:pt x="435339" y="1309979"/>
                  <a:pt x="445597" y="1317373"/>
                  <a:pt x="457200" y="1321724"/>
                </a:cubicBezTo>
                <a:cubicBezTo>
                  <a:pt x="467897" y="1325735"/>
                  <a:pt x="479367" y="1327265"/>
                  <a:pt x="490451" y="1330036"/>
                </a:cubicBezTo>
                <a:cubicBezTo>
                  <a:pt x="498764" y="1335578"/>
                  <a:pt x="506206" y="1342726"/>
                  <a:pt x="515389" y="1346662"/>
                </a:cubicBezTo>
                <a:cubicBezTo>
                  <a:pt x="525890" y="1351163"/>
                  <a:pt x="537655" y="1351836"/>
                  <a:pt x="548640" y="1354975"/>
                </a:cubicBezTo>
                <a:cubicBezTo>
                  <a:pt x="557065" y="1357382"/>
                  <a:pt x="565374" y="1360210"/>
                  <a:pt x="573578" y="1363287"/>
                </a:cubicBezTo>
                <a:cubicBezTo>
                  <a:pt x="587550" y="1368526"/>
                  <a:pt x="600446" y="1377320"/>
                  <a:pt x="615141" y="1379913"/>
                </a:cubicBezTo>
                <a:cubicBezTo>
                  <a:pt x="648000" y="1385712"/>
                  <a:pt x="681732" y="1384541"/>
                  <a:pt x="714894" y="1388226"/>
                </a:cubicBezTo>
                <a:cubicBezTo>
                  <a:pt x="731646" y="1390087"/>
                  <a:pt x="748112" y="1393975"/>
                  <a:pt x="764771" y="1396538"/>
                </a:cubicBezTo>
                <a:cubicBezTo>
                  <a:pt x="825492" y="1405879"/>
                  <a:pt x="815809" y="1402796"/>
                  <a:pt x="872836" y="1413164"/>
                </a:cubicBezTo>
                <a:cubicBezTo>
                  <a:pt x="886737" y="1415691"/>
                  <a:pt x="900341" y="1420070"/>
                  <a:pt x="914400" y="1421476"/>
                </a:cubicBezTo>
                <a:cubicBezTo>
                  <a:pt x="955849" y="1425621"/>
                  <a:pt x="997527" y="1427018"/>
                  <a:pt x="1039091" y="1429789"/>
                </a:cubicBezTo>
                <a:cubicBezTo>
                  <a:pt x="1146004" y="1456518"/>
                  <a:pt x="1082793" y="1444895"/>
                  <a:pt x="1230283" y="1454727"/>
                </a:cubicBezTo>
                <a:cubicBezTo>
                  <a:pt x="1252450" y="1460269"/>
                  <a:pt x="1274379" y="1466872"/>
                  <a:pt x="1296785" y="1471353"/>
                </a:cubicBezTo>
                <a:cubicBezTo>
                  <a:pt x="1315998" y="1475196"/>
                  <a:pt x="1335609" y="1476687"/>
                  <a:pt x="1354974" y="1479666"/>
                </a:cubicBezTo>
                <a:cubicBezTo>
                  <a:pt x="1371633" y="1482229"/>
                  <a:pt x="1388323" y="1484673"/>
                  <a:pt x="1404851" y="1487978"/>
                </a:cubicBezTo>
                <a:cubicBezTo>
                  <a:pt x="1416054" y="1490218"/>
                  <a:pt x="1426777" y="1494781"/>
                  <a:pt x="1438101" y="1496291"/>
                </a:cubicBezTo>
                <a:cubicBezTo>
                  <a:pt x="1468438" y="1500336"/>
                  <a:pt x="1499145" y="1501028"/>
                  <a:pt x="1529541" y="1504604"/>
                </a:cubicBezTo>
                <a:cubicBezTo>
                  <a:pt x="1546281" y="1506573"/>
                  <a:pt x="1562759" y="1510353"/>
                  <a:pt x="1579418" y="1512916"/>
                </a:cubicBezTo>
                <a:cubicBezTo>
                  <a:pt x="1598783" y="1515895"/>
                  <a:pt x="1618330" y="1517724"/>
                  <a:pt x="1637607" y="1521229"/>
                </a:cubicBezTo>
                <a:cubicBezTo>
                  <a:pt x="1648848" y="1523273"/>
                  <a:pt x="1659589" y="1527664"/>
                  <a:pt x="1670858" y="1529542"/>
                </a:cubicBezTo>
                <a:cubicBezTo>
                  <a:pt x="1692894" y="1533215"/>
                  <a:pt x="1715280" y="1534458"/>
                  <a:pt x="1737360" y="1537855"/>
                </a:cubicBezTo>
                <a:cubicBezTo>
                  <a:pt x="1751324" y="1540003"/>
                  <a:pt x="1764822" y="1545286"/>
                  <a:pt x="1778923" y="1546167"/>
                </a:cubicBezTo>
                <a:cubicBezTo>
                  <a:pt x="1853643" y="1550837"/>
                  <a:pt x="1928552" y="1551709"/>
                  <a:pt x="2003367" y="1554480"/>
                </a:cubicBezTo>
                <a:cubicBezTo>
                  <a:pt x="2229826" y="1575068"/>
                  <a:pt x="2104659" y="1567645"/>
                  <a:pt x="2527069" y="1546167"/>
                </a:cubicBezTo>
                <a:cubicBezTo>
                  <a:pt x="2546637" y="1545172"/>
                  <a:pt x="2565837" y="1540444"/>
                  <a:pt x="2585258" y="1537855"/>
                </a:cubicBezTo>
                <a:cubicBezTo>
                  <a:pt x="2655875" y="1528440"/>
                  <a:pt x="2658846" y="1528833"/>
                  <a:pt x="2734887" y="1521229"/>
                </a:cubicBezTo>
                <a:cubicBezTo>
                  <a:pt x="2751512" y="1515687"/>
                  <a:pt x="2767363" y="1506692"/>
                  <a:pt x="2784763" y="1504604"/>
                </a:cubicBezTo>
                <a:cubicBezTo>
                  <a:pt x="2837108" y="1498323"/>
                  <a:pt x="2890110" y="1499918"/>
                  <a:pt x="2942705" y="1496291"/>
                </a:cubicBezTo>
                <a:cubicBezTo>
                  <a:pt x="2970486" y="1494375"/>
                  <a:pt x="2998123" y="1490749"/>
                  <a:pt x="3025832" y="1487978"/>
                </a:cubicBezTo>
                <a:cubicBezTo>
                  <a:pt x="3040971" y="1480409"/>
                  <a:pt x="3065676" y="1466098"/>
                  <a:pt x="3084021" y="1463040"/>
                </a:cubicBezTo>
                <a:cubicBezTo>
                  <a:pt x="3108771" y="1458915"/>
                  <a:pt x="3133898" y="1457498"/>
                  <a:pt x="3158836" y="1454727"/>
                </a:cubicBezTo>
                <a:cubicBezTo>
                  <a:pt x="3200400" y="1443643"/>
                  <a:pt x="3242718" y="1435079"/>
                  <a:pt x="3283527" y="1421476"/>
                </a:cubicBezTo>
                <a:cubicBezTo>
                  <a:pt x="3301161" y="1415598"/>
                  <a:pt x="3316417" y="1404087"/>
                  <a:pt x="3333403" y="1396538"/>
                </a:cubicBezTo>
                <a:cubicBezTo>
                  <a:pt x="3341410" y="1392979"/>
                  <a:pt x="3350028" y="1390997"/>
                  <a:pt x="3358341" y="1388226"/>
                </a:cubicBezTo>
                <a:cubicBezTo>
                  <a:pt x="3366654" y="1379913"/>
                  <a:pt x="3376226" y="1372692"/>
                  <a:pt x="3383280" y="1363287"/>
                </a:cubicBezTo>
                <a:cubicBezTo>
                  <a:pt x="3406577" y="1332224"/>
                  <a:pt x="3410823" y="1315211"/>
                  <a:pt x="3424843" y="1280160"/>
                </a:cubicBezTo>
                <a:cubicBezTo>
                  <a:pt x="3427614" y="1260764"/>
                  <a:pt x="3431459" y="1241491"/>
                  <a:pt x="3433156" y="1221971"/>
                </a:cubicBezTo>
                <a:cubicBezTo>
                  <a:pt x="3447597" y="1055899"/>
                  <a:pt x="3429303" y="1137634"/>
                  <a:pt x="3449781" y="1055716"/>
                </a:cubicBezTo>
                <a:cubicBezTo>
                  <a:pt x="3447010" y="900545"/>
                  <a:pt x="3446100" y="745330"/>
                  <a:pt x="3441469" y="590204"/>
                </a:cubicBezTo>
                <a:cubicBezTo>
                  <a:pt x="3440556" y="559612"/>
                  <a:pt x="3437201" y="529101"/>
                  <a:pt x="3433156" y="498764"/>
                </a:cubicBezTo>
                <a:cubicBezTo>
                  <a:pt x="3431646" y="487439"/>
                  <a:pt x="3429952" y="475732"/>
                  <a:pt x="3424843" y="465513"/>
                </a:cubicBezTo>
                <a:cubicBezTo>
                  <a:pt x="3421338" y="458503"/>
                  <a:pt x="3413760" y="454429"/>
                  <a:pt x="3408218" y="448887"/>
                </a:cubicBezTo>
                <a:cubicBezTo>
                  <a:pt x="3384352" y="353425"/>
                  <a:pt x="3417724" y="471068"/>
                  <a:pt x="3383280" y="390698"/>
                </a:cubicBezTo>
                <a:cubicBezTo>
                  <a:pt x="3378780" y="380197"/>
                  <a:pt x="3379468" y="367948"/>
                  <a:pt x="3374967" y="357447"/>
                </a:cubicBezTo>
                <a:cubicBezTo>
                  <a:pt x="3362763" y="328972"/>
                  <a:pt x="3347258" y="302029"/>
                  <a:pt x="3333403" y="274320"/>
                </a:cubicBezTo>
                <a:cubicBezTo>
                  <a:pt x="3327861" y="263236"/>
                  <a:pt x="3325540" y="249831"/>
                  <a:pt x="3316778" y="241069"/>
                </a:cubicBezTo>
                <a:cubicBezTo>
                  <a:pt x="3308465" y="232756"/>
                  <a:pt x="3298673" y="225697"/>
                  <a:pt x="3291840" y="216131"/>
                </a:cubicBezTo>
                <a:cubicBezTo>
                  <a:pt x="3284637" y="206047"/>
                  <a:pt x="3282822" y="192662"/>
                  <a:pt x="3275214" y="182880"/>
                </a:cubicBezTo>
                <a:cubicBezTo>
                  <a:pt x="3239266" y="136660"/>
                  <a:pt x="3244675" y="144072"/>
                  <a:pt x="3200400" y="133004"/>
                </a:cubicBezTo>
                <a:cubicBezTo>
                  <a:pt x="3194858" y="127462"/>
                  <a:pt x="3190978" y="119465"/>
                  <a:pt x="3183774" y="116378"/>
                </a:cubicBezTo>
                <a:cubicBezTo>
                  <a:pt x="3170788" y="110812"/>
                  <a:pt x="3156253" y="109626"/>
                  <a:pt x="3142211" y="108066"/>
                </a:cubicBezTo>
                <a:cubicBezTo>
                  <a:pt x="3106304" y="104076"/>
                  <a:pt x="3070125" y="103024"/>
                  <a:pt x="3034145" y="99753"/>
                </a:cubicBezTo>
                <a:cubicBezTo>
                  <a:pt x="3009157" y="97481"/>
                  <a:pt x="2984170" y="94989"/>
                  <a:pt x="2959331" y="91440"/>
                </a:cubicBezTo>
                <a:cubicBezTo>
                  <a:pt x="2945344" y="89442"/>
                  <a:pt x="2931894" y="83346"/>
                  <a:pt x="2917767" y="83127"/>
                </a:cubicBezTo>
                <a:lnTo>
                  <a:pt x="1886989" y="74815"/>
                </a:lnTo>
                <a:cubicBezTo>
                  <a:pt x="1870363" y="72044"/>
                  <a:pt x="1853864" y="68363"/>
                  <a:pt x="1837112" y="66502"/>
                </a:cubicBezTo>
                <a:cubicBezTo>
                  <a:pt x="1746747" y="56461"/>
                  <a:pt x="1744658" y="61606"/>
                  <a:pt x="1662545" y="49876"/>
                </a:cubicBezTo>
                <a:cubicBezTo>
                  <a:pt x="1648558" y="47878"/>
                  <a:pt x="1634688" y="44991"/>
                  <a:pt x="1620981" y="41564"/>
                </a:cubicBezTo>
                <a:cubicBezTo>
                  <a:pt x="1569403" y="28670"/>
                  <a:pt x="1625977" y="35152"/>
                  <a:pt x="1554480" y="24938"/>
                </a:cubicBezTo>
                <a:cubicBezTo>
                  <a:pt x="1529640" y="21390"/>
                  <a:pt x="1504563" y="19738"/>
                  <a:pt x="1479665" y="16626"/>
                </a:cubicBezTo>
                <a:cubicBezTo>
                  <a:pt x="1436887" y="11279"/>
                  <a:pt x="1413192" y="6932"/>
                  <a:pt x="1371600" y="0"/>
                </a:cubicBezTo>
                <a:cubicBezTo>
                  <a:pt x="1260764" y="2771"/>
                  <a:pt x="1149842" y="3162"/>
                  <a:pt x="1039091" y="8313"/>
                </a:cubicBezTo>
                <a:cubicBezTo>
                  <a:pt x="1030338" y="8720"/>
                  <a:pt x="1022813" y="15294"/>
                  <a:pt x="1014152" y="16626"/>
                </a:cubicBezTo>
                <a:cubicBezTo>
                  <a:pt x="986629" y="20860"/>
                  <a:pt x="958734" y="22167"/>
                  <a:pt x="931025" y="24938"/>
                </a:cubicBezTo>
                <a:cubicBezTo>
                  <a:pt x="899506" y="56459"/>
                  <a:pt x="928532" y="33874"/>
                  <a:pt x="864523" y="49876"/>
                </a:cubicBezTo>
                <a:cubicBezTo>
                  <a:pt x="847522" y="54126"/>
                  <a:pt x="831831" y="63065"/>
                  <a:pt x="814647" y="66502"/>
                </a:cubicBezTo>
                <a:cubicBezTo>
                  <a:pt x="800792" y="69273"/>
                  <a:pt x="786714" y="71097"/>
                  <a:pt x="773083" y="74815"/>
                </a:cubicBezTo>
                <a:cubicBezTo>
                  <a:pt x="756176" y="79426"/>
                  <a:pt x="740680" y="90096"/>
                  <a:pt x="723207" y="91440"/>
                </a:cubicBezTo>
                <a:lnTo>
                  <a:pt x="615141" y="99753"/>
                </a:lnTo>
                <a:cubicBezTo>
                  <a:pt x="601287" y="102524"/>
                  <a:pt x="587285" y="104639"/>
                  <a:pt x="573578" y="108066"/>
                </a:cubicBezTo>
                <a:cubicBezTo>
                  <a:pt x="536825" y="117254"/>
                  <a:pt x="623454" y="112222"/>
                  <a:pt x="573578" y="116378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90563" y="476250"/>
            <a:ext cx="785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Course Ground Rules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674688" y="1430338"/>
            <a:ext cx="569753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>
                <a:solidFill>
                  <a:schemeClr val="accent2"/>
                </a:solidFill>
                <a:latin typeface="Franklin Gothic Book" panose="020B0503020102020204" pitchFamily="34" charset="0"/>
              </a:rPr>
              <a:t>Academic Integrity </a:t>
            </a:r>
            <a:r>
              <a:rPr lang="en-US" altLang="en-US" sz="2400" b="1">
                <a:latin typeface="Franklin Gothic Book" panose="020B0503020102020204" pitchFamily="34" charset="0"/>
              </a:rPr>
              <a:t>is a must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>
                <a:solidFill>
                  <a:schemeClr val="accent2"/>
                </a:solidFill>
                <a:latin typeface="Franklin Gothic Book" panose="020B0503020102020204" pitchFamily="34" charset="0"/>
              </a:rPr>
              <a:t>Punctual attendance</a:t>
            </a:r>
            <a:r>
              <a:rPr lang="en-US" altLang="en-US" sz="2400" b="1">
                <a:latin typeface="Franklin Gothic Book" panose="020B0503020102020204" pitchFamily="34" charset="0"/>
              </a:rPr>
              <a:t> is mandatory  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>
                <a:solidFill>
                  <a:schemeClr val="accent2"/>
                </a:solidFill>
                <a:latin typeface="Franklin Gothic Book" panose="020B0503020102020204" pitchFamily="34" charset="0"/>
              </a:rPr>
              <a:t>Late assignments</a:t>
            </a:r>
            <a:r>
              <a:rPr lang="en-US" altLang="en-US" sz="2400" b="1">
                <a:latin typeface="Franklin Gothic Book" panose="020B0503020102020204" pitchFamily="34" charset="0"/>
              </a:rPr>
              <a:t> are penalized</a:t>
            </a:r>
            <a:endParaRPr lang="en-GB" altLang="en-US" sz="2400" b="1"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>
                <a:solidFill>
                  <a:schemeClr val="accent2"/>
                </a:solidFill>
              </a:rPr>
              <a:t>No makeup studios </a:t>
            </a:r>
            <a:r>
              <a:rPr lang="en-US" altLang="en-US" sz="2400" b="1">
                <a:latin typeface="Franklin Gothic Book" panose="020B0503020102020204" pitchFamily="34" charset="0"/>
              </a:rPr>
              <a:t>(studios are unique for each section)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>
                <a:solidFill>
                  <a:schemeClr val="accent2"/>
                </a:solidFill>
              </a:rPr>
              <a:t>Grading </a:t>
            </a:r>
            <a:r>
              <a:rPr lang="en-US" altLang="en-US" sz="2400" b="1"/>
              <a:t>is based on team work and also on individual contributions</a:t>
            </a:r>
            <a:endParaRPr lang="en-GB" altLang="en-US" sz="2400" b="1">
              <a:latin typeface="Franklin Gothic Book" panose="020B0503020102020204" pitchFamily="34" charset="0"/>
            </a:endParaRP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00438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34B47-1A99-4CE9-A89C-9C23ED6DD214}" type="slidenum">
              <a:rPr lang="ar-SA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684213" y="188913"/>
            <a:ext cx="4895850" cy="1058862"/>
          </a:xfrm>
        </p:spPr>
        <p:txBody>
          <a:bodyPr/>
          <a:lstStyle/>
          <a:p>
            <a:pPr defTabSz="685983" eaLnBrk="1" hangingPunct="1">
              <a:defRPr/>
            </a:pP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Management and Course Assessment 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Policy </a:t>
            </a:r>
            <a:endParaRPr lang="en-US" alt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611188" y="1484313"/>
            <a:ext cx="3097212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Franklin Gothic Book" panose="020B0503020102020204" pitchFamily="34" charset="0"/>
              </a:rPr>
              <a:t>Need to keep a </a:t>
            </a:r>
            <a:r>
              <a:rPr lang="en-US" altLang="en-US" sz="2400" b="1">
                <a:solidFill>
                  <a:srgbClr val="92D050"/>
                </a:solidFill>
                <a:latin typeface="Franklin Gothic Book" panose="020B0503020102020204" pitchFamily="34" charset="0"/>
              </a:rPr>
              <a:t>logbook</a:t>
            </a:r>
            <a:r>
              <a:rPr lang="en-US" altLang="en-US" sz="2400" b="1">
                <a:latin typeface="Franklin Gothic Book" panose="020B0503020102020204" pitchFamily="34" charset="0"/>
              </a:rPr>
              <a:t>: a notebook (not papers) to record all team activities throughout the whole semester.</a:t>
            </a:r>
            <a:br>
              <a:rPr lang="en-US" altLang="en-US" sz="2400" b="1">
                <a:latin typeface="Franklin Gothic Book" panose="020B0503020102020204" pitchFamily="34" charset="0"/>
              </a:rPr>
            </a:br>
            <a:r>
              <a:rPr lang="en-US" altLang="en-US" sz="2400" b="1">
                <a:latin typeface="Franklin Gothic Book" panose="020B05030201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Franklin Gothic Book" panose="020B0503020102020204" pitchFamily="34" charset="0"/>
              </a:rPr>
              <a:t>Follow an action plan for team meetings</a:t>
            </a:r>
            <a:endParaRPr lang="en-GB" altLang="en-US" sz="2400" b="1">
              <a:latin typeface="Franklin Gothic Book" panose="020B0503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>
              <a:latin typeface="Franklin Gothic Book" panose="020B0503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984" y="1628800"/>
            <a:ext cx="4176464" cy="44966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A. Agenda-items for discussion at the meeting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2.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B. What </a:t>
            </a:r>
            <a:r>
              <a:rPr lang="en-US" sz="1600" b="1" dirty="0">
                <a:latin typeface="Arial" charset="0"/>
                <a:cs typeface="Arial" charset="0"/>
              </a:rPr>
              <a:t>we accomplished at this session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	1</a:t>
            </a:r>
            <a:r>
              <a:rPr lang="en-US" sz="1600" b="1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	2</a:t>
            </a:r>
            <a:r>
              <a:rPr lang="en-US" sz="1600" b="1" dirty="0">
                <a:latin typeface="Arial" charset="0"/>
                <a:cs typeface="Arial" charset="0"/>
              </a:rPr>
              <a:t>.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endParaRPr lang="en-GB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C. Our goals for the next session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2.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  <a:endParaRPr lang="en-GB" altLang="en-US" sz="1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D. What we need to do before the next session: 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  <a:endParaRPr lang="en-GB" altLang="en-US" sz="1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	Person responsible: 	________________ </a:t>
            </a:r>
            <a:endParaRPr lang="en-GB" altLang="en-US" sz="1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	Completion date: 	___________________ </a:t>
            </a:r>
            <a:endParaRPr lang="en-GB" altLang="en-US" sz="1600" dirty="0" smtClean="0">
              <a:latin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06475" y="4248150"/>
            <a:ext cx="2627313" cy="1684338"/>
          </a:xfrm>
          <a:custGeom>
            <a:avLst/>
            <a:gdLst>
              <a:gd name="connsiteX0" fmla="*/ 872836 w 2628014"/>
              <a:gd name="connsiteY0" fmla="*/ 24938 h 1685074"/>
              <a:gd name="connsiteX1" fmla="*/ 465513 w 2628014"/>
              <a:gd name="connsiteY1" fmla="*/ 41563 h 1685074"/>
              <a:gd name="connsiteX2" fmla="*/ 423949 w 2628014"/>
              <a:gd name="connsiteY2" fmla="*/ 49876 h 1685074"/>
              <a:gd name="connsiteX3" fmla="*/ 332509 w 2628014"/>
              <a:gd name="connsiteY3" fmla="*/ 66501 h 1685074"/>
              <a:gd name="connsiteX4" fmla="*/ 282633 w 2628014"/>
              <a:gd name="connsiteY4" fmla="*/ 91440 h 1685074"/>
              <a:gd name="connsiteX5" fmla="*/ 266007 w 2628014"/>
              <a:gd name="connsiteY5" fmla="*/ 108065 h 1685074"/>
              <a:gd name="connsiteX6" fmla="*/ 191193 w 2628014"/>
              <a:gd name="connsiteY6" fmla="*/ 149629 h 1685074"/>
              <a:gd name="connsiteX7" fmla="*/ 141316 w 2628014"/>
              <a:gd name="connsiteY7" fmla="*/ 199505 h 1685074"/>
              <a:gd name="connsiteX8" fmla="*/ 124691 w 2628014"/>
              <a:gd name="connsiteY8" fmla="*/ 216131 h 1685074"/>
              <a:gd name="connsiteX9" fmla="*/ 108065 w 2628014"/>
              <a:gd name="connsiteY9" fmla="*/ 249381 h 1685074"/>
              <a:gd name="connsiteX10" fmla="*/ 99753 w 2628014"/>
              <a:gd name="connsiteY10" fmla="*/ 274320 h 1685074"/>
              <a:gd name="connsiteX11" fmla="*/ 83127 w 2628014"/>
              <a:gd name="connsiteY11" fmla="*/ 299258 h 1685074"/>
              <a:gd name="connsiteX12" fmla="*/ 58189 w 2628014"/>
              <a:gd name="connsiteY12" fmla="*/ 374072 h 1685074"/>
              <a:gd name="connsiteX13" fmla="*/ 41564 w 2628014"/>
              <a:gd name="connsiteY13" fmla="*/ 423949 h 1685074"/>
              <a:gd name="connsiteX14" fmla="*/ 24938 w 2628014"/>
              <a:gd name="connsiteY14" fmla="*/ 482138 h 1685074"/>
              <a:gd name="connsiteX15" fmla="*/ 16625 w 2628014"/>
              <a:gd name="connsiteY15" fmla="*/ 556952 h 1685074"/>
              <a:gd name="connsiteX16" fmla="*/ 8313 w 2628014"/>
              <a:gd name="connsiteY16" fmla="*/ 598516 h 1685074"/>
              <a:gd name="connsiteX17" fmla="*/ 0 w 2628014"/>
              <a:gd name="connsiteY17" fmla="*/ 648392 h 1685074"/>
              <a:gd name="connsiteX18" fmla="*/ 8313 w 2628014"/>
              <a:gd name="connsiteY18" fmla="*/ 872836 h 1685074"/>
              <a:gd name="connsiteX19" fmla="*/ 16625 w 2628014"/>
              <a:gd name="connsiteY19" fmla="*/ 914400 h 1685074"/>
              <a:gd name="connsiteX20" fmla="*/ 49876 w 2628014"/>
              <a:gd name="connsiteY20" fmla="*/ 964276 h 1685074"/>
              <a:gd name="connsiteX21" fmla="*/ 58189 w 2628014"/>
              <a:gd name="connsiteY21" fmla="*/ 1005840 h 1685074"/>
              <a:gd name="connsiteX22" fmla="*/ 91440 w 2628014"/>
              <a:gd name="connsiteY22" fmla="*/ 1072341 h 1685074"/>
              <a:gd name="connsiteX23" fmla="*/ 108065 w 2628014"/>
              <a:gd name="connsiteY23" fmla="*/ 1097280 h 1685074"/>
              <a:gd name="connsiteX24" fmla="*/ 116378 w 2628014"/>
              <a:gd name="connsiteY24" fmla="*/ 1122218 h 1685074"/>
              <a:gd name="connsiteX25" fmla="*/ 149629 w 2628014"/>
              <a:gd name="connsiteY25" fmla="*/ 1155469 h 1685074"/>
              <a:gd name="connsiteX26" fmla="*/ 191193 w 2628014"/>
              <a:gd name="connsiteY26" fmla="*/ 1213658 h 1685074"/>
              <a:gd name="connsiteX27" fmla="*/ 207818 w 2628014"/>
              <a:gd name="connsiteY27" fmla="*/ 1238596 h 1685074"/>
              <a:gd name="connsiteX28" fmla="*/ 224444 w 2628014"/>
              <a:gd name="connsiteY28" fmla="*/ 1255221 h 1685074"/>
              <a:gd name="connsiteX29" fmla="*/ 241069 w 2628014"/>
              <a:gd name="connsiteY29" fmla="*/ 1280160 h 1685074"/>
              <a:gd name="connsiteX30" fmla="*/ 266007 w 2628014"/>
              <a:gd name="connsiteY30" fmla="*/ 1288472 h 1685074"/>
              <a:gd name="connsiteX31" fmla="*/ 340822 w 2628014"/>
              <a:gd name="connsiteY31" fmla="*/ 1346661 h 1685074"/>
              <a:gd name="connsiteX32" fmla="*/ 415636 w 2628014"/>
              <a:gd name="connsiteY32" fmla="*/ 1404851 h 1685074"/>
              <a:gd name="connsiteX33" fmla="*/ 465513 w 2628014"/>
              <a:gd name="connsiteY33" fmla="*/ 1421476 h 1685074"/>
              <a:gd name="connsiteX34" fmla="*/ 523702 w 2628014"/>
              <a:gd name="connsiteY34" fmla="*/ 1454727 h 1685074"/>
              <a:gd name="connsiteX35" fmla="*/ 581891 w 2628014"/>
              <a:gd name="connsiteY35" fmla="*/ 1487978 h 1685074"/>
              <a:gd name="connsiteX36" fmla="*/ 689956 w 2628014"/>
              <a:gd name="connsiteY36" fmla="*/ 1512916 h 1685074"/>
              <a:gd name="connsiteX37" fmla="*/ 714895 w 2628014"/>
              <a:gd name="connsiteY37" fmla="*/ 1521229 h 1685074"/>
              <a:gd name="connsiteX38" fmla="*/ 748145 w 2628014"/>
              <a:gd name="connsiteY38" fmla="*/ 1529541 h 1685074"/>
              <a:gd name="connsiteX39" fmla="*/ 773084 w 2628014"/>
              <a:gd name="connsiteY39" fmla="*/ 1537854 h 1685074"/>
              <a:gd name="connsiteX40" fmla="*/ 806335 w 2628014"/>
              <a:gd name="connsiteY40" fmla="*/ 1546167 h 1685074"/>
              <a:gd name="connsiteX41" fmla="*/ 864524 w 2628014"/>
              <a:gd name="connsiteY41" fmla="*/ 1562792 h 1685074"/>
              <a:gd name="connsiteX42" fmla="*/ 980902 w 2628014"/>
              <a:gd name="connsiteY42" fmla="*/ 1579418 h 1685074"/>
              <a:gd name="connsiteX43" fmla="*/ 1055716 w 2628014"/>
              <a:gd name="connsiteY43" fmla="*/ 1596043 h 1685074"/>
              <a:gd name="connsiteX44" fmla="*/ 1122218 w 2628014"/>
              <a:gd name="connsiteY44" fmla="*/ 1604356 h 1685074"/>
              <a:gd name="connsiteX45" fmla="*/ 1255222 w 2628014"/>
              <a:gd name="connsiteY45" fmla="*/ 1629294 h 1685074"/>
              <a:gd name="connsiteX46" fmla="*/ 1429789 w 2628014"/>
              <a:gd name="connsiteY46" fmla="*/ 1645920 h 1685074"/>
              <a:gd name="connsiteX47" fmla="*/ 2061556 w 2628014"/>
              <a:gd name="connsiteY47" fmla="*/ 1654232 h 1685074"/>
              <a:gd name="connsiteX48" fmla="*/ 2111433 w 2628014"/>
              <a:gd name="connsiteY48" fmla="*/ 1620981 h 1685074"/>
              <a:gd name="connsiteX49" fmla="*/ 2161309 w 2628014"/>
              <a:gd name="connsiteY49" fmla="*/ 1587731 h 1685074"/>
              <a:gd name="connsiteX50" fmla="*/ 2202873 w 2628014"/>
              <a:gd name="connsiteY50" fmla="*/ 1571105 h 1685074"/>
              <a:gd name="connsiteX51" fmla="*/ 2286000 w 2628014"/>
              <a:gd name="connsiteY51" fmla="*/ 1504603 h 1685074"/>
              <a:gd name="connsiteX52" fmla="*/ 2319251 w 2628014"/>
              <a:gd name="connsiteY52" fmla="*/ 1463040 h 1685074"/>
              <a:gd name="connsiteX53" fmla="*/ 2352502 w 2628014"/>
              <a:gd name="connsiteY53" fmla="*/ 1404851 h 1685074"/>
              <a:gd name="connsiteX54" fmla="*/ 2385753 w 2628014"/>
              <a:gd name="connsiteY54" fmla="*/ 1354974 h 1685074"/>
              <a:gd name="connsiteX55" fmla="*/ 2394065 w 2628014"/>
              <a:gd name="connsiteY55" fmla="*/ 1321723 h 1685074"/>
              <a:gd name="connsiteX56" fmla="*/ 2452255 w 2628014"/>
              <a:gd name="connsiteY56" fmla="*/ 1230283 h 1685074"/>
              <a:gd name="connsiteX57" fmla="*/ 2460567 w 2628014"/>
              <a:gd name="connsiteY57" fmla="*/ 1197032 h 1685074"/>
              <a:gd name="connsiteX58" fmla="*/ 2477193 w 2628014"/>
              <a:gd name="connsiteY58" fmla="*/ 1172094 h 1685074"/>
              <a:gd name="connsiteX59" fmla="*/ 2485505 w 2628014"/>
              <a:gd name="connsiteY59" fmla="*/ 1130531 h 1685074"/>
              <a:gd name="connsiteX60" fmla="*/ 2493818 w 2628014"/>
              <a:gd name="connsiteY60" fmla="*/ 1105592 h 1685074"/>
              <a:gd name="connsiteX61" fmla="*/ 2502131 w 2628014"/>
              <a:gd name="connsiteY61" fmla="*/ 1064029 h 1685074"/>
              <a:gd name="connsiteX62" fmla="*/ 2518756 w 2628014"/>
              <a:gd name="connsiteY62" fmla="*/ 1014152 h 1685074"/>
              <a:gd name="connsiteX63" fmla="*/ 2543695 w 2628014"/>
              <a:gd name="connsiteY63" fmla="*/ 931025 h 1685074"/>
              <a:gd name="connsiteX64" fmla="*/ 2576945 w 2628014"/>
              <a:gd name="connsiteY64" fmla="*/ 864523 h 1685074"/>
              <a:gd name="connsiteX65" fmla="*/ 2585258 w 2628014"/>
              <a:gd name="connsiteY65" fmla="*/ 839585 h 1685074"/>
              <a:gd name="connsiteX66" fmla="*/ 2593571 w 2628014"/>
              <a:gd name="connsiteY66" fmla="*/ 806334 h 1685074"/>
              <a:gd name="connsiteX67" fmla="*/ 2610196 w 2628014"/>
              <a:gd name="connsiteY67" fmla="*/ 781396 h 1685074"/>
              <a:gd name="connsiteX68" fmla="*/ 2618509 w 2628014"/>
              <a:gd name="connsiteY68" fmla="*/ 748145 h 1685074"/>
              <a:gd name="connsiteX69" fmla="*/ 2610196 w 2628014"/>
              <a:gd name="connsiteY69" fmla="*/ 407323 h 1685074"/>
              <a:gd name="connsiteX70" fmla="*/ 2585258 w 2628014"/>
              <a:gd name="connsiteY70" fmla="*/ 340821 h 1685074"/>
              <a:gd name="connsiteX71" fmla="*/ 2576945 w 2628014"/>
              <a:gd name="connsiteY71" fmla="*/ 315883 h 1685074"/>
              <a:gd name="connsiteX72" fmla="*/ 2527069 w 2628014"/>
              <a:gd name="connsiteY72" fmla="*/ 266007 h 1685074"/>
              <a:gd name="connsiteX73" fmla="*/ 2510444 w 2628014"/>
              <a:gd name="connsiteY73" fmla="*/ 249381 h 1685074"/>
              <a:gd name="connsiteX74" fmla="*/ 2493818 w 2628014"/>
              <a:gd name="connsiteY74" fmla="*/ 232756 h 1685074"/>
              <a:gd name="connsiteX75" fmla="*/ 2443942 w 2628014"/>
              <a:gd name="connsiteY75" fmla="*/ 199505 h 1685074"/>
              <a:gd name="connsiteX76" fmla="*/ 2385753 w 2628014"/>
              <a:gd name="connsiteY76" fmla="*/ 157941 h 1685074"/>
              <a:gd name="connsiteX77" fmla="*/ 2369127 w 2628014"/>
              <a:gd name="connsiteY77" fmla="*/ 141316 h 1685074"/>
              <a:gd name="connsiteX78" fmla="*/ 2261062 w 2628014"/>
              <a:gd name="connsiteY78" fmla="*/ 83127 h 1685074"/>
              <a:gd name="connsiteX79" fmla="*/ 2152996 w 2628014"/>
              <a:gd name="connsiteY79" fmla="*/ 58189 h 1685074"/>
              <a:gd name="connsiteX80" fmla="*/ 2103120 w 2628014"/>
              <a:gd name="connsiteY80" fmla="*/ 41563 h 1685074"/>
              <a:gd name="connsiteX81" fmla="*/ 2078182 w 2628014"/>
              <a:gd name="connsiteY81" fmla="*/ 33251 h 1685074"/>
              <a:gd name="connsiteX82" fmla="*/ 2011680 w 2628014"/>
              <a:gd name="connsiteY82" fmla="*/ 24938 h 1685074"/>
              <a:gd name="connsiteX83" fmla="*/ 1920240 w 2628014"/>
              <a:gd name="connsiteY83" fmla="*/ 8312 h 1685074"/>
              <a:gd name="connsiteX84" fmla="*/ 1113905 w 2628014"/>
              <a:gd name="connsiteY84" fmla="*/ 0 h 1685074"/>
              <a:gd name="connsiteX85" fmla="*/ 889462 w 2628014"/>
              <a:gd name="connsiteY85" fmla="*/ 8312 h 1685074"/>
              <a:gd name="connsiteX86" fmla="*/ 872836 w 2628014"/>
              <a:gd name="connsiteY86" fmla="*/ 24938 h 16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628014" h="1685074">
                <a:moveTo>
                  <a:pt x="872836" y="24938"/>
                </a:moveTo>
                <a:cubicBezTo>
                  <a:pt x="802178" y="30480"/>
                  <a:pt x="913696" y="22077"/>
                  <a:pt x="465513" y="41563"/>
                </a:cubicBezTo>
                <a:cubicBezTo>
                  <a:pt x="451397" y="42177"/>
                  <a:pt x="437886" y="47553"/>
                  <a:pt x="423949" y="49876"/>
                </a:cubicBezTo>
                <a:cubicBezTo>
                  <a:pt x="334587" y="64770"/>
                  <a:pt x="396351" y="50542"/>
                  <a:pt x="332509" y="66501"/>
                </a:cubicBezTo>
                <a:cubicBezTo>
                  <a:pt x="293796" y="105217"/>
                  <a:pt x="343910" y="60802"/>
                  <a:pt x="282633" y="91440"/>
                </a:cubicBezTo>
                <a:cubicBezTo>
                  <a:pt x="275623" y="94945"/>
                  <a:pt x="272727" y="104033"/>
                  <a:pt x="266007" y="108065"/>
                </a:cubicBezTo>
                <a:cubicBezTo>
                  <a:pt x="213744" y="139422"/>
                  <a:pt x="267444" y="73378"/>
                  <a:pt x="191193" y="149629"/>
                </a:cubicBezTo>
                <a:lnTo>
                  <a:pt x="141316" y="199505"/>
                </a:lnTo>
                <a:cubicBezTo>
                  <a:pt x="135774" y="205047"/>
                  <a:pt x="128196" y="209121"/>
                  <a:pt x="124691" y="216131"/>
                </a:cubicBezTo>
                <a:cubicBezTo>
                  <a:pt x="119149" y="227214"/>
                  <a:pt x="112946" y="237991"/>
                  <a:pt x="108065" y="249381"/>
                </a:cubicBezTo>
                <a:cubicBezTo>
                  <a:pt x="104613" y="257435"/>
                  <a:pt x="103672" y="266482"/>
                  <a:pt x="99753" y="274320"/>
                </a:cubicBezTo>
                <a:cubicBezTo>
                  <a:pt x="95285" y="283256"/>
                  <a:pt x="88669" y="290945"/>
                  <a:pt x="83127" y="299258"/>
                </a:cubicBezTo>
                <a:lnTo>
                  <a:pt x="58189" y="374072"/>
                </a:lnTo>
                <a:cubicBezTo>
                  <a:pt x="58186" y="374082"/>
                  <a:pt x="41567" y="423938"/>
                  <a:pt x="41564" y="423949"/>
                </a:cubicBezTo>
                <a:cubicBezTo>
                  <a:pt x="31126" y="465701"/>
                  <a:pt x="36864" y="446362"/>
                  <a:pt x="24938" y="482138"/>
                </a:cubicBezTo>
                <a:cubicBezTo>
                  <a:pt x="22167" y="507076"/>
                  <a:pt x="20173" y="532113"/>
                  <a:pt x="16625" y="556952"/>
                </a:cubicBezTo>
                <a:cubicBezTo>
                  <a:pt x="14627" y="570939"/>
                  <a:pt x="10840" y="584615"/>
                  <a:pt x="8313" y="598516"/>
                </a:cubicBezTo>
                <a:cubicBezTo>
                  <a:pt x="5298" y="615099"/>
                  <a:pt x="2771" y="631767"/>
                  <a:pt x="0" y="648392"/>
                </a:cubicBezTo>
                <a:cubicBezTo>
                  <a:pt x="2771" y="723207"/>
                  <a:pt x="3643" y="798116"/>
                  <a:pt x="8313" y="872836"/>
                </a:cubicBezTo>
                <a:cubicBezTo>
                  <a:pt x="9194" y="886937"/>
                  <a:pt x="10778" y="901537"/>
                  <a:pt x="16625" y="914400"/>
                </a:cubicBezTo>
                <a:cubicBezTo>
                  <a:pt x="24893" y="932590"/>
                  <a:pt x="49876" y="964276"/>
                  <a:pt x="49876" y="964276"/>
                </a:cubicBezTo>
                <a:cubicBezTo>
                  <a:pt x="52647" y="978131"/>
                  <a:pt x="53117" y="992653"/>
                  <a:pt x="58189" y="1005840"/>
                </a:cubicBezTo>
                <a:cubicBezTo>
                  <a:pt x="67086" y="1028972"/>
                  <a:pt x="77693" y="1051719"/>
                  <a:pt x="91440" y="1072341"/>
                </a:cubicBezTo>
                <a:cubicBezTo>
                  <a:pt x="96982" y="1080654"/>
                  <a:pt x="103597" y="1088344"/>
                  <a:pt x="108065" y="1097280"/>
                </a:cubicBezTo>
                <a:cubicBezTo>
                  <a:pt x="111984" y="1105117"/>
                  <a:pt x="111285" y="1115088"/>
                  <a:pt x="116378" y="1122218"/>
                </a:cubicBezTo>
                <a:cubicBezTo>
                  <a:pt x="125489" y="1134973"/>
                  <a:pt x="140934" y="1142427"/>
                  <a:pt x="149629" y="1155469"/>
                </a:cubicBezTo>
                <a:cubicBezTo>
                  <a:pt x="188824" y="1214259"/>
                  <a:pt x="139621" y="1141456"/>
                  <a:pt x="191193" y="1213658"/>
                </a:cubicBezTo>
                <a:cubicBezTo>
                  <a:pt x="197000" y="1221788"/>
                  <a:pt x="201577" y="1230795"/>
                  <a:pt x="207818" y="1238596"/>
                </a:cubicBezTo>
                <a:cubicBezTo>
                  <a:pt x="212714" y="1244716"/>
                  <a:pt x="219548" y="1249101"/>
                  <a:pt x="224444" y="1255221"/>
                </a:cubicBezTo>
                <a:cubicBezTo>
                  <a:pt x="230685" y="1263023"/>
                  <a:pt x="233268" y="1273919"/>
                  <a:pt x="241069" y="1280160"/>
                </a:cubicBezTo>
                <a:cubicBezTo>
                  <a:pt x="247911" y="1285634"/>
                  <a:pt x="257694" y="1285701"/>
                  <a:pt x="266007" y="1288472"/>
                </a:cubicBezTo>
                <a:cubicBezTo>
                  <a:pt x="322080" y="1344545"/>
                  <a:pt x="293578" y="1330914"/>
                  <a:pt x="340822" y="1346661"/>
                </a:cubicBezTo>
                <a:cubicBezTo>
                  <a:pt x="377765" y="1383605"/>
                  <a:pt x="373324" y="1387926"/>
                  <a:pt x="415636" y="1404851"/>
                </a:cubicBezTo>
                <a:cubicBezTo>
                  <a:pt x="431907" y="1411360"/>
                  <a:pt x="450931" y="1411755"/>
                  <a:pt x="465513" y="1421476"/>
                </a:cubicBezTo>
                <a:cubicBezTo>
                  <a:pt x="526270" y="1461980"/>
                  <a:pt x="449876" y="1412540"/>
                  <a:pt x="523702" y="1454727"/>
                </a:cubicBezTo>
                <a:cubicBezTo>
                  <a:pt x="549238" y="1469319"/>
                  <a:pt x="551752" y="1477932"/>
                  <a:pt x="581891" y="1487978"/>
                </a:cubicBezTo>
                <a:cubicBezTo>
                  <a:pt x="643951" y="1508665"/>
                  <a:pt x="637209" y="1499729"/>
                  <a:pt x="689956" y="1512916"/>
                </a:cubicBezTo>
                <a:cubicBezTo>
                  <a:pt x="698457" y="1515041"/>
                  <a:pt x="706469" y="1518822"/>
                  <a:pt x="714895" y="1521229"/>
                </a:cubicBezTo>
                <a:cubicBezTo>
                  <a:pt x="725880" y="1524367"/>
                  <a:pt x="737160" y="1526403"/>
                  <a:pt x="748145" y="1529541"/>
                </a:cubicBezTo>
                <a:cubicBezTo>
                  <a:pt x="756571" y="1531948"/>
                  <a:pt x="764658" y="1535447"/>
                  <a:pt x="773084" y="1537854"/>
                </a:cubicBezTo>
                <a:cubicBezTo>
                  <a:pt x="784069" y="1540993"/>
                  <a:pt x="795350" y="1543028"/>
                  <a:pt x="806335" y="1546167"/>
                </a:cubicBezTo>
                <a:cubicBezTo>
                  <a:pt x="834014" y="1554076"/>
                  <a:pt x="833330" y="1557593"/>
                  <a:pt x="864524" y="1562792"/>
                </a:cubicBezTo>
                <a:cubicBezTo>
                  <a:pt x="903177" y="1569234"/>
                  <a:pt x="942886" y="1569914"/>
                  <a:pt x="980902" y="1579418"/>
                </a:cubicBezTo>
                <a:cubicBezTo>
                  <a:pt x="1007386" y="1586039"/>
                  <a:pt x="1028269" y="1591820"/>
                  <a:pt x="1055716" y="1596043"/>
                </a:cubicBezTo>
                <a:cubicBezTo>
                  <a:pt x="1077796" y="1599440"/>
                  <a:pt x="1100182" y="1600683"/>
                  <a:pt x="1122218" y="1604356"/>
                </a:cubicBezTo>
                <a:cubicBezTo>
                  <a:pt x="1151304" y="1609204"/>
                  <a:pt x="1219564" y="1625332"/>
                  <a:pt x="1255222" y="1629294"/>
                </a:cubicBezTo>
                <a:cubicBezTo>
                  <a:pt x="1313317" y="1635749"/>
                  <a:pt x="1429789" y="1645920"/>
                  <a:pt x="1429789" y="1645920"/>
                </a:cubicBezTo>
                <a:cubicBezTo>
                  <a:pt x="1663694" y="1723887"/>
                  <a:pt x="1462142" y="1662795"/>
                  <a:pt x="2061556" y="1654232"/>
                </a:cubicBezTo>
                <a:cubicBezTo>
                  <a:pt x="2093310" y="1622480"/>
                  <a:pt x="2061107" y="1651176"/>
                  <a:pt x="2111433" y="1620981"/>
                </a:cubicBezTo>
                <a:cubicBezTo>
                  <a:pt x="2128567" y="1610701"/>
                  <a:pt x="2142757" y="1595152"/>
                  <a:pt x="2161309" y="1587731"/>
                </a:cubicBezTo>
                <a:cubicBezTo>
                  <a:pt x="2175164" y="1582189"/>
                  <a:pt x="2190165" y="1578926"/>
                  <a:pt x="2202873" y="1571105"/>
                </a:cubicBezTo>
                <a:cubicBezTo>
                  <a:pt x="2209774" y="1566858"/>
                  <a:pt x="2268414" y="1526587"/>
                  <a:pt x="2286000" y="1504603"/>
                </a:cubicBezTo>
                <a:cubicBezTo>
                  <a:pt x="2327935" y="1452183"/>
                  <a:pt x="2279116" y="1503173"/>
                  <a:pt x="2319251" y="1463040"/>
                </a:cubicBezTo>
                <a:cubicBezTo>
                  <a:pt x="2333103" y="1421484"/>
                  <a:pt x="2320476" y="1450603"/>
                  <a:pt x="2352502" y="1404851"/>
                </a:cubicBezTo>
                <a:cubicBezTo>
                  <a:pt x="2363961" y="1388482"/>
                  <a:pt x="2385753" y="1354974"/>
                  <a:pt x="2385753" y="1354974"/>
                </a:cubicBezTo>
                <a:cubicBezTo>
                  <a:pt x="2388524" y="1343890"/>
                  <a:pt x="2390054" y="1332420"/>
                  <a:pt x="2394065" y="1321723"/>
                </a:cubicBezTo>
                <a:cubicBezTo>
                  <a:pt x="2406829" y="1287684"/>
                  <a:pt x="2430776" y="1258921"/>
                  <a:pt x="2452255" y="1230283"/>
                </a:cubicBezTo>
                <a:cubicBezTo>
                  <a:pt x="2455026" y="1219199"/>
                  <a:pt x="2456067" y="1207533"/>
                  <a:pt x="2460567" y="1197032"/>
                </a:cubicBezTo>
                <a:cubicBezTo>
                  <a:pt x="2464503" y="1187849"/>
                  <a:pt x="2473685" y="1181449"/>
                  <a:pt x="2477193" y="1172094"/>
                </a:cubicBezTo>
                <a:cubicBezTo>
                  <a:pt x="2482154" y="1158865"/>
                  <a:pt x="2482078" y="1144238"/>
                  <a:pt x="2485505" y="1130531"/>
                </a:cubicBezTo>
                <a:cubicBezTo>
                  <a:pt x="2487630" y="1122030"/>
                  <a:pt x="2491693" y="1114093"/>
                  <a:pt x="2493818" y="1105592"/>
                </a:cubicBezTo>
                <a:cubicBezTo>
                  <a:pt x="2497245" y="1091885"/>
                  <a:pt x="2498414" y="1077660"/>
                  <a:pt x="2502131" y="1064029"/>
                </a:cubicBezTo>
                <a:cubicBezTo>
                  <a:pt x="2506742" y="1047122"/>
                  <a:pt x="2513720" y="1030938"/>
                  <a:pt x="2518756" y="1014152"/>
                </a:cubicBezTo>
                <a:cubicBezTo>
                  <a:pt x="2527069" y="986443"/>
                  <a:pt x="2533210" y="957987"/>
                  <a:pt x="2543695" y="931025"/>
                </a:cubicBezTo>
                <a:cubicBezTo>
                  <a:pt x="2552678" y="907926"/>
                  <a:pt x="2569107" y="888035"/>
                  <a:pt x="2576945" y="864523"/>
                </a:cubicBezTo>
                <a:cubicBezTo>
                  <a:pt x="2579716" y="856210"/>
                  <a:pt x="2582851" y="848010"/>
                  <a:pt x="2585258" y="839585"/>
                </a:cubicBezTo>
                <a:cubicBezTo>
                  <a:pt x="2588397" y="828600"/>
                  <a:pt x="2589071" y="816835"/>
                  <a:pt x="2593571" y="806334"/>
                </a:cubicBezTo>
                <a:cubicBezTo>
                  <a:pt x="2597506" y="797151"/>
                  <a:pt x="2604654" y="789709"/>
                  <a:pt x="2610196" y="781396"/>
                </a:cubicBezTo>
                <a:cubicBezTo>
                  <a:pt x="2612967" y="770312"/>
                  <a:pt x="2616772" y="759437"/>
                  <a:pt x="2618509" y="748145"/>
                </a:cubicBezTo>
                <a:cubicBezTo>
                  <a:pt x="2637972" y="621641"/>
                  <a:pt x="2623648" y="568750"/>
                  <a:pt x="2610196" y="407323"/>
                </a:cubicBezTo>
                <a:cubicBezTo>
                  <a:pt x="2607553" y="375611"/>
                  <a:pt x="2597584" y="369582"/>
                  <a:pt x="2585258" y="340821"/>
                </a:cubicBezTo>
                <a:cubicBezTo>
                  <a:pt x="2581806" y="332767"/>
                  <a:pt x="2582325" y="322800"/>
                  <a:pt x="2576945" y="315883"/>
                </a:cubicBezTo>
                <a:cubicBezTo>
                  <a:pt x="2562510" y="297324"/>
                  <a:pt x="2543694" y="282632"/>
                  <a:pt x="2527069" y="266007"/>
                </a:cubicBezTo>
                <a:lnTo>
                  <a:pt x="2510444" y="249381"/>
                </a:lnTo>
                <a:cubicBezTo>
                  <a:pt x="2504902" y="243839"/>
                  <a:pt x="2500339" y="237103"/>
                  <a:pt x="2493818" y="232756"/>
                </a:cubicBezTo>
                <a:cubicBezTo>
                  <a:pt x="2477193" y="221672"/>
                  <a:pt x="2458071" y="213633"/>
                  <a:pt x="2443942" y="199505"/>
                </a:cubicBezTo>
                <a:cubicBezTo>
                  <a:pt x="2406522" y="162087"/>
                  <a:pt x="2453351" y="206226"/>
                  <a:pt x="2385753" y="157941"/>
                </a:cubicBezTo>
                <a:cubicBezTo>
                  <a:pt x="2379376" y="153386"/>
                  <a:pt x="2375505" y="145871"/>
                  <a:pt x="2369127" y="141316"/>
                </a:cubicBezTo>
                <a:cubicBezTo>
                  <a:pt x="2349448" y="127260"/>
                  <a:pt x="2275846" y="87351"/>
                  <a:pt x="2261062" y="83127"/>
                </a:cubicBezTo>
                <a:cubicBezTo>
                  <a:pt x="2186667" y="61870"/>
                  <a:pt x="2222771" y="69817"/>
                  <a:pt x="2152996" y="58189"/>
                </a:cubicBezTo>
                <a:lnTo>
                  <a:pt x="2103120" y="41563"/>
                </a:lnTo>
                <a:cubicBezTo>
                  <a:pt x="2094807" y="38792"/>
                  <a:pt x="2086877" y="34338"/>
                  <a:pt x="2078182" y="33251"/>
                </a:cubicBezTo>
                <a:cubicBezTo>
                  <a:pt x="2056015" y="30480"/>
                  <a:pt x="2033746" y="28422"/>
                  <a:pt x="2011680" y="24938"/>
                </a:cubicBezTo>
                <a:cubicBezTo>
                  <a:pt x="1981079" y="20106"/>
                  <a:pt x="1951208" y="9172"/>
                  <a:pt x="1920240" y="8312"/>
                </a:cubicBezTo>
                <a:cubicBezTo>
                  <a:pt x="1651551" y="848"/>
                  <a:pt x="1382683" y="2771"/>
                  <a:pt x="1113905" y="0"/>
                </a:cubicBezTo>
                <a:cubicBezTo>
                  <a:pt x="1039091" y="2771"/>
                  <a:pt x="964162" y="3332"/>
                  <a:pt x="889462" y="8312"/>
                </a:cubicBezTo>
                <a:cubicBezTo>
                  <a:pt x="880719" y="8895"/>
                  <a:pt x="943494" y="19396"/>
                  <a:pt x="872836" y="24938"/>
                </a:cubicBez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65525" y="3873500"/>
            <a:ext cx="773113" cy="706438"/>
          </a:xfrm>
          <a:custGeom>
            <a:avLst/>
            <a:gdLst>
              <a:gd name="connsiteX0" fmla="*/ 0 w 773084"/>
              <a:gd name="connsiteY0" fmla="*/ 706582 h 706582"/>
              <a:gd name="connsiteX1" fmla="*/ 207818 w 773084"/>
              <a:gd name="connsiteY1" fmla="*/ 415636 h 706582"/>
              <a:gd name="connsiteX2" fmla="*/ 681644 w 773084"/>
              <a:gd name="connsiteY2" fmla="*/ 91440 h 706582"/>
              <a:gd name="connsiteX3" fmla="*/ 723207 w 773084"/>
              <a:gd name="connsiteY3" fmla="*/ 49876 h 706582"/>
              <a:gd name="connsiteX4" fmla="*/ 773084 w 773084"/>
              <a:gd name="connsiteY4" fmla="*/ 0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084" h="706582">
                <a:moveTo>
                  <a:pt x="0" y="706582"/>
                </a:moveTo>
                <a:cubicBezTo>
                  <a:pt x="69273" y="609600"/>
                  <a:pt x="119339" y="495483"/>
                  <a:pt x="207818" y="415636"/>
                </a:cubicBezTo>
                <a:cubicBezTo>
                  <a:pt x="349892" y="287423"/>
                  <a:pt x="525578" y="202197"/>
                  <a:pt x="681644" y="91440"/>
                </a:cubicBezTo>
                <a:cubicBezTo>
                  <a:pt x="697622" y="80100"/>
                  <a:pt x="709353" y="63731"/>
                  <a:pt x="723207" y="49876"/>
                </a:cubicBezTo>
                <a:lnTo>
                  <a:pt x="773084" y="0"/>
                </a:ln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046538" y="3890963"/>
            <a:ext cx="277812" cy="271462"/>
          </a:xfrm>
          <a:custGeom>
            <a:avLst/>
            <a:gdLst>
              <a:gd name="connsiteX0" fmla="*/ 0 w 278606"/>
              <a:gd name="connsiteY0" fmla="*/ 47625 h 271462"/>
              <a:gd name="connsiteX1" fmla="*/ 11906 w 278606"/>
              <a:gd name="connsiteY1" fmla="*/ 42862 h 271462"/>
              <a:gd name="connsiteX2" fmla="*/ 26194 w 278606"/>
              <a:gd name="connsiteY2" fmla="*/ 38100 h 271462"/>
              <a:gd name="connsiteX3" fmla="*/ 47625 w 278606"/>
              <a:gd name="connsiteY3" fmla="*/ 28575 h 271462"/>
              <a:gd name="connsiteX4" fmla="*/ 71437 w 278606"/>
              <a:gd name="connsiteY4" fmla="*/ 21431 h 271462"/>
              <a:gd name="connsiteX5" fmla="*/ 88106 w 278606"/>
              <a:gd name="connsiteY5" fmla="*/ 19050 h 271462"/>
              <a:gd name="connsiteX6" fmla="*/ 116681 w 278606"/>
              <a:gd name="connsiteY6" fmla="*/ 14287 h 271462"/>
              <a:gd name="connsiteX7" fmla="*/ 240506 w 278606"/>
              <a:gd name="connsiteY7" fmla="*/ 9525 h 271462"/>
              <a:gd name="connsiteX8" fmla="*/ 271462 w 278606"/>
              <a:gd name="connsiteY8" fmla="*/ 2381 h 271462"/>
              <a:gd name="connsiteX9" fmla="*/ 278606 w 278606"/>
              <a:gd name="connsiteY9" fmla="*/ 0 h 271462"/>
              <a:gd name="connsiteX10" fmla="*/ 273844 w 278606"/>
              <a:gd name="connsiteY10" fmla="*/ 28575 h 271462"/>
              <a:gd name="connsiteX11" fmla="*/ 264319 w 278606"/>
              <a:gd name="connsiteY11" fmla="*/ 54768 h 271462"/>
              <a:gd name="connsiteX12" fmla="*/ 261937 w 278606"/>
              <a:gd name="connsiteY12" fmla="*/ 61912 h 271462"/>
              <a:gd name="connsiteX13" fmla="*/ 257175 w 278606"/>
              <a:gd name="connsiteY13" fmla="*/ 73818 h 271462"/>
              <a:gd name="connsiteX14" fmla="*/ 254794 w 278606"/>
              <a:gd name="connsiteY14" fmla="*/ 85725 h 271462"/>
              <a:gd name="connsiteX15" fmla="*/ 252412 w 278606"/>
              <a:gd name="connsiteY15" fmla="*/ 92868 h 271462"/>
              <a:gd name="connsiteX16" fmla="*/ 250031 w 278606"/>
              <a:gd name="connsiteY16" fmla="*/ 104775 h 271462"/>
              <a:gd name="connsiteX17" fmla="*/ 240506 w 278606"/>
              <a:gd name="connsiteY17" fmla="*/ 130968 h 271462"/>
              <a:gd name="connsiteX18" fmla="*/ 233362 w 278606"/>
              <a:gd name="connsiteY18" fmla="*/ 154781 h 271462"/>
              <a:gd name="connsiteX19" fmla="*/ 228600 w 278606"/>
              <a:gd name="connsiteY19" fmla="*/ 161925 h 271462"/>
              <a:gd name="connsiteX20" fmla="*/ 226219 w 278606"/>
              <a:gd name="connsiteY20" fmla="*/ 173831 h 271462"/>
              <a:gd name="connsiteX21" fmla="*/ 221456 w 278606"/>
              <a:gd name="connsiteY21" fmla="*/ 188118 h 271462"/>
              <a:gd name="connsiteX22" fmla="*/ 219075 w 278606"/>
              <a:gd name="connsiteY22" fmla="*/ 197643 h 271462"/>
              <a:gd name="connsiteX23" fmla="*/ 214312 w 278606"/>
              <a:gd name="connsiteY23" fmla="*/ 204787 h 271462"/>
              <a:gd name="connsiteX24" fmla="*/ 211931 w 278606"/>
              <a:gd name="connsiteY24" fmla="*/ 214312 h 271462"/>
              <a:gd name="connsiteX25" fmla="*/ 207169 w 278606"/>
              <a:gd name="connsiteY25" fmla="*/ 221456 h 271462"/>
              <a:gd name="connsiteX26" fmla="*/ 202406 w 278606"/>
              <a:gd name="connsiteY26" fmla="*/ 247650 h 271462"/>
              <a:gd name="connsiteX27" fmla="*/ 197644 w 278606"/>
              <a:gd name="connsiteY27" fmla="*/ 261937 h 271462"/>
              <a:gd name="connsiteX28" fmla="*/ 195262 w 278606"/>
              <a:gd name="connsiteY28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8606" h="271462">
                <a:moveTo>
                  <a:pt x="0" y="47625"/>
                </a:moveTo>
                <a:cubicBezTo>
                  <a:pt x="3969" y="46037"/>
                  <a:pt x="7889" y="44323"/>
                  <a:pt x="11906" y="42862"/>
                </a:cubicBezTo>
                <a:cubicBezTo>
                  <a:pt x="16624" y="41146"/>
                  <a:pt x="26194" y="38100"/>
                  <a:pt x="26194" y="38100"/>
                </a:cubicBezTo>
                <a:cubicBezTo>
                  <a:pt x="37515" y="30551"/>
                  <a:pt x="30620" y="34243"/>
                  <a:pt x="47625" y="28575"/>
                </a:cubicBezTo>
                <a:cubicBezTo>
                  <a:pt x="55457" y="25964"/>
                  <a:pt x="63275" y="22915"/>
                  <a:pt x="71437" y="21431"/>
                </a:cubicBezTo>
                <a:cubicBezTo>
                  <a:pt x="76959" y="20427"/>
                  <a:pt x="82570" y="19973"/>
                  <a:pt x="88106" y="19050"/>
                </a:cubicBezTo>
                <a:cubicBezTo>
                  <a:pt x="98692" y="17285"/>
                  <a:pt x="105468" y="14857"/>
                  <a:pt x="116681" y="14287"/>
                </a:cubicBezTo>
                <a:cubicBezTo>
                  <a:pt x="157933" y="12190"/>
                  <a:pt x="199231" y="11112"/>
                  <a:pt x="240506" y="9525"/>
                </a:cubicBezTo>
                <a:cubicBezTo>
                  <a:pt x="262145" y="6433"/>
                  <a:pt x="251849" y="8918"/>
                  <a:pt x="271462" y="2381"/>
                </a:cubicBezTo>
                <a:lnTo>
                  <a:pt x="278606" y="0"/>
                </a:lnTo>
                <a:cubicBezTo>
                  <a:pt x="277585" y="7150"/>
                  <a:pt x="275932" y="20919"/>
                  <a:pt x="273844" y="28575"/>
                </a:cubicBezTo>
                <a:cubicBezTo>
                  <a:pt x="270513" y="40788"/>
                  <a:pt x="268575" y="43419"/>
                  <a:pt x="264319" y="54768"/>
                </a:cubicBezTo>
                <a:cubicBezTo>
                  <a:pt x="263438" y="57118"/>
                  <a:pt x="262818" y="59562"/>
                  <a:pt x="261937" y="61912"/>
                </a:cubicBezTo>
                <a:cubicBezTo>
                  <a:pt x="260436" y="65914"/>
                  <a:pt x="258762" y="69849"/>
                  <a:pt x="257175" y="73818"/>
                </a:cubicBezTo>
                <a:cubicBezTo>
                  <a:pt x="256381" y="77787"/>
                  <a:pt x="255776" y="81798"/>
                  <a:pt x="254794" y="85725"/>
                </a:cubicBezTo>
                <a:cubicBezTo>
                  <a:pt x="254185" y="88160"/>
                  <a:pt x="253021" y="90433"/>
                  <a:pt x="252412" y="92868"/>
                </a:cubicBezTo>
                <a:cubicBezTo>
                  <a:pt x="251430" y="96795"/>
                  <a:pt x="251096" y="100870"/>
                  <a:pt x="250031" y="104775"/>
                </a:cubicBezTo>
                <a:cubicBezTo>
                  <a:pt x="247410" y="114387"/>
                  <a:pt x="244160" y="121835"/>
                  <a:pt x="240506" y="130968"/>
                </a:cubicBezTo>
                <a:cubicBezTo>
                  <a:pt x="238275" y="142125"/>
                  <a:pt x="238585" y="144335"/>
                  <a:pt x="233362" y="154781"/>
                </a:cubicBezTo>
                <a:cubicBezTo>
                  <a:pt x="232082" y="157341"/>
                  <a:pt x="230187" y="159544"/>
                  <a:pt x="228600" y="161925"/>
                </a:cubicBezTo>
                <a:cubicBezTo>
                  <a:pt x="227806" y="165894"/>
                  <a:pt x="227284" y="169926"/>
                  <a:pt x="226219" y="173831"/>
                </a:cubicBezTo>
                <a:cubicBezTo>
                  <a:pt x="224898" y="178674"/>
                  <a:pt x="222673" y="183248"/>
                  <a:pt x="221456" y="188118"/>
                </a:cubicBezTo>
                <a:cubicBezTo>
                  <a:pt x="220662" y="191293"/>
                  <a:pt x="220364" y="194635"/>
                  <a:pt x="219075" y="197643"/>
                </a:cubicBezTo>
                <a:cubicBezTo>
                  <a:pt x="217948" y="200274"/>
                  <a:pt x="215900" y="202406"/>
                  <a:pt x="214312" y="204787"/>
                </a:cubicBezTo>
                <a:cubicBezTo>
                  <a:pt x="213518" y="207962"/>
                  <a:pt x="213220" y="211304"/>
                  <a:pt x="211931" y="214312"/>
                </a:cubicBezTo>
                <a:cubicBezTo>
                  <a:pt x="210804" y="216943"/>
                  <a:pt x="208174" y="218776"/>
                  <a:pt x="207169" y="221456"/>
                </a:cubicBezTo>
                <a:cubicBezTo>
                  <a:pt x="205830" y="225026"/>
                  <a:pt x="203078" y="244962"/>
                  <a:pt x="202406" y="247650"/>
                </a:cubicBezTo>
                <a:cubicBezTo>
                  <a:pt x="201189" y="252520"/>
                  <a:pt x="198862" y="257067"/>
                  <a:pt x="197644" y="261937"/>
                </a:cubicBezTo>
                <a:lnTo>
                  <a:pt x="195262" y="271462"/>
                </a:ln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C9E44-30A9-4998-BDEC-4CE5466F5A39}" type="slidenum">
              <a:rPr lang="ar-SA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E2966-4E5D-4C28-89DE-494CB8FB3CF1}" type="slidenum">
              <a:rPr lang="ar-SA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838" y="188913"/>
            <a:ext cx="6861175" cy="11525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685983" eaLnBrk="1" hangingPunct="1"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keeping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logbook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important?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4213" y="1052513"/>
            <a:ext cx="5994400" cy="5040312"/>
          </a:xfrm>
          <a:prstGeom prst="rect">
            <a:avLst/>
          </a:prstGeom>
        </p:spPr>
        <p:txBody>
          <a:bodyPr>
            <a:normAutofit/>
          </a:bodyPr>
          <a:lstStyle>
            <a:lvl1pPr marL="166688" indent="-166688" algn="l" defTabSz="685800" rtl="0" eaLnBrk="0" fontAlgn="base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73038" algn="l" defTabSz="685800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1175" indent="-163513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2938" indent="-130175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1525" indent="-128588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983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organize thoughts and prove origin of an idea in legal situations. 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use it as a report in case of data loss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know the responsibilities of each team member in the project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find answers to previously discussed topics easily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track the project progress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1946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335756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39750" y="209550"/>
            <a:ext cx="45767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Evaluation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Grading </a:t>
            </a:r>
            <a:r>
              <a:rPr lang="en-US" altLang="en-US" dirty="0" smtClean="0">
                <a:latin typeface="Arial" panose="020B0604020202020204" pitchFamily="34" charset="0"/>
              </a:rPr>
              <a:t>  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68313" y="949325"/>
            <a:ext cx="8159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/>
              <a:t>Final exam (</a:t>
            </a:r>
            <a:r>
              <a:rPr lang="en-US" altLang="en-US" sz="1600" b="1" dirty="0">
                <a:solidFill>
                  <a:srgbClr val="FFFF00"/>
                </a:solidFill>
              </a:rPr>
              <a:t>40%</a:t>
            </a:r>
            <a:r>
              <a:rPr lang="en-US" altLang="en-US" sz="1600" b="1" dirty="0"/>
              <a:t>)	                   </a:t>
            </a:r>
            <a:r>
              <a:rPr lang="en-US" altLang="en-US" sz="1600" b="1" dirty="0" smtClean="0"/>
              <a:t>Tutorial </a:t>
            </a:r>
            <a:r>
              <a:rPr lang="en-US" altLang="en-US" sz="1600" b="1" dirty="0"/>
              <a:t>(</a:t>
            </a:r>
            <a:r>
              <a:rPr lang="en-US" altLang="en-US" sz="1600" b="1" dirty="0">
                <a:solidFill>
                  <a:srgbClr val="FFFF00"/>
                </a:solidFill>
              </a:rPr>
              <a:t>10%</a:t>
            </a:r>
            <a:r>
              <a:rPr lang="en-US" altLang="en-US" sz="1600" b="1" dirty="0"/>
              <a:t>)  		</a:t>
            </a:r>
            <a:r>
              <a:rPr lang="en-US" altLang="en-US" sz="1600" b="1" dirty="0" smtClean="0"/>
              <a:t>Classwork </a:t>
            </a:r>
            <a:r>
              <a:rPr lang="en-US" altLang="en-US" sz="1600" b="1" dirty="0"/>
              <a:t>(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15%</a:t>
            </a:r>
            <a:r>
              <a:rPr lang="en-US" altLang="en-US" sz="1600" b="1" dirty="0" smtClean="0"/>
              <a:t>)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en-US" altLang="en-US" sz="1600" b="1" dirty="0"/>
              <a:t>   </a:t>
            </a:r>
            <a:br>
              <a:rPr lang="en-US" altLang="en-US" sz="1600" b="1" dirty="0"/>
            </a:br>
            <a:r>
              <a:rPr lang="en-US" altLang="en-US" sz="1600" b="1" dirty="0"/>
              <a:t>Final Project </a:t>
            </a:r>
            <a:r>
              <a:rPr lang="en-US" altLang="en-US" sz="1600" b="1" dirty="0" smtClean="0"/>
              <a:t>(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35%</a:t>
            </a:r>
            <a:r>
              <a:rPr lang="en-US" altLang="en-US" sz="1600" b="1" dirty="0" smtClean="0"/>
              <a:t>)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endParaRPr lang="en-US" altLang="en-US" sz="1600" b="1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3740150"/>
            <a:ext cx="12604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902325" y="5300663"/>
            <a:ext cx="3278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Note: 	Up to 5% bonus can 	be given to extra and 	exceptional efforts in 	the final project</a:t>
            </a:r>
          </a:p>
        </p:txBody>
      </p:sp>
      <p:sp>
        <p:nvSpPr>
          <p:cNvPr id="7" name="Oval 6"/>
          <p:cNvSpPr/>
          <p:nvPr/>
        </p:nvSpPr>
        <p:spPr>
          <a:xfrm>
            <a:off x="3359150" y="1363663"/>
            <a:ext cx="2376488" cy="5032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277707967"/>
              </p:ext>
            </p:extLst>
          </p:nvPr>
        </p:nvGraphicFramePr>
        <p:xfrm>
          <a:off x="251520" y="2780928"/>
          <a:ext cx="5856312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1979613" y="1749425"/>
            <a:ext cx="1512887" cy="1001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48188" y="1917700"/>
            <a:ext cx="0" cy="863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2" name="Group 15"/>
          <p:cNvGrpSpPr>
            <a:grpSpLocks/>
          </p:cNvGrpSpPr>
          <p:nvPr/>
        </p:nvGrpSpPr>
        <p:grpSpPr bwMode="auto">
          <a:xfrm>
            <a:off x="6227763" y="2778125"/>
            <a:ext cx="2047875" cy="835025"/>
            <a:chOff x="6269053" y="2079824"/>
            <a:chExt cx="2047363" cy="834854"/>
          </a:xfrm>
        </p:grpSpPr>
        <p:sp>
          <p:nvSpPr>
            <p:cNvPr id="23" name="Oval 22"/>
            <p:cNvSpPr/>
            <p:nvPr/>
          </p:nvSpPr>
          <p:spPr>
            <a:xfrm>
              <a:off x="6269053" y="2079824"/>
              <a:ext cx="2015621" cy="83485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88060" y="2205211"/>
              <a:ext cx="1728356" cy="584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/>
                <a:t>Poster (</a:t>
              </a:r>
              <a:r>
                <a:rPr lang="en-US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5%</a:t>
              </a:r>
              <a:r>
                <a:rPr lang="en-US" sz="1600" b="1" dirty="0"/>
                <a:t>)</a:t>
              </a:r>
            </a:p>
            <a:p>
              <a:pPr>
                <a:defRPr/>
              </a:pPr>
              <a:r>
                <a:rPr lang="en-US" sz="1600" b="1" dirty="0"/>
                <a:t>Logbook (</a:t>
              </a:r>
              <a:r>
                <a:rPr lang="en-US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5%</a:t>
              </a:r>
              <a:r>
                <a:rPr lang="en-US" sz="1600" b="1" dirty="0"/>
                <a:t>)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5519738" y="1749425"/>
            <a:ext cx="1362075" cy="1028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CEC86-9B26-40F1-B2F0-CEFC5B98A183}" type="slidenum">
              <a:rPr lang="ar-SA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750" y="260350"/>
            <a:ext cx="5116513" cy="800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800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Examples of Final Projects </a:t>
            </a:r>
            <a:br>
              <a:rPr lang="en-US" altLang="en-US" sz="2800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</a:br>
            <a:r>
              <a:rPr lang="en-US" altLang="en-US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(</a:t>
            </a:r>
            <a:r>
              <a:rPr lang="en-US" altLang="en-US" sz="1400" b="1" spc="75" dirty="0">
                <a:solidFill>
                  <a:srgbClr val="FF0000"/>
                </a:solidFill>
                <a:ea typeface="Times New Roman" panose="02020603050405020304" pitchFamily="18" charset="0"/>
              </a:rPr>
              <a:t>just examples and not to be selected</a:t>
            </a:r>
            <a:r>
              <a:rPr lang="en-US" altLang="en-US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539750" y="1066800"/>
            <a:ext cx="5472113" cy="2706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Chemical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unit of water desalination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unit of sugar extraction from plants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Mechanical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steam generator from solar energy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greenhouse weather conditioning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63700"/>
            <a:ext cx="189071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0" y="3500438"/>
            <a:ext cx="4572000" cy="3165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Electrical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Design of a car rear impact prevention system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Design of mobile ringing prevention system Design of a solar-wind hybrid electricity generator system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Civil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an open/closed air roof stadium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an easily cleaned kids spool</a:t>
            </a:r>
          </a:p>
        </p:txBody>
      </p:sp>
      <p:pic>
        <p:nvPicPr>
          <p:cNvPr id="14342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797425"/>
            <a:ext cx="3884612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701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73463"/>
            <a:ext cx="202088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6C9A4-FF1D-4A0D-A3BA-ADE17EE5F85B}" type="slidenum">
              <a:rPr lang="ar-SA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1489075"/>
            <a:ext cx="5400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2400" dirty="0" smtClean="0">
              <a:solidFill>
                <a:schemeClr val="accent2"/>
              </a:solidFill>
              <a:latin typeface="Constantia" panose="02030602050306030303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acquainted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Clarify the project </a:t>
            </a:r>
            <a:endParaRPr lang="en-GB" altLang="en-US" sz="24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a leader and a recorder. Your group can decide to rotate leadership among members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288" y="952500"/>
            <a:ext cx="48783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ea typeface="Times New Roman" panose="02020603050405020304" pitchFamily="18" charset="0"/>
              </a:rPr>
              <a:t>Quick Guide to meetings</a:t>
            </a:r>
            <a:endParaRPr lang="en-US" dirty="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6413"/>
            <a:ext cx="3316288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395288" y="3821113"/>
            <a:ext cx="79359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The leader should keep the meeting on track and on time</a:t>
            </a:r>
            <a:endParaRPr lang="en-GB" altLang="en-US" sz="24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Consider how you will provide leadership for the various phases of the project. </a:t>
            </a:r>
            <a:endParaRPr lang="en-GB" altLang="en-US" sz="24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9EDE-97D5-481F-AF3C-BC305F70A0C3}" type="slidenum">
              <a:rPr lang="ar-SA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404813"/>
            <a:ext cx="57594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b="1" i="1" dirty="0" smtClean="0">
              <a:latin typeface="Constantia" panose="020306020503060303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spc="75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Planning your meetings</a:t>
            </a:r>
            <a:endParaRPr lang="en-GB" altLang="en-US" sz="2800" b="1" spc="75" dirty="0" smtClean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regular meeting times (weekly, twice weekly, etc.) and make every effort to meet during this time block. </a:t>
            </a:r>
            <a:endParaRPr lang="en-GB" altLang="en-US" sz="24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a beginning AND an ending time for your meetings. </a:t>
            </a:r>
            <a:endParaRPr lang="en-GB" altLang="en-US" sz="24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GB" altLang="en-US" sz="28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6E540-28C7-4C00-A029-510FC748AA56}" type="slidenum">
              <a:rPr lang="ar-SA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2808288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09613"/>
            <a:ext cx="20875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132138" y="3284538"/>
            <a:ext cx="55070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Prior to or at the beginning of the meeting, determine how much time to spend on each agenda topic.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Prioritize what MUST be done at the meeting and determine what topics are of lesser priority.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Low priority topics can be held for the next meeting if necessary. </a:t>
            </a:r>
            <a:endParaRPr lang="en-GB" altLang="en-US" sz="24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84213" y="692150"/>
            <a:ext cx="4365625" cy="628650"/>
          </a:xfrm>
        </p:spPr>
        <p:txBody>
          <a:bodyPr/>
          <a:lstStyle/>
          <a:p>
            <a:pPr defTabSz="685983">
              <a:lnSpc>
                <a:spcPct val="100000"/>
              </a:lnSpc>
              <a:defRPr/>
            </a:pPr>
            <a:r>
              <a:rPr lang="en-US" alt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Preparing for meetings</a:t>
            </a:r>
          </a:p>
        </p:txBody>
      </p:sp>
      <p:sp>
        <p:nvSpPr>
          <p:cNvPr id="18435" name="TextBox 2"/>
          <p:cNvSpPr>
            <a:spLocks noGrp="1" noChangeArrowheads="1"/>
          </p:cNvSpPr>
          <p:nvPr>
            <p:ph idx="1"/>
          </p:nvPr>
        </p:nvSpPr>
        <p:spPr>
          <a:xfrm>
            <a:off x="835025" y="1320800"/>
            <a:ext cx="6853238" cy="4114800"/>
          </a:xfrm>
        </p:spPr>
        <p:txBody>
          <a:bodyPr/>
          <a:lstStyle/>
          <a:p>
            <a:pPr eaLnBrk="1" hangingPunct="1"/>
            <a:endParaRPr lang="en-GB" alt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to each meeting each team member should complete tasks assigned at previous meetings</a:t>
            </a:r>
            <a:b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 sz="24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to each meeting, the recorder, in coordination with the leader, should give the agenda, decided upon at the previous meeting, to team members. </a:t>
            </a:r>
            <a:endParaRPr lang="en-GB" altLang="en-US" sz="24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D3152-0FB4-48E3-8BA9-9E7998B9D0D1}" type="slidenum">
              <a:rPr lang="ar-SA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184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200525"/>
            <a:ext cx="2720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250</TotalTime>
  <Words>521</Words>
  <Application>Microsoft Office PowerPoint</Application>
  <PresentationFormat>On-screen Show (4:3)</PresentationFormat>
  <Paragraphs>112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Digital Blue Tunnel 16x9</vt:lpstr>
      <vt:lpstr>Studio 1 Course Assessment Policy  and a Quick Guide to Meetings</vt:lpstr>
      <vt:lpstr>PowerPoint Presentation</vt:lpstr>
      <vt:lpstr>Management and Course Assessment Policy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Preparing for meetings</vt:lpstr>
      <vt:lpstr>          Running a Meeting</vt:lpstr>
      <vt:lpstr>Transition to Next Meeting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37</cp:revision>
  <dcterms:created xsi:type="dcterms:W3CDTF">2009-11-12T13:47:31Z</dcterms:created>
  <dcterms:modified xsi:type="dcterms:W3CDTF">2016-01-24T09:47:03Z</dcterms:modified>
</cp:coreProperties>
</file>