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DCDC-C4C7-4A2E-82F8-FE669130BCF8}" type="datetimeFigureOut">
              <a:rPr lang="en-US"/>
              <a:pPr>
                <a:defRPr/>
              </a:pPr>
              <a:t>12/17/2016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C4F5-F69F-4BDD-94A4-44ADF5A0FDE6}" type="datetimeFigureOut">
              <a:rPr lang="en-US"/>
              <a:pPr>
                <a:defRPr/>
              </a:pPr>
              <a:t>12/17/2016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81B1-9893-4B0F-AE35-61AFF1E3CF25}" type="datetimeFigureOut">
              <a:rPr lang="en-US"/>
              <a:pPr>
                <a:defRPr/>
              </a:pPr>
              <a:t>12/17/2016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8AC2-6786-44CF-BC94-0ECC89DDB0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B2AC-641A-4D10-A6EE-0B7271AEEA65}" type="datetimeFigureOut">
              <a:rPr lang="en-US"/>
              <a:pPr>
                <a:defRPr/>
              </a:pPr>
              <a:t>12/17/2016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F35D-CD1F-4D85-8010-369FEC784701}" type="datetimeFigureOut">
              <a:rPr lang="en-US"/>
              <a:pPr>
                <a:defRPr/>
              </a:pPr>
              <a:t>12/17/2016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9C54-F863-480E-B968-5441F3E78BF5}" type="datetimeFigureOut">
              <a:rPr lang="en-US"/>
              <a:pPr>
                <a:defRPr/>
              </a:pPr>
              <a:t>12/17/2016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DE38-5030-46F0-B132-3844AC966CD3}" type="datetimeFigureOut">
              <a:rPr lang="en-US"/>
              <a:pPr>
                <a:defRPr/>
              </a:pPr>
              <a:t>12/17/2016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BB16-4EC5-4F4D-907F-03DBF2467DFE}" type="datetimeFigureOut">
              <a:rPr lang="en-US"/>
              <a:pPr>
                <a:defRPr/>
              </a:pPr>
              <a:t>12/17/2016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C8E1-9A7C-4E78-8850-17B8CA2C2793}" type="datetimeFigureOut">
              <a:rPr lang="en-US"/>
              <a:pPr>
                <a:defRPr/>
              </a:pPr>
              <a:t>12/17/2016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9DC2-5B72-4B28-B43E-1DF1C119D0DB}" type="datetimeFigureOut">
              <a:rPr lang="en-US"/>
              <a:pPr>
                <a:defRPr/>
              </a:pPr>
              <a:t>12/17/2016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97758-90E4-4296-B43D-BC9CA28FC2EC}" type="datetimeFigureOut">
              <a:rPr lang="en-US"/>
              <a:pPr>
                <a:defRPr/>
              </a:pPr>
              <a:t>12/17/2016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1800349"/>
          </a:xfrm>
        </p:spPr>
        <p:txBody>
          <a:bodyPr>
            <a:normAutofit/>
          </a:bodyPr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11.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3</a:t>
            </a:r>
            <a:r>
              <a:rPr lang="en-US" altLang="en-US" sz="3300" b="1" i="1" baseline="30000" dirty="0" smtClean="0"/>
              <a:t>rd</a:t>
            </a:r>
            <a:r>
              <a:rPr lang="en-US" altLang="en-US" sz="3300" b="1" i="1" dirty="0" smtClean="0"/>
              <a:t> Oral Presentation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(Design Project Progress)</a:t>
            </a:r>
            <a:endParaRPr lang="en-US" sz="33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210894"/>
            <a:ext cx="5886450" cy="1314450"/>
          </a:xfrm>
        </p:spPr>
        <p:txBody>
          <a:bodyPr rtlCol="0">
            <a:normAutofit/>
          </a:bodyPr>
          <a:lstStyle/>
          <a:p>
            <a:pPr algn="ctr" defTabSz="514487">
              <a:defRPr/>
            </a:pPr>
            <a:r>
              <a:rPr lang="en-US" dirty="0" smtClean="0"/>
              <a:t>FALL </a:t>
            </a:r>
            <a:r>
              <a:rPr lang="en-US" dirty="0" smtClean="0"/>
              <a:t>2016</a:t>
            </a:r>
            <a:endParaRPr lang="en-US" dirty="0"/>
          </a:p>
          <a:p>
            <a:pPr defTabSz="514487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2448272" cy="7235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Brief advices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5689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Each group has </a:t>
            </a:r>
            <a:r>
              <a:rPr lang="en-US" sz="2800" u="sng" dirty="0" smtClean="0">
                <a:latin typeface="+mj-lt"/>
              </a:rPr>
              <a:t>10 minutes</a:t>
            </a:r>
            <a:r>
              <a:rPr lang="en-US" sz="2800" dirty="0" smtClean="0">
                <a:latin typeface="+mj-lt"/>
              </a:rPr>
              <a:t> to present their progress: </a:t>
            </a:r>
            <a:r>
              <a:rPr lang="en-US" sz="2800" u="sng" dirty="0">
                <a:solidFill>
                  <a:srgbClr val="FFFF00"/>
                </a:solidFill>
                <a:latin typeface="+mj-lt"/>
              </a:rPr>
              <a:t>problem formulation,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</a:rPr>
              <a:t>human </a:t>
            </a:r>
            <a:r>
              <a:rPr lang="en-US" sz="2800" u="sng" dirty="0">
                <a:solidFill>
                  <a:srgbClr val="FFFF00"/>
                </a:solidFill>
                <a:latin typeface="+mj-lt"/>
              </a:rPr>
              <a:t>factors, concept generation, weights/rates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Groups must use the </a:t>
            </a:r>
            <a:r>
              <a:rPr lang="en-US" sz="2800" u="sng" dirty="0">
                <a:latin typeface="+mj-lt"/>
              </a:rPr>
              <a:t>ti</a:t>
            </a:r>
            <a:r>
              <a:rPr lang="en-US" sz="2800" u="sng" dirty="0" smtClean="0">
                <a:latin typeface="+mj-lt"/>
              </a:rPr>
              <a:t>me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properly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+mj-lt"/>
              </a:rPr>
              <a:t>Speak</a:t>
            </a:r>
            <a:r>
              <a:rPr lang="en-US" sz="2800" dirty="0" smtClean="0">
                <a:latin typeface="+mj-lt"/>
              </a:rPr>
              <a:t> slowly with a high tone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Establish </a:t>
            </a:r>
            <a:r>
              <a:rPr lang="en-US" sz="2800" u="sng" dirty="0" smtClean="0">
                <a:latin typeface="+mj-lt"/>
              </a:rPr>
              <a:t>eye-contact</a:t>
            </a:r>
            <a:r>
              <a:rPr lang="en-US" sz="2800" dirty="0" smtClean="0">
                <a:latin typeface="+mj-lt"/>
              </a:rPr>
              <a:t> with audience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Maintain professional </a:t>
            </a:r>
            <a:r>
              <a:rPr lang="en-US" sz="2800" u="sng" dirty="0" smtClean="0">
                <a:latin typeface="+mj-lt"/>
              </a:rPr>
              <a:t>group dynamics</a:t>
            </a:r>
            <a:r>
              <a:rPr lang="en-US" sz="2800" dirty="0" smtClean="0">
                <a:latin typeface="+mj-lt"/>
              </a:rPr>
              <a:t> with your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team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Properly manage the </a:t>
            </a:r>
            <a:r>
              <a:rPr lang="en-US" sz="2800" u="sng" dirty="0" smtClean="0">
                <a:latin typeface="+mj-lt"/>
              </a:rPr>
              <a:t>question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Plan where everyone will stand and who will say what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Follow your </a:t>
            </a:r>
            <a:r>
              <a:rPr lang="en-US" sz="2800" u="sng" dirty="0" smtClean="0">
                <a:latin typeface="+mj-lt"/>
              </a:rPr>
              <a:t>group leader’s instructions</a:t>
            </a:r>
            <a:endParaRPr lang="en-US" sz="2800" u="sng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6064" y="5894384"/>
            <a:ext cx="6924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rbel"/>
              </a:rPr>
              <a:t>We will </a:t>
            </a:r>
            <a:r>
              <a:rPr lang="en-US" sz="2800" u="sng" dirty="0" smtClean="0">
                <a:solidFill>
                  <a:srgbClr val="FF0000"/>
                </a:solidFill>
                <a:latin typeface="Corbel"/>
              </a:rPr>
              <a:t>vote for best poster design</a:t>
            </a:r>
            <a:r>
              <a:rPr lang="en-US" sz="2800" dirty="0" smtClean="0">
                <a:solidFill>
                  <a:srgbClr val="FF0000"/>
                </a:solidFill>
                <a:latin typeface="Corbel"/>
              </a:rPr>
              <a:t> at the end!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43</TotalTime>
  <Words>72</Words>
  <Application>Microsoft Office PowerPoint</Application>
  <PresentationFormat>On-screen Show (4:3)</PresentationFormat>
  <Paragraphs>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Corbel</vt:lpstr>
      <vt:lpstr>Digital Blue Tunnel 16x9</vt:lpstr>
      <vt:lpstr>Studio 11.  3rd Oral Presentation  (Design Project Progress)</vt:lpstr>
      <vt:lpstr>Brief advices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welcome</cp:lastModifiedBy>
  <cp:revision>8</cp:revision>
  <dcterms:created xsi:type="dcterms:W3CDTF">2009-11-13T13:05:21Z</dcterms:created>
  <dcterms:modified xsi:type="dcterms:W3CDTF">2016-12-16T22:13:29Z</dcterms:modified>
</cp:coreProperties>
</file>