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2013-DF7B-4FD9-9D5F-6C5080B5356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AF77B-2F13-4AFF-B767-14F47FFEF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8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572461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3DCDC-C4C7-4A2E-82F8-FE669130BCF8}" type="datetimeFigureOut">
              <a:rPr lang="en-US"/>
              <a:pPr>
                <a:defRPr/>
              </a:pPr>
              <a:t>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CDA3-54D5-481A-A478-C8DE7D56FA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5994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BC4F5-F69F-4BDD-94A4-44ADF5A0FDE6}" type="datetimeFigureOut">
              <a:rPr lang="en-US"/>
              <a:pPr>
                <a:defRPr/>
              </a:pPr>
              <a:t>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2578-651F-4F66-8B5D-3662E7C112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572185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81B1-9893-4B0F-AE35-61AFF1E3CF25}" type="datetimeFigureOut">
              <a:rPr lang="en-US"/>
              <a:pPr>
                <a:defRPr/>
              </a:pPr>
              <a:t>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8AC2-6786-44CF-BC94-0ECC89DDB0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04588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B2AC-641A-4D10-A6EE-0B7271AEEA65}" type="datetimeFigureOut">
              <a:rPr lang="en-US"/>
              <a:pPr>
                <a:defRPr/>
              </a:pPr>
              <a:t>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88C0-2C81-4575-A17A-7EE9B2B64F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233901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F35D-CD1F-4D85-8010-369FEC784701}" type="datetimeFigureOut">
              <a:rPr lang="en-US"/>
              <a:pPr>
                <a:defRPr/>
              </a:pPr>
              <a:t>5/12/2017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CFD9-3FC2-4B2D-98B9-7930B9CCA8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79315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9C54-F863-480E-B968-5441F3E78BF5}" type="datetimeFigureOut">
              <a:rPr lang="en-US"/>
              <a:pPr>
                <a:defRPr/>
              </a:pPr>
              <a:t>5/12/2017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C9285-9A37-4CB7-97BE-DAB0882740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491430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DE38-5030-46F0-B132-3844AC966CD3}" type="datetimeFigureOut">
              <a:rPr lang="en-US"/>
              <a:pPr>
                <a:defRPr/>
              </a:pPr>
              <a:t>5/12/2017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104A-9872-4743-8133-BBB5647F91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49268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BB16-4EC5-4F4D-907F-03DBF2467DFE}" type="datetimeFigureOut">
              <a:rPr lang="en-US"/>
              <a:pPr>
                <a:defRPr/>
              </a:pPr>
              <a:t>5/12/2017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D90E-EC3F-4D17-81EB-B5681B89B2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663120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C8E1-9A7C-4E78-8850-17B8CA2C2793}" type="datetimeFigureOut">
              <a:rPr lang="en-US"/>
              <a:pPr>
                <a:defRPr/>
              </a:pPr>
              <a:t>5/12/2017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4796-C709-4265-8A88-DC90A2543D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56647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/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9DC2-5B72-4B28-B43E-1DF1C119D0DB}" type="datetimeFigureOut">
              <a:rPr lang="en-US"/>
              <a:pPr>
                <a:defRPr/>
              </a:pPr>
              <a:t>5/12/2017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AECC-800A-4B34-950B-0D4C13728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07430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905000"/>
            <a:ext cx="685323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597758-90E4-4296-B43D-BC9CA28FC2EC}" type="datetimeFigureOut">
              <a:rPr lang="en-US"/>
              <a:pPr>
                <a:defRPr/>
              </a:pPr>
              <a:t>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8CBF1-E3CB-435B-8E93-F69EE0F5B0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0" r:id="rId2"/>
    <p:sldLayoutId id="2147483777" r:id="rId3"/>
    <p:sldLayoutId id="2147483771" r:id="rId4"/>
    <p:sldLayoutId id="2147483772" r:id="rId5"/>
    <p:sldLayoutId id="2147483773" r:id="rId6"/>
    <p:sldLayoutId id="2147483778" r:id="rId7"/>
    <p:sldLayoutId id="2147483779" r:id="rId8"/>
    <p:sldLayoutId id="2147483780" r:id="rId9"/>
    <p:sldLayoutId id="2147483774" r:id="rId10"/>
    <p:sldLayoutId id="214748377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fontAlgn="base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70" y="2996803"/>
            <a:ext cx="6365081" cy="1800349"/>
          </a:xfrm>
        </p:spPr>
        <p:txBody>
          <a:bodyPr>
            <a:normAutofit/>
          </a:bodyPr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11.</a:t>
            </a:r>
            <a:br>
              <a:rPr lang="en-US" altLang="en-US" sz="3300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altLang="en-US" sz="3300" b="1" i="1" dirty="0" smtClean="0"/>
              <a:t>3</a:t>
            </a:r>
            <a:r>
              <a:rPr lang="en-US" altLang="en-US" sz="3300" b="1" i="1" baseline="30000" dirty="0" smtClean="0"/>
              <a:t>rd</a:t>
            </a:r>
            <a:r>
              <a:rPr lang="en-US" altLang="en-US" sz="3300" b="1" i="1" dirty="0" smtClean="0"/>
              <a:t> Oral Presentation </a:t>
            </a:r>
            <a:br>
              <a:rPr lang="en-US" altLang="en-US" sz="3300" b="1" i="1" dirty="0" smtClean="0"/>
            </a:br>
            <a:r>
              <a:rPr lang="en-US" altLang="en-US" sz="3300" b="1" i="1" dirty="0" smtClean="0"/>
              <a:t>(Design Project Progress)</a:t>
            </a:r>
            <a:endParaRPr lang="en-US" sz="33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210894"/>
            <a:ext cx="5886450" cy="13144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1600" smtClean="0"/>
              <a:t>FALL </a:t>
            </a:r>
            <a:r>
              <a:rPr lang="en-US" sz="1600" dirty="0"/>
              <a:t>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0397" y="1999060"/>
            <a:ext cx="3429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GE105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King Saud University</a:t>
            </a:r>
          </a:p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089422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2448272" cy="72352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Brief advices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52736"/>
            <a:ext cx="87484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Each group has </a:t>
            </a:r>
            <a:r>
              <a:rPr lang="en-US" sz="2800" u="sng" dirty="0" smtClean="0">
                <a:latin typeface="+mj-lt"/>
              </a:rPr>
              <a:t>5-6 minutes</a:t>
            </a:r>
            <a:r>
              <a:rPr lang="en-US" sz="2800" dirty="0" smtClean="0">
                <a:latin typeface="+mj-lt"/>
              </a:rPr>
              <a:t> to present their progress: </a:t>
            </a:r>
            <a:r>
              <a:rPr lang="en-US" sz="2800" u="sng" dirty="0">
                <a:solidFill>
                  <a:srgbClr val="FFFF00"/>
                </a:solidFill>
                <a:latin typeface="+mj-lt"/>
              </a:rPr>
              <a:t>problem formulation, </a:t>
            </a:r>
            <a:r>
              <a:rPr lang="en-US" sz="2800" u="sng" dirty="0" smtClean="0">
                <a:solidFill>
                  <a:srgbClr val="FFFF00"/>
                </a:solidFill>
                <a:latin typeface="+mj-lt"/>
              </a:rPr>
              <a:t>human </a:t>
            </a:r>
            <a:r>
              <a:rPr lang="en-US" sz="2800" u="sng" dirty="0">
                <a:solidFill>
                  <a:srgbClr val="FFFF00"/>
                </a:solidFill>
                <a:latin typeface="+mj-lt"/>
              </a:rPr>
              <a:t>factors, concept generation, weights/rates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As with previous presentations, make sure: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Groups </a:t>
            </a:r>
            <a:r>
              <a:rPr lang="en-US" sz="2800" dirty="0">
                <a:latin typeface="+mj-lt"/>
              </a:rPr>
              <a:t>must use the </a:t>
            </a:r>
            <a:r>
              <a:rPr lang="en-US" sz="2800" u="sng" dirty="0">
                <a:latin typeface="+mj-lt"/>
              </a:rPr>
              <a:t>ti</a:t>
            </a:r>
            <a:r>
              <a:rPr lang="en-US" sz="2800" u="sng" dirty="0" smtClean="0">
                <a:latin typeface="+mj-lt"/>
              </a:rPr>
              <a:t>me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properly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u="sng" dirty="0" smtClean="0">
                <a:latin typeface="+mj-lt"/>
              </a:rPr>
              <a:t>Speak</a:t>
            </a:r>
            <a:r>
              <a:rPr lang="en-US" sz="2800" dirty="0" smtClean="0">
                <a:latin typeface="+mj-lt"/>
              </a:rPr>
              <a:t> slowly with a high tone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Establish </a:t>
            </a:r>
            <a:r>
              <a:rPr lang="en-US" sz="2800" u="sng" dirty="0" smtClean="0">
                <a:latin typeface="+mj-lt"/>
              </a:rPr>
              <a:t>eye-contact</a:t>
            </a:r>
            <a:r>
              <a:rPr lang="en-US" sz="2800" dirty="0" smtClean="0">
                <a:latin typeface="+mj-lt"/>
              </a:rPr>
              <a:t> with audience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Maintain professional </a:t>
            </a:r>
            <a:r>
              <a:rPr lang="en-US" sz="2800" u="sng" dirty="0" smtClean="0">
                <a:latin typeface="+mj-lt"/>
              </a:rPr>
              <a:t>group dynamics</a:t>
            </a:r>
            <a:r>
              <a:rPr lang="en-US" sz="2800" dirty="0" smtClean="0">
                <a:latin typeface="+mj-lt"/>
              </a:rPr>
              <a:t> with your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team members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Properly manage the </a:t>
            </a:r>
            <a:r>
              <a:rPr lang="en-US" sz="2800" u="sng" dirty="0" smtClean="0">
                <a:latin typeface="+mj-lt"/>
              </a:rPr>
              <a:t>question session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Plan where everyone will stand and who will say what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Follow your </a:t>
            </a:r>
            <a:r>
              <a:rPr lang="en-US" sz="2800" u="sng" dirty="0" smtClean="0">
                <a:latin typeface="+mj-lt"/>
              </a:rPr>
              <a:t>group leader’s instructions</a:t>
            </a:r>
            <a:endParaRPr lang="en-US" sz="2800" u="sng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45</TotalTime>
  <Words>69</Words>
  <Application>Microsoft Office PowerPoint</Application>
  <PresentationFormat>On-screen Show (4:3)</PresentationFormat>
  <Paragraphs>16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Digital Blue Tunnel 16x9</vt:lpstr>
      <vt:lpstr>Studio 11.  3rd Oral Presentation  (Design Project Progress)</vt:lpstr>
      <vt:lpstr>Brief advices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User</cp:lastModifiedBy>
  <cp:revision>12</cp:revision>
  <dcterms:created xsi:type="dcterms:W3CDTF">2009-11-13T13:05:21Z</dcterms:created>
  <dcterms:modified xsi:type="dcterms:W3CDTF">2017-12-05T20:04:03Z</dcterms:modified>
</cp:coreProperties>
</file>