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3" r:id="rId1"/>
  </p:sldMasterIdLst>
  <p:notesMasterIdLst>
    <p:notesMasterId r:id="rId4"/>
  </p:notesMasterIdLst>
  <p:sldIdLst>
    <p:sldId id="258" r:id="rId2"/>
    <p:sldId id="257" r:id="rId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6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BA2013-DF7B-4FD9-9D5F-6C5080B5356D}" type="datetimeFigureOut">
              <a:rPr lang="en-US" smtClean="0"/>
              <a:t>26/11/2016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AAF77B-2F13-4AFF-B767-14F47FFEFF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559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>
              <a:cs typeface="Arial" panose="020B0604020202020204" pitchFamily="34" charset="0"/>
            </a:endParaRPr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56AFEC7-F63B-436D-B516-973363F3F6C0}" type="slidenum">
              <a:rPr lang="en-US" altLang="en-US" smtClean="0">
                <a:solidFill>
                  <a:srgbClr val="000000"/>
                </a:solidFill>
              </a:rPr>
              <a:pPr/>
              <a:t>1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00810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9118" y="1828800"/>
            <a:ext cx="6173808" cy="2895600"/>
          </a:xfrm>
        </p:spPr>
        <p:txBody>
          <a:bodyPr/>
          <a:lstStyle>
            <a:lvl1pPr>
              <a:lnSpc>
                <a:spcPct val="80000"/>
              </a:lnSpc>
              <a:defRPr sz="495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9118" y="4800600"/>
            <a:ext cx="6173808" cy="12192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500" cap="all" spc="150" baseline="0">
                <a:solidFill>
                  <a:schemeClr val="accent1"/>
                </a:solidFill>
              </a:defRPr>
            </a:lvl1pPr>
            <a:lvl2pPr marL="3429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9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9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9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9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9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555724616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03DCDC-C4C7-4A2E-82F8-FE669130BCF8}" type="datetimeFigureOut">
              <a:rPr lang="en-US"/>
              <a:pPr>
                <a:defRPr/>
              </a:pPr>
              <a:t>26/11/2016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A9CDA3-54D5-481A-A478-C8DE7D56FA6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70599493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596" y="381001"/>
            <a:ext cx="1143298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2107" y="381001"/>
            <a:ext cx="5544993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1BC4F5-F69F-4BDD-94A4-44ADF5A0FDE6}" type="datetimeFigureOut">
              <a:rPr lang="en-US"/>
              <a:pPr>
                <a:defRPr/>
              </a:pPr>
              <a:t>26/11/2016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E12578-651F-4F66-8B5D-3662E7C1120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85721850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2581B1-9893-4B0F-AE35-61AFF1E3CF25}" type="datetimeFigureOut">
              <a:rPr lang="en-US"/>
              <a:pPr>
                <a:defRPr/>
              </a:pPr>
              <a:t>26/11/2016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668AC2-6786-44CF-BC94-0ECC89DDB01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50458852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918" y="2514600"/>
            <a:ext cx="6520997" cy="2819400"/>
          </a:xfrm>
        </p:spPr>
        <p:txBody>
          <a:bodyPr/>
          <a:lstStyle>
            <a:lvl1pPr algn="l">
              <a:lnSpc>
                <a:spcPct val="80000"/>
              </a:lnSpc>
              <a:defRPr sz="3601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9118" y="5410201"/>
            <a:ext cx="6517197" cy="609601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500" cap="all" spc="150" baseline="0">
                <a:solidFill>
                  <a:schemeClr val="accent1"/>
                </a:solidFill>
              </a:defRPr>
            </a:lvl1pPr>
            <a:lvl2pPr marL="342991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98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974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96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957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949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94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93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35B2AC-641A-4D10-A6EE-0B7271AEEA65}" type="datetimeFigureOut">
              <a:rPr lang="en-US"/>
              <a:pPr>
                <a:defRPr/>
              </a:pPr>
              <a:t>26/11/2016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4E88C0-2C81-4575-A17A-7EE9B2B64FA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22339011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8880" y="1905001"/>
            <a:ext cx="3315563" cy="411480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3104" y="1905001"/>
            <a:ext cx="3315563" cy="411480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BBF35D-CD1F-4D85-8010-369FEC784701}" type="datetimeFigureOut">
              <a:rPr lang="en-US"/>
              <a:pPr>
                <a:defRPr/>
              </a:pPr>
              <a:t>26/11/2016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FFCFD9-3FC2-4B2D-98B9-7930B9CCA81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28793154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2106" y="1905000"/>
            <a:ext cx="3313277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500" b="0" cap="all" spc="150" baseline="0">
                <a:solidFill>
                  <a:schemeClr val="accent1"/>
                </a:solidFill>
              </a:defRPr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2106" y="2743201"/>
            <a:ext cx="3313277" cy="327660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88617" y="1905000"/>
            <a:ext cx="3313277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500" b="0" cap="all" spc="150" baseline="0">
                <a:solidFill>
                  <a:schemeClr val="accent1"/>
                </a:solidFill>
              </a:defRPr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88617" y="2743201"/>
            <a:ext cx="3313277" cy="327660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4D9C54-F863-480E-B968-5441F3E78BF5}" type="datetimeFigureOut">
              <a:rPr lang="en-US"/>
              <a:pPr>
                <a:defRPr/>
              </a:pPr>
              <a:t>26/11/2016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7C9285-9A37-4CB7-97BE-DAB0882740D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14914309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8CDE38-5030-46F0-B132-3844AC966CD3}" type="datetimeFigureOut">
              <a:rPr lang="en-US"/>
              <a:pPr>
                <a:defRPr/>
              </a:pPr>
              <a:t>26/11/2016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F0104A-9872-4743-8133-BBB5647F91F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12492683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99BB16-4EC5-4F4D-907F-03DBF2467DFE}" type="datetimeFigureOut">
              <a:rPr lang="en-US"/>
              <a:pPr>
                <a:defRPr/>
              </a:pPr>
              <a:t>26/11/2016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52D90E-EC3F-4D17-81EB-B5681B89B2E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76631206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1910" y="1905000"/>
            <a:ext cx="2698158" cy="2667000"/>
          </a:xfrm>
        </p:spPr>
        <p:txBody>
          <a:bodyPr>
            <a:noAutofit/>
          </a:bodyPr>
          <a:lstStyle>
            <a:lvl1pPr algn="l">
              <a:lnSpc>
                <a:spcPct val="90000"/>
              </a:lnSpc>
              <a:defRPr sz="2701" b="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4528" y="685800"/>
            <a:ext cx="4801850" cy="533400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9118" y="4648200"/>
            <a:ext cx="2686749" cy="137160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900"/>
              </a:spcBef>
              <a:buNone/>
              <a:defRPr sz="1350"/>
            </a:lvl1pPr>
            <a:lvl2pPr marL="342991" indent="0">
              <a:buNone/>
              <a:defRPr sz="900"/>
            </a:lvl2pPr>
            <a:lvl3pPr marL="685983" indent="0">
              <a:buNone/>
              <a:defRPr sz="750"/>
            </a:lvl3pPr>
            <a:lvl4pPr marL="1028974" indent="0">
              <a:buNone/>
              <a:defRPr sz="675"/>
            </a:lvl4pPr>
            <a:lvl5pPr marL="1371966" indent="0">
              <a:buNone/>
              <a:defRPr sz="675"/>
            </a:lvl5pPr>
            <a:lvl6pPr marL="1714957" indent="0">
              <a:buNone/>
              <a:defRPr sz="675"/>
            </a:lvl6pPr>
            <a:lvl7pPr marL="2057949" indent="0">
              <a:buNone/>
              <a:defRPr sz="675"/>
            </a:lvl7pPr>
            <a:lvl8pPr marL="2400940" indent="0">
              <a:buNone/>
              <a:defRPr sz="675"/>
            </a:lvl8pPr>
            <a:lvl9pPr marL="2743932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E0C8E1-9A7C-4E78-8850-17B8CA2C2793}" type="datetimeFigureOut">
              <a:rPr lang="en-US"/>
              <a:pPr>
                <a:defRPr/>
              </a:pPr>
              <a:t>26/11/2016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8B4796-C709-4265-8A88-DC90A2543DD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70566479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714528" y="685800"/>
            <a:ext cx="4801850" cy="5334000"/>
          </a:xfrm>
          <a:solidFill>
            <a:schemeClr val="bg2"/>
          </a:solidFill>
          <a:ln w="76200">
            <a:solidFill>
              <a:schemeClr val="tx1"/>
            </a:solidFill>
            <a:miter lim="800000"/>
          </a:ln>
        </p:spPr>
        <p:txBody>
          <a:bodyPr/>
          <a:lstStyle>
            <a:lvl1pPr marL="0" indent="0" algn="ctr">
              <a:buNone/>
              <a:defRPr sz="1800"/>
            </a:lvl1pPr>
            <a:lvl2pPr marL="342991" indent="0">
              <a:buNone/>
              <a:defRPr sz="2101"/>
            </a:lvl2pPr>
            <a:lvl3pPr marL="685983" indent="0">
              <a:buNone/>
              <a:defRPr sz="1800"/>
            </a:lvl3pPr>
            <a:lvl4pPr marL="1028974" indent="0">
              <a:buNone/>
              <a:defRPr sz="1500"/>
            </a:lvl4pPr>
            <a:lvl5pPr marL="1371966" indent="0">
              <a:buNone/>
              <a:defRPr sz="1500"/>
            </a:lvl5pPr>
            <a:lvl6pPr marL="1714957" indent="0">
              <a:buNone/>
              <a:defRPr sz="1500"/>
            </a:lvl6pPr>
            <a:lvl7pPr marL="2057949" indent="0">
              <a:buNone/>
              <a:defRPr sz="1500"/>
            </a:lvl7pPr>
            <a:lvl8pPr marL="2400940" indent="0">
              <a:buNone/>
              <a:defRPr sz="1500"/>
            </a:lvl8pPr>
            <a:lvl9pPr marL="2743932" indent="0">
              <a:buNone/>
              <a:defRPr sz="1500"/>
            </a:lvl9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1910" y="1905000"/>
            <a:ext cx="2698158" cy="2667000"/>
          </a:xfrm>
        </p:spPr>
        <p:txBody>
          <a:bodyPr/>
          <a:lstStyle>
            <a:lvl1pPr algn="l">
              <a:lnSpc>
                <a:spcPct val="90000"/>
              </a:lnSpc>
              <a:defRPr sz="2701" b="0" i="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9118" y="4648200"/>
            <a:ext cx="2686749" cy="137160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900"/>
              </a:spcBef>
              <a:buNone/>
              <a:defRPr sz="1350"/>
            </a:lvl1pPr>
            <a:lvl2pPr marL="342991" indent="0">
              <a:buNone/>
              <a:defRPr sz="900"/>
            </a:lvl2pPr>
            <a:lvl3pPr marL="685983" indent="0">
              <a:buNone/>
              <a:defRPr sz="750"/>
            </a:lvl3pPr>
            <a:lvl4pPr marL="1028974" indent="0">
              <a:buNone/>
              <a:defRPr sz="675"/>
            </a:lvl4pPr>
            <a:lvl5pPr marL="1371966" indent="0">
              <a:buNone/>
              <a:defRPr sz="675"/>
            </a:lvl5pPr>
            <a:lvl6pPr marL="1714957" indent="0">
              <a:buNone/>
              <a:defRPr sz="675"/>
            </a:lvl6pPr>
            <a:lvl7pPr marL="2057949" indent="0">
              <a:buNone/>
              <a:defRPr sz="675"/>
            </a:lvl7pPr>
            <a:lvl8pPr marL="2400940" indent="0">
              <a:buNone/>
              <a:defRPr sz="675"/>
            </a:lvl8pPr>
            <a:lvl9pPr marL="2743932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529DC2-5B72-4B28-B43E-1DF1C119D0DB}" type="datetimeFigureOut">
              <a:rPr lang="en-US"/>
              <a:pPr>
                <a:defRPr/>
              </a:pPr>
              <a:t>26/11/2016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E5AECC-800A-4B34-950B-0D4C1372830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7074304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381000"/>
            <a:ext cx="6861175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1905000"/>
            <a:ext cx="6853237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400800"/>
            <a:ext cx="1085850" cy="2762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7597758-90E4-4296-B43D-BC9CA28FC2EC}" type="datetimeFigureOut">
              <a:rPr lang="en-US"/>
              <a:pPr>
                <a:defRPr/>
              </a:pPr>
              <a:t>26/11/2016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3" y="6400800"/>
            <a:ext cx="4916487" cy="2762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72350" y="6400800"/>
            <a:ext cx="630238" cy="2762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CB8CBF1-E3CB-435B-8E93-F69EE0F5B0A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76" r:id="rId1"/>
    <p:sldLayoutId id="2147483770" r:id="rId2"/>
    <p:sldLayoutId id="2147483777" r:id="rId3"/>
    <p:sldLayoutId id="2147483771" r:id="rId4"/>
    <p:sldLayoutId id="2147483772" r:id="rId5"/>
    <p:sldLayoutId id="2147483773" r:id="rId6"/>
    <p:sldLayoutId id="2147483778" r:id="rId7"/>
    <p:sldLayoutId id="2147483779" r:id="rId8"/>
    <p:sldLayoutId id="2147483780" r:id="rId9"/>
    <p:sldLayoutId id="2147483774" r:id="rId10"/>
    <p:sldLayoutId id="2147483775" r:id="rId11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2700" kern="1200" spc="75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Corbel" panose="020B0503020204020204" pitchFamily="34" charset="0"/>
        </a:defRPr>
      </a:lvl2pPr>
      <a:lvl3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Corbel" panose="020B0503020204020204" pitchFamily="34" charset="0"/>
        </a:defRPr>
      </a:lvl3pPr>
      <a:lvl4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Corbel" panose="020B0503020204020204" pitchFamily="34" charset="0"/>
        </a:defRPr>
      </a:lvl4pPr>
      <a:lvl5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Corbel" panose="020B050302020402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Corbel" panose="020B050302020402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Corbel" panose="020B050302020402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Corbel" panose="020B050302020402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Corbel" panose="020B0503020204020204" pitchFamily="34" charset="0"/>
        </a:defRPr>
      </a:lvl9pPr>
    </p:titleStyle>
    <p:bodyStyle>
      <a:lvl1pPr marL="166688" indent="-166688" algn="l" defTabSz="685800" rtl="0" fontAlgn="base">
        <a:lnSpc>
          <a:spcPct val="90000"/>
        </a:lnSpc>
        <a:spcBef>
          <a:spcPts val="135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347663" indent="-173038" algn="l" defTabSz="685800" rtl="0" fontAlgn="base">
        <a:lnSpc>
          <a:spcPct val="90000"/>
        </a:lnSpc>
        <a:spcBef>
          <a:spcPts val="90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511175" indent="-163513" algn="l" defTabSz="685800" rtl="0" fontAlgn="base">
        <a:lnSpc>
          <a:spcPct val="90000"/>
        </a:lnSpc>
        <a:spcBef>
          <a:spcPts val="45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642938" indent="-130175" algn="l" defTabSz="685800" rtl="0" fontAlgn="base">
        <a:lnSpc>
          <a:spcPct val="90000"/>
        </a:lnSpc>
        <a:spcBef>
          <a:spcPts val="45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1525" indent="-128588" algn="l" defTabSz="685800" rtl="0" fontAlgn="base">
        <a:lnSpc>
          <a:spcPct val="90000"/>
        </a:lnSpc>
        <a:spcBef>
          <a:spcPts val="45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05497" indent="-130337" algn="l" defTabSz="685983" rtl="0" eaLnBrk="1" latinLnBrk="0" hangingPunct="1">
        <a:spcBef>
          <a:spcPts val="45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35834" indent="-130337" algn="l" defTabSz="685983" rtl="0" eaLnBrk="1" latinLnBrk="0" hangingPunct="1">
        <a:spcBef>
          <a:spcPts val="45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166171" indent="-130337" algn="l" defTabSz="685983" rtl="0" eaLnBrk="1" latinLnBrk="0" hangingPunct="1">
        <a:spcBef>
          <a:spcPts val="45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296508" indent="-130337" algn="l" defTabSz="685983" rtl="0" eaLnBrk="1" latinLnBrk="0" hangingPunct="1">
        <a:spcBef>
          <a:spcPts val="45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91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983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974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966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957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949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4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932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7270" y="2996803"/>
            <a:ext cx="6365081" cy="2160389"/>
          </a:xfrm>
        </p:spPr>
        <p:txBody>
          <a:bodyPr/>
          <a:lstStyle/>
          <a:p>
            <a:pPr algn="ctr" defTabSz="514487">
              <a:defRPr/>
            </a:pPr>
            <a:r>
              <a:rPr lang="en-US" altLang="en-US" sz="3300" dirty="0"/>
              <a:t>Studio </a:t>
            </a:r>
            <a:r>
              <a:rPr lang="en-US" altLang="en-US" sz="3300" dirty="0" smtClean="0"/>
              <a:t>8.</a:t>
            </a:r>
            <a:r>
              <a:rPr lang="en-US" altLang="en-US" sz="3300" b="1" dirty="0" smtClean="0"/>
              <a:t/>
            </a:r>
            <a:br>
              <a:rPr lang="en-US" altLang="en-US" sz="3300" b="1" dirty="0" smtClean="0"/>
            </a:br>
            <a:r>
              <a:rPr lang="en-US" altLang="en-US" sz="3300" b="1" dirty="0"/>
              <a:t/>
            </a:r>
            <a:br>
              <a:rPr lang="en-US" altLang="en-US" sz="3300" b="1" dirty="0"/>
            </a:br>
            <a:r>
              <a:rPr lang="en-US" altLang="en-US" sz="3300" b="1" i="1" dirty="0" smtClean="0"/>
              <a:t>2</a:t>
            </a:r>
            <a:r>
              <a:rPr lang="en-US" altLang="en-US" sz="3300" b="1" i="1" baseline="30000" dirty="0" smtClean="0"/>
              <a:t>nd</a:t>
            </a:r>
            <a:r>
              <a:rPr lang="en-US" altLang="en-US" sz="3300" b="1" i="1" dirty="0" smtClean="0"/>
              <a:t> Oral Presentation </a:t>
            </a:r>
            <a:br>
              <a:rPr lang="en-US" altLang="en-US" sz="3300" b="1" i="1" dirty="0" smtClean="0"/>
            </a:br>
            <a:r>
              <a:rPr lang="en-US" altLang="en-US" sz="3300" b="1" i="1" dirty="0" smtClean="0"/>
              <a:t>(Problem Formulation)</a:t>
            </a:r>
            <a:endParaRPr lang="en-US" sz="3300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3648" y="5448672"/>
            <a:ext cx="5886450" cy="644624"/>
          </a:xfrm>
        </p:spPr>
        <p:txBody>
          <a:bodyPr rtlCol="0">
            <a:normAutofit/>
          </a:bodyPr>
          <a:lstStyle/>
          <a:p>
            <a:pPr algn="ctr" defTabSz="514487">
              <a:defRPr/>
            </a:pPr>
            <a:r>
              <a:rPr lang="en-US" smtClean="0"/>
              <a:t>FALL </a:t>
            </a:r>
            <a:r>
              <a:rPr lang="en-US" dirty="0" smtClean="0"/>
              <a:t>2016</a:t>
            </a:r>
            <a:endParaRPr lang="en-US" dirty="0"/>
          </a:p>
          <a:p>
            <a:pPr defTabSz="514487"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270397" y="1999060"/>
            <a:ext cx="3429000" cy="122341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1500" spc="56" dirty="0">
                <a:solidFill>
                  <a:srgbClr val="56C5FF">
                    <a:lumMod val="60000"/>
                    <a:lumOff val="40000"/>
                  </a:srgbClr>
                </a:solidFill>
              </a:rPr>
              <a:t>GE105</a:t>
            </a:r>
          </a:p>
          <a:p>
            <a:pPr>
              <a:defRPr/>
            </a:pPr>
            <a:r>
              <a:rPr lang="en-US" sz="1500" spc="56" dirty="0">
                <a:solidFill>
                  <a:srgbClr val="56C5FF">
                    <a:lumMod val="60000"/>
                    <a:lumOff val="40000"/>
                  </a:srgbClr>
                </a:solidFill>
              </a:rPr>
              <a:t>Introduction to Engineering Design College of Engineering</a:t>
            </a:r>
          </a:p>
          <a:p>
            <a:pPr>
              <a:defRPr/>
            </a:pPr>
            <a:r>
              <a:rPr lang="en-US" sz="1500" spc="56" dirty="0">
                <a:solidFill>
                  <a:srgbClr val="56C5FF">
                    <a:lumMod val="60000"/>
                    <a:lumOff val="40000"/>
                  </a:srgbClr>
                </a:solidFill>
              </a:rPr>
              <a:t>King Saud University</a:t>
            </a:r>
          </a:p>
          <a:p>
            <a:pPr>
              <a:defRPr/>
            </a:pPr>
            <a:endParaRPr lang="en-US" sz="1350" dirty="0">
              <a:solidFill>
                <a:prstClr val="white"/>
              </a:solidFill>
            </a:endParaRPr>
          </a:p>
        </p:txBody>
      </p:sp>
      <p:pic>
        <p:nvPicPr>
          <p:cNvPr id="17413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451" y="1089422"/>
            <a:ext cx="2364581" cy="927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3314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9552" y="188640"/>
            <a:ext cx="2448272" cy="723528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Brief advices</a:t>
            </a:r>
            <a:endParaRPr lang="en-US" sz="2800" b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1052736"/>
            <a:ext cx="8585877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+mj-lt"/>
              </a:rPr>
              <a:t>Each group has 10 minutes </a:t>
            </a:r>
            <a:r>
              <a:rPr lang="en-US" sz="2800" u="sng" dirty="0" smtClean="0">
                <a:latin typeface="+mj-lt"/>
              </a:rPr>
              <a:t>to present </a:t>
            </a:r>
            <a:br>
              <a:rPr lang="en-US" sz="2800" u="sng" dirty="0" smtClean="0">
                <a:latin typeface="+mj-lt"/>
              </a:rPr>
            </a:br>
            <a:r>
              <a:rPr lang="en-US" sz="2800" u="sng" dirty="0" smtClean="0">
                <a:latin typeface="+mj-lt"/>
              </a:rPr>
              <a:t>their problem formulation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+mj-lt"/>
              </a:rPr>
              <a:t>Groups must </a:t>
            </a:r>
            <a:r>
              <a:rPr lang="en-US" sz="2800" u="sng" dirty="0" smtClean="0">
                <a:latin typeface="+mj-lt"/>
              </a:rPr>
              <a:t>use the time properly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u="sng" dirty="0" smtClean="0">
                <a:latin typeface="+mj-lt"/>
              </a:rPr>
              <a:t>Speak slowly</a:t>
            </a:r>
            <a:r>
              <a:rPr lang="en-US" sz="2800" dirty="0" smtClean="0">
                <a:latin typeface="+mj-lt"/>
              </a:rPr>
              <a:t> with a </a:t>
            </a:r>
            <a:r>
              <a:rPr lang="en-US" sz="2800" u="sng" dirty="0" smtClean="0">
                <a:latin typeface="+mj-lt"/>
              </a:rPr>
              <a:t>high tone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+mj-lt"/>
              </a:rPr>
              <a:t>Establish </a:t>
            </a:r>
            <a:r>
              <a:rPr lang="en-US" sz="2800" u="sng" dirty="0" smtClean="0">
                <a:latin typeface="+mj-lt"/>
              </a:rPr>
              <a:t>eye-contact</a:t>
            </a:r>
            <a:r>
              <a:rPr lang="en-US" sz="2800" dirty="0" smtClean="0">
                <a:latin typeface="+mj-lt"/>
              </a:rPr>
              <a:t> with audience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+mj-lt"/>
              </a:rPr>
              <a:t>Maintain professional </a:t>
            </a:r>
            <a:r>
              <a:rPr lang="en-US" sz="2800" u="sng" dirty="0" smtClean="0">
                <a:latin typeface="+mj-lt"/>
              </a:rPr>
              <a:t>group dynamics</a:t>
            </a:r>
            <a:r>
              <a:rPr lang="en-US" sz="2800" dirty="0" smtClean="0">
                <a:latin typeface="+mj-lt"/>
              </a:rPr>
              <a:t> with your </a:t>
            </a:r>
            <a:br>
              <a:rPr lang="en-US" sz="2800" dirty="0" smtClean="0">
                <a:latin typeface="+mj-lt"/>
              </a:rPr>
            </a:br>
            <a:r>
              <a:rPr lang="en-US" sz="2800" dirty="0" smtClean="0">
                <a:latin typeface="+mj-lt"/>
              </a:rPr>
              <a:t>team members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+mj-lt"/>
              </a:rPr>
              <a:t>Properly manage the </a:t>
            </a:r>
            <a:r>
              <a:rPr lang="en-US" sz="2800" u="sng" dirty="0" smtClean="0">
                <a:latin typeface="+mj-lt"/>
              </a:rPr>
              <a:t>question session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u="sng" dirty="0" smtClean="0">
                <a:latin typeface="+mj-lt"/>
              </a:rPr>
              <a:t>Plan</a:t>
            </a:r>
            <a:r>
              <a:rPr lang="en-US" sz="2800" dirty="0" smtClean="0">
                <a:latin typeface="+mj-lt"/>
              </a:rPr>
              <a:t> where everyone will stand and who will say what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+mj-lt"/>
              </a:rPr>
              <a:t>Follow your </a:t>
            </a:r>
            <a:r>
              <a:rPr lang="en-US" sz="2800" u="sng" dirty="0" smtClean="0">
                <a:latin typeface="+mj-lt"/>
              </a:rPr>
              <a:t>group leader’s instructions</a:t>
            </a:r>
            <a:endParaRPr lang="en-US" sz="2800" u="sng" dirty="0">
              <a:latin typeface="+mj-lt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gital Blue Tunnel 16x9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on1" id="{26389581-A7AD-4A4E-AE0B-0111493C2D15}" vid="{259C346A-FC67-4AA6-BC22-FBF85320DC7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template_105</Template>
  <TotalTime>31</TotalTime>
  <Words>26</Words>
  <Application>Microsoft Office PowerPoint</Application>
  <PresentationFormat>On-screen Show (4:3)</PresentationFormat>
  <Paragraphs>15</Paragraphs>
  <Slides>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Digital Blue Tunnel 16x9</vt:lpstr>
      <vt:lpstr>Studio 8.  2nd Oral Presentation  (Problem Formulation)</vt:lpstr>
      <vt:lpstr>Brief advices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Dr Khafaji</dc:creator>
  <cp:lastModifiedBy>User</cp:lastModifiedBy>
  <cp:revision>7</cp:revision>
  <dcterms:created xsi:type="dcterms:W3CDTF">2009-11-13T13:05:21Z</dcterms:created>
  <dcterms:modified xsi:type="dcterms:W3CDTF">2016-11-26T18:20:25Z</dcterms:modified>
</cp:coreProperties>
</file>