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5"/>
  </p:notes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see</a:t>
            </a:r>
            <a:r>
              <a:rPr lang="en-US" b="1" baseline="0" dirty="0" smtClean="0"/>
              <a:t> some sample presentations from previous semesters (as a model)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 smtClean="0"/>
              <a:t>note, you will have more time for the final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11/11/2017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2160389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8.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2</a:t>
            </a:r>
            <a:r>
              <a:rPr lang="en-US" altLang="en-US" sz="3300" b="1" i="1" baseline="30000" dirty="0" smtClean="0"/>
              <a:t>nd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(Problem Formulation)</a:t>
            </a: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448672"/>
            <a:ext cx="5886450" cy="64462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 smtClean="0"/>
              <a:t>FALL </a:t>
            </a:r>
            <a:r>
              <a:rPr lang="en-US" sz="1600" dirty="0"/>
              <a:t>2017</a:t>
            </a:r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867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Formulating your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inal Design Project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 will giving your </a:t>
            </a: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oral </a:t>
            </a:r>
            <a:r>
              <a:rPr lang="en-US" sz="2800" dirty="0" smtClean="0"/>
              <a:t>presentation </a:t>
            </a:r>
            <a:r>
              <a:rPr lang="en-US" sz="2800" i="1" dirty="0" smtClean="0"/>
              <a:t>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Your presentation must include a</a:t>
            </a:r>
            <a:br>
              <a:rPr lang="en-US" sz="2800" dirty="0" smtClean="0"/>
            </a:br>
            <a:r>
              <a:rPr lang="en-US" sz="2800" i="1" dirty="0" smtClean="0"/>
              <a:t>complete</a:t>
            </a:r>
            <a:r>
              <a:rPr lang="en-US" sz="2800" dirty="0" smtClean="0"/>
              <a:t> problem formulation: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Well chosen, descriptive title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Need analysis (or hierarchy)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SMART objectives (primary / secondary)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Constraints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Criteria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Human factors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Specifications / needed information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Gathered information (with labeled sketches)*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Project plan (Gantt Chart)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98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2352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Tips and Reminders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858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6* minutes </a:t>
            </a:r>
            <a:r>
              <a:rPr lang="en-US" sz="2800" u="sng" dirty="0" smtClean="0">
                <a:latin typeface="+mj-lt"/>
              </a:rPr>
              <a:t>to present </a:t>
            </a:r>
            <a:br>
              <a:rPr lang="en-US" sz="2800" u="sng" dirty="0" smtClean="0">
                <a:latin typeface="+mj-lt"/>
              </a:rPr>
            </a:br>
            <a:r>
              <a:rPr lang="en-US" sz="2800" u="sng" dirty="0" smtClean="0">
                <a:latin typeface="+mj-lt"/>
              </a:rPr>
              <a:t>their problem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must </a:t>
            </a:r>
            <a:r>
              <a:rPr lang="en-US" sz="2800" u="sng" dirty="0" smtClean="0">
                <a:latin typeface="+mj-lt"/>
              </a:rPr>
              <a:t>use the time 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 slowly</a:t>
            </a:r>
            <a:r>
              <a:rPr lang="en-US" sz="2800" dirty="0" smtClean="0">
                <a:latin typeface="+mj-lt"/>
              </a:rPr>
              <a:t> with a </a:t>
            </a:r>
            <a:r>
              <a:rPr lang="en-US" sz="2800" u="sng" dirty="0" smtClean="0">
                <a:latin typeface="+mj-lt"/>
              </a:rPr>
              <a:t>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Plan</a:t>
            </a:r>
            <a:r>
              <a:rPr lang="en-US" sz="2800" dirty="0" smtClean="0">
                <a:latin typeface="+mj-lt"/>
              </a:rPr>
              <a:t> where everyone 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39</TotalTime>
  <Words>74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8.  2nd Oral Presentation  (Problem Formulation)</vt:lpstr>
      <vt:lpstr>Formulating your Final Design Project</vt:lpstr>
      <vt:lpstr>Tips and Reminders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17</cp:revision>
  <dcterms:created xsi:type="dcterms:W3CDTF">2009-11-13T13:05:21Z</dcterms:created>
  <dcterms:modified xsi:type="dcterms:W3CDTF">2017-11-11T13:41:55Z</dcterms:modified>
</cp:coreProperties>
</file>