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9B0C1-A74C-45E0-AFC4-B1DE5D902777}" type="datetimeFigureOut">
              <a:rPr lang="en-US" smtClean="0"/>
              <a:t>5/11/2016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D30FB-2644-457D-BC44-24A476365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473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cs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56AFEC7-F63B-436D-B516-973363F3F6C0}" type="slidenum">
              <a:rPr lang="en-US" altLang="en-US" smtClean="0">
                <a:solidFill>
                  <a:srgbClr val="000000"/>
                </a:solidFill>
              </a:rPr>
              <a:pPr/>
              <a:t>1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142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This will</a:t>
            </a:r>
            <a:r>
              <a:rPr lang="en-US" baseline="0" dirty="0" smtClean="0"/>
              <a:t> be deferred to </a:t>
            </a:r>
            <a:r>
              <a:rPr lang="en-US" b="1" baseline="0" dirty="0" smtClean="0"/>
              <a:t>presentation number 3</a:t>
            </a:r>
          </a:p>
          <a:p>
            <a:r>
              <a:rPr lang="en-US" b="1" dirty="0" smtClean="0"/>
              <a:t>* * </a:t>
            </a:r>
            <a:r>
              <a:rPr lang="en-US" b="0" dirty="0" smtClean="0"/>
              <a:t>specifications must also be stated is relevant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98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later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D30FB-2644-457D-BC44-24A476365D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986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495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7" y="4800600"/>
            <a:ext cx="6173808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578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8A6D0D-F05A-4209-97B7-7F98C6D8FD35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06C2C1-9001-4F0F-8BA3-971EB5A0B68B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752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5" y="381001"/>
            <a:ext cx="1143299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7F51FF-500C-4B43-A881-126974DFD382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BF6074-6DC7-42ED-A437-561A6BB351B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6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C32D2A-4289-43CE-9C4E-9D545A9440D7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B7D48E-930C-4088-B246-07F73341CA7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9" y="2514600"/>
            <a:ext cx="6520997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3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2"/>
            <a:ext cx="6517197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FE1C9D-3320-42A2-8B0B-0EB413E5064B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0EC69E-5A84-4806-B392-BF6B413AC3B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87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5" y="1905001"/>
            <a:ext cx="3315563" cy="41148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018AB3-125A-4B93-8D62-C9417F76792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32B246-6183-49D8-83F8-F22B1308422C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C50FCD-1965-4F79-AAE7-344E6A3C8354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10304-8F58-4622-BEFD-41139B5DDF88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6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6404B-95EF-4EA3-B21E-7FFA399C094D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400800"/>
            <a:ext cx="628814" cy="276228"/>
          </a:xfrm>
        </p:spPr>
        <p:txBody>
          <a:bodyPr/>
          <a:lstStyle>
            <a:lvl1pPr>
              <a:defRPr sz="1600" b="1"/>
            </a:lvl1pPr>
          </a:lstStyle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55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F983FF-F692-40FF-ABA6-2C3F43311E2E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6DB0FD-C127-4A77-AC7A-4A947B7DD632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518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27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9" y="685800"/>
            <a:ext cx="4801850" cy="53340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D6505C-171E-4086-A1D7-60D2113DA156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EFF6-50FD-4E26-831E-0FC9A5FE5A59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6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09" y="1905000"/>
            <a:ext cx="2698158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27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DF17AB-C572-4F4F-AB5F-68108F5697AC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B39DB3-9D5F-418B-B8AA-D7BA20736DF6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32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B2D2D2F-385B-4CD2-AFB0-9B8B4F3E1EA9}" type="datetime1">
              <a:rPr 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5/11/2016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3080" y="6400800"/>
            <a:ext cx="62881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900F57-C2D1-4824-B86B-748581A4726E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 alt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50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spc="75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879" indent="-167879" algn="l" defTabSz="685800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831" algn="l" defTabSz="685800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969" indent="-164306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96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2716" indent="-129779" algn="l" defTabSz="685800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256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558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5860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162" indent="-130302" algn="l" defTabSz="685800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287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270" y="3140819"/>
            <a:ext cx="6365081" cy="1728341"/>
          </a:xfrm>
        </p:spPr>
        <p:txBody>
          <a:bodyPr/>
          <a:lstStyle/>
          <a:p>
            <a:pPr algn="ctr" defTabSz="514487">
              <a:defRPr/>
            </a:pPr>
            <a:r>
              <a:rPr lang="en-US" altLang="en-US" sz="3300" dirty="0"/>
              <a:t>Studio </a:t>
            </a:r>
            <a:r>
              <a:rPr lang="en-US" altLang="en-US" sz="3300" dirty="0" smtClean="0"/>
              <a:t>7.</a:t>
            </a:r>
            <a:br>
              <a:rPr lang="en-US" altLang="en-US" sz="3300" dirty="0" smtClean="0"/>
            </a:br>
            <a:r>
              <a:rPr lang="en-US" altLang="en-US" sz="3300" b="1" dirty="0"/>
              <a:t/>
            </a:r>
            <a:br>
              <a:rPr lang="en-US" altLang="en-US" sz="3300" b="1" dirty="0"/>
            </a:br>
            <a:r>
              <a:rPr lang="en-US" altLang="en-US" sz="3300" b="1" i="1" dirty="0" smtClean="0"/>
              <a:t>Practicing </a:t>
            </a:r>
            <a:br>
              <a:rPr lang="en-US" altLang="en-US" sz="3300" b="1" i="1" dirty="0" smtClean="0"/>
            </a:br>
            <a:r>
              <a:rPr lang="en-US" altLang="en-US" sz="3300" b="1" i="1" dirty="0" smtClean="0"/>
              <a:t>Problem Formulation</a:t>
            </a:r>
            <a:endParaRPr lang="en-US" sz="3300" i="1" dirty="0"/>
          </a:p>
        </p:txBody>
      </p:sp>
      <p:sp>
        <p:nvSpPr>
          <p:cNvPr id="6" name="Rectangle 5"/>
          <p:cNvSpPr/>
          <p:nvPr/>
        </p:nvSpPr>
        <p:spPr>
          <a:xfrm>
            <a:off x="179512" y="1484784"/>
            <a:ext cx="3429000" cy="1223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GE105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Introduction to Engineering Design College of Engineering</a:t>
            </a:r>
          </a:p>
          <a:p>
            <a:pPr>
              <a:defRPr/>
            </a:pPr>
            <a:r>
              <a:rPr lang="en-US" sz="1500" spc="56" dirty="0">
                <a:solidFill>
                  <a:srgbClr val="56C5FF">
                    <a:lumMod val="60000"/>
                    <a:lumOff val="40000"/>
                  </a:srgbClr>
                </a:solidFill>
              </a:rPr>
              <a:t>King Saud University</a:t>
            </a:r>
          </a:p>
          <a:p>
            <a:pPr>
              <a:defRPr/>
            </a:pPr>
            <a:endParaRPr lang="en-US" sz="1350" dirty="0">
              <a:solidFill>
                <a:prstClr val="white"/>
              </a:solidFill>
            </a:endParaRPr>
          </a:p>
        </p:txBody>
      </p:sp>
      <p:pic>
        <p:nvPicPr>
          <p:cNvPr id="1741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64" y="332656"/>
            <a:ext cx="2364581" cy="92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467544" y="5195664"/>
            <a:ext cx="7848600" cy="609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68598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 cap="all" spc="15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91" indent="0" algn="ctr" defTabSz="685983" rtl="0" eaLnBrk="1" latinLnBrk="0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983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974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966" indent="0" algn="ctr" defTabSz="685983" rtl="0" eaLnBrk="1" latinLnBrk="0" hangingPunct="1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957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949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940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932" indent="0" algn="ctr" defTabSz="685983" rtl="0" eaLnBrk="1" latinLnBrk="0" hangingPunct="1">
              <a:spcBef>
                <a:spcPts val="45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Clr>
                <a:srgbClr val="56C5FF"/>
              </a:buClr>
              <a:defRPr/>
            </a:pPr>
            <a:r>
              <a:rPr lang="en-US" sz="2000" dirty="0" smtClean="0">
                <a:solidFill>
                  <a:srgbClr val="56C5FF"/>
                </a:solidFill>
              </a:rPr>
              <a:t>Fall </a:t>
            </a:r>
            <a:r>
              <a:rPr lang="en-US" sz="2000" dirty="0" smtClean="0">
                <a:solidFill>
                  <a:srgbClr val="56C5FF"/>
                </a:solidFill>
              </a:rPr>
              <a:t>2016</a:t>
            </a:r>
          </a:p>
          <a:p>
            <a:pPr fontAlgn="auto">
              <a:spcAft>
                <a:spcPts val="0"/>
              </a:spcAft>
              <a:buClr>
                <a:srgbClr val="56C5FF"/>
              </a:buClr>
              <a:defRPr/>
            </a:pPr>
            <a:endParaRPr lang="en-US" sz="2000" dirty="0">
              <a:solidFill>
                <a:srgbClr val="56C5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30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4104456" cy="867544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Formulating your </a:t>
            </a:r>
            <a:r>
              <a:rPr lang="en-US" sz="32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F</a:t>
            </a:r>
            <a:r>
              <a:rPr lang="en-US" sz="32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inal Design Project</a:t>
            </a:r>
            <a:endParaRPr lang="en-US" sz="32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79704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Today’s activity is what you will be presenting </a:t>
            </a:r>
            <a:br>
              <a:rPr lang="en-US" sz="2800" dirty="0" smtClean="0"/>
            </a:br>
            <a:r>
              <a:rPr lang="en-US" sz="2800" dirty="0" smtClean="0"/>
              <a:t>orally </a:t>
            </a:r>
            <a:r>
              <a:rPr lang="en-US" sz="2800" dirty="0" smtClean="0">
                <a:solidFill>
                  <a:srgbClr val="FFFF00"/>
                </a:solidFill>
              </a:rPr>
              <a:t>next week </a:t>
            </a:r>
            <a:r>
              <a:rPr lang="en-US" sz="2800" dirty="0" smtClean="0">
                <a:solidFill>
                  <a:srgbClr val="FFFF00"/>
                </a:solidFill>
              </a:rPr>
              <a:t>(5-7 min./group</a:t>
            </a:r>
            <a:r>
              <a:rPr lang="en-US" sz="2800" dirty="0" smtClean="0">
                <a:solidFill>
                  <a:srgbClr val="FFFF00"/>
                </a:solidFill>
              </a:rPr>
              <a:t>)</a:t>
            </a:r>
            <a:r>
              <a:rPr lang="en-US" sz="2800" dirty="0" smtClean="0"/>
              <a:t>; so do it right!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Your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/>
              <a:t>oral </a:t>
            </a:r>
            <a:r>
              <a:rPr lang="en-US" sz="2800" dirty="0" smtClean="0"/>
              <a:t>presentation next week must</a:t>
            </a:r>
            <a:br>
              <a:rPr lang="en-US" sz="2800" dirty="0" smtClean="0"/>
            </a:br>
            <a:r>
              <a:rPr lang="en-US" sz="2800" dirty="0" smtClean="0"/>
              <a:t>include a complete problem formulation: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Well chosen descriptive title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Need analysis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SMART objectives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Constraints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Criteria 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US" sz="2800" dirty="0" smtClean="0"/>
              <a:t>Human </a:t>
            </a:r>
            <a:r>
              <a:rPr lang="en-US" sz="2800" dirty="0" smtClean="0"/>
              <a:t>factors*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789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868" y="-40373"/>
            <a:ext cx="7344816" cy="65152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Activity (Part one: </a:t>
            </a:r>
            <a:r>
              <a:rPr lang="en-US" sz="2400" b="1" dirty="0" smtClean="0">
                <a:solidFill>
                  <a:srgbClr val="FF0000"/>
                </a:solidFill>
              </a:rPr>
              <a:t>45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957964-AA08-4A17-A918-9DC249CCF58A}" type="slidenum">
              <a:rPr lang="en-GB" altLang="en-US" smtClean="0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GB" alt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8912" y="587836"/>
            <a:ext cx="801557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Perform a group discussion with your team </a:t>
            </a:r>
            <a:br>
              <a:rPr lang="en-US" sz="2400" dirty="0" smtClean="0">
                <a:solidFill>
                  <a:prstClr val="white"/>
                </a:solidFill>
              </a:rPr>
            </a:br>
            <a:r>
              <a:rPr lang="en-US" sz="2400" dirty="0" smtClean="0">
                <a:solidFill>
                  <a:prstClr val="white"/>
                </a:solidFill>
              </a:rPr>
              <a:t>members to formulate your final design project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Start </a:t>
            </a:r>
            <a:r>
              <a:rPr lang="en-US" sz="2400" dirty="0" smtClean="0">
                <a:solidFill>
                  <a:prstClr val="white"/>
                </a:solidFill>
              </a:rPr>
              <a:t>with: “we </a:t>
            </a:r>
            <a:r>
              <a:rPr lang="en-US" sz="2400" dirty="0" smtClean="0">
                <a:solidFill>
                  <a:prstClr val="white"/>
                </a:solidFill>
              </a:rPr>
              <a:t>will design-----------to </a:t>
            </a:r>
            <a:r>
              <a:rPr lang="en-US" sz="2400" dirty="0" smtClean="0">
                <a:solidFill>
                  <a:prstClr val="white"/>
                </a:solidFill>
              </a:rPr>
              <a:t>perform -----------”</a:t>
            </a:r>
            <a:endParaRPr lang="en-US" sz="2400" dirty="0" smtClean="0">
              <a:solidFill>
                <a:prstClr val="white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Choose a </a:t>
            </a:r>
            <a:r>
              <a:rPr lang="en-US" sz="2400" dirty="0" smtClean="0">
                <a:solidFill>
                  <a:prstClr val="white"/>
                </a:solidFill>
              </a:rPr>
              <a:t>proper </a:t>
            </a:r>
            <a:r>
              <a:rPr lang="en-US" sz="2400" dirty="0" smtClean="0">
                <a:solidFill>
                  <a:prstClr val="white"/>
                </a:solidFill>
              </a:rPr>
              <a:t>title (up to 10 words)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Answer the following questions: What? How? Why?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Draw the objectives tree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Assess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primary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one secondary objective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at least 4 constraints and 4 criteria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Identify human factors issues in your </a:t>
            </a:r>
            <a:r>
              <a:rPr lang="en-US" sz="2400" dirty="0" smtClean="0">
                <a:solidFill>
                  <a:prstClr val="white"/>
                </a:solidFill>
              </a:rPr>
              <a:t>design* </a:t>
            </a:r>
            <a:endParaRPr lang="en-US" sz="16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9151" y="4594530"/>
            <a:ext cx="7344816" cy="651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700" kern="1200" spc="75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Todays Activity (Part Two: </a:t>
            </a:r>
            <a:r>
              <a:rPr lang="en-US" sz="2400" b="1" dirty="0" smtClean="0">
                <a:solidFill>
                  <a:srgbClr val="FF0000"/>
                </a:solidFill>
              </a:rPr>
              <a:t>30 minutes</a:t>
            </a:r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6469" y="5301208"/>
            <a:ext cx="764664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Each group reads out the results of their discussion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white"/>
                </a:solidFill>
              </a:rPr>
              <a:t>Other groups are expected to criticize/evaluate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12983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109</TotalTime>
  <Words>94</Words>
  <Application>Microsoft Office PowerPoint</Application>
  <PresentationFormat>On-screen Show (4:3)</PresentationFormat>
  <Paragraphs>36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Digital Blue Tunnel 16x9</vt:lpstr>
      <vt:lpstr>Studio 7.  Practicing  Problem Formulation</vt:lpstr>
      <vt:lpstr>Formulating your Final Design Project</vt:lpstr>
      <vt:lpstr>Todays Activity (Part one: 45 minutes)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 Khafaji</dc:creator>
  <cp:lastModifiedBy>User</cp:lastModifiedBy>
  <cp:revision>13</cp:revision>
  <dcterms:created xsi:type="dcterms:W3CDTF">2009-11-13T13:05:21Z</dcterms:created>
  <dcterms:modified xsi:type="dcterms:W3CDTF">2016-11-05T14:38:09Z</dcterms:modified>
</cp:coreProperties>
</file>