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07" r:id="rId1"/>
  </p:sldMasterIdLst>
  <p:notesMasterIdLst>
    <p:notesMasterId r:id="rId18"/>
  </p:notesMasterIdLst>
  <p:sldIdLst>
    <p:sldId id="301" r:id="rId2"/>
    <p:sldId id="258" r:id="rId3"/>
    <p:sldId id="277" r:id="rId4"/>
    <p:sldId id="265" r:id="rId5"/>
    <p:sldId id="266" r:id="rId6"/>
    <p:sldId id="281" r:id="rId7"/>
    <p:sldId id="275" r:id="rId8"/>
    <p:sldId id="303" r:id="rId9"/>
    <p:sldId id="284" r:id="rId10"/>
    <p:sldId id="283" r:id="rId11"/>
    <p:sldId id="305" r:id="rId12"/>
    <p:sldId id="304" r:id="rId13"/>
    <p:sldId id="285" r:id="rId14"/>
    <p:sldId id="290" r:id="rId15"/>
    <p:sldId id="295" r:id="rId16"/>
    <p:sldId id="302" r:id="rId17"/>
  </p:sldIdLst>
  <p:sldSz cx="9144000" cy="6858000" type="screen4x3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33"/>
    <a:srgbClr val="FF9900"/>
    <a:srgbClr val="FFCC00"/>
    <a:srgbClr val="00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BA70C9-CF73-46E4-ACF9-58C7CF6B0A0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05473B-D327-4FFE-A3D7-77E548A9410D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rgbClr val="C00000"/>
              </a:solidFill>
            </a:rPr>
            <a:t>Front Matter</a:t>
          </a:r>
          <a:endParaRPr lang="en-US" sz="2000" b="1" dirty="0">
            <a:solidFill>
              <a:srgbClr val="C00000"/>
            </a:solidFill>
          </a:endParaRPr>
        </a:p>
      </dgm:t>
    </dgm:pt>
    <dgm:pt modelId="{E10554BC-A82E-4836-9DE9-F9A12343F2BD}" type="parTrans" cxnId="{E0BDE7CF-F37B-4BD3-9AD5-09E4037324EC}">
      <dgm:prSet/>
      <dgm:spPr/>
      <dgm:t>
        <a:bodyPr/>
        <a:lstStyle/>
        <a:p>
          <a:endParaRPr lang="en-US"/>
        </a:p>
      </dgm:t>
    </dgm:pt>
    <dgm:pt modelId="{100A71AC-3B79-48FE-A8B0-0AB7B4064C7E}" type="sibTrans" cxnId="{E0BDE7CF-F37B-4BD3-9AD5-09E4037324EC}">
      <dgm:prSet/>
      <dgm:spPr/>
      <dgm:t>
        <a:bodyPr/>
        <a:lstStyle/>
        <a:p>
          <a:endParaRPr lang="en-US"/>
        </a:p>
      </dgm:t>
    </dgm:pt>
    <dgm:pt modelId="{4017A4B6-0BCA-4179-9E2A-C8BAC24E68F9}">
      <dgm:prSet custT="1"/>
      <dgm:spPr/>
      <dgm:t>
        <a:bodyPr/>
        <a:lstStyle/>
        <a:p>
          <a:pPr rtl="0"/>
          <a:r>
            <a:rPr kumimoji="1" lang="en-US" sz="2000" b="1" dirty="0" smtClean="0"/>
            <a:t>Title Page</a:t>
          </a:r>
          <a:endParaRPr lang="en-US" sz="2000" dirty="0"/>
        </a:p>
      </dgm:t>
    </dgm:pt>
    <dgm:pt modelId="{B79BA39D-958E-4327-96A9-8E3D3672B694}" type="parTrans" cxnId="{5C00AFAA-AAA9-43DD-B594-D723B1DDCBEC}">
      <dgm:prSet/>
      <dgm:spPr/>
      <dgm:t>
        <a:bodyPr/>
        <a:lstStyle/>
        <a:p>
          <a:endParaRPr lang="en-US"/>
        </a:p>
      </dgm:t>
    </dgm:pt>
    <dgm:pt modelId="{24953644-59B5-4BDC-B425-1A1CE10B3DE6}" type="sibTrans" cxnId="{5C00AFAA-AAA9-43DD-B594-D723B1DDCBEC}">
      <dgm:prSet/>
      <dgm:spPr/>
      <dgm:t>
        <a:bodyPr/>
        <a:lstStyle/>
        <a:p>
          <a:endParaRPr lang="en-US"/>
        </a:p>
      </dgm:t>
    </dgm:pt>
    <dgm:pt modelId="{72B2F611-775C-415B-B570-EABED065DFD6}">
      <dgm:prSet custT="1"/>
      <dgm:spPr/>
      <dgm:t>
        <a:bodyPr/>
        <a:lstStyle/>
        <a:p>
          <a:pPr rtl="0"/>
          <a:r>
            <a:rPr kumimoji="1" lang="en-GB" sz="2000" b="1" smtClean="0"/>
            <a:t>Abstract </a:t>
          </a:r>
          <a:endParaRPr lang="en-US" sz="2000"/>
        </a:p>
      </dgm:t>
    </dgm:pt>
    <dgm:pt modelId="{807CE0EC-924D-4724-B7F7-FFD418B698B5}" type="parTrans" cxnId="{B7F0D101-9B26-4ED1-8D16-B8D3E5EE5D76}">
      <dgm:prSet/>
      <dgm:spPr/>
      <dgm:t>
        <a:bodyPr/>
        <a:lstStyle/>
        <a:p>
          <a:endParaRPr lang="en-US"/>
        </a:p>
      </dgm:t>
    </dgm:pt>
    <dgm:pt modelId="{DD397AB1-DA8B-4A6A-BC67-6375C89E114A}" type="sibTrans" cxnId="{B7F0D101-9B26-4ED1-8D16-B8D3E5EE5D76}">
      <dgm:prSet/>
      <dgm:spPr/>
      <dgm:t>
        <a:bodyPr/>
        <a:lstStyle/>
        <a:p>
          <a:endParaRPr lang="en-US"/>
        </a:p>
      </dgm:t>
    </dgm:pt>
    <dgm:pt modelId="{F2387764-112F-4EDA-8512-E4F4251EC323}">
      <dgm:prSet custT="1"/>
      <dgm:spPr/>
      <dgm:t>
        <a:bodyPr/>
        <a:lstStyle/>
        <a:p>
          <a:pPr rtl="0"/>
          <a:r>
            <a:rPr kumimoji="1" lang="en-GB" sz="2000" b="1" dirty="0" smtClean="0"/>
            <a:t>Table of Contents</a:t>
          </a:r>
          <a:endParaRPr lang="en-US" sz="2000" dirty="0"/>
        </a:p>
      </dgm:t>
    </dgm:pt>
    <dgm:pt modelId="{AF7111C1-5826-47E5-93AF-235F3607EE59}" type="parTrans" cxnId="{E4B67FA9-7B96-47F9-AED4-47508F1F0B36}">
      <dgm:prSet/>
      <dgm:spPr/>
      <dgm:t>
        <a:bodyPr/>
        <a:lstStyle/>
        <a:p>
          <a:endParaRPr lang="en-US"/>
        </a:p>
      </dgm:t>
    </dgm:pt>
    <dgm:pt modelId="{006892C0-40EA-4885-AB8F-9E439AFCCCD6}" type="sibTrans" cxnId="{E4B67FA9-7B96-47F9-AED4-47508F1F0B36}">
      <dgm:prSet/>
      <dgm:spPr/>
      <dgm:t>
        <a:bodyPr/>
        <a:lstStyle/>
        <a:p>
          <a:endParaRPr lang="en-US"/>
        </a:p>
      </dgm:t>
    </dgm:pt>
    <dgm:pt modelId="{26D08161-A27B-481C-A95C-8EF463156B53}">
      <dgm:prSet custT="1"/>
      <dgm:spPr/>
      <dgm:t>
        <a:bodyPr/>
        <a:lstStyle/>
        <a:p>
          <a:pPr rtl="0"/>
          <a:r>
            <a:rPr kumimoji="1" lang="en-GB" sz="2000" b="1" dirty="0" smtClean="0"/>
            <a:t>List of Figures</a:t>
          </a:r>
          <a:endParaRPr lang="en-US" sz="2000" dirty="0"/>
        </a:p>
      </dgm:t>
    </dgm:pt>
    <dgm:pt modelId="{F0C78802-D1AB-4FAA-A640-6ECF161828B3}" type="parTrans" cxnId="{A09699E1-877D-4D8D-A160-192665355D57}">
      <dgm:prSet/>
      <dgm:spPr/>
      <dgm:t>
        <a:bodyPr/>
        <a:lstStyle/>
        <a:p>
          <a:endParaRPr lang="en-US"/>
        </a:p>
      </dgm:t>
    </dgm:pt>
    <dgm:pt modelId="{4493428C-8669-4207-A27C-4251D822D8E1}" type="sibTrans" cxnId="{A09699E1-877D-4D8D-A160-192665355D57}">
      <dgm:prSet/>
      <dgm:spPr/>
      <dgm:t>
        <a:bodyPr/>
        <a:lstStyle/>
        <a:p>
          <a:endParaRPr lang="en-US"/>
        </a:p>
      </dgm:t>
    </dgm:pt>
    <dgm:pt modelId="{2ED3E2B0-6343-4D2D-A82E-5C5050906F42}">
      <dgm:prSet custT="1"/>
      <dgm:spPr/>
      <dgm:t>
        <a:bodyPr/>
        <a:lstStyle/>
        <a:p>
          <a:pPr rtl="0"/>
          <a:r>
            <a:rPr kumimoji="1" lang="en-GB" sz="2000" b="1" dirty="0" smtClean="0"/>
            <a:t>List of Tables</a:t>
          </a:r>
          <a:endParaRPr lang="en-US" sz="2000" dirty="0"/>
        </a:p>
      </dgm:t>
    </dgm:pt>
    <dgm:pt modelId="{DEB33033-4B81-4179-B4D8-2DC3F63B752F}" type="parTrans" cxnId="{3C1F67DA-4A7D-45F4-A036-C135859A381C}">
      <dgm:prSet/>
      <dgm:spPr/>
      <dgm:t>
        <a:bodyPr/>
        <a:lstStyle/>
        <a:p>
          <a:endParaRPr lang="en-US"/>
        </a:p>
      </dgm:t>
    </dgm:pt>
    <dgm:pt modelId="{30E33254-F107-4B5D-92B4-958183EA67D7}" type="sibTrans" cxnId="{3C1F67DA-4A7D-45F4-A036-C135859A381C}">
      <dgm:prSet/>
      <dgm:spPr/>
      <dgm:t>
        <a:bodyPr/>
        <a:lstStyle/>
        <a:p>
          <a:endParaRPr lang="en-US"/>
        </a:p>
      </dgm:t>
    </dgm:pt>
    <dgm:pt modelId="{FCF9BFEE-DA1F-4399-A85C-6E45F007A5D3}" type="pres">
      <dgm:prSet presAssocID="{05BA70C9-CF73-46E4-ACF9-58C7CF6B0A0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59A31B-9457-4060-B489-AC526F73989D}" type="pres">
      <dgm:prSet presAssocID="{8F05473B-D327-4FFE-A3D7-77E548A9410D}" presName="circle1" presStyleLbl="node1" presStyleIdx="0" presStyleCnt="6"/>
      <dgm:spPr/>
    </dgm:pt>
    <dgm:pt modelId="{DBC17413-2BAE-46BE-AD64-8DD5A64FA124}" type="pres">
      <dgm:prSet presAssocID="{8F05473B-D327-4FFE-A3D7-77E548A9410D}" presName="space" presStyleCnt="0"/>
      <dgm:spPr/>
    </dgm:pt>
    <dgm:pt modelId="{3BEBEAAD-64BC-4678-8ED0-9BC466A1D95D}" type="pres">
      <dgm:prSet presAssocID="{8F05473B-D327-4FFE-A3D7-77E548A9410D}" presName="rect1" presStyleLbl="alignAcc1" presStyleIdx="0" presStyleCnt="6"/>
      <dgm:spPr/>
      <dgm:t>
        <a:bodyPr/>
        <a:lstStyle/>
        <a:p>
          <a:endParaRPr lang="en-US"/>
        </a:p>
      </dgm:t>
    </dgm:pt>
    <dgm:pt modelId="{FE9AFFB5-0812-45D8-9D33-BE6364FB4F19}" type="pres">
      <dgm:prSet presAssocID="{4017A4B6-0BCA-4179-9E2A-C8BAC24E68F9}" presName="vertSpace2" presStyleLbl="node1" presStyleIdx="0" presStyleCnt="6"/>
      <dgm:spPr/>
    </dgm:pt>
    <dgm:pt modelId="{112EDD7B-1AAA-45AA-8756-AF6BA3281A40}" type="pres">
      <dgm:prSet presAssocID="{4017A4B6-0BCA-4179-9E2A-C8BAC24E68F9}" presName="circle2" presStyleLbl="node1" presStyleIdx="1" presStyleCnt="6"/>
      <dgm:spPr/>
    </dgm:pt>
    <dgm:pt modelId="{DFE33AA7-4D2A-4A6E-94F7-7FDDE58C18BB}" type="pres">
      <dgm:prSet presAssocID="{4017A4B6-0BCA-4179-9E2A-C8BAC24E68F9}" presName="rect2" presStyleLbl="alignAcc1" presStyleIdx="1" presStyleCnt="6"/>
      <dgm:spPr/>
      <dgm:t>
        <a:bodyPr/>
        <a:lstStyle/>
        <a:p>
          <a:endParaRPr lang="en-US"/>
        </a:p>
      </dgm:t>
    </dgm:pt>
    <dgm:pt modelId="{A3B65ED6-4079-4348-BD73-303CE7F87E95}" type="pres">
      <dgm:prSet presAssocID="{72B2F611-775C-415B-B570-EABED065DFD6}" presName="vertSpace3" presStyleLbl="node1" presStyleIdx="1" presStyleCnt="6"/>
      <dgm:spPr/>
    </dgm:pt>
    <dgm:pt modelId="{CB97EDEC-25F3-4CE7-8A3C-9E8D48E0A1C3}" type="pres">
      <dgm:prSet presAssocID="{72B2F611-775C-415B-B570-EABED065DFD6}" presName="circle3" presStyleLbl="node1" presStyleIdx="2" presStyleCnt="6"/>
      <dgm:spPr/>
    </dgm:pt>
    <dgm:pt modelId="{352DEB1A-0353-4E52-8B87-8BCC64D51F68}" type="pres">
      <dgm:prSet presAssocID="{72B2F611-775C-415B-B570-EABED065DFD6}" presName="rect3" presStyleLbl="alignAcc1" presStyleIdx="2" presStyleCnt="6"/>
      <dgm:spPr/>
      <dgm:t>
        <a:bodyPr/>
        <a:lstStyle/>
        <a:p>
          <a:endParaRPr lang="en-US"/>
        </a:p>
      </dgm:t>
    </dgm:pt>
    <dgm:pt modelId="{853C5E82-9BDD-48B3-837D-0AC97EC8E13E}" type="pres">
      <dgm:prSet presAssocID="{F2387764-112F-4EDA-8512-E4F4251EC323}" presName="vertSpace4" presStyleLbl="node1" presStyleIdx="2" presStyleCnt="6"/>
      <dgm:spPr/>
    </dgm:pt>
    <dgm:pt modelId="{6B37BC25-B051-4F5E-9BAF-57B4EB9AEBFD}" type="pres">
      <dgm:prSet presAssocID="{F2387764-112F-4EDA-8512-E4F4251EC323}" presName="circle4" presStyleLbl="node1" presStyleIdx="3" presStyleCnt="6"/>
      <dgm:spPr/>
    </dgm:pt>
    <dgm:pt modelId="{5B873E51-3FAA-43AC-9047-114F12EBD5C9}" type="pres">
      <dgm:prSet presAssocID="{F2387764-112F-4EDA-8512-E4F4251EC323}" presName="rect4" presStyleLbl="alignAcc1" presStyleIdx="3" presStyleCnt="6"/>
      <dgm:spPr/>
      <dgm:t>
        <a:bodyPr/>
        <a:lstStyle/>
        <a:p>
          <a:endParaRPr lang="en-US"/>
        </a:p>
      </dgm:t>
    </dgm:pt>
    <dgm:pt modelId="{EE93063B-9ADF-4CE8-B9C8-4CCD281C1519}" type="pres">
      <dgm:prSet presAssocID="{26D08161-A27B-481C-A95C-8EF463156B53}" presName="vertSpace5" presStyleLbl="node1" presStyleIdx="3" presStyleCnt="6"/>
      <dgm:spPr/>
    </dgm:pt>
    <dgm:pt modelId="{51F381EF-469B-45A2-8DDC-FAF2EE8BC920}" type="pres">
      <dgm:prSet presAssocID="{26D08161-A27B-481C-A95C-8EF463156B53}" presName="circle5" presStyleLbl="node1" presStyleIdx="4" presStyleCnt="6"/>
      <dgm:spPr/>
    </dgm:pt>
    <dgm:pt modelId="{EDCCE496-C36B-46B3-B6FF-0B1F68FDD488}" type="pres">
      <dgm:prSet presAssocID="{26D08161-A27B-481C-A95C-8EF463156B53}" presName="rect5" presStyleLbl="alignAcc1" presStyleIdx="4" presStyleCnt="6"/>
      <dgm:spPr/>
      <dgm:t>
        <a:bodyPr/>
        <a:lstStyle/>
        <a:p>
          <a:endParaRPr lang="en-US"/>
        </a:p>
      </dgm:t>
    </dgm:pt>
    <dgm:pt modelId="{75A6D791-670C-457C-BA4B-2E3F74E434BD}" type="pres">
      <dgm:prSet presAssocID="{2ED3E2B0-6343-4D2D-A82E-5C5050906F42}" presName="vertSpace6" presStyleLbl="node1" presStyleIdx="4" presStyleCnt="6"/>
      <dgm:spPr/>
    </dgm:pt>
    <dgm:pt modelId="{66F3ABF7-1186-4E62-9E1F-2C222D46A989}" type="pres">
      <dgm:prSet presAssocID="{2ED3E2B0-6343-4D2D-A82E-5C5050906F42}" presName="circle6" presStyleLbl="node1" presStyleIdx="5" presStyleCnt="6"/>
      <dgm:spPr/>
    </dgm:pt>
    <dgm:pt modelId="{938FE644-6B9D-4DBE-8EB9-67D4A2F7B329}" type="pres">
      <dgm:prSet presAssocID="{2ED3E2B0-6343-4D2D-A82E-5C5050906F42}" presName="rect6" presStyleLbl="alignAcc1" presStyleIdx="5" presStyleCnt="6"/>
      <dgm:spPr/>
      <dgm:t>
        <a:bodyPr/>
        <a:lstStyle/>
        <a:p>
          <a:endParaRPr lang="en-US"/>
        </a:p>
      </dgm:t>
    </dgm:pt>
    <dgm:pt modelId="{E144DA79-8BD3-48D7-8B4A-61AE8560EF0E}" type="pres">
      <dgm:prSet presAssocID="{8F05473B-D327-4FFE-A3D7-77E548A9410D}" presName="rect1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8428EA-41B9-4EA2-B40F-670962A98740}" type="pres">
      <dgm:prSet presAssocID="{4017A4B6-0BCA-4179-9E2A-C8BAC24E68F9}" presName="rect2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06738B-0FC9-4794-9627-165695A9206E}" type="pres">
      <dgm:prSet presAssocID="{72B2F611-775C-415B-B570-EABED065DFD6}" presName="rect3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E74CF-3808-4A4C-A623-7B94380798BA}" type="pres">
      <dgm:prSet presAssocID="{F2387764-112F-4EDA-8512-E4F4251EC323}" presName="rect4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040A8-0464-4D99-AD4E-5DE116C9C049}" type="pres">
      <dgm:prSet presAssocID="{26D08161-A27B-481C-A95C-8EF463156B53}" presName="rect5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63D9B6-389A-4991-85A5-7EDCE9EA279A}" type="pres">
      <dgm:prSet presAssocID="{2ED3E2B0-6343-4D2D-A82E-5C5050906F42}" presName="rect6ParTxNoCh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216661-D255-482A-B04B-6D0A4D83A746}" type="presOf" srcId="{72B2F611-775C-415B-B570-EABED065DFD6}" destId="{A406738B-0FC9-4794-9627-165695A9206E}" srcOrd="1" destOrd="0" presId="urn:microsoft.com/office/officeart/2005/8/layout/target3"/>
    <dgm:cxn modelId="{2974A88A-56A3-4F62-A464-E5DDC4B23613}" type="presOf" srcId="{26D08161-A27B-481C-A95C-8EF463156B53}" destId="{EDCCE496-C36B-46B3-B6FF-0B1F68FDD488}" srcOrd="0" destOrd="0" presId="urn:microsoft.com/office/officeart/2005/8/layout/target3"/>
    <dgm:cxn modelId="{CD6210C9-9C01-4AE9-88E8-36B4E99C4873}" type="presOf" srcId="{4017A4B6-0BCA-4179-9E2A-C8BAC24E68F9}" destId="{DFE33AA7-4D2A-4A6E-94F7-7FDDE58C18BB}" srcOrd="0" destOrd="0" presId="urn:microsoft.com/office/officeart/2005/8/layout/target3"/>
    <dgm:cxn modelId="{86FF9E57-299C-454A-9D72-AA218FBE4212}" type="presOf" srcId="{4017A4B6-0BCA-4179-9E2A-C8BAC24E68F9}" destId="{ED8428EA-41B9-4EA2-B40F-670962A98740}" srcOrd="1" destOrd="0" presId="urn:microsoft.com/office/officeart/2005/8/layout/target3"/>
    <dgm:cxn modelId="{FBCD5736-1177-484A-B452-BAC64F372D14}" type="presOf" srcId="{2ED3E2B0-6343-4D2D-A82E-5C5050906F42}" destId="{0163D9B6-389A-4991-85A5-7EDCE9EA279A}" srcOrd="1" destOrd="0" presId="urn:microsoft.com/office/officeart/2005/8/layout/target3"/>
    <dgm:cxn modelId="{B7F0D101-9B26-4ED1-8D16-B8D3E5EE5D76}" srcId="{05BA70C9-CF73-46E4-ACF9-58C7CF6B0A02}" destId="{72B2F611-775C-415B-B570-EABED065DFD6}" srcOrd="2" destOrd="0" parTransId="{807CE0EC-924D-4724-B7F7-FFD418B698B5}" sibTransId="{DD397AB1-DA8B-4A6A-BC67-6375C89E114A}"/>
    <dgm:cxn modelId="{E4B67FA9-7B96-47F9-AED4-47508F1F0B36}" srcId="{05BA70C9-CF73-46E4-ACF9-58C7CF6B0A02}" destId="{F2387764-112F-4EDA-8512-E4F4251EC323}" srcOrd="3" destOrd="0" parTransId="{AF7111C1-5826-47E5-93AF-235F3607EE59}" sibTransId="{006892C0-40EA-4885-AB8F-9E439AFCCCD6}"/>
    <dgm:cxn modelId="{707CD40B-1ED9-49F0-A9D9-A04765CA2395}" type="presOf" srcId="{8F05473B-D327-4FFE-A3D7-77E548A9410D}" destId="{E144DA79-8BD3-48D7-8B4A-61AE8560EF0E}" srcOrd="1" destOrd="0" presId="urn:microsoft.com/office/officeart/2005/8/layout/target3"/>
    <dgm:cxn modelId="{8CEF18AB-7BE6-4E3B-93DD-53D9034615A6}" type="presOf" srcId="{F2387764-112F-4EDA-8512-E4F4251EC323}" destId="{5B873E51-3FAA-43AC-9047-114F12EBD5C9}" srcOrd="0" destOrd="0" presId="urn:microsoft.com/office/officeart/2005/8/layout/target3"/>
    <dgm:cxn modelId="{6D26F8BB-E4A6-4228-B11F-8F087BFFFFE5}" type="presOf" srcId="{26D08161-A27B-481C-A95C-8EF463156B53}" destId="{254040A8-0464-4D99-AD4E-5DE116C9C049}" srcOrd="1" destOrd="0" presId="urn:microsoft.com/office/officeart/2005/8/layout/target3"/>
    <dgm:cxn modelId="{5C00AFAA-AAA9-43DD-B594-D723B1DDCBEC}" srcId="{05BA70C9-CF73-46E4-ACF9-58C7CF6B0A02}" destId="{4017A4B6-0BCA-4179-9E2A-C8BAC24E68F9}" srcOrd="1" destOrd="0" parTransId="{B79BA39D-958E-4327-96A9-8E3D3672B694}" sibTransId="{24953644-59B5-4BDC-B425-1A1CE10B3DE6}"/>
    <dgm:cxn modelId="{7897B56F-48C0-42D0-BFD4-5C0C3C038950}" type="presOf" srcId="{8F05473B-D327-4FFE-A3D7-77E548A9410D}" destId="{3BEBEAAD-64BC-4678-8ED0-9BC466A1D95D}" srcOrd="0" destOrd="0" presId="urn:microsoft.com/office/officeart/2005/8/layout/target3"/>
    <dgm:cxn modelId="{A1361430-53FB-4CDC-A9C0-427FE0BC5BC3}" type="presOf" srcId="{F2387764-112F-4EDA-8512-E4F4251EC323}" destId="{E5CE74CF-3808-4A4C-A623-7B94380798BA}" srcOrd="1" destOrd="0" presId="urn:microsoft.com/office/officeart/2005/8/layout/target3"/>
    <dgm:cxn modelId="{11F005B4-FC86-4DFB-B2D9-EC3374E0EC2E}" type="presOf" srcId="{05BA70C9-CF73-46E4-ACF9-58C7CF6B0A02}" destId="{FCF9BFEE-DA1F-4399-A85C-6E45F007A5D3}" srcOrd="0" destOrd="0" presId="urn:microsoft.com/office/officeart/2005/8/layout/target3"/>
    <dgm:cxn modelId="{3C1F67DA-4A7D-45F4-A036-C135859A381C}" srcId="{05BA70C9-CF73-46E4-ACF9-58C7CF6B0A02}" destId="{2ED3E2B0-6343-4D2D-A82E-5C5050906F42}" srcOrd="5" destOrd="0" parTransId="{DEB33033-4B81-4179-B4D8-2DC3F63B752F}" sibTransId="{30E33254-F107-4B5D-92B4-958183EA67D7}"/>
    <dgm:cxn modelId="{E0BDE7CF-F37B-4BD3-9AD5-09E4037324EC}" srcId="{05BA70C9-CF73-46E4-ACF9-58C7CF6B0A02}" destId="{8F05473B-D327-4FFE-A3D7-77E548A9410D}" srcOrd="0" destOrd="0" parTransId="{E10554BC-A82E-4836-9DE9-F9A12343F2BD}" sibTransId="{100A71AC-3B79-48FE-A8B0-0AB7B4064C7E}"/>
    <dgm:cxn modelId="{E309B7E1-7C81-470A-8AD7-B95CE92BDFBC}" type="presOf" srcId="{2ED3E2B0-6343-4D2D-A82E-5C5050906F42}" destId="{938FE644-6B9D-4DBE-8EB9-67D4A2F7B329}" srcOrd="0" destOrd="0" presId="urn:microsoft.com/office/officeart/2005/8/layout/target3"/>
    <dgm:cxn modelId="{A09699E1-877D-4D8D-A160-192665355D57}" srcId="{05BA70C9-CF73-46E4-ACF9-58C7CF6B0A02}" destId="{26D08161-A27B-481C-A95C-8EF463156B53}" srcOrd="4" destOrd="0" parTransId="{F0C78802-D1AB-4FAA-A640-6ECF161828B3}" sibTransId="{4493428C-8669-4207-A27C-4251D822D8E1}"/>
    <dgm:cxn modelId="{6E49D850-522C-4E64-87CC-1FF9B4892610}" type="presOf" srcId="{72B2F611-775C-415B-B570-EABED065DFD6}" destId="{352DEB1A-0353-4E52-8B87-8BCC64D51F68}" srcOrd="0" destOrd="0" presId="urn:microsoft.com/office/officeart/2005/8/layout/target3"/>
    <dgm:cxn modelId="{CF72D63E-7510-436F-880B-2D1142C6C6BB}" type="presParOf" srcId="{FCF9BFEE-DA1F-4399-A85C-6E45F007A5D3}" destId="{1459A31B-9457-4060-B489-AC526F73989D}" srcOrd="0" destOrd="0" presId="urn:microsoft.com/office/officeart/2005/8/layout/target3"/>
    <dgm:cxn modelId="{728877F2-3BF3-4353-AAF2-CAE0044664D8}" type="presParOf" srcId="{FCF9BFEE-DA1F-4399-A85C-6E45F007A5D3}" destId="{DBC17413-2BAE-46BE-AD64-8DD5A64FA124}" srcOrd="1" destOrd="0" presId="urn:microsoft.com/office/officeart/2005/8/layout/target3"/>
    <dgm:cxn modelId="{1ABBD4FF-42BD-4769-AE39-02A5BD367614}" type="presParOf" srcId="{FCF9BFEE-DA1F-4399-A85C-6E45F007A5D3}" destId="{3BEBEAAD-64BC-4678-8ED0-9BC466A1D95D}" srcOrd="2" destOrd="0" presId="urn:microsoft.com/office/officeart/2005/8/layout/target3"/>
    <dgm:cxn modelId="{92E46619-D629-404D-A889-421297B49040}" type="presParOf" srcId="{FCF9BFEE-DA1F-4399-A85C-6E45F007A5D3}" destId="{FE9AFFB5-0812-45D8-9D33-BE6364FB4F19}" srcOrd="3" destOrd="0" presId="urn:microsoft.com/office/officeart/2005/8/layout/target3"/>
    <dgm:cxn modelId="{BE4F1E89-E181-419B-9302-67FF642C6B5F}" type="presParOf" srcId="{FCF9BFEE-DA1F-4399-A85C-6E45F007A5D3}" destId="{112EDD7B-1AAA-45AA-8756-AF6BA3281A40}" srcOrd="4" destOrd="0" presId="urn:microsoft.com/office/officeart/2005/8/layout/target3"/>
    <dgm:cxn modelId="{3436436C-723F-4D89-83E8-5F160951C37E}" type="presParOf" srcId="{FCF9BFEE-DA1F-4399-A85C-6E45F007A5D3}" destId="{DFE33AA7-4D2A-4A6E-94F7-7FDDE58C18BB}" srcOrd="5" destOrd="0" presId="urn:microsoft.com/office/officeart/2005/8/layout/target3"/>
    <dgm:cxn modelId="{0A608D5D-A62D-4D04-BE72-9FB8BCC5E099}" type="presParOf" srcId="{FCF9BFEE-DA1F-4399-A85C-6E45F007A5D3}" destId="{A3B65ED6-4079-4348-BD73-303CE7F87E95}" srcOrd="6" destOrd="0" presId="urn:microsoft.com/office/officeart/2005/8/layout/target3"/>
    <dgm:cxn modelId="{794A1FC4-293E-4A02-9AF7-CFA8487DE26A}" type="presParOf" srcId="{FCF9BFEE-DA1F-4399-A85C-6E45F007A5D3}" destId="{CB97EDEC-25F3-4CE7-8A3C-9E8D48E0A1C3}" srcOrd="7" destOrd="0" presId="urn:microsoft.com/office/officeart/2005/8/layout/target3"/>
    <dgm:cxn modelId="{1C84C301-2742-40F8-9E52-ACC713888E9B}" type="presParOf" srcId="{FCF9BFEE-DA1F-4399-A85C-6E45F007A5D3}" destId="{352DEB1A-0353-4E52-8B87-8BCC64D51F68}" srcOrd="8" destOrd="0" presId="urn:microsoft.com/office/officeart/2005/8/layout/target3"/>
    <dgm:cxn modelId="{0B2EF7E0-9595-4A96-887C-66FD309E2A39}" type="presParOf" srcId="{FCF9BFEE-DA1F-4399-A85C-6E45F007A5D3}" destId="{853C5E82-9BDD-48B3-837D-0AC97EC8E13E}" srcOrd="9" destOrd="0" presId="urn:microsoft.com/office/officeart/2005/8/layout/target3"/>
    <dgm:cxn modelId="{A0C527A3-3626-4448-8B7A-5FBDADCA8B79}" type="presParOf" srcId="{FCF9BFEE-DA1F-4399-A85C-6E45F007A5D3}" destId="{6B37BC25-B051-4F5E-9BAF-57B4EB9AEBFD}" srcOrd="10" destOrd="0" presId="urn:microsoft.com/office/officeart/2005/8/layout/target3"/>
    <dgm:cxn modelId="{5B43F3D7-0E15-43FD-9F5E-84E78F6FA14F}" type="presParOf" srcId="{FCF9BFEE-DA1F-4399-A85C-6E45F007A5D3}" destId="{5B873E51-3FAA-43AC-9047-114F12EBD5C9}" srcOrd="11" destOrd="0" presId="urn:microsoft.com/office/officeart/2005/8/layout/target3"/>
    <dgm:cxn modelId="{646A727F-B6B8-4E0F-8B1B-6FDAF46B677D}" type="presParOf" srcId="{FCF9BFEE-DA1F-4399-A85C-6E45F007A5D3}" destId="{EE93063B-9ADF-4CE8-B9C8-4CCD281C1519}" srcOrd="12" destOrd="0" presId="urn:microsoft.com/office/officeart/2005/8/layout/target3"/>
    <dgm:cxn modelId="{0F2BA0CC-C1CB-4F3F-9AE8-416030DC666C}" type="presParOf" srcId="{FCF9BFEE-DA1F-4399-A85C-6E45F007A5D3}" destId="{51F381EF-469B-45A2-8DDC-FAF2EE8BC920}" srcOrd="13" destOrd="0" presId="urn:microsoft.com/office/officeart/2005/8/layout/target3"/>
    <dgm:cxn modelId="{6F9C45B0-ED74-4898-A60D-7C4E5F78BF73}" type="presParOf" srcId="{FCF9BFEE-DA1F-4399-A85C-6E45F007A5D3}" destId="{EDCCE496-C36B-46B3-B6FF-0B1F68FDD488}" srcOrd="14" destOrd="0" presId="urn:microsoft.com/office/officeart/2005/8/layout/target3"/>
    <dgm:cxn modelId="{09D5CCA8-8595-44F8-915D-D386F9908FCD}" type="presParOf" srcId="{FCF9BFEE-DA1F-4399-A85C-6E45F007A5D3}" destId="{75A6D791-670C-457C-BA4B-2E3F74E434BD}" srcOrd="15" destOrd="0" presId="urn:microsoft.com/office/officeart/2005/8/layout/target3"/>
    <dgm:cxn modelId="{A116C483-54D3-4357-AE81-35D33876A919}" type="presParOf" srcId="{FCF9BFEE-DA1F-4399-A85C-6E45F007A5D3}" destId="{66F3ABF7-1186-4E62-9E1F-2C222D46A989}" srcOrd="16" destOrd="0" presId="urn:microsoft.com/office/officeart/2005/8/layout/target3"/>
    <dgm:cxn modelId="{C51EA0CB-77DF-4852-9B22-8A4DE8720E2A}" type="presParOf" srcId="{FCF9BFEE-DA1F-4399-A85C-6E45F007A5D3}" destId="{938FE644-6B9D-4DBE-8EB9-67D4A2F7B329}" srcOrd="17" destOrd="0" presId="urn:microsoft.com/office/officeart/2005/8/layout/target3"/>
    <dgm:cxn modelId="{C7BE460C-54C3-4A14-8004-DE2B5D548213}" type="presParOf" srcId="{FCF9BFEE-DA1F-4399-A85C-6E45F007A5D3}" destId="{E144DA79-8BD3-48D7-8B4A-61AE8560EF0E}" srcOrd="18" destOrd="0" presId="urn:microsoft.com/office/officeart/2005/8/layout/target3"/>
    <dgm:cxn modelId="{C6682782-4622-4FC6-84EA-AFAA0BAFC164}" type="presParOf" srcId="{FCF9BFEE-DA1F-4399-A85C-6E45F007A5D3}" destId="{ED8428EA-41B9-4EA2-B40F-670962A98740}" srcOrd="19" destOrd="0" presId="urn:microsoft.com/office/officeart/2005/8/layout/target3"/>
    <dgm:cxn modelId="{27D68965-E1D4-4113-A26E-E57867F2CEFD}" type="presParOf" srcId="{FCF9BFEE-DA1F-4399-A85C-6E45F007A5D3}" destId="{A406738B-0FC9-4794-9627-165695A9206E}" srcOrd="20" destOrd="0" presId="urn:microsoft.com/office/officeart/2005/8/layout/target3"/>
    <dgm:cxn modelId="{7A5CA337-E661-4928-B138-9C8B3460A592}" type="presParOf" srcId="{FCF9BFEE-DA1F-4399-A85C-6E45F007A5D3}" destId="{E5CE74CF-3808-4A4C-A623-7B94380798BA}" srcOrd="21" destOrd="0" presId="urn:microsoft.com/office/officeart/2005/8/layout/target3"/>
    <dgm:cxn modelId="{3CE97A1C-5488-4E84-B53F-46831A264672}" type="presParOf" srcId="{FCF9BFEE-DA1F-4399-A85C-6E45F007A5D3}" destId="{254040A8-0464-4D99-AD4E-5DE116C9C049}" srcOrd="22" destOrd="0" presId="urn:microsoft.com/office/officeart/2005/8/layout/target3"/>
    <dgm:cxn modelId="{EAA467B9-B819-4E67-AF1F-A9F038DC42AC}" type="presParOf" srcId="{FCF9BFEE-DA1F-4399-A85C-6E45F007A5D3}" destId="{0163D9B6-389A-4991-85A5-7EDCE9EA279A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F5232E-7E04-4921-9505-300FB5C0A1A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D32941-C9E3-436F-9AAF-0AA3500B10A4}">
      <dgm:prSet/>
      <dgm:spPr/>
      <dgm:t>
        <a:bodyPr/>
        <a:lstStyle/>
        <a:p>
          <a:pPr rtl="0"/>
          <a:r>
            <a:rPr kumimoji="1" lang="en-GB" b="1" dirty="0" smtClean="0">
              <a:solidFill>
                <a:srgbClr val="C00000"/>
              </a:solidFill>
            </a:rPr>
            <a:t>Body</a:t>
          </a:r>
          <a:endParaRPr lang="en-US" b="1" dirty="0">
            <a:solidFill>
              <a:srgbClr val="C00000"/>
            </a:solidFill>
          </a:endParaRPr>
        </a:p>
      </dgm:t>
    </dgm:pt>
    <dgm:pt modelId="{A8182C57-A9EF-4C30-9500-A7C41C8BFB3F}" type="parTrans" cxnId="{E6679406-675F-463F-BA2D-0507ACA26F24}">
      <dgm:prSet/>
      <dgm:spPr/>
      <dgm:t>
        <a:bodyPr/>
        <a:lstStyle/>
        <a:p>
          <a:endParaRPr lang="en-US"/>
        </a:p>
      </dgm:t>
    </dgm:pt>
    <dgm:pt modelId="{D145D8DB-4302-4058-BF93-444E876FB2DF}" type="sibTrans" cxnId="{E6679406-675F-463F-BA2D-0507ACA26F24}">
      <dgm:prSet/>
      <dgm:spPr/>
      <dgm:t>
        <a:bodyPr/>
        <a:lstStyle/>
        <a:p>
          <a:endParaRPr lang="en-US"/>
        </a:p>
      </dgm:t>
    </dgm:pt>
    <dgm:pt modelId="{4210523E-E583-4F33-8B5F-8F6D21CD2886}">
      <dgm:prSet/>
      <dgm:spPr/>
      <dgm:t>
        <a:bodyPr/>
        <a:lstStyle/>
        <a:p>
          <a:pPr rtl="0"/>
          <a:r>
            <a:rPr kumimoji="1" lang="en-GB" b="1" dirty="0" smtClean="0"/>
            <a:t>Introduction</a:t>
          </a:r>
          <a:endParaRPr lang="en-US" dirty="0"/>
        </a:p>
      </dgm:t>
    </dgm:pt>
    <dgm:pt modelId="{25AB3056-0FBC-4320-9732-B3ABC43F3DF0}" type="parTrans" cxnId="{34EBD2E2-58F4-4FC6-8E7A-D8B7AF824278}">
      <dgm:prSet/>
      <dgm:spPr/>
      <dgm:t>
        <a:bodyPr/>
        <a:lstStyle/>
        <a:p>
          <a:endParaRPr lang="en-US"/>
        </a:p>
      </dgm:t>
    </dgm:pt>
    <dgm:pt modelId="{E6D44E2F-D264-416D-8CAD-C3CE8B537F69}" type="sibTrans" cxnId="{34EBD2E2-58F4-4FC6-8E7A-D8B7AF824278}">
      <dgm:prSet/>
      <dgm:spPr/>
      <dgm:t>
        <a:bodyPr/>
        <a:lstStyle/>
        <a:p>
          <a:endParaRPr lang="en-US"/>
        </a:p>
      </dgm:t>
    </dgm:pt>
    <dgm:pt modelId="{34BC3C31-9352-40DD-8ED6-C9598850C560}">
      <dgm:prSet/>
      <dgm:spPr/>
      <dgm:t>
        <a:bodyPr/>
        <a:lstStyle/>
        <a:p>
          <a:pPr rtl="0"/>
          <a:r>
            <a:rPr kumimoji="1" lang="en-US" b="1" dirty="0" smtClean="0"/>
            <a:t>Need Analysis: Problem statement, Objectives, Criteria, and Constraints</a:t>
          </a:r>
          <a:endParaRPr lang="en-US" dirty="0"/>
        </a:p>
      </dgm:t>
    </dgm:pt>
    <dgm:pt modelId="{65EBA1B5-D17C-429F-A231-8CEB5E4D537C}" type="parTrans" cxnId="{C5F9F744-C2D8-4C40-8037-167ADEDF9E8A}">
      <dgm:prSet/>
      <dgm:spPr/>
      <dgm:t>
        <a:bodyPr/>
        <a:lstStyle/>
        <a:p>
          <a:endParaRPr lang="en-US"/>
        </a:p>
      </dgm:t>
    </dgm:pt>
    <dgm:pt modelId="{98751B37-73A3-4876-9318-2676DE16758B}" type="sibTrans" cxnId="{C5F9F744-C2D8-4C40-8037-167ADEDF9E8A}">
      <dgm:prSet/>
      <dgm:spPr/>
      <dgm:t>
        <a:bodyPr/>
        <a:lstStyle/>
        <a:p>
          <a:endParaRPr lang="en-US"/>
        </a:p>
      </dgm:t>
    </dgm:pt>
    <dgm:pt modelId="{6484FA3E-4E38-44CC-A233-302B55DEAA30}">
      <dgm:prSet/>
      <dgm:spPr/>
      <dgm:t>
        <a:bodyPr/>
        <a:lstStyle/>
        <a:p>
          <a:pPr rtl="0"/>
          <a:r>
            <a:rPr kumimoji="1" lang="en-US" b="1" dirty="0" smtClean="0"/>
            <a:t>Morphological Analysis</a:t>
          </a:r>
          <a:endParaRPr lang="en-US" dirty="0"/>
        </a:p>
      </dgm:t>
    </dgm:pt>
    <dgm:pt modelId="{DB36CCAD-8A3C-4CDF-8B89-39D9B2E857F6}" type="parTrans" cxnId="{5C1211B3-6616-4002-960B-629305107D12}">
      <dgm:prSet/>
      <dgm:spPr/>
      <dgm:t>
        <a:bodyPr/>
        <a:lstStyle/>
        <a:p>
          <a:endParaRPr lang="en-US"/>
        </a:p>
      </dgm:t>
    </dgm:pt>
    <dgm:pt modelId="{3D8CD48D-5935-4FB3-AE88-EC670306AF4A}" type="sibTrans" cxnId="{5C1211B3-6616-4002-960B-629305107D12}">
      <dgm:prSet/>
      <dgm:spPr/>
      <dgm:t>
        <a:bodyPr/>
        <a:lstStyle/>
        <a:p>
          <a:endParaRPr lang="en-US"/>
        </a:p>
      </dgm:t>
    </dgm:pt>
    <dgm:pt modelId="{D45EAC2C-DDB6-4C9D-8F03-5A24018F8F04}">
      <dgm:prSet/>
      <dgm:spPr/>
      <dgm:t>
        <a:bodyPr/>
        <a:lstStyle/>
        <a:p>
          <a:pPr rtl="0"/>
          <a:r>
            <a:rPr kumimoji="1" lang="en-US" b="1" dirty="0" smtClean="0"/>
            <a:t>Design Concept Generation</a:t>
          </a:r>
          <a:endParaRPr lang="en-US" dirty="0"/>
        </a:p>
      </dgm:t>
    </dgm:pt>
    <dgm:pt modelId="{3C282021-8B87-4BD3-8B81-09EC35CAE6EB}" type="parTrans" cxnId="{5C1D0E4E-D813-4212-BE5B-52FABA55BDDD}">
      <dgm:prSet/>
      <dgm:spPr/>
      <dgm:t>
        <a:bodyPr/>
        <a:lstStyle/>
        <a:p>
          <a:endParaRPr lang="en-US"/>
        </a:p>
      </dgm:t>
    </dgm:pt>
    <dgm:pt modelId="{6C06AFAD-266A-4286-A79D-9587D4DC842D}" type="sibTrans" cxnId="{5C1D0E4E-D813-4212-BE5B-52FABA55BDDD}">
      <dgm:prSet/>
      <dgm:spPr/>
      <dgm:t>
        <a:bodyPr/>
        <a:lstStyle/>
        <a:p>
          <a:endParaRPr lang="en-US"/>
        </a:p>
      </dgm:t>
    </dgm:pt>
    <dgm:pt modelId="{93E4FEA3-E5DB-483E-9B0F-4629FF301F96}">
      <dgm:prSet/>
      <dgm:spPr/>
      <dgm:t>
        <a:bodyPr/>
        <a:lstStyle/>
        <a:p>
          <a:pPr rtl="0"/>
          <a:r>
            <a:rPr kumimoji="1" lang="en-US" b="1" dirty="0" smtClean="0"/>
            <a:t>Design Evaluation/Selection</a:t>
          </a:r>
          <a:endParaRPr lang="en-US" dirty="0"/>
        </a:p>
      </dgm:t>
    </dgm:pt>
    <dgm:pt modelId="{54477D89-044B-42D8-8DC7-1295FCACFD6E}" type="parTrans" cxnId="{D8203FC8-F5A5-4EFF-B3D2-D34BF80BBD06}">
      <dgm:prSet/>
      <dgm:spPr/>
      <dgm:t>
        <a:bodyPr/>
        <a:lstStyle/>
        <a:p>
          <a:endParaRPr lang="en-US"/>
        </a:p>
      </dgm:t>
    </dgm:pt>
    <dgm:pt modelId="{56F40129-8C51-483C-B6D1-67B8056F7FD4}" type="sibTrans" cxnId="{D8203FC8-F5A5-4EFF-B3D2-D34BF80BBD06}">
      <dgm:prSet/>
      <dgm:spPr/>
      <dgm:t>
        <a:bodyPr/>
        <a:lstStyle/>
        <a:p>
          <a:endParaRPr lang="en-US"/>
        </a:p>
      </dgm:t>
    </dgm:pt>
    <dgm:pt modelId="{A780BCB6-6C36-47F9-AE3C-D6CBED6A8C96}">
      <dgm:prSet/>
      <dgm:spPr/>
      <dgm:t>
        <a:bodyPr/>
        <a:lstStyle/>
        <a:p>
          <a:pPr rtl="0"/>
          <a:r>
            <a:rPr kumimoji="1" lang="en-US" b="1" dirty="0" smtClean="0"/>
            <a:t>Detailed Design</a:t>
          </a:r>
          <a:endParaRPr lang="en-US" dirty="0"/>
        </a:p>
      </dgm:t>
    </dgm:pt>
    <dgm:pt modelId="{F3B682B0-53AB-4C73-81CB-436A7C6D676E}" type="parTrans" cxnId="{7D3887DC-D626-4F58-8501-EA19E38160A7}">
      <dgm:prSet/>
      <dgm:spPr/>
      <dgm:t>
        <a:bodyPr/>
        <a:lstStyle/>
        <a:p>
          <a:endParaRPr lang="en-US"/>
        </a:p>
      </dgm:t>
    </dgm:pt>
    <dgm:pt modelId="{1C374FA2-FC58-4FF6-A791-759041B03011}" type="sibTrans" cxnId="{7D3887DC-D626-4F58-8501-EA19E38160A7}">
      <dgm:prSet/>
      <dgm:spPr/>
      <dgm:t>
        <a:bodyPr/>
        <a:lstStyle/>
        <a:p>
          <a:endParaRPr lang="en-US"/>
        </a:p>
      </dgm:t>
    </dgm:pt>
    <dgm:pt modelId="{D11CE36A-0472-4B35-A956-DFCCB2D04F55}" type="pres">
      <dgm:prSet presAssocID="{6FF5232E-7E04-4921-9505-300FB5C0A1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F187CB-AB40-4390-B0EC-010F636E9769}" type="pres">
      <dgm:prSet presAssocID="{90D32941-C9E3-436F-9AAF-0AA3500B10A4}" presName="composite" presStyleCnt="0"/>
      <dgm:spPr/>
    </dgm:pt>
    <dgm:pt modelId="{18833D43-8170-49F0-BA58-4DA1E6852BE0}" type="pres">
      <dgm:prSet presAssocID="{90D32941-C9E3-436F-9AAF-0AA3500B10A4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81FC5F-441C-404A-981B-62926D23A392}" type="pres">
      <dgm:prSet presAssocID="{90D32941-C9E3-436F-9AAF-0AA3500B10A4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FF9465-EDAC-4C69-8CDE-58FABFF77BDA}" type="presOf" srcId="{90D32941-C9E3-436F-9AAF-0AA3500B10A4}" destId="{18833D43-8170-49F0-BA58-4DA1E6852BE0}" srcOrd="0" destOrd="0" presId="urn:microsoft.com/office/officeart/2005/8/layout/hList1"/>
    <dgm:cxn modelId="{E6679406-675F-463F-BA2D-0507ACA26F24}" srcId="{6FF5232E-7E04-4921-9505-300FB5C0A1AB}" destId="{90D32941-C9E3-436F-9AAF-0AA3500B10A4}" srcOrd="0" destOrd="0" parTransId="{A8182C57-A9EF-4C30-9500-A7C41C8BFB3F}" sibTransId="{D145D8DB-4302-4058-BF93-444E876FB2DF}"/>
    <dgm:cxn modelId="{D8203FC8-F5A5-4EFF-B3D2-D34BF80BBD06}" srcId="{90D32941-C9E3-436F-9AAF-0AA3500B10A4}" destId="{93E4FEA3-E5DB-483E-9B0F-4629FF301F96}" srcOrd="4" destOrd="0" parTransId="{54477D89-044B-42D8-8DC7-1295FCACFD6E}" sibTransId="{56F40129-8C51-483C-B6D1-67B8056F7FD4}"/>
    <dgm:cxn modelId="{C5F9F744-C2D8-4C40-8037-167ADEDF9E8A}" srcId="{90D32941-C9E3-436F-9AAF-0AA3500B10A4}" destId="{34BC3C31-9352-40DD-8ED6-C9598850C560}" srcOrd="1" destOrd="0" parTransId="{65EBA1B5-D17C-429F-A231-8CEB5E4D537C}" sibTransId="{98751B37-73A3-4876-9318-2676DE16758B}"/>
    <dgm:cxn modelId="{8512A6BF-5E0E-4BE3-9585-CD11C905F464}" type="presOf" srcId="{4210523E-E583-4F33-8B5F-8F6D21CD2886}" destId="{5281FC5F-441C-404A-981B-62926D23A392}" srcOrd="0" destOrd="0" presId="urn:microsoft.com/office/officeart/2005/8/layout/hList1"/>
    <dgm:cxn modelId="{34EBD2E2-58F4-4FC6-8E7A-D8B7AF824278}" srcId="{90D32941-C9E3-436F-9AAF-0AA3500B10A4}" destId="{4210523E-E583-4F33-8B5F-8F6D21CD2886}" srcOrd="0" destOrd="0" parTransId="{25AB3056-0FBC-4320-9732-B3ABC43F3DF0}" sibTransId="{E6D44E2F-D264-416D-8CAD-C3CE8B537F69}"/>
    <dgm:cxn modelId="{1BB5BFA3-CED5-4A3E-9D77-DED99A97F857}" type="presOf" srcId="{A780BCB6-6C36-47F9-AE3C-D6CBED6A8C96}" destId="{5281FC5F-441C-404A-981B-62926D23A392}" srcOrd="0" destOrd="5" presId="urn:microsoft.com/office/officeart/2005/8/layout/hList1"/>
    <dgm:cxn modelId="{5C1D0E4E-D813-4212-BE5B-52FABA55BDDD}" srcId="{90D32941-C9E3-436F-9AAF-0AA3500B10A4}" destId="{D45EAC2C-DDB6-4C9D-8F03-5A24018F8F04}" srcOrd="3" destOrd="0" parTransId="{3C282021-8B87-4BD3-8B81-09EC35CAE6EB}" sibTransId="{6C06AFAD-266A-4286-A79D-9587D4DC842D}"/>
    <dgm:cxn modelId="{82FB5EAB-59B9-4ABC-A717-2B12FA73C94C}" type="presOf" srcId="{6FF5232E-7E04-4921-9505-300FB5C0A1AB}" destId="{D11CE36A-0472-4B35-A956-DFCCB2D04F55}" srcOrd="0" destOrd="0" presId="urn:microsoft.com/office/officeart/2005/8/layout/hList1"/>
    <dgm:cxn modelId="{35B42F2F-5C56-410B-A876-483D6F4CA9ED}" type="presOf" srcId="{34BC3C31-9352-40DD-8ED6-C9598850C560}" destId="{5281FC5F-441C-404A-981B-62926D23A392}" srcOrd="0" destOrd="1" presId="urn:microsoft.com/office/officeart/2005/8/layout/hList1"/>
    <dgm:cxn modelId="{7D3887DC-D626-4F58-8501-EA19E38160A7}" srcId="{90D32941-C9E3-436F-9AAF-0AA3500B10A4}" destId="{A780BCB6-6C36-47F9-AE3C-D6CBED6A8C96}" srcOrd="5" destOrd="0" parTransId="{F3B682B0-53AB-4C73-81CB-436A7C6D676E}" sibTransId="{1C374FA2-FC58-4FF6-A791-759041B03011}"/>
    <dgm:cxn modelId="{48BC0602-C09D-4B37-9AEF-A1DC29526E9F}" type="presOf" srcId="{93E4FEA3-E5DB-483E-9B0F-4629FF301F96}" destId="{5281FC5F-441C-404A-981B-62926D23A392}" srcOrd="0" destOrd="4" presId="urn:microsoft.com/office/officeart/2005/8/layout/hList1"/>
    <dgm:cxn modelId="{5C1211B3-6616-4002-960B-629305107D12}" srcId="{90D32941-C9E3-436F-9AAF-0AA3500B10A4}" destId="{6484FA3E-4E38-44CC-A233-302B55DEAA30}" srcOrd="2" destOrd="0" parTransId="{DB36CCAD-8A3C-4CDF-8B89-39D9B2E857F6}" sibTransId="{3D8CD48D-5935-4FB3-AE88-EC670306AF4A}"/>
    <dgm:cxn modelId="{B3DB02D5-6A92-427B-A9EF-1F7CDCCE79E1}" type="presOf" srcId="{6484FA3E-4E38-44CC-A233-302B55DEAA30}" destId="{5281FC5F-441C-404A-981B-62926D23A392}" srcOrd="0" destOrd="2" presId="urn:microsoft.com/office/officeart/2005/8/layout/hList1"/>
    <dgm:cxn modelId="{456BB2B0-DC78-4E2A-BA8B-C72861F5A6F9}" type="presOf" srcId="{D45EAC2C-DDB6-4C9D-8F03-5A24018F8F04}" destId="{5281FC5F-441C-404A-981B-62926D23A392}" srcOrd="0" destOrd="3" presId="urn:microsoft.com/office/officeart/2005/8/layout/hList1"/>
    <dgm:cxn modelId="{E8CE866F-8859-46D9-B4E8-D7B0BFED38EA}" type="presParOf" srcId="{D11CE36A-0472-4B35-A956-DFCCB2D04F55}" destId="{5AF187CB-AB40-4390-B0EC-010F636E9769}" srcOrd="0" destOrd="0" presId="urn:microsoft.com/office/officeart/2005/8/layout/hList1"/>
    <dgm:cxn modelId="{C1658BE8-01FC-4BC4-A2C3-9BC4F589FE0D}" type="presParOf" srcId="{5AF187CB-AB40-4390-B0EC-010F636E9769}" destId="{18833D43-8170-49F0-BA58-4DA1E6852BE0}" srcOrd="0" destOrd="0" presId="urn:microsoft.com/office/officeart/2005/8/layout/hList1"/>
    <dgm:cxn modelId="{94F2DF5C-ED34-4C77-B8E5-D28141DA2B98}" type="presParOf" srcId="{5AF187CB-AB40-4390-B0EC-010F636E9769}" destId="{5281FC5F-441C-404A-981B-62926D23A39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4277EF-ECEE-4DF3-9CD1-BD49BC2DE9F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0E7881-21D6-40F9-9A6A-F11A5D505723}">
      <dgm:prSet custT="1"/>
      <dgm:spPr/>
      <dgm:t>
        <a:bodyPr/>
        <a:lstStyle/>
        <a:p>
          <a:pPr rtl="0"/>
          <a:r>
            <a:rPr kumimoji="1" lang="en-GB" sz="2000" b="1" dirty="0" smtClean="0">
              <a:solidFill>
                <a:srgbClr val="C00000"/>
              </a:solidFill>
            </a:rPr>
            <a:t>End</a:t>
          </a:r>
          <a:endParaRPr lang="en-US" sz="2000" dirty="0">
            <a:solidFill>
              <a:srgbClr val="C00000"/>
            </a:solidFill>
          </a:endParaRPr>
        </a:p>
      </dgm:t>
    </dgm:pt>
    <dgm:pt modelId="{A8C68264-D895-4F00-B96A-1098337CE2EC}" type="parTrans" cxnId="{1EA0467C-04CC-495F-A13F-8D410174E94A}">
      <dgm:prSet/>
      <dgm:spPr/>
      <dgm:t>
        <a:bodyPr/>
        <a:lstStyle/>
        <a:p>
          <a:endParaRPr lang="en-US"/>
        </a:p>
      </dgm:t>
    </dgm:pt>
    <dgm:pt modelId="{E570629E-0DD7-40AF-94AC-D8C3A720BE54}" type="sibTrans" cxnId="{1EA0467C-04CC-495F-A13F-8D410174E94A}">
      <dgm:prSet/>
      <dgm:spPr/>
      <dgm:t>
        <a:bodyPr/>
        <a:lstStyle/>
        <a:p>
          <a:endParaRPr lang="en-US"/>
        </a:p>
      </dgm:t>
    </dgm:pt>
    <dgm:pt modelId="{47EFC500-F0B7-4AB7-A144-10580B05ED9D}">
      <dgm:prSet custT="1"/>
      <dgm:spPr/>
      <dgm:t>
        <a:bodyPr/>
        <a:lstStyle/>
        <a:p>
          <a:pPr rtl="0"/>
          <a:r>
            <a:rPr kumimoji="1" lang="en-GB" sz="2000" b="1" dirty="0" smtClean="0"/>
            <a:t>Conclusions/</a:t>
          </a:r>
          <a:br>
            <a:rPr kumimoji="1" lang="en-GB" sz="2000" b="1" dirty="0" smtClean="0"/>
          </a:br>
          <a:r>
            <a:rPr kumimoji="1" lang="en-GB" sz="2000" b="1" dirty="0" smtClean="0"/>
            <a:t>Recommendations</a:t>
          </a:r>
          <a:endParaRPr lang="en-US" sz="2000" dirty="0"/>
        </a:p>
      </dgm:t>
    </dgm:pt>
    <dgm:pt modelId="{93DD0BB5-0E25-4EAB-91C8-4746A165ECF3}" type="parTrans" cxnId="{F68A8844-F97E-47DE-B969-B8C908C85386}">
      <dgm:prSet/>
      <dgm:spPr/>
      <dgm:t>
        <a:bodyPr/>
        <a:lstStyle/>
        <a:p>
          <a:endParaRPr lang="en-US"/>
        </a:p>
      </dgm:t>
    </dgm:pt>
    <dgm:pt modelId="{1AC6DDDD-BBCF-4DE0-8AE9-D5E37E2E96C1}" type="sibTrans" cxnId="{F68A8844-F97E-47DE-B969-B8C908C85386}">
      <dgm:prSet/>
      <dgm:spPr/>
      <dgm:t>
        <a:bodyPr/>
        <a:lstStyle/>
        <a:p>
          <a:endParaRPr lang="en-US"/>
        </a:p>
      </dgm:t>
    </dgm:pt>
    <dgm:pt modelId="{721290C4-A40D-4522-B75B-A69E856ABBE4}">
      <dgm:prSet custT="1"/>
      <dgm:spPr/>
      <dgm:t>
        <a:bodyPr/>
        <a:lstStyle/>
        <a:p>
          <a:pPr rtl="0"/>
          <a:r>
            <a:rPr kumimoji="1" lang="en-GB" sz="2000" b="1" dirty="0" smtClean="0"/>
            <a:t>References</a:t>
          </a:r>
          <a:endParaRPr lang="en-US" sz="2000" dirty="0"/>
        </a:p>
      </dgm:t>
    </dgm:pt>
    <dgm:pt modelId="{221658AE-DB75-4AA4-AFC9-13FD3EEE0F3A}" type="parTrans" cxnId="{6007E8BC-F984-4FF4-8D8B-DD84940167CE}">
      <dgm:prSet/>
      <dgm:spPr/>
      <dgm:t>
        <a:bodyPr/>
        <a:lstStyle/>
        <a:p>
          <a:endParaRPr lang="en-US"/>
        </a:p>
      </dgm:t>
    </dgm:pt>
    <dgm:pt modelId="{719EAA78-B617-464B-9A4C-60E456AE921B}" type="sibTrans" cxnId="{6007E8BC-F984-4FF4-8D8B-DD84940167CE}">
      <dgm:prSet/>
      <dgm:spPr/>
      <dgm:t>
        <a:bodyPr/>
        <a:lstStyle/>
        <a:p>
          <a:endParaRPr lang="en-US"/>
        </a:p>
      </dgm:t>
    </dgm:pt>
    <dgm:pt modelId="{367C0E61-6C62-403D-91B1-E95DC5F17BD8}">
      <dgm:prSet custT="1"/>
      <dgm:spPr/>
      <dgm:t>
        <a:bodyPr/>
        <a:lstStyle/>
        <a:p>
          <a:pPr rtl="0"/>
          <a:r>
            <a:rPr kumimoji="1" lang="en-GB" sz="2000" b="1" dirty="0" smtClean="0"/>
            <a:t>Appendices</a:t>
          </a:r>
          <a:endParaRPr lang="en-US" sz="2000" dirty="0"/>
        </a:p>
      </dgm:t>
    </dgm:pt>
    <dgm:pt modelId="{67BCC2E3-9EF3-4763-BDF0-28A69403FFFC}" type="parTrans" cxnId="{2F8F453A-98A0-4D36-A122-DC8352B5F2F5}">
      <dgm:prSet/>
      <dgm:spPr/>
      <dgm:t>
        <a:bodyPr/>
        <a:lstStyle/>
        <a:p>
          <a:endParaRPr lang="en-US"/>
        </a:p>
      </dgm:t>
    </dgm:pt>
    <dgm:pt modelId="{D37E09E4-F059-48E8-879C-4DE59B7B931E}" type="sibTrans" cxnId="{2F8F453A-98A0-4D36-A122-DC8352B5F2F5}">
      <dgm:prSet/>
      <dgm:spPr/>
      <dgm:t>
        <a:bodyPr/>
        <a:lstStyle/>
        <a:p>
          <a:endParaRPr lang="en-US"/>
        </a:p>
      </dgm:t>
    </dgm:pt>
    <dgm:pt modelId="{2CE2FC1B-8F07-4804-A045-85EB36FAC20C}" type="pres">
      <dgm:prSet presAssocID="{D04277EF-ECEE-4DF3-9CD1-BD49BC2DE9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AFD02E-BE50-4270-9E52-33C6633222C5}" type="pres">
      <dgm:prSet presAssocID="{040E7881-21D6-40F9-9A6A-F11A5D505723}" presName="linNode" presStyleCnt="0"/>
      <dgm:spPr/>
    </dgm:pt>
    <dgm:pt modelId="{4BDF2F0C-28A5-402C-99CB-F88F9CE7219D}" type="pres">
      <dgm:prSet presAssocID="{040E7881-21D6-40F9-9A6A-F11A5D505723}" presName="parentText" presStyleLbl="node1" presStyleIdx="0" presStyleCnt="1" custLinFactNeighborY="21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3CB99F-8F60-4EC5-9C13-6A8B8EEAC7D9}" type="pres">
      <dgm:prSet presAssocID="{040E7881-21D6-40F9-9A6A-F11A5D505723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20C333-0DE3-497D-891D-3BC844A08B03}" type="presOf" srcId="{D04277EF-ECEE-4DF3-9CD1-BD49BC2DE9F3}" destId="{2CE2FC1B-8F07-4804-A045-85EB36FAC20C}" srcOrd="0" destOrd="0" presId="urn:microsoft.com/office/officeart/2005/8/layout/vList5"/>
    <dgm:cxn modelId="{23DB2462-509C-4751-9DAA-8866DF8B9B14}" type="presOf" srcId="{47EFC500-F0B7-4AB7-A144-10580B05ED9D}" destId="{F63CB99F-8F60-4EC5-9C13-6A8B8EEAC7D9}" srcOrd="0" destOrd="0" presId="urn:microsoft.com/office/officeart/2005/8/layout/vList5"/>
    <dgm:cxn modelId="{AAE35AC5-6D78-451D-BA04-D1499711EF04}" type="presOf" srcId="{721290C4-A40D-4522-B75B-A69E856ABBE4}" destId="{F63CB99F-8F60-4EC5-9C13-6A8B8EEAC7D9}" srcOrd="0" destOrd="1" presId="urn:microsoft.com/office/officeart/2005/8/layout/vList5"/>
    <dgm:cxn modelId="{97A8F78F-838A-4B33-BB48-15FB5905B61E}" type="presOf" srcId="{367C0E61-6C62-403D-91B1-E95DC5F17BD8}" destId="{F63CB99F-8F60-4EC5-9C13-6A8B8EEAC7D9}" srcOrd="0" destOrd="2" presId="urn:microsoft.com/office/officeart/2005/8/layout/vList5"/>
    <dgm:cxn modelId="{DA864996-8309-4B51-BD6A-9F40224868B0}" type="presOf" srcId="{040E7881-21D6-40F9-9A6A-F11A5D505723}" destId="{4BDF2F0C-28A5-402C-99CB-F88F9CE7219D}" srcOrd="0" destOrd="0" presId="urn:microsoft.com/office/officeart/2005/8/layout/vList5"/>
    <dgm:cxn modelId="{F68A8844-F97E-47DE-B969-B8C908C85386}" srcId="{040E7881-21D6-40F9-9A6A-F11A5D505723}" destId="{47EFC500-F0B7-4AB7-A144-10580B05ED9D}" srcOrd="0" destOrd="0" parTransId="{93DD0BB5-0E25-4EAB-91C8-4746A165ECF3}" sibTransId="{1AC6DDDD-BBCF-4DE0-8AE9-D5E37E2E96C1}"/>
    <dgm:cxn modelId="{6007E8BC-F984-4FF4-8D8B-DD84940167CE}" srcId="{040E7881-21D6-40F9-9A6A-F11A5D505723}" destId="{721290C4-A40D-4522-B75B-A69E856ABBE4}" srcOrd="1" destOrd="0" parTransId="{221658AE-DB75-4AA4-AFC9-13FD3EEE0F3A}" sibTransId="{719EAA78-B617-464B-9A4C-60E456AE921B}"/>
    <dgm:cxn modelId="{2F8F453A-98A0-4D36-A122-DC8352B5F2F5}" srcId="{040E7881-21D6-40F9-9A6A-F11A5D505723}" destId="{367C0E61-6C62-403D-91B1-E95DC5F17BD8}" srcOrd="2" destOrd="0" parTransId="{67BCC2E3-9EF3-4763-BDF0-28A69403FFFC}" sibTransId="{D37E09E4-F059-48E8-879C-4DE59B7B931E}"/>
    <dgm:cxn modelId="{1EA0467C-04CC-495F-A13F-8D410174E94A}" srcId="{D04277EF-ECEE-4DF3-9CD1-BD49BC2DE9F3}" destId="{040E7881-21D6-40F9-9A6A-F11A5D505723}" srcOrd="0" destOrd="0" parTransId="{A8C68264-D895-4F00-B96A-1098337CE2EC}" sibTransId="{E570629E-0DD7-40AF-94AC-D8C3A720BE54}"/>
    <dgm:cxn modelId="{48B82EA0-5283-49F9-9A57-0A52B9A270AC}" type="presParOf" srcId="{2CE2FC1B-8F07-4804-A045-85EB36FAC20C}" destId="{59AFD02E-BE50-4270-9E52-33C6633222C5}" srcOrd="0" destOrd="0" presId="urn:microsoft.com/office/officeart/2005/8/layout/vList5"/>
    <dgm:cxn modelId="{5E85C86C-F070-4656-AB27-9A253A013A75}" type="presParOf" srcId="{59AFD02E-BE50-4270-9E52-33C6633222C5}" destId="{4BDF2F0C-28A5-402C-99CB-F88F9CE7219D}" srcOrd="0" destOrd="0" presId="urn:microsoft.com/office/officeart/2005/8/layout/vList5"/>
    <dgm:cxn modelId="{9B014559-CF8F-44B3-9F6A-4B0BFB5363F7}" type="presParOf" srcId="{59AFD02E-BE50-4270-9E52-33C6633222C5}" destId="{F63CB99F-8F60-4EC5-9C13-6A8B8EEAC7D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9A31B-9457-4060-B489-AC526F73989D}">
      <dsp:nvSpPr>
        <dsp:cNvPr id="0" name=""/>
        <dsp:cNvSpPr/>
      </dsp:nvSpPr>
      <dsp:spPr>
        <a:xfrm>
          <a:off x="0" y="761999"/>
          <a:ext cx="2286000" cy="22860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BEAAD-64BC-4678-8ED0-9BC466A1D95D}">
      <dsp:nvSpPr>
        <dsp:cNvPr id="0" name=""/>
        <dsp:cNvSpPr/>
      </dsp:nvSpPr>
      <dsp:spPr>
        <a:xfrm>
          <a:off x="1143000" y="761999"/>
          <a:ext cx="2667000" cy="22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C00000"/>
              </a:solidFill>
            </a:rPr>
            <a:t>Front Matter</a:t>
          </a:r>
          <a:endParaRPr lang="en-US" sz="2000" b="1" kern="1200" dirty="0">
            <a:solidFill>
              <a:srgbClr val="C00000"/>
            </a:solidFill>
          </a:endParaRPr>
        </a:p>
      </dsp:txBody>
      <dsp:txXfrm>
        <a:off x="1143000" y="761999"/>
        <a:ext cx="2667000" cy="285750"/>
      </dsp:txXfrm>
    </dsp:sp>
    <dsp:sp modelId="{112EDD7B-1AAA-45AA-8756-AF6BA3281A40}">
      <dsp:nvSpPr>
        <dsp:cNvPr id="0" name=""/>
        <dsp:cNvSpPr/>
      </dsp:nvSpPr>
      <dsp:spPr>
        <a:xfrm>
          <a:off x="200025" y="1047750"/>
          <a:ext cx="1885949" cy="188594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33AA7-4D2A-4A6E-94F7-7FDDE58C18BB}">
      <dsp:nvSpPr>
        <dsp:cNvPr id="0" name=""/>
        <dsp:cNvSpPr/>
      </dsp:nvSpPr>
      <dsp:spPr>
        <a:xfrm>
          <a:off x="1143000" y="1047750"/>
          <a:ext cx="2667000" cy="18859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000" b="1" kern="1200" dirty="0" smtClean="0"/>
            <a:t>Title Page</a:t>
          </a:r>
          <a:endParaRPr lang="en-US" sz="2000" kern="1200" dirty="0"/>
        </a:p>
      </dsp:txBody>
      <dsp:txXfrm>
        <a:off x="1143000" y="1047750"/>
        <a:ext cx="2667000" cy="285750"/>
      </dsp:txXfrm>
    </dsp:sp>
    <dsp:sp modelId="{CB97EDEC-25F3-4CE7-8A3C-9E8D48E0A1C3}">
      <dsp:nvSpPr>
        <dsp:cNvPr id="0" name=""/>
        <dsp:cNvSpPr/>
      </dsp:nvSpPr>
      <dsp:spPr>
        <a:xfrm>
          <a:off x="400050" y="1333501"/>
          <a:ext cx="1485898" cy="148589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2DEB1A-0353-4E52-8B87-8BCC64D51F68}">
      <dsp:nvSpPr>
        <dsp:cNvPr id="0" name=""/>
        <dsp:cNvSpPr/>
      </dsp:nvSpPr>
      <dsp:spPr>
        <a:xfrm>
          <a:off x="1143000" y="1333501"/>
          <a:ext cx="2667000" cy="14858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GB" sz="2000" b="1" kern="1200" smtClean="0"/>
            <a:t>Abstract </a:t>
          </a:r>
          <a:endParaRPr lang="en-US" sz="2000" kern="1200"/>
        </a:p>
      </dsp:txBody>
      <dsp:txXfrm>
        <a:off x="1143000" y="1333501"/>
        <a:ext cx="2667000" cy="285748"/>
      </dsp:txXfrm>
    </dsp:sp>
    <dsp:sp modelId="{6B37BC25-B051-4F5E-9BAF-57B4EB9AEBFD}">
      <dsp:nvSpPr>
        <dsp:cNvPr id="0" name=""/>
        <dsp:cNvSpPr/>
      </dsp:nvSpPr>
      <dsp:spPr>
        <a:xfrm>
          <a:off x="600075" y="1619250"/>
          <a:ext cx="1085850" cy="108585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873E51-3FAA-43AC-9047-114F12EBD5C9}">
      <dsp:nvSpPr>
        <dsp:cNvPr id="0" name=""/>
        <dsp:cNvSpPr/>
      </dsp:nvSpPr>
      <dsp:spPr>
        <a:xfrm>
          <a:off x="1143000" y="1619250"/>
          <a:ext cx="2667000" cy="1085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GB" sz="2000" b="1" kern="1200" dirty="0" smtClean="0"/>
            <a:t>Table of Contents</a:t>
          </a:r>
          <a:endParaRPr lang="en-US" sz="2000" kern="1200" dirty="0"/>
        </a:p>
      </dsp:txBody>
      <dsp:txXfrm>
        <a:off x="1143000" y="1619250"/>
        <a:ext cx="2667000" cy="285750"/>
      </dsp:txXfrm>
    </dsp:sp>
    <dsp:sp modelId="{51F381EF-469B-45A2-8DDC-FAF2EE8BC920}">
      <dsp:nvSpPr>
        <dsp:cNvPr id="0" name=""/>
        <dsp:cNvSpPr/>
      </dsp:nvSpPr>
      <dsp:spPr>
        <a:xfrm>
          <a:off x="800100" y="1905000"/>
          <a:ext cx="685799" cy="68579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CCE496-C36B-46B3-B6FF-0B1F68FDD488}">
      <dsp:nvSpPr>
        <dsp:cNvPr id="0" name=""/>
        <dsp:cNvSpPr/>
      </dsp:nvSpPr>
      <dsp:spPr>
        <a:xfrm>
          <a:off x="1143000" y="1905000"/>
          <a:ext cx="2667000" cy="685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GB" sz="2000" b="1" kern="1200" dirty="0" smtClean="0"/>
            <a:t>List of Figures</a:t>
          </a:r>
          <a:endParaRPr lang="en-US" sz="2000" kern="1200" dirty="0"/>
        </a:p>
      </dsp:txBody>
      <dsp:txXfrm>
        <a:off x="1143000" y="1905000"/>
        <a:ext cx="2667000" cy="285750"/>
      </dsp:txXfrm>
    </dsp:sp>
    <dsp:sp modelId="{66F3ABF7-1186-4E62-9E1F-2C222D46A989}">
      <dsp:nvSpPr>
        <dsp:cNvPr id="0" name=""/>
        <dsp:cNvSpPr/>
      </dsp:nvSpPr>
      <dsp:spPr>
        <a:xfrm>
          <a:off x="1000125" y="2190751"/>
          <a:ext cx="285748" cy="28574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FE644-6B9D-4DBE-8EB9-67D4A2F7B329}">
      <dsp:nvSpPr>
        <dsp:cNvPr id="0" name=""/>
        <dsp:cNvSpPr/>
      </dsp:nvSpPr>
      <dsp:spPr>
        <a:xfrm>
          <a:off x="1143000" y="2190751"/>
          <a:ext cx="2667000" cy="2857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GB" sz="2000" b="1" kern="1200" dirty="0" smtClean="0"/>
            <a:t>List of Tables</a:t>
          </a:r>
          <a:endParaRPr lang="en-US" sz="2000" kern="1200" dirty="0"/>
        </a:p>
      </dsp:txBody>
      <dsp:txXfrm>
        <a:off x="1143000" y="2190751"/>
        <a:ext cx="2667000" cy="2857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33D43-8170-49F0-BA58-4DA1E6852BE0}">
      <dsp:nvSpPr>
        <dsp:cNvPr id="0" name=""/>
        <dsp:cNvSpPr/>
      </dsp:nvSpPr>
      <dsp:spPr>
        <a:xfrm>
          <a:off x="0" y="117431"/>
          <a:ext cx="4572000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GB" sz="2000" b="1" kern="1200" dirty="0" smtClean="0">
              <a:solidFill>
                <a:srgbClr val="C00000"/>
              </a:solidFill>
            </a:rPr>
            <a:t>Body</a:t>
          </a:r>
          <a:endParaRPr lang="en-US" sz="2000" b="1" kern="1200" dirty="0">
            <a:solidFill>
              <a:srgbClr val="C00000"/>
            </a:solidFill>
          </a:endParaRPr>
        </a:p>
      </dsp:txBody>
      <dsp:txXfrm>
        <a:off x="0" y="117431"/>
        <a:ext cx="4572000" cy="576000"/>
      </dsp:txXfrm>
    </dsp:sp>
    <dsp:sp modelId="{5281FC5F-441C-404A-981B-62926D23A392}">
      <dsp:nvSpPr>
        <dsp:cNvPr id="0" name=""/>
        <dsp:cNvSpPr/>
      </dsp:nvSpPr>
      <dsp:spPr>
        <a:xfrm>
          <a:off x="0" y="693431"/>
          <a:ext cx="4572000" cy="24704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GB" sz="2000" b="1" kern="1200" dirty="0" smtClean="0"/>
            <a:t>Introduction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sz="2000" b="1" kern="1200" dirty="0" smtClean="0"/>
            <a:t>Need Analysis: Problem statement, Objectives, Criteria, and Constraints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sz="2000" b="1" kern="1200" dirty="0" smtClean="0"/>
            <a:t>Morphological Analysis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sz="2000" b="1" kern="1200" dirty="0" smtClean="0"/>
            <a:t>Design Concept Generation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sz="2000" b="1" kern="1200" dirty="0" smtClean="0"/>
            <a:t>Design Evaluation/Selection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sz="2000" b="1" kern="1200" dirty="0" smtClean="0"/>
            <a:t>Detailed Design</a:t>
          </a:r>
          <a:endParaRPr lang="en-US" sz="2000" kern="1200" dirty="0"/>
        </a:p>
      </dsp:txBody>
      <dsp:txXfrm>
        <a:off x="0" y="693431"/>
        <a:ext cx="4572000" cy="24704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CB99F-8F60-4EC5-9C13-6A8B8EEAC7D9}">
      <dsp:nvSpPr>
        <dsp:cNvPr id="0" name=""/>
        <dsp:cNvSpPr/>
      </dsp:nvSpPr>
      <dsp:spPr>
        <a:xfrm rot="5400000">
          <a:off x="2275840" y="-421640"/>
          <a:ext cx="1666240" cy="29260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GB" sz="2000" b="1" kern="1200" dirty="0" smtClean="0"/>
            <a:t>Conclusions/</a:t>
          </a:r>
          <a:br>
            <a:rPr kumimoji="1" lang="en-GB" sz="2000" b="1" kern="1200" dirty="0" smtClean="0"/>
          </a:br>
          <a:r>
            <a:rPr kumimoji="1" lang="en-GB" sz="2000" b="1" kern="1200" dirty="0" smtClean="0"/>
            <a:t>Recommendations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GB" sz="2000" b="1" kern="1200" dirty="0" smtClean="0"/>
            <a:t>References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GB" sz="2000" b="1" kern="1200" dirty="0" smtClean="0"/>
            <a:t>Appendices</a:t>
          </a:r>
          <a:endParaRPr lang="en-US" sz="2000" kern="1200" dirty="0"/>
        </a:p>
      </dsp:txBody>
      <dsp:txXfrm rot="-5400000">
        <a:off x="1645921" y="289618"/>
        <a:ext cx="2844741" cy="1503562"/>
      </dsp:txXfrm>
    </dsp:sp>
    <dsp:sp modelId="{4BDF2F0C-28A5-402C-99CB-F88F9CE7219D}">
      <dsp:nvSpPr>
        <dsp:cNvPr id="0" name=""/>
        <dsp:cNvSpPr/>
      </dsp:nvSpPr>
      <dsp:spPr>
        <a:xfrm>
          <a:off x="0" y="0"/>
          <a:ext cx="1645920" cy="208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GB" sz="2000" b="1" kern="1200" dirty="0" smtClean="0">
              <a:solidFill>
                <a:srgbClr val="C00000"/>
              </a:solidFill>
            </a:rPr>
            <a:t>End</a:t>
          </a:r>
          <a:endParaRPr lang="en-US" sz="2000" kern="1200" dirty="0">
            <a:solidFill>
              <a:srgbClr val="C00000"/>
            </a:solidFill>
          </a:endParaRPr>
        </a:p>
      </dsp:txBody>
      <dsp:txXfrm>
        <a:off x="80347" y="80347"/>
        <a:ext cx="1485226" cy="1922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0" hangingPunct="0">
              <a:defRPr sz="1200"/>
            </a:lvl1pPr>
          </a:lstStyle>
          <a:p>
            <a:pPr>
              <a:defRPr/>
            </a:pPr>
            <a:fld id="{EE6217C9-2622-4A9E-BAD3-8B8AB6DB48A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01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92B1EE80-E8E7-4D3B-BE30-228989A7BE10}" type="slidenum">
              <a:rPr lang="en-US" altLang="en-US" sz="120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</a:t>
            </a:fld>
            <a:endParaRPr lang="en-US" altLang="en-US" sz="1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057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e.g. sun’s rays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6217C9-2622-4A9E-BAD3-8B8AB6DB48A1}" type="slidenum">
              <a:rPr lang="ar-SA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86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51680C9-80F1-4B19-B1C0-B7B5E0F73F2C}" type="slidenum">
              <a:rPr lang="ar-SA" altLang="en-US" sz="1200" smtClean="0"/>
              <a:pPr/>
              <a:t>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379720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b="1" dirty="0" smtClean="0"/>
              <a:t>Morphological Analysis</a:t>
            </a:r>
            <a:r>
              <a:rPr lang="en-US" dirty="0" smtClean="0"/>
              <a:t> </a:t>
            </a:r>
            <a:r>
              <a:rPr lang="ar-SA" baseline="0" dirty="0" smtClean="0"/>
              <a:t>التحليل </a:t>
            </a:r>
            <a:r>
              <a:rPr lang="ar-SA" baseline="0" dirty="0" smtClean="0"/>
              <a:t>الصرفي</a:t>
            </a:r>
            <a:endParaRPr lang="en-US" baseline="0" dirty="0" smtClean="0"/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Watch the following movie on </a:t>
            </a:r>
            <a:r>
              <a:rPr lang="en-US" baseline="0" dirty="0" err="1" smtClean="0"/>
              <a:t>youtube</a:t>
            </a:r>
            <a:r>
              <a:rPr lang="en-US" baseline="0" dirty="0" smtClean="0"/>
              <a:t> regarding report writing </a:t>
            </a:r>
            <a:r>
              <a:rPr lang="en-US" b="1" u="sng" baseline="0" dirty="0" smtClean="0"/>
              <a:t>https://youtu.be/AFGNKJruxdg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6217C9-2622-4A9E-BAD3-8B8AB6DB48A1}" type="slidenum">
              <a:rPr lang="ar-SA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78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804BBDF-E42F-45C5-B145-3B74AC0AB464}" type="slidenum">
              <a:rPr lang="ar-SA" altLang="en-US" sz="1200" smtClean="0"/>
              <a:pPr/>
              <a:t>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030542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7A347A8-8867-46D7-8416-19D6101FA9AB}" type="slidenum">
              <a:rPr lang="ar-SA" altLang="en-US" sz="1200" smtClean="0"/>
              <a:pPr/>
              <a:t>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505558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algn="l" rtl="0">
              <a:buFont typeface="Arial" charset="0"/>
              <a:buChar char="•"/>
            </a:pPr>
            <a:r>
              <a:rPr lang="en-US" altLang="en-US" dirty="0" smtClean="0">
                <a:cs typeface="Arial" panose="020B0604020202020204" pitchFamily="34" charset="0"/>
              </a:rPr>
              <a:t>try</a:t>
            </a:r>
            <a:r>
              <a:rPr lang="en-US" altLang="en-US" baseline="0" dirty="0" smtClean="0">
                <a:cs typeface="Arial" panose="020B0604020202020204" pitchFamily="34" charset="0"/>
              </a:rPr>
              <a:t> </a:t>
            </a:r>
            <a:r>
              <a:rPr lang="en-US" altLang="en-US" baseline="0" dirty="0" smtClean="0">
                <a:cs typeface="Arial" panose="020B0604020202020204" pitchFamily="34" charset="0"/>
              </a:rPr>
              <a:t>the following reference generator: </a:t>
            </a:r>
            <a:r>
              <a:rPr lang="en-US" altLang="en-US" b="1" baseline="0" dirty="0" smtClean="0">
                <a:cs typeface="Arial" panose="020B0604020202020204" pitchFamily="34" charset="0"/>
              </a:rPr>
              <a:t>http://</a:t>
            </a:r>
            <a:r>
              <a:rPr lang="en-US" altLang="en-US" b="1" baseline="0" dirty="0" smtClean="0">
                <a:cs typeface="Arial" panose="020B0604020202020204" pitchFamily="34" charset="0"/>
              </a:rPr>
              <a:t>www.qub.ac.uk/cite2write/harvard3l.html  </a:t>
            </a:r>
          </a:p>
          <a:p>
            <a:pPr marL="171450" indent="-171450" algn="l" rtl="0">
              <a:buFont typeface="Arial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Plagiarism = </a:t>
            </a:r>
            <a:r>
              <a:rPr lang="ar-S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الإنتحال</a:t>
            </a:r>
            <a:endParaRPr lang="en-US" altLang="en-US" b="0" baseline="0" dirty="0" smtClean="0">
              <a:cs typeface="Arial" panose="020B060402020202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031D635-B72B-40BF-B972-4C7AB15F5F15}" type="slidenum">
              <a:rPr lang="ar-SA" altLang="en-US" sz="1200" smtClean="0"/>
              <a:pPr/>
              <a:t>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244148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rtl="1"/>
            <a:fld id="{4206E394-804B-4E6E-996A-9E35699DBD01}" type="slidenum">
              <a:rPr lang="ar-SA" altLang="en-US" sz="1200"/>
              <a:pPr algn="r" rtl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41177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* Do you know the significance of 1.5 spacing: it’s to be able to include comments, and read paper more easily</a:t>
            </a:r>
            <a:r>
              <a:rPr lang="en-US" baseline="0" dirty="0" smtClean="0"/>
              <a:t> (this is proved scientifically)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6217C9-2622-4A9E-BAD3-8B8AB6DB48A1}" type="slidenum">
              <a:rPr lang="ar-SA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68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* Try the </a:t>
            </a:r>
            <a:r>
              <a:rPr lang="en-US" b="1" dirty="0" smtClean="0"/>
              <a:t>two-day</a:t>
            </a:r>
            <a:r>
              <a:rPr lang="en-US" b="1" baseline="0" dirty="0" smtClean="0"/>
              <a:t> approach</a:t>
            </a:r>
            <a:r>
              <a:rPr lang="en-US" baseline="0" dirty="0" smtClean="0"/>
              <a:t>: print the report, keep hidden in a drawer somewhere, then read it again. You will be surprised by what you wrote!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6217C9-2622-4A9E-BAD3-8B8AB6DB48A1}" type="slidenum">
              <a:rPr lang="ar-SA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60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/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43147487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23980BDB-ABA5-40B1-A7E9-D45BB79D86EE}" type="datetime1">
              <a:rPr lang="en-US"/>
              <a:pPr>
                <a:defRPr/>
              </a:pPr>
              <a:t>15/10/2016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90E3D9AB-7EC8-4F5D-885D-35EB5B2852E3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1327423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A993CF0F-445B-4F24-80CF-F324F3ED55FA}" type="datetime1">
              <a:rPr lang="en-US"/>
              <a:pPr>
                <a:defRPr/>
              </a:pPr>
              <a:t>15/10/2016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1D3C13D0-857B-49B6-92C3-6AC7D7B3AFD1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3025774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8298C920-56B0-4750-91C6-4D2A80876632}" type="datetime1">
              <a:rPr lang="en-US"/>
              <a:pPr>
                <a:defRPr/>
              </a:pPr>
              <a:t>15/10/2016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AFB65D62-8E66-4F3F-A9FF-87BC94FE6F1A}" type="slidenum">
              <a:rPr lang="ar-SA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02514675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/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A11AF65E-988E-4131-BE86-3FEF88DCEB76}" type="datetime1">
              <a:rPr lang="en-US"/>
              <a:pPr>
                <a:defRPr/>
              </a:pPr>
              <a:t>15/10/2016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B8051D1B-C530-422E-8E3B-D4174562998A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1147689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E33D12AD-0CC3-4572-804E-E9E8D1129FD1}" type="datetime1">
              <a:rPr lang="en-US"/>
              <a:pPr>
                <a:defRPr/>
              </a:pPr>
              <a:t>15/10/2016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73C202F3-B894-4ACA-934E-3EFFDC09B9DF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8838144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842AE4E6-32F9-44FA-84E7-373FE2F87575}" type="datetime1">
              <a:rPr lang="en-US"/>
              <a:pPr>
                <a:defRPr/>
              </a:pPr>
              <a:t>15/10/2016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B3806BD4-37B1-4D44-AEB2-1A548272A3BE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9811485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973317F7-6666-497F-92F7-B6CF696CD02B}" type="datetime1">
              <a:rPr lang="en-US"/>
              <a:pPr>
                <a:defRPr/>
              </a:pPr>
              <a:t>15/10/2016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4BB836"/>
              </a:buClr>
              <a:defRPr sz="1400" b="1"/>
            </a:lvl1pPr>
          </a:lstStyle>
          <a:p>
            <a:pPr>
              <a:defRPr/>
            </a:pPr>
            <a:fld id="{8D1FE2C4-05F6-4546-8585-E8B0711DACF1}" type="slidenum">
              <a:rPr lang="ar-SA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96867465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082AF161-ECF1-40F8-A613-B1308287E883}" type="datetime1">
              <a:rPr lang="en-US"/>
              <a:pPr>
                <a:defRPr/>
              </a:pPr>
              <a:t>15/10/2016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B111F818-DD7A-4588-B731-F1D082BA0924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5999052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C81E71E9-8B2E-45FF-9004-0D1E38735366}" type="datetime1">
              <a:rPr lang="en-US"/>
              <a:pPr>
                <a:defRPr/>
              </a:pPr>
              <a:t>15/10/2016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18A67B7F-51BA-4FA2-95E7-129E19F6FFDC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0363863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/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C91D3B51-6D76-4BDF-82E7-A417BD112B48}" type="datetime1">
              <a:rPr lang="en-US"/>
              <a:pPr>
                <a:defRPr/>
              </a:pPr>
              <a:t>15/10/2016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4BB836"/>
              </a:buClr>
              <a:defRPr/>
            </a:lvl1pPr>
          </a:lstStyle>
          <a:p>
            <a:pPr>
              <a:defRPr/>
            </a:pPr>
            <a:fld id="{C3D16106-8ACF-43D3-AFA1-0ED8EAEF6384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2372519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381000"/>
            <a:ext cx="6861175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1413" y="1905000"/>
            <a:ext cx="68532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400800"/>
            <a:ext cx="108585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2C9CA9-9648-4409-AC47-3A4B9B9D5AF3}" type="datetime1">
              <a:rPr lang="en-US"/>
              <a:pPr>
                <a:defRPr/>
              </a:pPr>
              <a:t>15/10/2016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6400800"/>
            <a:ext cx="4916487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400800"/>
            <a:ext cx="630238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070CF7-6B79-486C-A370-775346FD6D94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ransition spd="slow"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 spc="75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  <a:cs typeface="Tahoma" panose="020B060403050404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  <a:cs typeface="Tahoma" panose="020B060403050404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  <a:cs typeface="Tahoma" panose="020B060403050404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  <a:cs typeface="Tahoma" panose="020B060403050404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  <a:cs typeface="Tahoma" panose="020B060403050404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  <a:cs typeface="Tahoma" panose="020B060403050404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  <a:cs typeface="Tahoma" panose="020B060403050404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  <a:cs typeface="Tahoma" panose="020B0604030504040204" pitchFamily="34" charset="0"/>
        </a:defRPr>
      </a:lvl9pPr>
    </p:titleStyle>
    <p:bodyStyle>
      <a:lvl1pPr marL="166688" indent="-166688" algn="l" defTabSz="6858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73038" algn="l" defTabSz="68580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1175" indent="-163513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indent="-130175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128588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863" y="2862263"/>
            <a:ext cx="9144000" cy="1846262"/>
          </a:xfrm>
        </p:spPr>
        <p:txBody>
          <a:bodyPr/>
          <a:lstStyle/>
          <a:p>
            <a:pPr algn="ctr" defTabSz="685983" eaLnBrk="1" fontAlgn="auto" hangingPunct="1">
              <a:spcAft>
                <a:spcPts val="0"/>
              </a:spcAft>
              <a:defRPr/>
            </a:pPr>
            <a:r>
              <a:rPr lang="en-US" altLang="en-US" sz="4400" dirty="0" smtClean="0"/>
              <a:t>Studio 3.</a:t>
            </a:r>
            <a:r>
              <a:rPr lang="en-US" altLang="en-US" sz="4400" b="1" dirty="0" smtClean="0"/>
              <a:t/>
            </a:r>
            <a:br>
              <a:rPr lang="en-US" altLang="en-US" sz="4400" b="1" dirty="0" smtClean="0"/>
            </a:br>
            <a:r>
              <a:rPr lang="en-US" altLang="en-US" sz="4400" b="1" i="1" dirty="0" smtClean="0"/>
              <a:t>Tips for Writing Reports</a:t>
            </a:r>
            <a:endParaRPr lang="en-US" sz="4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57800"/>
            <a:ext cx="7848600" cy="1752600"/>
          </a:xfrm>
        </p:spPr>
        <p:txBody>
          <a:bodyPr rtlCol="0">
            <a:normAutofit/>
          </a:bodyPr>
          <a:lstStyle/>
          <a:p>
            <a:pPr algn="ctr" defTabSz="685983"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FALL </a:t>
            </a:r>
            <a:r>
              <a:rPr lang="en-US" sz="2000" dirty="0" smtClean="0"/>
              <a:t>2016</a:t>
            </a:r>
            <a:endParaRPr lang="en-US" sz="2000" dirty="0"/>
          </a:p>
          <a:p>
            <a:pPr defTabSz="685983" eaLnBrk="1" fontAlgn="auto" hangingPunct="1">
              <a:spcAft>
                <a:spcPts val="0"/>
              </a:spcAft>
              <a:defRPr/>
            </a:pP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69863" y="1522413"/>
            <a:ext cx="4572000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</a:rPr>
              <a:t>GE105</a:t>
            </a:r>
          </a:p>
          <a:p>
            <a:pPr>
              <a:defRPr/>
            </a:pPr>
            <a:r>
              <a:rPr lang="en-US" sz="2000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</a:rPr>
              <a:t>Introduction to Engineering Design College of Engineering</a:t>
            </a:r>
          </a:p>
          <a:p>
            <a:pPr>
              <a:defRPr/>
            </a:pPr>
            <a:r>
              <a:rPr lang="en-US" sz="2000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</a:rPr>
              <a:t>King Saud University</a:t>
            </a:r>
          </a:p>
          <a:p>
            <a:pPr>
              <a:defRPr/>
            </a:pPr>
            <a:endParaRPr lang="en-US" sz="18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34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9563"/>
            <a:ext cx="31527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728663" y="381000"/>
            <a:ext cx="8420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983">
              <a:lnSpc>
                <a:spcPct val="90000"/>
              </a:lnSpc>
              <a:defRPr/>
            </a:pPr>
            <a:r>
              <a:rPr lang="en-GB" altLang="ar-SA" sz="3600" b="1" spc="75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Figure/Table </a:t>
            </a:r>
            <a:r>
              <a:rPr lang="en-GB" altLang="ar-SA" sz="3600" b="1" spc="75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Captions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57200" y="1295400"/>
            <a:ext cx="84201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All necessary figures/tables must be </a:t>
            </a:r>
            <a:b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</a:b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included </a:t>
            </a:r>
            <a:r>
              <a:rPr kumimoji="1" lang="en-US" altLang="ar-SA" sz="2600" b="1" u="sng" dirty="0" smtClean="0">
                <a:latin typeface="+mn-lt"/>
                <a:cs typeface="Times New Roman" panose="02020603050405020304" pitchFamily="18" charset="0"/>
              </a:rPr>
              <a:t>within</a:t>
            </a: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 the </a:t>
            </a:r>
            <a:r>
              <a:rPr kumimoji="1" lang="en-US" altLang="ar-SA" sz="2600" b="1" u="sng" dirty="0" smtClean="0">
                <a:latin typeface="+mn-lt"/>
                <a:cs typeface="Times New Roman" panose="02020603050405020304" pitchFamily="18" charset="0"/>
              </a:rPr>
              <a:t>main components</a:t>
            </a:r>
          </a:p>
          <a:p>
            <a:pPr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ALWAYS include a figure/table </a:t>
            </a:r>
            <a:r>
              <a:rPr kumimoji="1" lang="en-US" altLang="ar-SA" sz="2600" b="1" u="sng" dirty="0" smtClean="0">
                <a:latin typeface="+mn-lt"/>
                <a:cs typeface="Times New Roman" panose="02020603050405020304" pitchFamily="18" charset="0"/>
              </a:rPr>
              <a:t>caption</a:t>
            </a: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 and </a:t>
            </a:r>
            <a:r>
              <a:rPr kumimoji="1" lang="en-US" altLang="ar-SA" sz="2600" b="1" u="sng" dirty="0" smtClean="0">
                <a:latin typeface="+mn-lt"/>
                <a:cs typeface="Times New Roman" panose="02020603050405020304" pitchFamily="18" charset="0"/>
              </a:rPr>
              <a:t>number</a:t>
            </a:r>
          </a:p>
          <a:p>
            <a:pPr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If the figure (or table) is not yours, put the </a:t>
            </a:r>
            <a:r>
              <a:rPr kumimoji="1" lang="en-US" altLang="ar-SA" sz="2600" b="1" u="sng" dirty="0" smtClean="0">
                <a:latin typeface="+mn-lt"/>
                <a:cs typeface="Times New Roman" panose="02020603050405020304" pitchFamily="18" charset="0"/>
              </a:rPr>
              <a:t>reference number</a:t>
            </a: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 at the end of the caption</a:t>
            </a:r>
          </a:p>
          <a:p>
            <a:pPr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Give the </a:t>
            </a:r>
            <a:r>
              <a:rPr kumimoji="1" lang="en-US" altLang="ar-SA" sz="2600" b="1" u="sng" dirty="0" smtClean="0">
                <a:latin typeface="+mn-lt"/>
                <a:cs typeface="Times New Roman" panose="02020603050405020304" pitchFamily="18" charset="0"/>
              </a:rPr>
              <a:t>source of data</a:t>
            </a: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 (e.g., data from [5])</a:t>
            </a:r>
          </a:p>
          <a:p>
            <a:pPr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The caption of the </a:t>
            </a:r>
            <a:r>
              <a:rPr kumimoji="1" lang="en-US" altLang="ar-SA" sz="2600" b="1" u="sng" dirty="0" smtClean="0">
                <a:latin typeface="+mn-lt"/>
                <a:cs typeface="Times New Roman" panose="02020603050405020304" pitchFamily="18" charset="0"/>
              </a:rPr>
              <a:t>figure</a:t>
            </a: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 is centered </a:t>
            </a:r>
            <a:r>
              <a:rPr kumimoji="1" lang="en-US" altLang="ar-SA" sz="2600" b="1" i="1" u="sng" dirty="0" smtClean="0">
                <a:latin typeface="+mn-lt"/>
                <a:cs typeface="Times New Roman" panose="02020603050405020304" pitchFamily="18" charset="0"/>
              </a:rPr>
              <a:t>below</a:t>
            </a: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 the figure</a:t>
            </a:r>
          </a:p>
          <a:p>
            <a:pPr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The caption of the </a:t>
            </a:r>
            <a:r>
              <a:rPr kumimoji="1" lang="en-US" altLang="ar-SA" sz="2600" b="1" u="sng" dirty="0" smtClean="0">
                <a:latin typeface="+mn-lt"/>
                <a:cs typeface="Times New Roman" panose="02020603050405020304" pitchFamily="18" charset="0"/>
              </a:rPr>
              <a:t>table</a:t>
            </a: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 is centered</a:t>
            </a:r>
            <a:r>
              <a:rPr kumimoji="1" lang="en-US" altLang="ar-SA" sz="2600" b="1" dirty="0" smtClean="0">
                <a:cs typeface="Times New Roman" panose="02020603050405020304" pitchFamily="18" charset="0"/>
              </a:rPr>
              <a:t> </a:t>
            </a:r>
            <a:r>
              <a:rPr kumimoji="1" lang="en-US" altLang="ar-SA" sz="2600" b="1" i="1" u="sng" dirty="0" smtClean="0">
                <a:latin typeface="+mn-lt"/>
                <a:cs typeface="Times New Roman" panose="02020603050405020304" pitchFamily="18" charset="0"/>
              </a:rPr>
              <a:t>above</a:t>
            </a:r>
            <a:r>
              <a:rPr kumimoji="1" lang="en-US" altLang="ar-SA" sz="2600" b="1" dirty="0" smtClean="0">
                <a:latin typeface="+mn-lt"/>
                <a:cs typeface="Times New Roman" panose="02020603050405020304" pitchFamily="18" charset="0"/>
              </a:rPr>
              <a:t> the table </a:t>
            </a:r>
            <a:endParaRPr kumimoji="1" lang="en-US" altLang="ar-SA" sz="2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278BD-E9D9-4354-927F-BB111D3ED06E}" type="slidenum">
              <a:rPr lang="ar-SA" altLang="en-US"/>
              <a:pPr>
                <a:defRPr/>
              </a:pPr>
              <a:t>10</a:t>
            </a:fld>
            <a:endParaRPr lang="en-GB" altLang="en-US" dirty="0"/>
          </a:p>
        </p:txBody>
      </p:sp>
      <p:pic>
        <p:nvPicPr>
          <p:cNvPr id="2867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5556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58B87-9B16-4C41-9BA2-1F5515542FBB}" type="slidenum">
              <a:rPr lang="ar-SA" altLang="en-US" smtClean="0"/>
              <a:pPr>
                <a:defRPr/>
              </a:pPr>
              <a:t>11</a:t>
            </a:fld>
            <a:endParaRPr lang="en-GB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28600"/>
            <a:ext cx="4273550" cy="534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983">
              <a:lnSpc>
                <a:spcPct val="90000"/>
              </a:lnSpc>
              <a:defRPr/>
            </a:pPr>
            <a:r>
              <a:rPr lang="en-GB" altLang="ar-SA" b="1" spc="75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Document Formatting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914400"/>
            <a:ext cx="5211763" cy="28495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Leave </a:t>
            </a:r>
            <a:r>
              <a:rPr kumimoji="1" lang="en-US" sz="2800" b="1" u="sng" dirty="0">
                <a:latin typeface="+mn-lt"/>
                <a:cs typeface="Times New Roman" panose="02020603050405020304" pitchFamily="18" charset="0"/>
              </a:rPr>
              <a:t>one-inch margins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 all around</a:t>
            </a:r>
          </a:p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Use </a:t>
            </a:r>
            <a:r>
              <a:rPr kumimoji="1" lang="en-US" sz="2800" b="1" u="sng" dirty="0">
                <a:latin typeface="+mn-lt"/>
                <a:cs typeface="Times New Roman" panose="02020603050405020304" pitchFamily="18" charset="0"/>
              </a:rPr>
              <a:t>1.5 spacing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 between lines</a:t>
            </a:r>
          </a:p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Title of Report in </a:t>
            </a:r>
            <a:r>
              <a:rPr kumimoji="1" lang="en-US" sz="2800" b="1" u="sng" dirty="0">
                <a:latin typeface="+mn-lt"/>
                <a:cs typeface="Times New Roman" panose="02020603050405020304" pitchFamily="18" charset="0"/>
              </a:rPr>
              <a:t>Initial Capital Letters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: (16 points, Boldface)</a:t>
            </a:r>
          </a:p>
          <a:p>
            <a:pPr marL="342900" indent="-342900" defTabSz="685983" eaLnBrk="1" hangingPunct="1">
              <a:lnSpc>
                <a:spcPct val="8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kumimoji="1" lang="en-US" sz="28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072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5" t="6194" r="7388" b="7095"/>
          <a:stretch>
            <a:fillRect/>
          </a:stretch>
        </p:blipFill>
        <p:spPr bwMode="auto">
          <a:xfrm>
            <a:off x="5745163" y="609600"/>
            <a:ext cx="3382962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3400" y="3319463"/>
            <a:ext cx="7573963" cy="19034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Sections titles are </a:t>
            </a:r>
            <a:r>
              <a:rPr kumimoji="1" lang="en-US" sz="2800" b="1" u="sng" dirty="0">
                <a:latin typeface="+mn-lt"/>
                <a:cs typeface="Times New Roman" panose="02020603050405020304" pitchFamily="18" charset="0"/>
              </a:rPr>
              <a:t>14 points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, flush </a:t>
            </a:r>
            <a:r>
              <a:rPr kumimoji="1" lang="en-US" sz="2800" b="1" u="sng" dirty="0">
                <a:latin typeface="+mn-lt"/>
                <a:cs typeface="Times New Roman" panose="02020603050405020304" pitchFamily="18" charset="0"/>
              </a:rPr>
              <a:t>left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, and boldfaced. Use initial capitals</a:t>
            </a:r>
          </a:p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The text should all be with </a:t>
            </a:r>
            <a:r>
              <a:rPr kumimoji="1" lang="en-US" sz="2800" b="1" u="sng" dirty="0">
                <a:latin typeface="+mn-lt"/>
                <a:cs typeface="Times New Roman" panose="02020603050405020304" pitchFamily="18" charset="0"/>
              </a:rPr>
              <a:t>font size 12pt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kumimoji="1" lang="en-US" sz="2800" b="1" dirty="0" smtClean="0">
                <a:latin typeface="+mn-lt"/>
                <a:cs typeface="Times New Roman" panose="02020603050405020304" pitchFamily="18" charset="0"/>
              </a:rPr>
              <a:t>(Times New Roman 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is recommended)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D85CB-E889-4C62-8002-75FA4C5884C2}" type="slidenum">
              <a:rPr lang="ar-SA" altLang="en-US" smtClean="0"/>
              <a:pPr>
                <a:defRPr/>
              </a:pPr>
              <a:t>12</a:t>
            </a:fld>
            <a:endParaRPr lang="en-GB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3100388"/>
            <a:ext cx="8382000" cy="32813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No title should be directly followed by “</a:t>
            </a:r>
            <a:r>
              <a:rPr kumimoji="1" lang="en-US" sz="2800" b="1" u="sng" dirty="0">
                <a:latin typeface="+mn-lt"/>
                <a:cs typeface="Times New Roman" panose="02020603050405020304" pitchFamily="18" charset="0"/>
              </a:rPr>
              <a:t>bullets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” or independent sentences”; a </a:t>
            </a:r>
            <a:r>
              <a:rPr kumimoji="1" lang="en-US" sz="2800" b="1" u="sng" dirty="0">
                <a:latin typeface="+mn-lt"/>
                <a:cs typeface="Times New Roman" panose="02020603050405020304" pitchFamily="18" charset="0"/>
              </a:rPr>
              <a:t>paragraph must be used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 first</a:t>
            </a:r>
          </a:p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The writer should include </a:t>
            </a:r>
            <a:r>
              <a:rPr kumimoji="1" lang="en-US" sz="2800" b="1" u="sng" dirty="0">
                <a:latin typeface="+mn-lt"/>
                <a:cs typeface="Times New Roman" panose="02020603050405020304" pitchFamily="18" charset="0"/>
              </a:rPr>
              <a:t>all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 the </a:t>
            </a:r>
            <a:r>
              <a:rPr kumimoji="1" lang="en-US" sz="2800" b="1" u="sng" dirty="0">
                <a:latin typeface="+mn-lt"/>
                <a:cs typeface="Times New Roman" panose="02020603050405020304" pitchFamily="18" charset="0"/>
              </a:rPr>
              <a:t>information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 required for the reader to understand the details without the need to ask questions.</a:t>
            </a:r>
          </a:p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kumimoji="1" lang="en-US" sz="28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113"/>
            <a:ext cx="3735388" cy="762000"/>
          </a:xfrm>
        </p:spPr>
        <p:txBody>
          <a:bodyPr/>
          <a:lstStyle/>
          <a:p>
            <a:pPr defTabSz="685983" eaLnBrk="1" hangingPunct="1">
              <a:defRPr/>
            </a:pPr>
            <a:r>
              <a:rPr kumimoji="1"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Important Notes</a:t>
            </a:r>
            <a:endParaRPr kumimoji="1" lang="en-US" sz="32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174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33400"/>
            <a:ext cx="29718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38138" y="809625"/>
            <a:ext cx="5224462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§"/>
            </a:pP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Use a </a:t>
            </a:r>
            <a:r>
              <a:rPr kumimoji="1" lang="en-US" altLang="en-US" sz="2800" b="1" u="sng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predefined style</a:t>
            </a: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when writing a report to allow for easy modification without the need of renumbering or reformatting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225C00-A2E7-4174-BC86-112CD5A2BD83}" type="slidenum">
              <a:rPr lang="ar-SA" altLang="en-US"/>
              <a:pPr>
                <a:defRPr/>
              </a:pPr>
              <a:t>13</a:t>
            </a:fld>
            <a:endParaRPr lang="en-GB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828675"/>
            <a:ext cx="8358188" cy="429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457200" indent="-228600"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A paragraph must contain at least </a:t>
            </a:r>
            <a:r>
              <a:rPr kumimoji="1" lang="en-US" altLang="en-US" sz="2800" b="1" u="sng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three sentences</a:t>
            </a:r>
          </a:p>
          <a:p>
            <a:pPr marL="457200" indent="-228600"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Every reference listed at the end of your report needs to be </a:t>
            </a:r>
            <a:r>
              <a:rPr kumimoji="1" lang="en-US" altLang="en-US" sz="2800" b="1" u="sng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cited in your text</a:t>
            </a:r>
            <a:r>
              <a:rPr kumimoji="1" lang="en-US" altLang="en-US" sz="28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.  </a:t>
            </a:r>
            <a:endParaRPr kumimoji="1" lang="en-GB" altLang="en-US" sz="2800" b="1" dirty="0" smtClean="0"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marL="457200" indent="-228600"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Every figure and table must be </a:t>
            </a:r>
            <a:r>
              <a:rPr kumimoji="1" lang="en-US" altLang="en-US" sz="2800" b="1" u="sng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mentioned in the text</a:t>
            </a:r>
            <a:r>
              <a:rPr kumimoji="1" lang="en-US" altLang="en-US" sz="28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.  You should not have a figure that just appears out of nowhere.  </a:t>
            </a:r>
          </a:p>
          <a:p>
            <a:pPr marL="457200" indent="-228600"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Numbers less than ten should be written in letters (use </a:t>
            </a:r>
            <a:r>
              <a:rPr kumimoji="1" lang="en-US" altLang="en-US" sz="2800" b="1" u="sng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“three” not “3”</a:t>
            </a:r>
            <a:r>
              <a:rPr kumimoji="1" lang="en-US" altLang="en-US" sz="2800" b="1" dirty="0" smtClean="0">
                <a:latin typeface="Corbel" panose="020B0503020204020204" pitchFamily="34" charset="0"/>
                <a:cs typeface="Times New Roman" panose="02020603050405020304" pitchFamily="18" charset="0"/>
              </a:rPr>
              <a:t>)</a:t>
            </a:r>
            <a:endParaRPr kumimoji="1" lang="en-GB" altLang="en-US" sz="2800" b="1" dirty="0" smtClean="0"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GB" altLang="en-US" dirty="0" smtClean="0">
              <a:latin typeface="Corbel" panose="020B05030202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304800"/>
            <a:ext cx="48212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sz="2800" b="1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Important Notes (</a:t>
            </a:r>
            <a:r>
              <a:rPr kumimoji="1" lang="en-US" sz="2800" b="1" spc="75" dirty="0" err="1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contn’d</a:t>
            </a:r>
            <a:r>
              <a:rPr kumimoji="1" lang="en-US" sz="2800" b="1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)</a:t>
            </a:r>
            <a:endParaRPr lang="en-US" sz="2800" dirty="0"/>
          </a:p>
        </p:txBody>
      </p:sp>
      <p:pic>
        <p:nvPicPr>
          <p:cNvPr id="3277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084638"/>
            <a:ext cx="36576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4"/>
          <p:cNvSpPr txBox="1">
            <a:spLocks noChangeArrowheads="1"/>
          </p:cNvSpPr>
          <p:nvPr/>
        </p:nvSpPr>
        <p:spPr bwMode="auto">
          <a:xfrm>
            <a:off x="533400" y="838200"/>
            <a:ext cx="8215313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 smtClean="0">
                <a:latin typeface="+mn-lt"/>
                <a:cs typeface="Times New Roman" panose="02020603050405020304" pitchFamily="18" charset="0"/>
              </a:rPr>
              <a:t>Always 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use </a:t>
            </a:r>
            <a:r>
              <a:rPr kumimoji="1" lang="en-US" altLang="en-US" sz="2800" b="1" u="sng" dirty="0">
                <a:latin typeface="+mn-lt"/>
                <a:cs typeface="Times New Roman" panose="02020603050405020304" pitchFamily="18" charset="0"/>
              </a:rPr>
              <a:t>complete sentences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, except for a figure or table caption.  </a:t>
            </a:r>
            <a:endParaRPr kumimoji="1" lang="en-GB" altLang="en-US" sz="2800" b="1" dirty="0">
              <a:latin typeface="+mn-lt"/>
              <a:cs typeface="Times New Roman" panose="02020603050405020304" pitchFamily="18" charset="0"/>
            </a:endParaRPr>
          </a:p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 smtClean="0">
                <a:latin typeface="+mn-lt"/>
                <a:cs typeface="Times New Roman" panose="02020603050405020304" pitchFamily="18" charset="0"/>
              </a:rPr>
              <a:t>Do 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not use </a:t>
            </a:r>
            <a:r>
              <a:rPr kumimoji="1" lang="en-US" altLang="en-US" sz="2800" b="1" u="sng" dirty="0">
                <a:latin typeface="+mn-lt"/>
                <a:cs typeface="Times New Roman" panose="02020603050405020304" pitchFamily="18" charset="0"/>
              </a:rPr>
              <a:t>contractions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; use it is (not it’s) and cannot (not can’t) </a:t>
            </a:r>
            <a:r>
              <a:rPr kumimoji="1" lang="en-GB" altLang="en-US" sz="2800" b="1" dirty="0">
                <a:latin typeface="+mn-lt"/>
                <a:cs typeface="Times New Roman" panose="02020603050405020304" pitchFamily="18" charset="0"/>
              </a:rPr>
              <a:t>; 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similarly, do not use haven’t, doesn’t, wouldn’t, etc</a:t>
            </a:r>
            <a:r>
              <a:rPr kumimoji="1" lang="en-US" altLang="en-US" sz="2800" b="1" dirty="0" smtClean="0">
                <a:latin typeface="+mn-lt"/>
                <a:cs typeface="Times New Roman" panose="02020603050405020304" pitchFamily="18" charset="0"/>
              </a:rPr>
              <a:t>.</a:t>
            </a:r>
            <a:endParaRPr kumimoji="1" lang="en-US" altLang="en-US" sz="28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5971E-EC6D-42CD-AE22-DCF763332514}" type="slidenum">
              <a:rPr lang="ar-SA" altLang="en-US"/>
              <a:pPr>
                <a:defRPr/>
              </a:pPr>
              <a:t>14</a:t>
            </a:fld>
            <a:endParaRPr lang="en-GB" altLang="en-US"/>
          </a:p>
        </p:txBody>
      </p:sp>
      <p:sp>
        <p:nvSpPr>
          <p:cNvPr id="2" name="Rectangle 1"/>
          <p:cNvSpPr/>
          <p:nvPr/>
        </p:nvSpPr>
        <p:spPr>
          <a:xfrm>
            <a:off x="762000" y="228600"/>
            <a:ext cx="48212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sz="2800" b="1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Important Notes (</a:t>
            </a:r>
            <a:r>
              <a:rPr kumimoji="1" lang="en-US" sz="2800" b="1" spc="75" dirty="0" err="1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contn’d</a:t>
            </a:r>
            <a:r>
              <a:rPr kumimoji="1" lang="en-US" sz="2800" b="1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2800" dirty="0">
              <a:solidFill>
                <a:prstClr val="white"/>
              </a:solidFill>
            </a:endParaRPr>
          </a:p>
        </p:txBody>
      </p:sp>
      <p:pic>
        <p:nvPicPr>
          <p:cNvPr id="3379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52800"/>
            <a:ext cx="28575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4"/>
          <p:cNvSpPr>
            <a:spLocks noChangeArrowheads="1"/>
          </p:cNvSpPr>
          <p:nvPr/>
        </p:nvSpPr>
        <p:spPr bwMode="auto">
          <a:xfrm>
            <a:off x="533400" y="3195638"/>
            <a:ext cx="4572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§"/>
            </a:pP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The </a:t>
            </a:r>
            <a:r>
              <a:rPr kumimoji="1" lang="en-US" altLang="en-US" sz="2800" b="1" u="sng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semicolon</a:t>
            </a: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is used to separate two </a:t>
            </a:r>
            <a:r>
              <a:rPr kumimoji="1" lang="en-US" altLang="en-US" sz="2800" b="1" dirty="0">
                <a:solidFill>
                  <a:srgbClr val="FFC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sentences</a:t>
            </a: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that are closely related.  If you use a semicolon, look at the expressions on each side.  </a:t>
            </a:r>
            <a:endParaRPr kumimoji="1" lang="en-GB" altLang="en-US" sz="2800" b="1" dirty="0">
              <a:solidFill>
                <a:srgbClr val="FFFFFF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§"/>
            </a:pPr>
            <a:endParaRPr kumimoji="1" lang="en-GB" altLang="en-US" sz="2800" b="1" dirty="0">
              <a:solidFill>
                <a:srgbClr val="FFFFFF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3"/>
          <p:cNvSpPr txBox="1">
            <a:spLocks noChangeArrowheads="1"/>
          </p:cNvSpPr>
          <p:nvPr/>
        </p:nvSpPr>
        <p:spPr bwMode="auto">
          <a:xfrm>
            <a:off x="609600" y="914400"/>
            <a:ext cx="77152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9ADCFF"/>
              </a:buClr>
              <a:buSzPct val="80000"/>
            </a:pPr>
            <a:r>
              <a:rPr kumimoji="1" lang="en-US" altLang="en-US" sz="2800" b="1" dirty="0">
                <a:latin typeface="Corbel" panose="020B0503020204020204" pitchFamily="34" charset="0"/>
                <a:cs typeface="Times New Roman" panose="02020603050405020304" pitchFamily="18" charset="0"/>
              </a:rPr>
              <a:t>Check The following points before submitting your report:</a:t>
            </a:r>
            <a:endParaRPr kumimoji="1" lang="en-GB" altLang="en-US" sz="2800" b="1" dirty="0">
              <a:solidFill>
                <a:srgbClr val="C00000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89EE9-C53F-4536-A1B9-EDA725D1D9BA}" type="slidenum">
              <a:rPr lang="ar-SA" altLang="en-US"/>
              <a:pPr>
                <a:defRPr/>
              </a:pPr>
              <a:t>15</a:t>
            </a:fld>
            <a:endParaRPr lang="en-GB" altLang="en-US"/>
          </a:p>
        </p:txBody>
      </p:sp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6859588" cy="762000"/>
          </a:xfrm>
        </p:spPr>
        <p:txBody>
          <a:bodyPr/>
          <a:lstStyle/>
          <a:p>
            <a:pPr defTabSz="685983" eaLnBrk="1" hangingPunct="1">
              <a:defRPr/>
            </a:pPr>
            <a:r>
              <a:rPr kumimoji="1"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Checklist </a:t>
            </a:r>
            <a:r>
              <a:rPr kumimoji="1"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(Before Submission)</a:t>
            </a:r>
            <a:endParaRPr kumimoji="1" lang="en-US" sz="28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609600" y="1676400"/>
            <a:ext cx="7934325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685800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en-US" altLang="en-US" sz="2800" b="1" dirty="0">
                <a:solidFill>
                  <a:srgbClr val="FFFFFF"/>
                </a:solidFill>
                <a:cs typeface="Times New Roman" panose="02020603050405020304" pitchFamily="18" charset="0"/>
              </a:rPr>
              <a:t>The </a:t>
            </a:r>
            <a:r>
              <a:rPr kumimoji="1" lang="en-US" altLang="en-US" sz="2800" b="1" u="sng" dirty="0">
                <a:solidFill>
                  <a:srgbClr val="FFFFFF"/>
                </a:solidFill>
                <a:cs typeface="Times New Roman" panose="02020603050405020304" pitchFamily="18" charset="0"/>
              </a:rPr>
              <a:t>cover page</a:t>
            </a:r>
            <a:r>
              <a:rPr kumimoji="1" lang="en-US" altLang="en-US" sz="2800" b="1" dirty="0">
                <a:solidFill>
                  <a:srgbClr val="FFFFFF"/>
                </a:solidFill>
                <a:cs typeface="Times New Roman" panose="02020603050405020304" pitchFamily="18" charset="0"/>
              </a:rPr>
              <a:t> has all the required information</a:t>
            </a:r>
            <a:endParaRPr kumimoji="1" lang="en-GB" altLang="en-US" sz="2800" b="1" dirty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en-US" altLang="en-US" sz="2800" b="1" dirty="0">
                <a:solidFill>
                  <a:srgbClr val="FFFFFF"/>
                </a:solidFill>
                <a:cs typeface="Times New Roman" panose="02020603050405020304" pitchFamily="18" charset="0"/>
              </a:rPr>
              <a:t>The report has all the necessary </a:t>
            </a:r>
            <a:r>
              <a:rPr kumimoji="1" lang="en-US" altLang="en-US" sz="2800" b="1" u="sng" dirty="0">
                <a:solidFill>
                  <a:srgbClr val="FFFFFF"/>
                </a:solidFill>
                <a:cs typeface="Times New Roman" panose="02020603050405020304" pitchFamily="18" charset="0"/>
              </a:rPr>
              <a:t>components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en-US" altLang="en-US" sz="2800" b="1" dirty="0">
                <a:solidFill>
                  <a:srgbClr val="FFFFFF"/>
                </a:solidFill>
                <a:cs typeface="Times New Roman" panose="02020603050405020304" pitchFamily="18" charset="0"/>
              </a:rPr>
              <a:t>The entire document is </a:t>
            </a:r>
            <a:r>
              <a:rPr kumimoji="1" lang="en-US" altLang="en-US" sz="2800" b="1" u="sng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proofread</a:t>
            </a:r>
            <a:r>
              <a:rPr kumimoji="1" lang="en-US" altLang="en-US" sz="2800" b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*</a:t>
            </a:r>
            <a:endParaRPr kumimoji="1" lang="en-US" altLang="en-US" sz="2800" b="1" dirty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en-US" altLang="en-US" sz="2800" b="1" dirty="0">
                <a:solidFill>
                  <a:srgbClr val="FFFFFF"/>
                </a:solidFill>
                <a:cs typeface="Times New Roman" panose="02020603050405020304" pitchFamily="18" charset="0"/>
              </a:rPr>
              <a:t>The document is checked for </a:t>
            </a:r>
            <a:r>
              <a:rPr kumimoji="1" lang="en-US" altLang="en-US" sz="2800" b="1" u="sng" dirty="0">
                <a:solidFill>
                  <a:srgbClr val="FFFFFF"/>
                </a:solidFill>
                <a:cs typeface="Times New Roman" panose="02020603050405020304" pitchFamily="18" charset="0"/>
              </a:rPr>
              <a:t>spelling errors</a:t>
            </a:r>
            <a:endParaRPr kumimoji="1" lang="en-GB" altLang="en-US" sz="2800" b="1" u="sng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pic>
        <p:nvPicPr>
          <p:cNvPr id="348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3784600"/>
            <a:ext cx="25812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Rectangle 4"/>
          <p:cNvSpPr>
            <a:spLocks noChangeArrowheads="1"/>
          </p:cNvSpPr>
          <p:nvPr/>
        </p:nvSpPr>
        <p:spPr bwMode="auto">
          <a:xfrm>
            <a:off x="609600" y="3751263"/>
            <a:ext cx="4572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The document is checked for </a:t>
            </a:r>
            <a:r>
              <a:rPr kumimoji="1" lang="en-US" altLang="en-US" sz="2800" b="1" u="sng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grammar</a:t>
            </a: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and there are no sentence </a:t>
            </a:r>
            <a:r>
              <a:rPr kumimoji="1" lang="en-US" altLang="en-US" sz="2800" b="1" u="sng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fragments</a:t>
            </a: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or </a:t>
            </a:r>
            <a:r>
              <a:rPr kumimoji="1" lang="en-US" altLang="en-US" sz="2800" b="1" u="sng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run-on</a:t>
            </a: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sentences in the text.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C65D8-FCA8-43A9-88D9-0D19E5C125E8}" type="slidenum">
              <a:rPr lang="ar-SA" altLang="en-US"/>
              <a:pPr>
                <a:defRPr/>
              </a:pPr>
              <a:t>16</a:t>
            </a:fld>
            <a:endParaRPr lang="en-GB" altLang="en-US" dirty="0"/>
          </a:p>
        </p:txBody>
      </p:sp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457200" y="1143000"/>
            <a:ext cx="7929563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There are </a:t>
            </a:r>
            <a:r>
              <a:rPr kumimoji="1" lang="en-US" altLang="en-US" sz="2800" b="1" u="sng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no contractions</a:t>
            </a: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(do a global search for the apostrophe and make sure it occurs only in possessives</a:t>
            </a:r>
            <a:r>
              <a:rPr kumimoji="1" lang="en-US" altLang="en-US" sz="2800" b="1" dirty="0" smtClean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).*</a:t>
            </a:r>
            <a:endParaRPr kumimoji="1" lang="en-US" altLang="en-US" sz="2800" b="1" dirty="0">
              <a:solidFill>
                <a:srgbClr val="FFFFFF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en-US" altLang="en-US" sz="2800" b="1" dirty="0" smtClean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You </a:t>
            </a: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used paragraphs with </a:t>
            </a:r>
            <a:r>
              <a:rPr kumimoji="1" lang="en-US" altLang="en-US" sz="2800" b="1" u="sng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more than three sentences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565150"/>
            <a:ext cx="3605213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sz="2800" b="1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Checklist (</a:t>
            </a:r>
            <a:r>
              <a:rPr kumimoji="1" lang="en-US" sz="2800" b="1" spc="75" dirty="0" err="1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contn’d</a:t>
            </a:r>
            <a:r>
              <a:rPr kumimoji="1" lang="en-US" sz="2800" b="1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j-cs"/>
              </a:rPr>
              <a:t>)</a:t>
            </a:r>
            <a:endParaRPr lang="en-US" sz="3600" dirty="0"/>
          </a:p>
        </p:txBody>
      </p:sp>
      <p:pic>
        <p:nvPicPr>
          <p:cNvPr id="3584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576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457200" y="3476625"/>
            <a:ext cx="5386388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All of the </a:t>
            </a:r>
            <a:r>
              <a:rPr kumimoji="1" lang="en-US" altLang="en-US" sz="2800" b="1" u="sng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references</a:t>
            </a: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that are given at the end of the report are explicitly </a:t>
            </a:r>
            <a:r>
              <a:rPr kumimoji="1" lang="en-US" altLang="en-US" sz="2800" b="1" u="sng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cited</a:t>
            </a: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within the report</a:t>
            </a:r>
            <a:endParaRPr kumimoji="1" lang="en-GB" altLang="en-US" sz="2800" b="1" dirty="0">
              <a:solidFill>
                <a:srgbClr val="FFFFFF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ü"/>
            </a:pP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All of the </a:t>
            </a:r>
            <a:r>
              <a:rPr kumimoji="1" lang="en-US" altLang="en-US" sz="2800" b="1" u="sng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figures</a:t>
            </a: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and </a:t>
            </a:r>
            <a:r>
              <a:rPr kumimoji="1" lang="en-US" altLang="en-US" sz="2800" b="1" u="sng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tables</a:t>
            </a: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 are mentioned within the text.</a:t>
            </a:r>
            <a:endParaRPr kumimoji="1" lang="en-GB" altLang="en-US" sz="2800" b="1" dirty="0">
              <a:solidFill>
                <a:srgbClr val="FFFFFF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Tx/>
            </a:pPr>
            <a:fld id="{1B175386-4137-4017-B4B4-CE18B91A0750}" type="slidenum">
              <a:rPr lang="ar-SA" altLang="en-US" sz="1400" smtClean="0"/>
              <a:pPr>
                <a:buClrTx/>
              </a:pPr>
              <a:t>2</a:t>
            </a:fld>
            <a:endParaRPr lang="en-US" altLang="en-US" sz="1400" smtClean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57200" y="457200"/>
            <a:ext cx="480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1" lang="en-GB" altLang="ar-SA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What is a good report?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57200" y="1371600"/>
            <a:ext cx="4648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Meets the </a:t>
            </a:r>
            <a:r>
              <a:rPr kumimoji="1" lang="en-GB" altLang="ar-SA" sz="2800" b="1" u="sng" dirty="0">
                <a:latin typeface="+mn-lt"/>
                <a:cs typeface="Times New Roman" panose="02020603050405020304" pitchFamily="18" charset="0"/>
              </a:rPr>
              <a:t>audience</a:t>
            </a: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’s needs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Well </a:t>
            </a:r>
            <a:r>
              <a:rPr kumimoji="1" lang="en-GB" altLang="ar-SA" sz="2800" b="1" u="sng" dirty="0">
                <a:latin typeface="+mn-lt"/>
                <a:cs typeface="Times New Roman" panose="02020603050405020304" pitchFamily="18" charset="0"/>
              </a:rPr>
              <a:t>organised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u="sng" dirty="0">
                <a:latin typeface="+mn-lt"/>
                <a:cs typeface="Times New Roman" panose="02020603050405020304" pitchFamily="18" charset="0"/>
              </a:rPr>
              <a:t>Readable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Answers the questions:</a:t>
            </a:r>
          </a:p>
          <a:p>
            <a:pPr marL="1200150" lvl="3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What is the </a:t>
            </a:r>
            <a:r>
              <a:rPr kumimoji="1" lang="en-GB" altLang="ar-SA" sz="2800" b="1" u="sng" dirty="0">
                <a:latin typeface="+mn-lt"/>
                <a:cs typeface="Times New Roman" panose="02020603050405020304" pitchFamily="18" charset="0"/>
              </a:rPr>
              <a:t>purpose</a:t>
            </a: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 of the document?</a:t>
            </a:r>
          </a:p>
          <a:p>
            <a:pPr marL="1200150" lvl="3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What is to be </a:t>
            </a:r>
            <a:r>
              <a:rPr kumimoji="1" lang="en-GB" altLang="ar-SA" sz="2800" b="1" u="sng" dirty="0">
                <a:latin typeface="+mn-lt"/>
                <a:cs typeface="Times New Roman" panose="02020603050405020304" pitchFamily="18" charset="0"/>
              </a:rPr>
              <a:t>achieved</a:t>
            </a: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638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74763"/>
            <a:ext cx="41783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576263" y="304800"/>
            <a:ext cx="4376737" cy="685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983" eaLnBrk="1" hangingPunct="1">
              <a:defRPr/>
            </a:pPr>
            <a:r>
              <a:rPr kumimoji="1" lang="en-GB" altLang="ar-SA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Final Report </a:t>
            </a:r>
            <a:r>
              <a:rPr kumimoji="1" lang="en-GB" altLang="ar-SA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Layout*</a:t>
            </a:r>
            <a:endParaRPr kumimoji="1" lang="en-US" altLang="en-US" sz="32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01458109"/>
              </p:ext>
            </p:extLst>
          </p:nvPr>
        </p:nvGraphicFramePr>
        <p:xfrm>
          <a:off x="76200" y="914400"/>
          <a:ext cx="38100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12805594"/>
              </p:ext>
            </p:extLst>
          </p:nvPr>
        </p:nvGraphicFramePr>
        <p:xfrm>
          <a:off x="4191000" y="1114425"/>
          <a:ext cx="4572000" cy="3281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0A33D-928C-45F0-BF01-6698F8F403A5}" type="slidenum">
              <a:rPr lang="ar-SA" altLang="en-US"/>
              <a:pPr>
                <a:defRPr/>
              </a:pPr>
              <a:t>3</a:t>
            </a:fld>
            <a:endParaRPr lang="en-GB" alt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420784142"/>
              </p:ext>
            </p:extLst>
          </p:nvPr>
        </p:nvGraphicFramePr>
        <p:xfrm>
          <a:off x="2802038" y="4594225"/>
          <a:ext cx="4572000" cy="208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228600"/>
            <a:ext cx="2154238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Tx/>
            </a:pPr>
            <a:fld id="{276028CE-B39A-47A1-9E0B-4B62BC9CDEF7}" type="slidenum">
              <a:rPr lang="ar-SA" altLang="en-US" sz="1400" smtClean="0"/>
              <a:pPr>
                <a:buClrTx/>
              </a:pPr>
              <a:t>4</a:t>
            </a:fld>
            <a:endParaRPr lang="en-US" altLang="en-US" sz="1400" smtClean="0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Title 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09600" y="2325688"/>
            <a:ext cx="8305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Choose a title using as </a:t>
            </a:r>
            <a:r>
              <a:rPr kumimoji="1" lang="en-US" sz="2800" b="1" u="sng" dirty="0">
                <a:latin typeface="+mn-lt"/>
                <a:cs typeface="Times New Roman" panose="02020603050405020304" pitchFamily="18" charset="0"/>
              </a:rPr>
              <a:t>few words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 as possible (less than 10) to clearly describe the content </a:t>
            </a:r>
          </a:p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It is also a good idea to </a:t>
            </a:r>
            <a:r>
              <a:rPr kumimoji="1" lang="en-US" sz="2800" b="1" u="sng" dirty="0">
                <a:latin typeface="+mn-lt"/>
                <a:cs typeface="Times New Roman" panose="02020603050405020304" pitchFamily="18" charset="0"/>
              </a:rPr>
              <a:t>read through your title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 and think about how it might be interpreted</a:t>
            </a:r>
          </a:p>
          <a:p>
            <a:pPr marL="342900" indent="-342900"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sz="2800" b="1" dirty="0" smtClean="0">
                <a:latin typeface="+mn-lt"/>
                <a:cs typeface="Times New Roman" panose="02020603050405020304" pitchFamily="18" charset="0"/>
              </a:rPr>
              <a:t>The 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title page should contain the following: </a:t>
            </a:r>
            <a:r>
              <a:rPr kumimoji="1" lang="en-US" sz="2800" b="1" u="sng" dirty="0" smtClean="0">
                <a:latin typeface="+mn-lt"/>
                <a:cs typeface="Times New Roman" panose="02020603050405020304" pitchFamily="18" charset="0"/>
              </a:rPr>
              <a:t>course </a:t>
            </a:r>
            <a:r>
              <a:rPr kumimoji="1" lang="en-US" sz="2800" b="1" u="sng" dirty="0">
                <a:latin typeface="+mn-lt"/>
                <a:cs typeface="Times New Roman" panose="02020603050405020304" pitchFamily="18" charset="0"/>
              </a:rPr>
              <a:t>name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, </a:t>
            </a:r>
            <a:r>
              <a:rPr kumimoji="1" lang="en-US" sz="2800" b="1" u="sng" dirty="0">
                <a:latin typeface="+mn-lt"/>
                <a:cs typeface="Times New Roman" panose="02020603050405020304" pitchFamily="18" charset="0"/>
              </a:rPr>
              <a:t>project title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, the </a:t>
            </a:r>
            <a:r>
              <a:rPr kumimoji="1" lang="en-US" sz="2800" b="1" u="sng" dirty="0">
                <a:latin typeface="+mn-lt"/>
                <a:cs typeface="Times New Roman" panose="02020603050405020304" pitchFamily="18" charset="0"/>
              </a:rPr>
              <a:t>authors' full names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 and </a:t>
            </a:r>
            <a:r>
              <a:rPr kumimoji="1" lang="en-US" sz="2800" b="1" u="sng" dirty="0">
                <a:latin typeface="+mn-lt"/>
                <a:cs typeface="Times New Roman" panose="02020603050405020304" pitchFamily="18" charset="0"/>
              </a:rPr>
              <a:t>ID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 numbers, the name of the </a:t>
            </a:r>
            <a:r>
              <a:rPr kumimoji="1" lang="en-US" sz="2800" b="1" u="sng" dirty="0">
                <a:latin typeface="+mn-lt"/>
                <a:cs typeface="Times New Roman" panose="02020603050405020304" pitchFamily="18" charset="0"/>
              </a:rPr>
              <a:t>instructor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, the </a:t>
            </a:r>
            <a:r>
              <a:rPr kumimoji="1" lang="en-US" sz="2800" b="1" u="sng" dirty="0">
                <a:latin typeface="+mn-lt"/>
                <a:cs typeface="Times New Roman" panose="02020603050405020304" pitchFamily="18" charset="0"/>
              </a:rPr>
              <a:t>date</a:t>
            </a:r>
            <a:r>
              <a:rPr kumimoji="1" lang="en-US" sz="2800" b="1" dirty="0">
                <a:latin typeface="+mn-lt"/>
                <a:cs typeface="Times New Roman" panose="02020603050405020304" pitchFamily="18" charset="0"/>
              </a:rPr>
              <a:t> of submission</a:t>
            </a:r>
            <a:endParaRPr kumimoji="1" lang="en-GB" sz="2800" b="1" dirty="0"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40000"/>
              </a:spcBef>
              <a:buClr>
                <a:schemeClr val="bg2"/>
              </a:buClr>
              <a:buSzPct val="75000"/>
              <a:buFont typeface="Monotype Sorts"/>
              <a:buChar char="n"/>
              <a:defRPr/>
            </a:pPr>
            <a:endParaRPr lang="en-US" sz="2800" dirty="0"/>
          </a:p>
        </p:txBody>
      </p:sp>
      <p:sp>
        <p:nvSpPr>
          <p:cNvPr id="19462" name="Rectangle 2"/>
          <p:cNvSpPr>
            <a:spLocks noChangeArrowheads="1"/>
          </p:cNvSpPr>
          <p:nvPr/>
        </p:nvSpPr>
        <p:spPr bwMode="auto">
          <a:xfrm>
            <a:off x="682625" y="939800"/>
            <a:ext cx="457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6858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ADCFF"/>
              </a:buClr>
              <a:buSzPct val="80000"/>
              <a:buFont typeface="Wingdings" panose="05000000000000000000" pitchFamily="2" charset="2"/>
              <a:buChar char="§"/>
            </a:pP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The title is more </a:t>
            </a:r>
            <a:r>
              <a:rPr kumimoji="1" lang="en-US" altLang="en-US" sz="2800" b="1" u="sng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important</a:t>
            </a:r>
            <a:r>
              <a:rPr kumimoji="1" lang="en-US" altLang="en-US" sz="2800" b="1" dirty="0">
                <a:solidFill>
                  <a:srgbClr val="FFFFFF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 than most people think.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Tx/>
            </a:pPr>
            <a:fld id="{F0D7F90A-3708-4AB2-8287-3D601BA96156}" type="slidenum">
              <a:rPr lang="ar-SA" altLang="en-US" sz="1400" smtClean="0"/>
              <a:pPr>
                <a:buClrTx/>
              </a:pPr>
              <a:t>5</a:t>
            </a:fld>
            <a:endParaRPr lang="en-US" altLang="en-US" sz="1400" smtClean="0"/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609600" y="384175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Abstract (Problem Definition)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33400" y="1146175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The abstract is the second level at which a potential reader can </a:t>
            </a:r>
            <a:r>
              <a:rPr kumimoji="1" lang="en-US" altLang="en-US" sz="2800" b="1" u="sng" dirty="0">
                <a:latin typeface="+mn-lt"/>
                <a:cs typeface="Times New Roman" panose="02020603050405020304" pitchFamily="18" charset="0"/>
              </a:rPr>
              <a:t>filter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 out reports that </a:t>
            </a:r>
            <a:r>
              <a:rPr kumimoji="1" lang="en-US" altLang="en-US" sz="2800" b="1" dirty="0" smtClean="0">
                <a:latin typeface="+mn-lt"/>
                <a:cs typeface="Times New Roman" panose="02020603050405020304" pitchFamily="18" charset="0"/>
              </a:rPr>
              <a:t>s/he 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is or is not interested in </a:t>
            </a:r>
            <a:r>
              <a:rPr kumimoji="1" lang="en-US" altLang="en-US" sz="2800" b="1" dirty="0" smtClean="0">
                <a:latin typeface="+mn-lt"/>
                <a:cs typeface="Times New Roman" panose="02020603050405020304" pitchFamily="18" charset="0"/>
              </a:rPr>
              <a:t>reading</a:t>
            </a:r>
            <a:endParaRPr kumimoji="1" lang="en-US" altLang="en-US" sz="2800" b="1" dirty="0">
              <a:latin typeface="+mn-lt"/>
              <a:cs typeface="Times New Roman" panose="02020603050405020304" pitchFamily="18" charset="0"/>
            </a:endParaRPr>
          </a:p>
          <a:p>
            <a:pPr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The abstract is generally limited to </a:t>
            </a:r>
            <a:r>
              <a:rPr kumimoji="1" lang="en-US" altLang="en-US" sz="2800" b="1" u="sng" dirty="0">
                <a:latin typeface="+mn-lt"/>
                <a:cs typeface="Times New Roman" panose="02020603050405020304" pitchFamily="18" charset="0"/>
              </a:rPr>
              <a:t>150 words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 (or so). It must be a </a:t>
            </a:r>
            <a:r>
              <a:rPr kumimoji="1" lang="en-US" altLang="en-US" sz="2800" b="1" u="sng" dirty="0">
                <a:latin typeface="+mn-lt"/>
                <a:cs typeface="Times New Roman" panose="02020603050405020304" pitchFamily="18" charset="0"/>
              </a:rPr>
              <a:t>self-contained description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 of the </a:t>
            </a:r>
            <a:r>
              <a:rPr kumimoji="1" lang="en-US" altLang="en-US" sz="2800" b="1" dirty="0" smtClean="0">
                <a:latin typeface="+mn-lt"/>
                <a:cs typeface="Times New Roman" panose="02020603050405020304" pitchFamily="18" charset="0"/>
              </a:rPr>
              <a:t>report</a:t>
            </a:r>
            <a:endParaRPr kumimoji="1" lang="en-US" altLang="en-US" sz="2800" b="1" dirty="0">
              <a:latin typeface="+mn-lt"/>
              <a:cs typeface="Times New Roman" panose="02020603050405020304" pitchFamily="18" charset="0"/>
            </a:endParaRPr>
          </a:p>
          <a:p>
            <a:pPr defTabSz="685983" eaLnBrk="1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It </a:t>
            </a:r>
            <a:r>
              <a:rPr kumimoji="1" lang="en-US" altLang="en-US" sz="2800" b="1" dirty="0" smtClean="0">
                <a:latin typeface="+mn-lt"/>
                <a:cs typeface="Times New Roman" panose="02020603050405020304" pitchFamily="18" charset="0"/>
              </a:rPr>
              <a:t>includes 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a </a:t>
            </a:r>
            <a:r>
              <a:rPr kumimoji="1" lang="en-US" altLang="en-US" sz="2800" b="1" u="sng" dirty="0">
                <a:latin typeface="+mn-lt"/>
                <a:cs typeface="Times New Roman" panose="02020603050405020304" pitchFamily="18" charset="0"/>
              </a:rPr>
              <a:t>short summary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 of the design </a:t>
            </a:r>
            <a:r>
              <a:rPr kumimoji="1" lang="en-US" altLang="en-US" sz="2800" b="1" u="sng" dirty="0">
                <a:latin typeface="+mn-lt"/>
                <a:cs typeface="Times New Roman" panose="02020603050405020304" pitchFamily="18" charset="0"/>
              </a:rPr>
              <a:t>problem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 and the most important </a:t>
            </a:r>
            <a:r>
              <a:rPr kumimoji="1" lang="en-US" altLang="en-US" sz="2800" b="1" u="sng" dirty="0">
                <a:latin typeface="+mn-lt"/>
                <a:cs typeface="Times New Roman" panose="02020603050405020304" pitchFamily="18" charset="0"/>
              </a:rPr>
              <a:t>results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 and </a:t>
            </a:r>
            <a:r>
              <a:rPr kumimoji="1" lang="en-US" altLang="en-US" sz="2800" b="1" u="sng" dirty="0">
                <a:latin typeface="+mn-lt"/>
                <a:cs typeface="Times New Roman" panose="02020603050405020304" pitchFamily="18" charset="0"/>
              </a:rPr>
              <a:t>conclusions</a:t>
            </a:r>
            <a:r>
              <a:rPr kumimoji="1" lang="en-US" altLang="en-US" sz="2800" b="1" dirty="0">
                <a:latin typeface="+mn-lt"/>
                <a:cs typeface="Times New Roman" panose="02020603050405020304" pitchFamily="18" charset="0"/>
              </a:rPr>
              <a:t> of the </a:t>
            </a:r>
            <a:r>
              <a:rPr kumimoji="1" lang="en-US" altLang="en-US" sz="2800" b="1" dirty="0" smtClean="0">
                <a:latin typeface="+mn-lt"/>
                <a:cs typeface="Times New Roman" panose="02020603050405020304" pitchFamily="18" charset="0"/>
              </a:rPr>
              <a:t>project</a:t>
            </a:r>
            <a:endParaRPr kumimoji="1" lang="en-US" altLang="en-US" sz="28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50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8" t="29883" r="3703" b="17822"/>
          <a:stretch>
            <a:fillRect/>
          </a:stretch>
        </p:blipFill>
        <p:spPr bwMode="auto">
          <a:xfrm>
            <a:off x="5181600" y="4892675"/>
            <a:ext cx="37496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41338" y="0"/>
            <a:ext cx="6861175" cy="1371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983">
              <a:defRPr/>
            </a:pPr>
            <a:r>
              <a:rPr lang="en-US" alt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Conclusions, Summary and </a:t>
            </a:r>
            <a:r>
              <a:rPr lang="en-US" alt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Recommendations</a:t>
            </a:r>
            <a:endParaRPr lang="en-US" altLang="en-US" sz="36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1338" y="1335088"/>
            <a:ext cx="7772400" cy="3505200"/>
          </a:xfrm>
        </p:spPr>
        <p:txBody>
          <a:bodyPr rtlCol="0">
            <a:normAutofit fontScale="92500" lnSpcReduction="10000"/>
          </a:bodyPr>
          <a:lstStyle/>
          <a:p>
            <a:pPr marL="167923" indent="-167923" defTabSz="685983" eaLnBrk="1" fontAlgn="auto" hangingPunct="1">
              <a:spcAft>
                <a:spcPts val="0"/>
              </a:spcAft>
              <a:defRPr/>
            </a:pPr>
            <a:endParaRPr lang="en-GB" altLang="en-US" dirty="0" smtClean="0"/>
          </a:p>
          <a:p>
            <a:pPr marL="342900" indent="-342900" defTabSz="685983" eaLnBrk="1" hangingPunct="1">
              <a:lnSpc>
                <a:spcPct val="12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u="sng" dirty="0">
                <a:cs typeface="Times New Roman" panose="02020603050405020304" pitchFamily="18" charset="0"/>
              </a:rPr>
              <a:t>Summarize</a:t>
            </a:r>
            <a:r>
              <a:rPr kumimoji="1" lang="en-US" altLang="en-US" sz="2800" b="1" dirty="0">
                <a:cs typeface="Times New Roman" panose="02020603050405020304" pitchFamily="18" charset="0"/>
              </a:rPr>
              <a:t> what </a:t>
            </a:r>
            <a:r>
              <a:rPr kumimoji="1" lang="en-US" altLang="en-US" sz="2800" b="1" dirty="0" smtClean="0">
                <a:cs typeface="Times New Roman" panose="02020603050405020304" pitchFamily="18" charset="0"/>
              </a:rPr>
              <a:t>has </a:t>
            </a:r>
            <a:r>
              <a:rPr kumimoji="1" lang="en-US" altLang="en-US" sz="2800" b="1" dirty="0">
                <a:cs typeface="Times New Roman" panose="02020603050405020304" pitchFamily="18" charset="0"/>
              </a:rPr>
              <a:t>been </a:t>
            </a:r>
            <a:r>
              <a:rPr kumimoji="1" lang="en-US" altLang="en-US" sz="2800" b="1" dirty="0" smtClean="0">
                <a:cs typeface="Times New Roman" panose="02020603050405020304" pitchFamily="18" charset="0"/>
              </a:rPr>
              <a:t>done</a:t>
            </a:r>
            <a:endParaRPr kumimoji="1" lang="en-US" altLang="en-US" sz="2800" b="1" dirty="0">
              <a:cs typeface="Times New Roman" panose="02020603050405020304" pitchFamily="18" charset="0"/>
            </a:endParaRPr>
          </a:p>
          <a:p>
            <a:pPr marL="342900" indent="-342900" defTabSz="685983" eaLnBrk="1" hangingPunct="1">
              <a:lnSpc>
                <a:spcPct val="12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>
                <a:cs typeface="Times New Roman" panose="02020603050405020304" pitchFamily="18" charset="0"/>
              </a:rPr>
              <a:t>Highlight the </a:t>
            </a:r>
            <a:r>
              <a:rPr kumimoji="1" lang="en-US" altLang="en-US" sz="2800" b="1" u="sng" dirty="0">
                <a:cs typeface="Times New Roman" panose="02020603050405020304" pitchFamily="18" charset="0"/>
              </a:rPr>
              <a:t>features</a:t>
            </a:r>
            <a:r>
              <a:rPr kumimoji="1" lang="en-US" altLang="en-US" sz="2800" b="1" dirty="0">
                <a:cs typeface="Times New Roman" panose="02020603050405020304" pitchFamily="18" charset="0"/>
              </a:rPr>
              <a:t> of the </a:t>
            </a:r>
            <a:r>
              <a:rPr kumimoji="1" lang="en-US" altLang="en-US" sz="2800" b="1" dirty="0" smtClean="0">
                <a:cs typeface="Times New Roman" panose="02020603050405020304" pitchFamily="18" charset="0"/>
              </a:rPr>
              <a:t>design</a:t>
            </a:r>
            <a:endParaRPr kumimoji="1" lang="en-US" altLang="en-US" sz="2800" b="1" dirty="0">
              <a:cs typeface="Times New Roman" panose="02020603050405020304" pitchFamily="18" charset="0"/>
            </a:endParaRPr>
          </a:p>
          <a:p>
            <a:pPr marL="342900" indent="-342900" defTabSz="685983" eaLnBrk="1" hangingPunct="1">
              <a:lnSpc>
                <a:spcPct val="12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>
                <a:cs typeface="Times New Roman" panose="02020603050405020304" pitchFamily="18" charset="0"/>
              </a:rPr>
              <a:t>Are there any </a:t>
            </a:r>
            <a:r>
              <a:rPr kumimoji="1" lang="en-US" altLang="en-US" sz="2800" b="1" u="sng" dirty="0">
                <a:cs typeface="Times New Roman" panose="02020603050405020304" pitchFamily="18" charset="0"/>
              </a:rPr>
              <a:t>limitations</a:t>
            </a:r>
            <a:r>
              <a:rPr kumimoji="1" lang="en-US" altLang="en-US" sz="2800" b="1" dirty="0">
                <a:cs typeface="Times New Roman" panose="02020603050405020304" pitchFamily="18" charset="0"/>
              </a:rPr>
              <a:t> in your design? </a:t>
            </a:r>
          </a:p>
          <a:p>
            <a:pPr marL="342900" indent="-342900" defTabSz="685983" eaLnBrk="1" hangingPunct="1">
              <a:lnSpc>
                <a:spcPct val="12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>
                <a:cs typeface="Times New Roman" panose="02020603050405020304" pitchFamily="18" charset="0"/>
              </a:rPr>
              <a:t> What are the </a:t>
            </a:r>
            <a:r>
              <a:rPr kumimoji="1" lang="en-US" altLang="en-US" sz="2800" b="1" u="sng" dirty="0">
                <a:cs typeface="Times New Roman" panose="02020603050405020304" pitchFamily="18" charset="0"/>
              </a:rPr>
              <a:t>implications</a:t>
            </a:r>
            <a:r>
              <a:rPr kumimoji="1" lang="en-US" altLang="en-US" sz="2800" b="1" dirty="0">
                <a:cs typeface="Times New Roman" panose="02020603050405020304" pitchFamily="18" charset="0"/>
              </a:rPr>
              <a:t> of your findings</a:t>
            </a:r>
            <a:r>
              <a:rPr kumimoji="1" lang="en-US" altLang="en-US" sz="2800" b="1" dirty="0" smtClean="0">
                <a:cs typeface="Times New Roman" panose="02020603050405020304" pitchFamily="18" charset="0"/>
              </a:rPr>
              <a:t>?</a:t>
            </a:r>
          </a:p>
          <a:p>
            <a:pPr marL="342900" indent="-342900" defTabSz="685983" eaLnBrk="1" hangingPunct="1">
              <a:lnSpc>
                <a:spcPct val="12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>
                <a:cs typeface="Times New Roman" panose="02020603050405020304" pitchFamily="18" charset="0"/>
              </a:rPr>
              <a:t>Recommend a </a:t>
            </a:r>
            <a:r>
              <a:rPr kumimoji="1" lang="en-US" altLang="en-US" sz="2800" b="1" u="sng" dirty="0">
                <a:cs typeface="Times New Roman" panose="02020603050405020304" pitchFamily="18" charset="0"/>
              </a:rPr>
              <a:t>follow-up study</a:t>
            </a:r>
            <a:r>
              <a:rPr kumimoji="1" lang="en-US" altLang="en-US" sz="2800" b="1" dirty="0">
                <a:cs typeface="Times New Roman" panose="02020603050405020304" pitchFamily="18" charset="0"/>
              </a:rPr>
              <a:t> for any remaining problems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C20A0-CF2F-4D8E-B438-F39125BC302B}" type="slidenum">
              <a:rPr lang="ar-SA" altLang="en-US"/>
              <a:pPr>
                <a:defRPr/>
              </a:pPr>
              <a:t>6</a:t>
            </a:fld>
            <a:endParaRPr lang="en-GB" altLang="en-US"/>
          </a:p>
        </p:txBody>
      </p:sp>
      <p:pic>
        <p:nvPicPr>
          <p:cNvPr id="2355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302125"/>
            <a:ext cx="5570538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Tx/>
            </a:pPr>
            <a:fld id="{C18E69A9-3168-432C-AA19-B3C2C8168F50}" type="slidenum">
              <a:rPr lang="ar-SA" altLang="en-US" sz="1400" smtClean="0"/>
              <a:pPr>
                <a:buClrTx/>
              </a:pPr>
              <a:t>7</a:t>
            </a:fld>
            <a:endParaRPr lang="en-US" altLang="en-US" sz="1400" smtClean="0"/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728663" y="381000"/>
            <a:ext cx="8420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983">
              <a:lnSpc>
                <a:spcPct val="90000"/>
              </a:lnSpc>
              <a:defRPr/>
            </a:pPr>
            <a:r>
              <a:rPr lang="en-GB" altLang="ar-SA" sz="3600" b="1" spc="75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Referencing</a:t>
            </a:r>
            <a:endParaRPr lang="en-GB" altLang="ar-SA" sz="3600" b="1" spc="75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23900" y="1143000"/>
            <a:ext cx="47656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983" eaLnBrk="1" hangingPunct="1">
              <a:lnSpc>
                <a:spcPct val="8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Always cite </a:t>
            </a:r>
            <a:r>
              <a:rPr kumimoji="1" lang="en-GB" altLang="ar-SA" sz="2800" b="1" dirty="0" smtClean="0">
                <a:latin typeface="+mn-lt"/>
                <a:cs typeface="Times New Roman" panose="02020603050405020304" pitchFamily="18" charset="0"/>
              </a:rPr>
              <a:t>sources </a:t>
            </a:r>
            <a:r>
              <a:rPr kumimoji="1" lang="en-GB" altLang="ar-SA" sz="2800" b="1" u="sng" dirty="0" smtClean="0">
                <a:latin typeface="+mn-lt"/>
                <a:cs typeface="Times New Roman" panose="02020603050405020304" pitchFamily="18" charset="0"/>
              </a:rPr>
              <a:t>within the report</a:t>
            </a:r>
            <a:endParaRPr kumimoji="1" lang="en-GB" altLang="ar-SA" sz="2800" b="1" u="sng" dirty="0">
              <a:latin typeface="+mn-lt"/>
              <a:cs typeface="Times New Roman" panose="02020603050405020304" pitchFamily="18" charset="0"/>
            </a:endParaRPr>
          </a:p>
          <a:p>
            <a:pPr defTabSz="685983" eaLnBrk="1" hangingPunct="1">
              <a:lnSpc>
                <a:spcPct val="8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Use a </a:t>
            </a:r>
            <a:r>
              <a:rPr kumimoji="1" lang="en-GB" altLang="ar-SA" sz="2800" b="1" u="sng" dirty="0">
                <a:latin typeface="+mn-lt"/>
                <a:cs typeface="Times New Roman" panose="02020603050405020304" pitchFamily="18" charset="0"/>
              </a:rPr>
              <a:t>unified </a:t>
            </a:r>
            <a:r>
              <a:rPr kumimoji="1" lang="en-GB" altLang="ar-SA" sz="2800" b="1" u="sng" dirty="0" smtClean="0">
                <a:latin typeface="+mn-lt"/>
                <a:cs typeface="Times New Roman" panose="02020603050405020304" pitchFamily="18" charset="0"/>
              </a:rPr>
              <a:t>system</a:t>
            </a:r>
            <a:r>
              <a:rPr kumimoji="1" lang="en-GB" altLang="ar-SA" sz="2800" b="1" dirty="0" smtClean="0">
                <a:latin typeface="+mn-lt"/>
                <a:cs typeface="Times New Roman" panose="02020603050405020304" pitchFamily="18" charset="0"/>
              </a:rPr>
              <a:t> of referencing*</a:t>
            </a:r>
            <a:endParaRPr kumimoji="1" lang="en-US" altLang="en-US" sz="2800" b="1" dirty="0">
              <a:latin typeface="+mn-lt"/>
              <a:cs typeface="Times New Roman" panose="02020603050405020304" pitchFamily="18" charset="0"/>
            </a:endParaRPr>
          </a:p>
          <a:p>
            <a:pPr marL="342900" lvl="1" indent="-342900" defTabSz="685983" eaLnBrk="1" hangingPunct="1">
              <a:lnSpc>
                <a:spcPct val="8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Be careful of </a:t>
            </a:r>
            <a:r>
              <a:rPr kumimoji="1" lang="en-GB" altLang="ar-SA" sz="2800" b="1" u="sng" dirty="0">
                <a:latin typeface="+mn-lt"/>
                <a:cs typeface="Times New Roman" panose="02020603050405020304" pitchFamily="18" charset="0"/>
              </a:rPr>
              <a:t>web sources</a:t>
            </a:r>
          </a:p>
          <a:p>
            <a:pPr defTabSz="685983" eaLnBrk="1" hangingPunct="1">
              <a:lnSpc>
                <a:spcPct val="8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u="sng" dirty="0" smtClean="0">
                <a:latin typeface="+mn-lt"/>
                <a:cs typeface="Times New Roman" panose="02020603050405020304" pitchFamily="18" charset="0"/>
              </a:rPr>
              <a:t>Plagiarism</a:t>
            </a:r>
            <a:r>
              <a:rPr kumimoji="1" lang="en-US" altLang="ar-SA" sz="2800" b="1" dirty="0" smtClean="0">
                <a:latin typeface="+mn-lt"/>
                <a:cs typeface="Times New Roman" panose="02020603050405020304" pitchFamily="18" charset="0"/>
              </a:rPr>
              <a:t>**</a:t>
            </a:r>
            <a:r>
              <a:rPr kumimoji="1" lang="en-GB" altLang="ar-SA" sz="28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= cheating </a:t>
            </a:r>
            <a:r>
              <a:rPr kumimoji="1" lang="en-GB" altLang="ar-SA" sz="2800" b="1" dirty="0" smtClean="0">
                <a:latin typeface="+mn-lt"/>
                <a:cs typeface="Times New Roman" panose="02020603050405020304" pitchFamily="18" charset="0"/>
              </a:rPr>
              <a:t>				</a:t>
            </a:r>
            <a:r>
              <a:rPr kumimoji="1" lang="en-GB" altLang="ar-SA" sz="2800" b="1" dirty="0" smtClean="0">
                <a:latin typeface="+mn-lt"/>
                <a:cs typeface="Times New Roman" panose="02020603050405020304" pitchFamily="18" charset="0"/>
              </a:rPr>
              <a:t>     = </a:t>
            </a:r>
            <a:r>
              <a:rPr kumimoji="1" lang="en-GB" altLang="ar-SA" sz="2800" b="1" dirty="0" smtClean="0">
                <a:latin typeface="+mn-lt"/>
                <a:cs typeface="Times New Roman" panose="02020603050405020304" pitchFamily="18" charset="0"/>
              </a:rPr>
              <a:t>penalty</a:t>
            </a:r>
            <a:endParaRPr kumimoji="1" lang="en-GB" altLang="ar-SA" sz="2800" b="1" dirty="0">
              <a:latin typeface="+mn-lt"/>
              <a:cs typeface="Times New Roman" panose="02020603050405020304" pitchFamily="18" charset="0"/>
            </a:endParaRPr>
          </a:p>
          <a:p>
            <a:pPr marL="342900" lvl="1" indent="-342900" defTabSz="685983" eaLnBrk="1" hangingPunct="1">
              <a:lnSpc>
                <a:spcPct val="8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DO NOT </a:t>
            </a:r>
            <a:r>
              <a:rPr kumimoji="1" lang="en-GB" altLang="ar-SA" sz="2800" b="1" dirty="0" smtClean="0">
                <a:latin typeface="+mn-lt"/>
                <a:cs typeface="Times New Roman" panose="02020603050405020304" pitchFamily="18" charset="0"/>
              </a:rPr>
              <a:t>copy-and-paste</a:t>
            </a:r>
            <a:endParaRPr kumimoji="1" lang="en-GB" altLang="ar-SA" sz="2800" b="1" dirty="0">
              <a:latin typeface="+mn-lt"/>
              <a:cs typeface="Times New Roman" panose="02020603050405020304" pitchFamily="18" charset="0"/>
            </a:endParaRPr>
          </a:p>
          <a:p>
            <a:pPr marL="342900" lvl="1" indent="-342900" defTabSz="685983" eaLnBrk="1" hangingPunct="1">
              <a:lnSpc>
                <a:spcPct val="8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GB" altLang="ar-SA" sz="2800" b="1" dirty="0">
                <a:latin typeface="+mn-lt"/>
                <a:cs typeface="Times New Roman" panose="02020603050405020304" pitchFamily="18" charset="0"/>
              </a:rPr>
              <a:t>Give </a:t>
            </a:r>
            <a:r>
              <a:rPr kumimoji="1" lang="en-GB" altLang="ar-SA" sz="2800" b="1" u="sng" dirty="0" smtClean="0">
                <a:latin typeface="+mn-lt"/>
                <a:cs typeface="Times New Roman" panose="02020603050405020304" pitchFamily="18" charset="0"/>
              </a:rPr>
              <a:t>list of references</a:t>
            </a:r>
            <a:r>
              <a:rPr kumimoji="1" lang="en-GB" altLang="ar-SA" sz="2800" b="1" dirty="0" smtClean="0">
                <a:latin typeface="+mn-lt"/>
                <a:cs typeface="Times New Roman" panose="02020603050405020304" pitchFamily="18" charset="0"/>
              </a:rPr>
              <a:t> according to a standard style</a:t>
            </a:r>
          </a:p>
          <a:p>
            <a:pPr marL="342900" lvl="1" indent="-342900" defTabSz="685983" eaLnBrk="1" hangingPunct="1">
              <a:lnSpc>
                <a:spcPct val="8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kumimoji="1" lang="en-GB" altLang="ar-SA" sz="2800" b="1" dirty="0"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24581" name="Group 4"/>
          <p:cNvGrpSpPr>
            <a:grpSpLocks/>
          </p:cNvGrpSpPr>
          <p:nvPr/>
        </p:nvGrpSpPr>
        <p:grpSpPr bwMode="auto">
          <a:xfrm>
            <a:off x="5257800" y="1676400"/>
            <a:ext cx="3581400" cy="3581400"/>
            <a:chOff x="5334000" y="1143000"/>
            <a:chExt cx="3581400" cy="3581400"/>
          </a:xfrm>
        </p:grpSpPr>
        <p:pic>
          <p:nvPicPr>
            <p:cNvPr id="24582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1143000"/>
              <a:ext cx="3581400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3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1674322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6859588" cy="762000"/>
          </a:xfrm>
        </p:spPr>
        <p:txBody>
          <a:bodyPr>
            <a:normAutofit fontScale="90000"/>
          </a:bodyPr>
          <a:lstStyle/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GB" altLang="ar-SA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Some </a:t>
            </a:r>
            <a:r>
              <a:rPr lang="en-GB" altLang="ar-SA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Citation Standards</a:t>
            </a:r>
            <a:r>
              <a:rPr lang="en-GB" altLang="ar-SA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GB" altLang="ar-SA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n-US" sz="270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5F212-BD00-424D-BB30-89AC9F15C09F}" type="slidenum">
              <a:rPr lang="ar-SA" altLang="en-US"/>
              <a:pPr>
                <a:defRPr/>
              </a:pPr>
              <a:t>8</a:t>
            </a:fld>
            <a:endParaRPr lang="en-GB" altLang="en-US" dirty="0"/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304800" y="642938"/>
            <a:ext cx="8686800" cy="580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2800"/>
              </a:lnSpc>
            </a:pPr>
            <a:r>
              <a:rPr lang="en-US" altLang="en-US" sz="2000" b="1" dirty="0">
                <a:solidFill>
                  <a:srgbClr val="FFC000"/>
                </a:solidFill>
              </a:rPr>
              <a:t>Books</a:t>
            </a:r>
          </a:p>
          <a:p>
            <a:pPr>
              <a:lnSpc>
                <a:spcPts val="2800"/>
              </a:lnSpc>
            </a:pPr>
            <a:r>
              <a:rPr lang="en-US" altLang="en-US" sz="1800" b="1" dirty="0"/>
              <a:t>[1] B. Klaus and P. Horn, Robot Vision. Cambridge, MA: MIT Press, 1986.</a:t>
            </a:r>
            <a:br>
              <a:rPr lang="en-US" altLang="en-US" sz="1800" b="1" dirty="0"/>
            </a:br>
            <a:r>
              <a:rPr lang="en-US" altLang="en-US" sz="2000" b="1" dirty="0">
                <a:solidFill>
                  <a:srgbClr val="FFC000"/>
                </a:solidFill>
              </a:rPr>
              <a:t>Handbooks</a:t>
            </a:r>
            <a:r>
              <a:rPr lang="en-US" altLang="en-US" sz="2000" b="1" dirty="0"/>
              <a:t> </a:t>
            </a:r>
          </a:p>
          <a:p>
            <a:pPr>
              <a:lnSpc>
                <a:spcPts val="2800"/>
              </a:lnSpc>
            </a:pPr>
            <a:r>
              <a:rPr lang="es-ES" altLang="en-US" sz="1800" b="1" dirty="0"/>
              <a:t>[7] Motorola Semiconductor Data Manual, Motorola Semiconductor </a:t>
            </a:r>
            <a:br>
              <a:rPr lang="es-ES" altLang="en-US" sz="1800" b="1" dirty="0"/>
            </a:br>
            <a:r>
              <a:rPr lang="es-ES" altLang="en-US" sz="1800" b="1" dirty="0"/>
              <a:t>     </a:t>
            </a:r>
            <a:r>
              <a:rPr lang="es-ES" altLang="en-US" sz="1800" b="1" dirty="0" err="1"/>
              <a:t>Products</a:t>
            </a:r>
            <a:r>
              <a:rPr lang="es-ES" altLang="en-US" sz="1800" b="1" dirty="0"/>
              <a:t> Inc., Phoenix, AZ, 1989.</a:t>
            </a:r>
            <a:r>
              <a:rPr lang="en-US" altLang="en-US" sz="1800" b="1" dirty="0"/>
              <a:t> </a:t>
            </a:r>
            <a:r>
              <a:rPr lang="en-US" altLang="en-US" sz="2000" b="1" dirty="0">
                <a:solidFill>
                  <a:srgbClr val="FFC000"/>
                </a:solidFill>
              </a:rPr>
              <a:t/>
            </a:r>
            <a:br>
              <a:rPr lang="en-US" altLang="en-US" sz="2000" b="1" dirty="0">
                <a:solidFill>
                  <a:srgbClr val="FFC000"/>
                </a:solidFill>
              </a:rPr>
            </a:br>
            <a:r>
              <a:rPr lang="en-US" altLang="en-US" sz="2000" b="1" dirty="0">
                <a:solidFill>
                  <a:srgbClr val="FFC000"/>
                </a:solidFill>
              </a:rPr>
              <a:t>Reports</a:t>
            </a:r>
            <a:r>
              <a:rPr lang="en-US" altLang="en-US" sz="2000" b="1" dirty="0"/>
              <a:t> </a:t>
            </a:r>
          </a:p>
          <a:p>
            <a:pPr>
              <a:lnSpc>
                <a:spcPts val="2800"/>
              </a:lnSpc>
            </a:pPr>
            <a:r>
              <a:rPr lang="en-US" altLang="en-US" sz="1800" b="1" dirty="0"/>
              <a:t>[4] P. </a:t>
            </a:r>
            <a:r>
              <a:rPr lang="en-US" altLang="en-US" sz="1800" b="1" dirty="0" err="1"/>
              <a:t>Diament</a:t>
            </a:r>
            <a:r>
              <a:rPr lang="en-US" altLang="en-US" sz="1800" b="1" dirty="0"/>
              <a:t> and W. L. </a:t>
            </a:r>
            <a:r>
              <a:rPr lang="en-US" altLang="en-US" sz="1800" b="1" dirty="0" err="1"/>
              <a:t>Lupatkin</a:t>
            </a:r>
            <a:r>
              <a:rPr lang="en-US" altLang="en-US" sz="1800" b="1" dirty="0"/>
              <a:t>, “V-line surface-wave radiation and scanning,”</a:t>
            </a:r>
            <a:br>
              <a:rPr lang="en-US" altLang="en-US" sz="1800" b="1" dirty="0"/>
            </a:br>
            <a:r>
              <a:rPr lang="en-US" altLang="en-US" sz="1800" b="1" dirty="0"/>
              <a:t> Dept. Elect. Eng., New York, Sci. Rep. 85, Aug. 1991. </a:t>
            </a:r>
            <a:r>
              <a:rPr lang="en-US" altLang="en-US" sz="2000" b="1" dirty="0">
                <a:solidFill>
                  <a:srgbClr val="FFC000"/>
                </a:solidFill>
              </a:rPr>
              <a:t/>
            </a:r>
            <a:br>
              <a:rPr lang="en-US" altLang="en-US" sz="2000" b="1" dirty="0">
                <a:solidFill>
                  <a:srgbClr val="FFC000"/>
                </a:solidFill>
              </a:rPr>
            </a:br>
            <a:r>
              <a:rPr lang="en-US" altLang="en-US" sz="2000" b="1" dirty="0">
                <a:solidFill>
                  <a:srgbClr val="FFC000"/>
                </a:solidFill>
              </a:rPr>
              <a:t>Journals</a:t>
            </a:r>
          </a:p>
          <a:p>
            <a:pPr>
              <a:lnSpc>
                <a:spcPts val="2800"/>
              </a:lnSpc>
            </a:pPr>
            <a:r>
              <a:rPr lang="en-US" altLang="en-US" sz="1800" b="1" dirty="0"/>
              <a:t>[3] W. Rafferty, “Ground antennas in NASA’s deep space telecommunications,” Proc. IEEE vol. 82, pp. 636-640, May 1994. </a:t>
            </a:r>
            <a:r>
              <a:rPr lang="en-US" altLang="en-US" sz="2000" b="1" dirty="0">
                <a:solidFill>
                  <a:srgbClr val="FFC000"/>
                </a:solidFill>
              </a:rPr>
              <a:t/>
            </a:r>
            <a:br>
              <a:rPr lang="en-US" altLang="en-US" sz="2000" b="1" dirty="0">
                <a:solidFill>
                  <a:srgbClr val="FFC000"/>
                </a:solidFill>
              </a:rPr>
            </a:br>
            <a:r>
              <a:rPr lang="en-US" altLang="en-US" sz="2000" b="1" dirty="0">
                <a:solidFill>
                  <a:srgbClr val="FFC000"/>
                </a:solidFill>
              </a:rPr>
              <a:t>Standards</a:t>
            </a:r>
          </a:p>
          <a:p>
            <a:pPr>
              <a:lnSpc>
                <a:spcPts val="2800"/>
              </a:lnSpc>
            </a:pPr>
            <a:r>
              <a:rPr lang="fr-FR" altLang="en-US" sz="1800" b="1" dirty="0"/>
              <a:t>[2] </a:t>
            </a:r>
            <a:r>
              <a:rPr lang="fr-FR" altLang="en-US" sz="1800" b="1" dirty="0" err="1"/>
              <a:t>Letter</a:t>
            </a:r>
            <a:r>
              <a:rPr lang="fr-FR" altLang="en-US" sz="1800" b="1" dirty="0"/>
              <a:t> </a:t>
            </a:r>
            <a:r>
              <a:rPr lang="fr-FR" altLang="en-US" sz="1800" b="1" dirty="0" err="1"/>
              <a:t>Symbols</a:t>
            </a:r>
            <a:r>
              <a:rPr lang="fr-FR" altLang="en-US" sz="1800" b="1" dirty="0"/>
              <a:t> for </a:t>
            </a:r>
            <a:r>
              <a:rPr lang="fr-FR" altLang="en-US" sz="1800" b="1" dirty="0" err="1"/>
              <a:t>Quantities</a:t>
            </a:r>
            <a:r>
              <a:rPr lang="fr-FR" altLang="en-US" sz="1800" b="1" dirty="0"/>
              <a:t>, ANSI Standard Y10.5-1968.</a:t>
            </a:r>
            <a:r>
              <a:rPr lang="en-US" altLang="en-US" sz="2000" b="1" dirty="0">
                <a:solidFill>
                  <a:srgbClr val="FFC000"/>
                </a:solidFill>
              </a:rPr>
              <a:t/>
            </a:r>
            <a:br>
              <a:rPr lang="en-US" altLang="en-US" sz="2000" b="1" dirty="0">
                <a:solidFill>
                  <a:srgbClr val="FFC000"/>
                </a:solidFill>
              </a:rPr>
            </a:br>
            <a:r>
              <a:rPr lang="en-US" altLang="en-US" sz="2000" b="1" dirty="0">
                <a:solidFill>
                  <a:srgbClr val="FFC000"/>
                </a:solidFill>
              </a:rPr>
              <a:t>Patents</a:t>
            </a:r>
          </a:p>
          <a:p>
            <a:pPr>
              <a:lnSpc>
                <a:spcPts val="2800"/>
              </a:lnSpc>
            </a:pPr>
            <a:r>
              <a:rPr lang="en-US" altLang="en-US" sz="1800" b="1" dirty="0"/>
              <a:t>[1] J. P. Wilkinson, “Nonlinear resonant circuit devices,” U.S. Patent 3 624 125, July 16, 1990.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4343400" cy="8540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85983">
              <a:defRPr/>
            </a:pPr>
            <a:r>
              <a:rPr lang="en-US" alt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Appendices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143000"/>
            <a:ext cx="8001000" cy="4038600"/>
          </a:xfrm>
        </p:spPr>
        <p:txBody>
          <a:bodyPr rtlCol="0">
            <a:normAutofit/>
          </a:bodyPr>
          <a:lstStyle/>
          <a:p>
            <a:pPr marL="167923" indent="-167923" defTabSz="685983" eaLnBrk="1" fontAlgn="auto" hangingPunct="1">
              <a:spcAft>
                <a:spcPts val="0"/>
              </a:spcAft>
              <a:defRPr/>
            </a:pPr>
            <a:endParaRPr lang="en-GB" altLang="en-US" dirty="0" smtClean="0"/>
          </a:p>
          <a:p>
            <a:pPr marL="342900" indent="-342900" defTabSz="685983" eaLnBrk="1" hangingPunct="1">
              <a:lnSpc>
                <a:spcPct val="12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>
                <a:cs typeface="Times New Roman" panose="02020603050405020304" pitchFamily="18" charset="0"/>
              </a:rPr>
              <a:t>Things that are </a:t>
            </a:r>
            <a:r>
              <a:rPr kumimoji="1" lang="en-US" altLang="en-US" sz="2800" b="1" u="sng" dirty="0">
                <a:cs typeface="Times New Roman" panose="02020603050405020304" pitchFamily="18" charset="0"/>
              </a:rPr>
              <a:t>related to the project</a:t>
            </a:r>
            <a:r>
              <a:rPr kumimoji="1" lang="en-US" altLang="en-US" sz="2800" b="1" dirty="0">
                <a:cs typeface="Times New Roman" panose="02020603050405020304" pitchFamily="18" charset="0"/>
              </a:rPr>
              <a:t>, but not contained in </a:t>
            </a:r>
            <a:r>
              <a:rPr kumimoji="1" lang="en-US" altLang="en-US" sz="2800" b="1" dirty="0" smtClean="0">
                <a:cs typeface="Times New Roman" panose="02020603050405020304" pitchFamily="18" charset="0"/>
              </a:rPr>
              <a:t>the main components</a:t>
            </a:r>
          </a:p>
          <a:p>
            <a:pPr marL="342900" indent="-342900" defTabSz="685983" eaLnBrk="1" hangingPunct="1">
              <a:lnSpc>
                <a:spcPct val="12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kumimoji="1" lang="en-US" altLang="en-US" sz="2800" b="1" dirty="0" smtClean="0">
                <a:cs typeface="Times New Roman" panose="02020603050405020304" pitchFamily="18" charset="0"/>
              </a:rPr>
              <a:t>Examples are:</a:t>
            </a:r>
          </a:p>
          <a:p>
            <a:pPr marL="2460625" lvl="4" indent="-233363" defTabSz="685983" eaLnBrk="1" hangingPunct="1">
              <a:lnSpc>
                <a:spcPct val="12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tabLst>
                <a:tab pos="1430338" algn="l"/>
              </a:tabLst>
              <a:defRPr/>
            </a:pPr>
            <a:r>
              <a:rPr kumimoji="1" lang="en-US" altLang="en-US" sz="2700" b="1" dirty="0" smtClean="0">
                <a:cs typeface="Times New Roman" panose="02020603050405020304" pitchFamily="18" charset="0"/>
              </a:rPr>
              <a:t>Computer </a:t>
            </a:r>
            <a:r>
              <a:rPr kumimoji="1" lang="en-US" altLang="en-US" sz="2700" b="1" u="sng" dirty="0" smtClean="0">
                <a:cs typeface="Times New Roman" panose="02020603050405020304" pitchFamily="18" charset="0"/>
              </a:rPr>
              <a:t>codes</a:t>
            </a:r>
          </a:p>
          <a:p>
            <a:pPr marL="2460625" lvl="4" indent="-233363" defTabSz="685983" eaLnBrk="1" hangingPunct="1">
              <a:lnSpc>
                <a:spcPct val="12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tabLst>
                <a:tab pos="1430338" algn="l"/>
              </a:tabLst>
              <a:defRPr/>
            </a:pPr>
            <a:r>
              <a:rPr kumimoji="1" lang="en-US" altLang="en-US" sz="2700" b="1" dirty="0" smtClean="0">
                <a:cs typeface="Times New Roman" panose="02020603050405020304" pitchFamily="18" charset="0"/>
              </a:rPr>
              <a:t>Lengthy </a:t>
            </a:r>
            <a:r>
              <a:rPr kumimoji="1" lang="en-US" altLang="en-US" sz="2700" b="1" u="sng" dirty="0" smtClean="0">
                <a:cs typeface="Times New Roman" panose="02020603050405020304" pitchFamily="18" charset="0"/>
              </a:rPr>
              <a:t>specifications</a:t>
            </a:r>
          </a:p>
          <a:p>
            <a:pPr marL="2460625" lvl="4" indent="-233363" defTabSz="685983" eaLnBrk="1" hangingPunct="1">
              <a:lnSpc>
                <a:spcPct val="12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tabLst>
                <a:tab pos="1430338" algn="l"/>
              </a:tabLst>
              <a:defRPr/>
            </a:pPr>
            <a:r>
              <a:rPr kumimoji="1" lang="en-US" altLang="en-US" sz="2700" b="1" dirty="0" smtClean="0">
                <a:cs typeface="Times New Roman" panose="02020603050405020304" pitchFamily="18" charset="0"/>
              </a:rPr>
              <a:t>Supporting </a:t>
            </a:r>
            <a:r>
              <a:rPr kumimoji="1" lang="en-US" altLang="en-US" sz="2700" b="1" u="sng" dirty="0" smtClean="0">
                <a:cs typeface="Times New Roman" panose="02020603050405020304" pitchFamily="18" charset="0"/>
              </a:rPr>
              <a:t>tables</a:t>
            </a:r>
            <a:r>
              <a:rPr kumimoji="1" lang="en-US" altLang="en-US" sz="2700" b="1" dirty="0" smtClean="0">
                <a:cs typeface="Times New Roman" panose="02020603050405020304" pitchFamily="18" charset="0"/>
              </a:rPr>
              <a:t> or other material</a:t>
            </a:r>
            <a:endParaRPr kumimoji="1" lang="en-GB" altLang="en-US" sz="2700" b="1" dirty="0"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967DE-6D8A-4A75-B715-76DB7894FC9F}" type="slidenum">
              <a:rPr lang="ar-SA" altLang="en-US"/>
              <a:pPr>
                <a:defRPr/>
              </a:pPr>
              <a:t>9</a:t>
            </a:fld>
            <a:endParaRPr lang="en-GB" altLang="en-US"/>
          </a:p>
        </p:txBody>
      </p:sp>
      <p:pic>
        <p:nvPicPr>
          <p:cNvPr id="2765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20796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Blue_AMM</Template>
  <TotalTime>534</TotalTime>
  <Words>850</Words>
  <Application>Microsoft Office PowerPoint</Application>
  <PresentationFormat>On-screen Show (4:3)</PresentationFormat>
  <Paragraphs>138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Digital Blue Tunnel 16x9</vt:lpstr>
      <vt:lpstr>Studio 3. Tips for Writing Reports</vt:lpstr>
      <vt:lpstr>PowerPoint Presentation</vt:lpstr>
      <vt:lpstr>Final Report Layout*</vt:lpstr>
      <vt:lpstr>PowerPoint Presentation</vt:lpstr>
      <vt:lpstr>PowerPoint Presentation</vt:lpstr>
      <vt:lpstr>Conclusions, Summary and Recommendations</vt:lpstr>
      <vt:lpstr>PowerPoint Presentation</vt:lpstr>
      <vt:lpstr>Some Citation Standards </vt:lpstr>
      <vt:lpstr>Appendices</vt:lpstr>
      <vt:lpstr>PowerPoint Presentation</vt:lpstr>
      <vt:lpstr>PowerPoint Presentation</vt:lpstr>
      <vt:lpstr>Important Notes</vt:lpstr>
      <vt:lpstr>PowerPoint Presentation</vt:lpstr>
      <vt:lpstr>PowerPoint Presentation</vt:lpstr>
      <vt:lpstr>Checklist (Before Submission)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ALI M. MOURTADA</dc:creator>
  <cp:lastModifiedBy>User</cp:lastModifiedBy>
  <cp:revision>54</cp:revision>
  <dcterms:created xsi:type="dcterms:W3CDTF">2003-03-20T09:52:35Z</dcterms:created>
  <dcterms:modified xsi:type="dcterms:W3CDTF">2016-10-15T18:00:17Z</dcterms:modified>
</cp:coreProperties>
</file>