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5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E5EC-03B8-3C4E-AE00-39448C147B92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35A1-A18B-6343-97C9-059FB753E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4" y="726277"/>
            <a:ext cx="8640672" cy="55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26" y="0"/>
            <a:ext cx="516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6" y="0"/>
            <a:ext cx="514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8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2" y="1077710"/>
            <a:ext cx="68707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5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31" y="0"/>
            <a:ext cx="514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Aldarwesh</dc:creator>
  <cp:lastModifiedBy>Amal Aldarwesh</cp:lastModifiedBy>
  <cp:revision>1</cp:revision>
  <dcterms:created xsi:type="dcterms:W3CDTF">2017-03-30T13:25:15Z</dcterms:created>
  <dcterms:modified xsi:type="dcterms:W3CDTF">2017-03-30T13:29:42Z</dcterms:modified>
</cp:coreProperties>
</file>