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64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9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6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8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8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D27B2-982A-4969-8EE7-1610009B4AC7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5629-7B08-4036-AA96-2DBAB7481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8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33553"/>
              </p:ext>
            </p:extLst>
          </p:nvPr>
        </p:nvGraphicFramePr>
        <p:xfrm>
          <a:off x="578059" y="2964065"/>
          <a:ext cx="10805370" cy="35310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1074"/>
                <a:gridCol w="2161074"/>
                <a:gridCol w="2161074"/>
                <a:gridCol w="2161074"/>
                <a:gridCol w="2161074"/>
              </a:tblGrid>
              <a:tr h="117118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اللقاء الأخير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الملعب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الوجبة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الأركان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الحلقة</a:t>
                      </a:r>
                      <a:endParaRPr lang="en-US" dirty="0"/>
                    </a:p>
                  </a:txBody>
                  <a:tcPr/>
                </a:tc>
              </a:tr>
              <a:tr h="1171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عرض وشرح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+نماذج مصورة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عرض وشرح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+نماذج مصورة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عرض وشرح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+نماذج مصورة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عرض وشرح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+نماذج مصورة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الإفتتاحية-</a:t>
                      </a:r>
                      <a:r>
                        <a:rPr lang="ar-SA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ا</a:t>
                      </a:r>
                      <a:r>
                        <a:rPr lang="ar-SA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لتمهيد </a:t>
                      </a:r>
                    </a:p>
                    <a:p>
                      <a:pPr algn="ctr"/>
                      <a:r>
                        <a:rPr lang="ar-SA" dirty="0" smtClean="0"/>
                        <a:t>+نماذج مصورة</a:t>
                      </a:r>
                    </a:p>
                    <a:p>
                      <a:pPr algn="ctr"/>
                      <a:r>
                        <a:rPr lang="ar-SA" dirty="0" smtClean="0"/>
                        <a:t>(الوسائل)</a:t>
                      </a:r>
                      <a:endParaRPr lang="en-US" dirty="0"/>
                    </a:p>
                  </a:txBody>
                  <a:tcPr/>
                </a:tc>
              </a:tr>
              <a:tr h="11711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التقويم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التقويم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التقويم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التقويم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التقويم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6829" y="0"/>
            <a:ext cx="938869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/>
              <a:t>قبل التطبيق)</a:t>
            </a:r>
            <a:r>
              <a:rPr lang="en-US" sz="3200" dirty="0" smtClean="0"/>
              <a:t> )</a:t>
            </a:r>
            <a:r>
              <a:rPr lang="ar-SA" sz="3200" dirty="0" smtClean="0"/>
              <a:t>استمارة تحضير درس</a:t>
            </a:r>
          </a:p>
          <a:p>
            <a:pPr algn="ctr"/>
            <a:endParaRPr lang="ar-SA" sz="3200" dirty="0" smtClean="0"/>
          </a:p>
          <a:p>
            <a:pPr algn="r"/>
            <a:r>
              <a:rPr lang="ar-SA" sz="2000" b="1" dirty="0" smtClean="0"/>
              <a:t>اليوم:                                                    التاريخ:                           المفهوم(موضوع اليوم):</a:t>
            </a:r>
          </a:p>
          <a:p>
            <a:pPr algn="r"/>
            <a:endParaRPr lang="ar-SA" sz="2000" b="1" dirty="0" smtClean="0"/>
          </a:p>
          <a:p>
            <a:pPr algn="r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الهدف السلوكي يجب ان يتضمن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1- الهدف العقلي المعرفي</a:t>
            </a:r>
            <a:b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2- الهدف الاجتماعي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الوجداني.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3- الهدف الحسي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</a:rPr>
              <a:t>الحركي</a:t>
            </a:r>
            <a:r>
              <a:rPr lang="ar-SA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27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29834"/>
              </p:ext>
            </p:extLst>
          </p:nvPr>
        </p:nvGraphicFramePr>
        <p:xfrm>
          <a:off x="1313646" y="1157547"/>
          <a:ext cx="9504608" cy="3139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52304"/>
                <a:gridCol w="4752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سلبيات</a:t>
                      </a:r>
                    </a:p>
                    <a:p>
                      <a:pPr algn="ctr"/>
                      <a:endParaRPr lang="ar-SA" dirty="0" smtClean="0"/>
                    </a:p>
                    <a:p>
                      <a:pPr algn="ctr"/>
                      <a:endParaRPr lang="ar-SA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/>
                        <a:t>ايجابيات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endParaRPr lang="ar-SA" dirty="0" smtClean="0"/>
                    </a:p>
                    <a:p>
                      <a:endParaRPr lang="ar-SA" dirty="0" smtClean="0"/>
                    </a:p>
                    <a:p>
                      <a:endParaRPr lang="ar-SA" dirty="0" smtClean="0"/>
                    </a:p>
                    <a:p>
                      <a:endParaRPr lang="ar-SA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6203" y="4739427"/>
            <a:ext cx="1754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3600" dirty="0" smtClean="0"/>
              <a:t>التوصيات:</a:t>
            </a:r>
            <a:endParaRPr lang="en-US" sz="36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578787" y="273182"/>
            <a:ext cx="94128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 smtClean="0"/>
              <a:t>(بعد)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5674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66</Words>
  <Application>Microsoft Office PowerPoint</Application>
  <PresentationFormat>مخصص</PresentationFormat>
  <Paragraphs>36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Office Theme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wes.ed@hotmail.co.uk</dc:creator>
  <cp:lastModifiedBy>user</cp:lastModifiedBy>
  <cp:revision>6</cp:revision>
  <dcterms:created xsi:type="dcterms:W3CDTF">2016-09-28T19:45:38Z</dcterms:created>
  <dcterms:modified xsi:type="dcterms:W3CDTF">2016-10-03T12:40:12Z</dcterms:modified>
</cp:coreProperties>
</file>