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6" r:id="rId4"/>
  </p:sldMasterIdLst>
  <p:sldIdLst>
    <p:sldId id="256" r:id="rId5"/>
    <p:sldId id="257"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81" r:id="rId27"/>
    <p:sldId id="279" r:id="rId28"/>
    <p:sldId id="280"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1C3D196-193E-4206-805C-8D2A2E401E35}">
          <p14:sldIdLst>
            <p14:sldId id="256"/>
            <p14:sldId id="257"/>
            <p14:sldId id="259"/>
            <p14:sldId id="260"/>
            <p14:sldId id="261"/>
            <p14:sldId id="262"/>
            <p14:sldId id="263"/>
            <p14:sldId id="264"/>
            <p14:sldId id="265"/>
            <p14:sldId id="266"/>
            <p14:sldId id="267"/>
            <p14:sldId id="268"/>
            <p14:sldId id="269"/>
            <p14:sldId id="270"/>
            <p14:sldId id="271"/>
            <p14:sldId id="272"/>
            <p14:sldId id="273"/>
            <p14:sldId id="274"/>
            <p14:sldId id="275"/>
            <p14:sldId id="276"/>
            <p14:sldId id="277"/>
            <p14:sldId id="278"/>
            <p14:sldId id="281"/>
            <p14:sldId id="279"/>
            <p14:sldId id="280"/>
            <p14:sldId id="282"/>
            <p14:sldId id="283"/>
            <p14:sldId id="284"/>
            <p14:sldId id="285"/>
            <p14:sldId id="286"/>
            <p14:sldId id="287"/>
            <p14:sldId id="288"/>
            <p14:sldId id="289"/>
            <p14:sldId id="290"/>
            <p14:sldId id="291"/>
            <p14:sldId id="292"/>
            <p14:sldId id="293"/>
            <p14:sldId id="294"/>
            <p14:sldId id="295"/>
            <p14:sldId id="296"/>
            <p14:sldId id="297"/>
            <p14:sldId id="298"/>
            <p14:sldId id="29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C76657-CD9C-492A-8547-FBD6519682C5}" v="750" dt="2020-02-25T17:33:38.2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15" autoAdjust="0"/>
    <p:restoredTop sz="94660"/>
  </p:normalViewPr>
  <p:slideViewPr>
    <p:cSldViewPr snapToGrid="0">
      <p:cViewPr varScale="1">
        <p:scale>
          <a:sx n="87" d="100"/>
          <a:sy n="87" d="100"/>
        </p:scale>
        <p:origin x="77" y="11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ba AlYafi" userId="e0411d2c-8569-4de0-adf5-eaa8644b31db" providerId="ADAL" clId="{BFC76657-CD9C-492A-8547-FBD6519682C5}"/>
    <pc:docChg chg="undo custSel mod addSld delSld modSld sldOrd delSection modSection">
      <pc:chgData name="Ruba AlYafi" userId="e0411d2c-8569-4de0-adf5-eaa8644b31db" providerId="ADAL" clId="{BFC76657-CD9C-492A-8547-FBD6519682C5}" dt="2020-02-25T17:36:51.131" v="2916" actId="20577"/>
      <pc:docMkLst>
        <pc:docMk/>
      </pc:docMkLst>
      <pc:sldChg chg="modSp">
        <pc:chgData name="Ruba AlYafi" userId="e0411d2c-8569-4de0-adf5-eaa8644b31db" providerId="ADAL" clId="{BFC76657-CD9C-492A-8547-FBD6519682C5}" dt="2020-01-28T11:49:10.641" v="4"/>
        <pc:sldMkLst>
          <pc:docMk/>
          <pc:sldMk cId="2164486882" sldId="256"/>
        </pc:sldMkLst>
        <pc:spChg chg="mod">
          <ac:chgData name="Ruba AlYafi" userId="e0411d2c-8569-4de0-adf5-eaa8644b31db" providerId="ADAL" clId="{BFC76657-CD9C-492A-8547-FBD6519682C5}" dt="2020-01-28T11:49:10.641" v="4"/>
          <ac:spMkLst>
            <pc:docMk/>
            <pc:sldMk cId="2164486882" sldId="256"/>
            <ac:spMk id="2" creationId="{69232BFD-63B2-46DD-9EBB-B1E693D0A05A}"/>
          </ac:spMkLst>
        </pc:spChg>
      </pc:sldChg>
      <pc:sldChg chg="addSp delSp modSp add del mod ord setBg delDesignElem">
        <pc:chgData name="Ruba AlYafi" userId="e0411d2c-8569-4de0-adf5-eaa8644b31db" providerId="ADAL" clId="{BFC76657-CD9C-492A-8547-FBD6519682C5}" dt="2020-01-28T11:55:33.076" v="172" actId="2696"/>
        <pc:sldMkLst>
          <pc:docMk/>
          <pc:sldMk cId="271959894" sldId="258"/>
        </pc:sldMkLst>
        <pc:spChg chg="del">
          <ac:chgData name="Ruba AlYafi" userId="e0411d2c-8569-4de0-adf5-eaa8644b31db" providerId="ADAL" clId="{BFC76657-CD9C-492A-8547-FBD6519682C5}" dt="2020-01-28T11:47:58.028" v="1"/>
          <ac:spMkLst>
            <pc:docMk/>
            <pc:sldMk cId="271959894" sldId="258"/>
            <ac:spMk id="2" creationId="{AC905BB9-6DBC-41DD-89C2-084025A5EEDC}"/>
          </ac:spMkLst>
        </pc:spChg>
        <pc:spChg chg="del">
          <ac:chgData name="Ruba AlYafi" userId="e0411d2c-8569-4de0-adf5-eaa8644b31db" providerId="ADAL" clId="{BFC76657-CD9C-492A-8547-FBD6519682C5}" dt="2020-01-28T11:47:58.028" v="1"/>
          <ac:spMkLst>
            <pc:docMk/>
            <pc:sldMk cId="271959894" sldId="258"/>
            <ac:spMk id="3" creationId="{30D0A53B-DC86-4B45-97BB-32D366CD63C6}"/>
          </ac:spMkLst>
        </pc:spChg>
        <pc:spChg chg="add del mod">
          <ac:chgData name="Ruba AlYafi" userId="e0411d2c-8569-4de0-adf5-eaa8644b31db" providerId="ADAL" clId="{BFC76657-CD9C-492A-8547-FBD6519682C5}" dt="2020-01-28T11:55:16.988" v="170"/>
          <ac:spMkLst>
            <pc:docMk/>
            <pc:sldMk cId="271959894" sldId="258"/>
            <ac:spMk id="4" creationId="{A908329B-3B90-4FFB-91EF-51E3A91FC0DD}"/>
          </ac:spMkLst>
        </pc:spChg>
        <pc:spChg chg="add del mod">
          <ac:chgData name="Ruba AlYafi" userId="e0411d2c-8569-4de0-adf5-eaa8644b31db" providerId="ADAL" clId="{BFC76657-CD9C-492A-8547-FBD6519682C5}" dt="2020-01-28T11:55:16.988" v="170"/>
          <ac:spMkLst>
            <pc:docMk/>
            <pc:sldMk cId="271959894" sldId="258"/>
            <ac:spMk id="5" creationId="{1FBD077E-6C38-4987-985E-04D81CE766C3}"/>
          </ac:spMkLst>
        </pc:spChg>
        <pc:spChg chg="add del">
          <ac:chgData name="Ruba AlYafi" userId="e0411d2c-8569-4de0-adf5-eaa8644b31db" providerId="ADAL" clId="{BFC76657-CD9C-492A-8547-FBD6519682C5}" dt="2020-01-28T11:55:16.988" v="170"/>
          <ac:spMkLst>
            <pc:docMk/>
            <pc:sldMk cId="271959894" sldId="258"/>
            <ac:spMk id="10" creationId="{0B0685DC-0CEE-482C-8A89-7A85EECA3D93}"/>
          </ac:spMkLst>
        </pc:spChg>
        <pc:spChg chg="add del">
          <ac:chgData name="Ruba AlYafi" userId="e0411d2c-8569-4de0-adf5-eaa8644b31db" providerId="ADAL" clId="{BFC76657-CD9C-492A-8547-FBD6519682C5}" dt="2020-01-28T11:55:16.988" v="170"/>
          <ac:spMkLst>
            <pc:docMk/>
            <pc:sldMk cId="271959894" sldId="258"/>
            <ac:spMk id="12" creationId="{A31628A5-06CF-426B-948A-59ED234C9D1A}"/>
          </ac:spMkLst>
        </pc:spChg>
        <pc:cxnChg chg="add del">
          <ac:chgData name="Ruba AlYafi" userId="e0411d2c-8569-4de0-adf5-eaa8644b31db" providerId="ADAL" clId="{BFC76657-CD9C-492A-8547-FBD6519682C5}" dt="2020-01-28T11:55:16.988" v="170"/>
          <ac:cxnSpMkLst>
            <pc:docMk/>
            <pc:sldMk cId="271959894" sldId="258"/>
            <ac:cxnSpMk id="14" creationId="{2D902729-F83B-46AA-B572-057BD32A6991}"/>
          </ac:cxnSpMkLst>
        </pc:cxnChg>
      </pc:sldChg>
      <pc:sldChg chg="addSp delSp modSp add">
        <pc:chgData name="Ruba AlYafi" userId="e0411d2c-8569-4de0-adf5-eaa8644b31db" providerId="ADAL" clId="{BFC76657-CD9C-492A-8547-FBD6519682C5}" dt="2020-01-28T11:58:00.075" v="186" actId="113"/>
        <pc:sldMkLst>
          <pc:docMk/>
          <pc:sldMk cId="3799488518" sldId="259"/>
        </pc:sldMkLst>
        <pc:spChg chg="del">
          <ac:chgData name="Ruba AlYafi" userId="e0411d2c-8569-4de0-adf5-eaa8644b31db" providerId="ADAL" clId="{BFC76657-CD9C-492A-8547-FBD6519682C5}" dt="2020-01-28T11:55:42.734" v="173"/>
          <ac:spMkLst>
            <pc:docMk/>
            <pc:sldMk cId="3799488518" sldId="259"/>
            <ac:spMk id="2" creationId="{4AFD0B81-5EF1-40A8-A120-B7E24F43DF28}"/>
          </ac:spMkLst>
        </pc:spChg>
        <pc:spChg chg="del">
          <ac:chgData name="Ruba AlYafi" userId="e0411d2c-8569-4de0-adf5-eaa8644b31db" providerId="ADAL" clId="{BFC76657-CD9C-492A-8547-FBD6519682C5}" dt="2020-01-28T11:55:42.734" v="173"/>
          <ac:spMkLst>
            <pc:docMk/>
            <pc:sldMk cId="3799488518" sldId="259"/>
            <ac:spMk id="3" creationId="{04EE5DC5-AD7A-43C9-ADEA-7397051E2F25}"/>
          </ac:spMkLst>
        </pc:spChg>
        <pc:spChg chg="add mod">
          <ac:chgData name="Ruba AlYafi" userId="e0411d2c-8569-4de0-adf5-eaa8644b31db" providerId="ADAL" clId="{BFC76657-CD9C-492A-8547-FBD6519682C5}" dt="2020-01-28T11:58:00.075" v="186" actId="113"/>
          <ac:spMkLst>
            <pc:docMk/>
            <pc:sldMk cId="3799488518" sldId="259"/>
            <ac:spMk id="4" creationId="{C2F8779F-5525-4954-A087-3FE9DE43CFDB}"/>
          </ac:spMkLst>
        </pc:spChg>
      </pc:sldChg>
      <pc:sldChg chg="addSp modSp add">
        <pc:chgData name="Ruba AlYafi" userId="e0411d2c-8569-4de0-adf5-eaa8644b31db" providerId="ADAL" clId="{BFC76657-CD9C-492A-8547-FBD6519682C5}" dt="2020-01-28T12:03:38.151" v="261"/>
        <pc:sldMkLst>
          <pc:docMk/>
          <pc:sldMk cId="1590567778" sldId="260"/>
        </pc:sldMkLst>
        <pc:spChg chg="add mod">
          <ac:chgData name="Ruba AlYafi" userId="e0411d2c-8569-4de0-adf5-eaa8644b31db" providerId="ADAL" clId="{BFC76657-CD9C-492A-8547-FBD6519682C5}" dt="2020-01-28T12:03:38.151" v="261"/>
          <ac:spMkLst>
            <pc:docMk/>
            <pc:sldMk cId="1590567778" sldId="260"/>
            <ac:spMk id="2" creationId="{BFDEAB38-B365-49A4-A101-44E0378E7B4B}"/>
          </ac:spMkLst>
        </pc:spChg>
        <pc:spChg chg="add mod">
          <ac:chgData name="Ruba AlYafi" userId="e0411d2c-8569-4de0-adf5-eaa8644b31db" providerId="ADAL" clId="{BFC76657-CD9C-492A-8547-FBD6519682C5}" dt="2020-01-28T12:02:36.421" v="260" actId="20577"/>
          <ac:spMkLst>
            <pc:docMk/>
            <pc:sldMk cId="1590567778" sldId="260"/>
            <ac:spMk id="3" creationId="{86F88EA0-6093-4AFA-A82E-B788D6ACDE55}"/>
          </ac:spMkLst>
        </pc:spChg>
      </pc:sldChg>
      <pc:sldChg chg="addSp modSp add">
        <pc:chgData name="Ruba AlYafi" userId="e0411d2c-8569-4de0-adf5-eaa8644b31db" providerId="ADAL" clId="{BFC76657-CD9C-492A-8547-FBD6519682C5}" dt="2020-01-28T22:10:29.571" v="393" actId="14100"/>
        <pc:sldMkLst>
          <pc:docMk/>
          <pc:sldMk cId="2349943003" sldId="261"/>
        </pc:sldMkLst>
        <pc:spChg chg="mod">
          <ac:chgData name="Ruba AlYafi" userId="e0411d2c-8569-4de0-adf5-eaa8644b31db" providerId="ADAL" clId="{BFC76657-CD9C-492A-8547-FBD6519682C5}" dt="2020-01-28T12:27:03.673" v="292" actId="27636"/>
          <ac:spMkLst>
            <pc:docMk/>
            <pc:sldMk cId="2349943003" sldId="261"/>
            <ac:spMk id="2" creationId="{623603C7-7973-4695-8E83-A01A3B6E5337}"/>
          </ac:spMkLst>
        </pc:spChg>
        <pc:spChg chg="mod">
          <ac:chgData name="Ruba AlYafi" userId="e0411d2c-8569-4de0-adf5-eaa8644b31db" providerId="ADAL" clId="{BFC76657-CD9C-492A-8547-FBD6519682C5}" dt="2020-01-28T22:06:04.393" v="351" actId="20577"/>
          <ac:spMkLst>
            <pc:docMk/>
            <pc:sldMk cId="2349943003" sldId="261"/>
            <ac:spMk id="3" creationId="{8652B700-6B93-44F0-8BA9-D71394B9AD5A}"/>
          </ac:spMkLst>
        </pc:spChg>
        <pc:picChg chg="add mod">
          <ac:chgData name="Ruba AlYafi" userId="e0411d2c-8569-4de0-adf5-eaa8644b31db" providerId="ADAL" clId="{BFC76657-CD9C-492A-8547-FBD6519682C5}" dt="2020-01-28T22:06:44.388" v="356" actId="14100"/>
          <ac:picMkLst>
            <pc:docMk/>
            <pc:sldMk cId="2349943003" sldId="261"/>
            <ac:picMk id="4" creationId="{360765AC-CF5C-4B45-837A-551EE7655233}"/>
          </ac:picMkLst>
        </pc:picChg>
        <pc:picChg chg="add mod">
          <ac:chgData name="Ruba AlYafi" userId="e0411d2c-8569-4de0-adf5-eaa8644b31db" providerId="ADAL" clId="{BFC76657-CD9C-492A-8547-FBD6519682C5}" dt="2020-01-28T22:07:07.516" v="363" actId="1076"/>
          <ac:picMkLst>
            <pc:docMk/>
            <pc:sldMk cId="2349943003" sldId="261"/>
            <ac:picMk id="5" creationId="{98CBF0EA-BAD9-42E2-9601-CCE0559F7B42}"/>
          </ac:picMkLst>
        </pc:picChg>
        <pc:picChg chg="add mod">
          <ac:chgData name="Ruba AlYafi" userId="e0411d2c-8569-4de0-adf5-eaa8644b31db" providerId="ADAL" clId="{BFC76657-CD9C-492A-8547-FBD6519682C5}" dt="2020-01-28T22:07:57.843" v="373" actId="14100"/>
          <ac:picMkLst>
            <pc:docMk/>
            <pc:sldMk cId="2349943003" sldId="261"/>
            <ac:picMk id="6" creationId="{48C5E29D-1641-462C-ABD3-0249730BE5AA}"/>
          </ac:picMkLst>
        </pc:picChg>
        <pc:picChg chg="add mod">
          <ac:chgData name="Ruba AlYafi" userId="e0411d2c-8569-4de0-adf5-eaa8644b31db" providerId="ADAL" clId="{BFC76657-CD9C-492A-8547-FBD6519682C5}" dt="2020-01-28T22:10:29.571" v="393" actId="14100"/>
          <ac:picMkLst>
            <pc:docMk/>
            <pc:sldMk cId="2349943003" sldId="261"/>
            <ac:picMk id="7" creationId="{D267EC2D-DB22-4FF7-A229-9029041EAC4F}"/>
          </ac:picMkLst>
        </pc:picChg>
        <pc:picChg chg="add mod">
          <ac:chgData name="Ruba AlYafi" userId="e0411d2c-8569-4de0-adf5-eaa8644b31db" providerId="ADAL" clId="{BFC76657-CD9C-492A-8547-FBD6519682C5}" dt="2020-01-28T22:10:22.542" v="391" actId="1076"/>
          <ac:picMkLst>
            <pc:docMk/>
            <pc:sldMk cId="2349943003" sldId="261"/>
            <ac:picMk id="8" creationId="{05168732-9A6B-4298-A831-D50F7119F10E}"/>
          </ac:picMkLst>
        </pc:picChg>
      </pc:sldChg>
      <pc:sldChg chg="addSp delSp modSp add">
        <pc:chgData name="Ruba AlYafi" userId="e0411d2c-8569-4de0-adf5-eaa8644b31db" providerId="ADAL" clId="{BFC76657-CD9C-492A-8547-FBD6519682C5}" dt="2020-01-28T22:17:01.827" v="413" actId="1076"/>
        <pc:sldMkLst>
          <pc:docMk/>
          <pc:sldMk cId="575960964" sldId="262"/>
        </pc:sldMkLst>
        <pc:spChg chg="del">
          <ac:chgData name="Ruba AlYafi" userId="e0411d2c-8569-4de0-adf5-eaa8644b31db" providerId="ADAL" clId="{BFC76657-CD9C-492A-8547-FBD6519682C5}" dt="2020-01-28T22:11:14.553" v="395"/>
          <ac:spMkLst>
            <pc:docMk/>
            <pc:sldMk cId="575960964" sldId="262"/>
            <ac:spMk id="2" creationId="{85B34286-95CC-456C-9BDB-3BB689AF8D1E}"/>
          </ac:spMkLst>
        </pc:spChg>
        <pc:spChg chg="del">
          <ac:chgData name="Ruba AlYafi" userId="e0411d2c-8569-4de0-adf5-eaa8644b31db" providerId="ADAL" clId="{BFC76657-CD9C-492A-8547-FBD6519682C5}" dt="2020-01-28T22:11:14.553" v="395"/>
          <ac:spMkLst>
            <pc:docMk/>
            <pc:sldMk cId="575960964" sldId="262"/>
            <ac:spMk id="3" creationId="{A9D04AFD-5C02-4A99-9690-AE9F4F543502}"/>
          </ac:spMkLst>
        </pc:spChg>
        <pc:spChg chg="add mod">
          <ac:chgData name="Ruba AlYafi" userId="e0411d2c-8569-4de0-adf5-eaa8644b31db" providerId="ADAL" clId="{BFC76657-CD9C-492A-8547-FBD6519682C5}" dt="2020-01-28T22:15:28.999" v="408" actId="27636"/>
          <ac:spMkLst>
            <pc:docMk/>
            <pc:sldMk cId="575960964" sldId="262"/>
            <ac:spMk id="5" creationId="{00A9C659-9299-4992-87F4-7C414D8D1633}"/>
          </ac:spMkLst>
        </pc:spChg>
        <pc:spChg chg="add mod">
          <ac:chgData name="Ruba AlYafi" userId="e0411d2c-8569-4de0-adf5-eaa8644b31db" providerId="ADAL" clId="{BFC76657-CD9C-492A-8547-FBD6519682C5}" dt="2020-01-28T22:16:38.597" v="412"/>
          <ac:spMkLst>
            <pc:docMk/>
            <pc:sldMk cId="575960964" sldId="262"/>
            <ac:spMk id="6" creationId="{57111656-B531-4E26-A30D-BD3534E7B64B}"/>
          </ac:spMkLst>
        </pc:spChg>
        <pc:picChg chg="add mod">
          <ac:chgData name="Ruba AlYafi" userId="e0411d2c-8569-4de0-adf5-eaa8644b31db" providerId="ADAL" clId="{BFC76657-CD9C-492A-8547-FBD6519682C5}" dt="2020-01-28T22:17:01.827" v="413" actId="1076"/>
          <ac:picMkLst>
            <pc:docMk/>
            <pc:sldMk cId="575960964" sldId="262"/>
            <ac:picMk id="4" creationId="{75B42967-514C-4275-ADA1-5606F9471DED}"/>
          </ac:picMkLst>
        </pc:picChg>
      </pc:sldChg>
      <pc:sldChg chg="addSp modSp add">
        <pc:chgData name="Ruba AlYafi" userId="e0411d2c-8569-4de0-adf5-eaa8644b31db" providerId="ADAL" clId="{BFC76657-CD9C-492A-8547-FBD6519682C5}" dt="2020-01-28T23:05:55.346" v="822" actId="255"/>
        <pc:sldMkLst>
          <pc:docMk/>
          <pc:sldMk cId="628782013" sldId="263"/>
        </pc:sldMkLst>
        <pc:spChg chg="add mod">
          <ac:chgData name="Ruba AlYafi" userId="e0411d2c-8569-4de0-adf5-eaa8644b31db" providerId="ADAL" clId="{BFC76657-CD9C-492A-8547-FBD6519682C5}" dt="2020-01-28T23:05:55.346" v="822" actId="255"/>
          <ac:spMkLst>
            <pc:docMk/>
            <pc:sldMk cId="628782013" sldId="263"/>
            <ac:spMk id="2" creationId="{6D8ADE61-A11C-4879-9631-D1D739C49F1C}"/>
          </ac:spMkLst>
        </pc:spChg>
        <pc:spChg chg="add mod">
          <ac:chgData name="Ruba AlYafi" userId="e0411d2c-8569-4de0-adf5-eaa8644b31db" providerId="ADAL" clId="{BFC76657-CD9C-492A-8547-FBD6519682C5}" dt="2020-01-28T22:25:12.832" v="524" actId="20577"/>
          <ac:spMkLst>
            <pc:docMk/>
            <pc:sldMk cId="628782013" sldId="263"/>
            <ac:spMk id="3" creationId="{0B6C3F95-8068-41D6-B657-57D0A2B5B7A5}"/>
          </ac:spMkLst>
        </pc:spChg>
      </pc:sldChg>
      <pc:sldChg chg="addSp delSp modSp add">
        <pc:chgData name="Ruba AlYafi" userId="e0411d2c-8569-4de0-adf5-eaa8644b31db" providerId="ADAL" clId="{BFC76657-CD9C-492A-8547-FBD6519682C5}" dt="2020-01-28T22:31:54.102" v="567" actId="20577"/>
        <pc:sldMkLst>
          <pc:docMk/>
          <pc:sldMk cId="1366665351" sldId="264"/>
        </pc:sldMkLst>
        <pc:spChg chg="mod">
          <ac:chgData name="Ruba AlYafi" userId="e0411d2c-8569-4de0-adf5-eaa8644b31db" providerId="ADAL" clId="{BFC76657-CD9C-492A-8547-FBD6519682C5}" dt="2020-01-28T22:26:13.408" v="527" actId="27636"/>
          <ac:spMkLst>
            <pc:docMk/>
            <pc:sldMk cId="1366665351" sldId="264"/>
            <ac:spMk id="2" creationId="{DD42530C-AF95-4FC9-8CBD-7C67F5077F52}"/>
          </ac:spMkLst>
        </pc:spChg>
        <pc:spChg chg="del mod">
          <ac:chgData name="Ruba AlYafi" userId="e0411d2c-8569-4de0-adf5-eaa8644b31db" providerId="ADAL" clId="{BFC76657-CD9C-492A-8547-FBD6519682C5}" dt="2020-01-28T22:26:21.645" v="530"/>
          <ac:spMkLst>
            <pc:docMk/>
            <pc:sldMk cId="1366665351" sldId="264"/>
            <ac:spMk id="3" creationId="{69EFC381-0A71-4C54-9EF1-1D229933FB50}"/>
          </ac:spMkLst>
        </pc:spChg>
        <pc:spChg chg="add mod">
          <ac:chgData name="Ruba AlYafi" userId="e0411d2c-8569-4de0-adf5-eaa8644b31db" providerId="ADAL" clId="{BFC76657-CD9C-492A-8547-FBD6519682C5}" dt="2020-01-28T22:31:54.102" v="567" actId="20577"/>
          <ac:spMkLst>
            <pc:docMk/>
            <pc:sldMk cId="1366665351" sldId="264"/>
            <ac:spMk id="9" creationId="{C329C45E-5A8C-4834-80F9-1D221ECA5FEC}"/>
          </ac:spMkLst>
        </pc:spChg>
        <pc:picChg chg="add mod">
          <ac:chgData name="Ruba AlYafi" userId="e0411d2c-8569-4de0-adf5-eaa8644b31db" providerId="ADAL" clId="{BFC76657-CD9C-492A-8547-FBD6519682C5}" dt="2020-01-28T22:26:32.281" v="532" actId="14100"/>
          <ac:picMkLst>
            <pc:docMk/>
            <pc:sldMk cId="1366665351" sldId="264"/>
            <ac:picMk id="4" creationId="{FFF8E1AB-40FE-4E0C-A4AE-4CFDF7717F9B}"/>
          </ac:picMkLst>
        </pc:picChg>
        <pc:picChg chg="add del mod">
          <ac:chgData name="Ruba AlYafi" userId="e0411d2c-8569-4de0-adf5-eaa8644b31db" providerId="ADAL" clId="{BFC76657-CD9C-492A-8547-FBD6519682C5}" dt="2020-01-28T22:28:10.274" v="538" actId="478"/>
          <ac:picMkLst>
            <pc:docMk/>
            <pc:sldMk cId="1366665351" sldId="264"/>
            <ac:picMk id="5" creationId="{E4254DE5-6435-4EAD-AE2B-CBBAA2D4BFD5}"/>
          </ac:picMkLst>
        </pc:picChg>
        <pc:picChg chg="add mod">
          <ac:chgData name="Ruba AlYafi" userId="e0411d2c-8569-4de0-adf5-eaa8644b31db" providerId="ADAL" clId="{BFC76657-CD9C-492A-8547-FBD6519682C5}" dt="2020-01-28T22:28:41.201" v="541" actId="1076"/>
          <ac:picMkLst>
            <pc:docMk/>
            <pc:sldMk cId="1366665351" sldId="264"/>
            <ac:picMk id="6" creationId="{DAC96767-EEAE-4E64-B025-3C3CE1B62CE0}"/>
          </ac:picMkLst>
        </pc:picChg>
        <pc:picChg chg="add mod">
          <ac:chgData name="Ruba AlYafi" userId="e0411d2c-8569-4de0-adf5-eaa8644b31db" providerId="ADAL" clId="{BFC76657-CD9C-492A-8547-FBD6519682C5}" dt="2020-01-28T22:29:11.033" v="546" actId="14100"/>
          <ac:picMkLst>
            <pc:docMk/>
            <pc:sldMk cId="1366665351" sldId="264"/>
            <ac:picMk id="7" creationId="{A123FACD-C267-467B-B4FC-FA3561E6A98A}"/>
          </ac:picMkLst>
        </pc:picChg>
        <pc:picChg chg="add mod">
          <ac:chgData name="Ruba AlYafi" userId="e0411d2c-8569-4de0-adf5-eaa8644b31db" providerId="ADAL" clId="{BFC76657-CD9C-492A-8547-FBD6519682C5}" dt="2020-01-28T22:29:50.105" v="554" actId="14100"/>
          <ac:picMkLst>
            <pc:docMk/>
            <pc:sldMk cId="1366665351" sldId="264"/>
            <ac:picMk id="8" creationId="{D1DEE2F2-1258-465F-B8EB-B9A9328ABCBC}"/>
          </ac:picMkLst>
        </pc:picChg>
      </pc:sldChg>
      <pc:sldChg chg="addSp delSp modSp add">
        <pc:chgData name="Ruba AlYafi" userId="e0411d2c-8569-4de0-adf5-eaa8644b31db" providerId="ADAL" clId="{BFC76657-CD9C-492A-8547-FBD6519682C5}" dt="2020-01-28T22:33:40.713" v="575" actId="14100"/>
        <pc:sldMkLst>
          <pc:docMk/>
          <pc:sldMk cId="2824849990" sldId="265"/>
        </pc:sldMkLst>
        <pc:spChg chg="del mod">
          <ac:chgData name="Ruba AlYafi" userId="e0411d2c-8569-4de0-adf5-eaa8644b31db" providerId="ADAL" clId="{BFC76657-CD9C-492A-8547-FBD6519682C5}" dt="2020-01-28T22:33:11.587" v="570"/>
          <ac:spMkLst>
            <pc:docMk/>
            <pc:sldMk cId="2824849990" sldId="265"/>
            <ac:spMk id="3" creationId="{B121FA14-6913-4A9A-AA16-4CEC9313B902}"/>
          </ac:spMkLst>
        </pc:spChg>
        <pc:picChg chg="add mod">
          <ac:chgData name="Ruba AlYafi" userId="e0411d2c-8569-4de0-adf5-eaa8644b31db" providerId="ADAL" clId="{BFC76657-CD9C-492A-8547-FBD6519682C5}" dt="2020-01-28T22:33:40.713" v="575" actId="14100"/>
          <ac:picMkLst>
            <pc:docMk/>
            <pc:sldMk cId="2824849990" sldId="265"/>
            <ac:picMk id="4" creationId="{00E0F9EE-1351-4BBB-943E-FC1010764B22}"/>
          </ac:picMkLst>
        </pc:picChg>
      </pc:sldChg>
      <pc:sldChg chg="addSp modSp add">
        <pc:chgData name="Ruba AlYafi" userId="e0411d2c-8569-4de0-adf5-eaa8644b31db" providerId="ADAL" clId="{BFC76657-CD9C-492A-8547-FBD6519682C5}" dt="2020-01-28T22:49:02.486" v="696" actId="20577"/>
        <pc:sldMkLst>
          <pc:docMk/>
          <pc:sldMk cId="3570447701" sldId="266"/>
        </pc:sldMkLst>
        <pc:spChg chg="mod">
          <ac:chgData name="Ruba AlYafi" userId="e0411d2c-8569-4de0-adf5-eaa8644b31db" providerId="ADAL" clId="{BFC76657-CD9C-492A-8547-FBD6519682C5}" dt="2020-01-28T22:34:33.653" v="578" actId="27636"/>
          <ac:spMkLst>
            <pc:docMk/>
            <pc:sldMk cId="3570447701" sldId="266"/>
            <ac:spMk id="2" creationId="{12A3A04B-12AB-4F73-9E4B-F3D4ED75B5DD}"/>
          </ac:spMkLst>
        </pc:spChg>
        <pc:spChg chg="mod">
          <ac:chgData name="Ruba AlYafi" userId="e0411d2c-8569-4de0-adf5-eaa8644b31db" providerId="ADAL" clId="{BFC76657-CD9C-492A-8547-FBD6519682C5}" dt="2020-01-28T22:49:02.486" v="696" actId="20577"/>
          <ac:spMkLst>
            <pc:docMk/>
            <pc:sldMk cId="3570447701" sldId="266"/>
            <ac:spMk id="3" creationId="{284B6F08-E721-47CD-92DE-9DF90E080345}"/>
          </ac:spMkLst>
        </pc:spChg>
        <pc:picChg chg="add mod">
          <ac:chgData name="Ruba AlYafi" userId="e0411d2c-8569-4de0-adf5-eaa8644b31db" providerId="ADAL" clId="{BFC76657-CD9C-492A-8547-FBD6519682C5}" dt="2020-01-28T22:48:32.751" v="693" actId="1076"/>
          <ac:picMkLst>
            <pc:docMk/>
            <pc:sldMk cId="3570447701" sldId="266"/>
            <ac:picMk id="4" creationId="{4A7BEE09-B77F-4AB6-8F35-08A31CF30768}"/>
          </ac:picMkLst>
        </pc:picChg>
        <pc:picChg chg="add mod">
          <ac:chgData name="Ruba AlYafi" userId="e0411d2c-8569-4de0-adf5-eaa8644b31db" providerId="ADAL" clId="{BFC76657-CD9C-492A-8547-FBD6519682C5}" dt="2020-01-28T22:48:45.679" v="694" actId="1076"/>
          <ac:picMkLst>
            <pc:docMk/>
            <pc:sldMk cId="3570447701" sldId="266"/>
            <ac:picMk id="5" creationId="{19906903-3CB8-4CD4-976D-E6E9A80BFB81}"/>
          </ac:picMkLst>
        </pc:picChg>
        <pc:picChg chg="add mod">
          <ac:chgData name="Ruba AlYafi" userId="e0411d2c-8569-4de0-adf5-eaa8644b31db" providerId="ADAL" clId="{BFC76657-CD9C-492A-8547-FBD6519682C5}" dt="2020-01-28T22:48:51.056" v="695" actId="1076"/>
          <ac:picMkLst>
            <pc:docMk/>
            <pc:sldMk cId="3570447701" sldId="266"/>
            <ac:picMk id="6" creationId="{E8040D13-CFFE-4A24-AAC6-E97AF4E01877}"/>
          </ac:picMkLst>
        </pc:picChg>
      </pc:sldChg>
      <pc:sldChg chg="addSp modSp add">
        <pc:chgData name="Ruba AlYafi" userId="e0411d2c-8569-4de0-adf5-eaa8644b31db" providerId="ADAL" clId="{BFC76657-CD9C-492A-8547-FBD6519682C5}" dt="2020-01-28T23:02:49.078" v="811" actId="14100"/>
        <pc:sldMkLst>
          <pc:docMk/>
          <pc:sldMk cId="2870652197" sldId="267"/>
        </pc:sldMkLst>
        <pc:spChg chg="mod">
          <ac:chgData name="Ruba AlYafi" userId="e0411d2c-8569-4de0-adf5-eaa8644b31db" providerId="ADAL" clId="{BFC76657-CD9C-492A-8547-FBD6519682C5}" dt="2020-01-28T22:50:07.985" v="698" actId="27636"/>
          <ac:spMkLst>
            <pc:docMk/>
            <pc:sldMk cId="2870652197" sldId="267"/>
            <ac:spMk id="2" creationId="{E790CCF9-002D-4326-B776-E9F1F8F75BFA}"/>
          </ac:spMkLst>
        </pc:spChg>
        <pc:spChg chg="mod">
          <ac:chgData name="Ruba AlYafi" userId="e0411d2c-8569-4de0-adf5-eaa8644b31db" providerId="ADAL" clId="{BFC76657-CD9C-492A-8547-FBD6519682C5}" dt="2020-01-28T23:01:54.366" v="801" actId="20577"/>
          <ac:spMkLst>
            <pc:docMk/>
            <pc:sldMk cId="2870652197" sldId="267"/>
            <ac:spMk id="3" creationId="{E9389DAB-D9B6-4E8F-9181-A2CCED2DA35A}"/>
          </ac:spMkLst>
        </pc:spChg>
        <pc:picChg chg="add mod">
          <ac:chgData name="Ruba AlYafi" userId="e0411d2c-8569-4de0-adf5-eaa8644b31db" providerId="ADAL" clId="{BFC76657-CD9C-492A-8547-FBD6519682C5}" dt="2020-01-28T22:59:33.470" v="778" actId="1076"/>
          <ac:picMkLst>
            <pc:docMk/>
            <pc:sldMk cId="2870652197" sldId="267"/>
            <ac:picMk id="4" creationId="{8CFF8978-5BFC-4F87-8C63-A1D5AAC1182E}"/>
          </ac:picMkLst>
        </pc:picChg>
        <pc:picChg chg="add mod">
          <ac:chgData name="Ruba AlYafi" userId="e0411d2c-8569-4de0-adf5-eaa8644b31db" providerId="ADAL" clId="{BFC76657-CD9C-492A-8547-FBD6519682C5}" dt="2020-01-28T23:02:31.277" v="805" actId="1076"/>
          <ac:picMkLst>
            <pc:docMk/>
            <pc:sldMk cId="2870652197" sldId="267"/>
            <ac:picMk id="5" creationId="{ADBD14E9-142C-493B-B49B-E83259ABCCCC}"/>
          </ac:picMkLst>
        </pc:picChg>
        <pc:picChg chg="add mod">
          <ac:chgData name="Ruba AlYafi" userId="e0411d2c-8569-4de0-adf5-eaa8644b31db" providerId="ADAL" clId="{BFC76657-CD9C-492A-8547-FBD6519682C5}" dt="2020-01-28T23:02:49.078" v="811" actId="14100"/>
          <ac:picMkLst>
            <pc:docMk/>
            <pc:sldMk cId="2870652197" sldId="267"/>
            <ac:picMk id="6" creationId="{6B11551B-5B1D-4BE1-A603-D2E6C10DB166}"/>
          </ac:picMkLst>
        </pc:picChg>
      </pc:sldChg>
      <pc:sldChg chg="addSp delSp modSp add">
        <pc:chgData name="Ruba AlYafi" userId="e0411d2c-8569-4de0-adf5-eaa8644b31db" providerId="ADAL" clId="{BFC76657-CD9C-492A-8547-FBD6519682C5}" dt="2020-01-28T23:07:53.853" v="829" actId="14100"/>
        <pc:sldMkLst>
          <pc:docMk/>
          <pc:sldMk cId="3711904137" sldId="268"/>
        </pc:sldMkLst>
        <pc:spChg chg="mod">
          <ac:chgData name="Ruba AlYafi" userId="e0411d2c-8569-4de0-adf5-eaa8644b31db" providerId="ADAL" clId="{BFC76657-CD9C-492A-8547-FBD6519682C5}" dt="2020-01-28T23:05:36.633" v="821" actId="113"/>
          <ac:spMkLst>
            <pc:docMk/>
            <pc:sldMk cId="3711904137" sldId="268"/>
            <ac:spMk id="2" creationId="{D2B8F6E5-7083-41C5-B6BF-152356F683F2}"/>
          </ac:spMkLst>
        </pc:spChg>
        <pc:spChg chg="del">
          <ac:chgData name="Ruba AlYafi" userId="e0411d2c-8569-4de0-adf5-eaa8644b31db" providerId="ADAL" clId="{BFC76657-CD9C-492A-8547-FBD6519682C5}" dt="2020-01-28T23:07:33.337" v="823"/>
          <ac:spMkLst>
            <pc:docMk/>
            <pc:sldMk cId="3711904137" sldId="268"/>
            <ac:spMk id="3" creationId="{8A0D9D68-3EC6-4876-A577-DC6D3C918B8F}"/>
          </ac:spMkLst>
        </pc:spChg>
        <pc:picChg chg="add mod">
          <ac:chgData name="Ruba AlYafi" userId="e0411d2c-8569-4de0-adf5-eaa8644b31db" providerId="ADAL" clId="{BFC76657-CD9C-492A-8547-FBD6519682C5}" dt="2020-01-28T23:07:53.853" v="829" actId="14100"/>
          <ac:picMkLst>
            <pc:docMk/>
            <pc:sldMk cId="3711904137" sldId="268"/>
            <ac:picMk id="4" creationId="{6449B6B1-E3C7-49BB-8680-DB3CE229A74D}"/>
          </ac:picMkLst>
        </pc:picChg>
      </pc:sldChg>
      <pc:sldChg chg="addSp delSp modSp add">
        <pc:chgData name="Ruba AlYafi" userId="e0411d2c-8569-4de0-adf5-eaa8644b31db" providerId="ADAL" clId="{BFC76657-CD9C-492A-8547-FBD6519682C5}" dt="2020-01-28T23:08:50.621" v="842" actId="14100"/>
        <pc:sldMkLst>
          <pc:docMk/>
          <pc:sldMk cId="165154843" sldId="269"/>
        </pc:sldMkLst>
        <pc:spChg chg="mod">
          <ac:chgData name="Ruba AlYafi" userId="e0411d2c-8569-4de0-adf5-eaa8644b31db" providerId="ADAL" clId="{BFC76657-CD9C-492A-8547-FBD6519682C5}" dt="2020-01-28T23:08:05.651" v="832" actId="27636"/>
          <ac:spMkLst>
            <pc:docMk/>
            <pc:sldMk cId="165154843" sldId="269"/>
            <ac:spMk id="2" creationId="{4FF61683-973F-4147-A23E-5A8ACB9147E3}"/>
          </ac:spMkLst>
        </pc:spChg>
        <pc:spChg chg="del mod">
          <ac:chgData name="Ruba AlYafi" userId="e0411d2c-8569-4de0-adf5-eaa8644b31db" providerId="ADAL" clId="{BFC76657-CD9C-492A-8547-FBD6519682C5}" dt="2020-01-28T23:08:28.050" v="835"/>
          <ac:spMkLst>
            <pc:docMk/>
            <pc:sldMk cId="165154843" sldId="269"/>
            <ac:spMk id="3" creationId="{100A3333-9A49-44BE-82B1-B91924672168}"/>
          </ac:spMkLst>
        </pc:spChg>
        <pc:picChg chg="add mod">
          <ac:chgData name="Ruba AlYafi" userId="e0411d2c-8569-4de0-adf5-eaa8644b31db" providerId="ADAL" clId="{BFC76657-CD9C-492A-8547-FBD6519682C5}" dt="2020-01-28T23:08:50.621" v="842" actId="14100"/>
          <ac:picMkLst>
            <pc:docMk/>
            <pc:sldMk cId="165154843" sldId="269"/>
            <ac:picMk id="4" creationId="{E6496604-EB31-45BB-9BA4-84D22AFD259B}"/>
          </ac:picMkLst>
        </pc:picChg>
      </pc:sldChg>
      <pc:sldChg chg="addSp modSp add">
        <pc:chgData name="Ruba AlYafi" userId="e0411d2c-8569-4de0-adf5-eaa8644b31db" providerId="ADAL" clId="{BFC76657-CD9C-492A-8547-FBD6519682C5}" dt="2020-01-28T23:15:38.397" v="899" actId="1076"/>
        <pc:sldMkLst>
          <pc:docMk/>
          <pc:sldMk cId="268440989" sldId="270"/>
        </pc:sldMkLst>
        <pc:spChg chg="mod">
          <ac:chgData name="Ruba AlYafi" userId="e0411d2c-8569-4de0-adf5-eaa8644b31db" providerId="ADAL" clId="{BFC76657-CD9C-492A-8547-FBD6519682C5}" dt="2020-01-28T23:11:23.800" v="846" actId="255"/>
          <ac:spMkLst>
            <pc:docMk/>
            <pc:sldMk cId="268440989" sldId="270"/>
            <ac:spMk id="2" creationId="{6D33EAC2-93DB-4F64-8063-5F49C8B1CFBB}"/>
          </ac:spMkLst>
        </pc:spChg>
        <pc:spChg chg="mod">
          <ac:chgData name="Ruba AlYafi" userId="e0411d2c-8569-4de0-adf5-eaa8644b31db" providerId="ADAL" clId="{BFC76657-CD9C-492A-8547-FBD6519682C5}" dt="2020-01-28T23:14:13.563" v="884" actId="20577"/>
          <ac:spMkLst>
            <pc:docMk/>
            <pc:sldMk cId="268440989" sldId="270"/>
            <ac:spMk id="3" creationId="{9AF205B5-4888-43BC-8233-157A74122E23}"/>
          </ac:spMkLst>
        </pc:spChg>
        <pc:picChg chg="add mod">
          <ac:chgData name="Ruba AlYafi" userId="e0411d2c-8569-4de0-adf5-eaa8644b31db" providerId="ADAL" clId="{BFC76657-CD9C-492A-8547-FBD6519682C5}" dt="2020-01-28T23:14:29.133" v="890" actId="14100"/>
          <ac:picMkLst>
            <pc:docMk/>
            <pc:sldMk cId="268440989" sldId="270"/>
            <ac:picMk id="4" creationId="{A690B7A9-7471-460A-95D0-A6D07A7C47DE}"/>
          </ac:picMkLst>
        </pc:picChg>
        <pc:picChg chg="add mod">
          <ac:chgData name="Ruba AlYafi" userId="e0411d2c-8569-4de0-adf5-eaa8644b31db" providerId="ADAL" clId="{BFC76657-CD9C-492A-8547-FBD6519682C5}" dt="2020-01-28T23:15:38.397" v="899" actId="1076"/>
          <ac:picMkLst>
            <pc:docMk/>
            <pc:sldMk cId="268440989" sldId="270"/>
            <ac:picMk id="5" creationId="{222093C7-230C-47E4-B807-E63B14C37EC8}"/>
          </ac:picMkLst>
        </pc:picChg>
      </pc:sldChg>
      <pc:sldChg chg="addSp delSp modSp add">
        <pc:chgData name="Ruba AlYafi" userId="e0411d2c-8569-4de0-adf5-eaa8644b31db" providerId="ADAL" clId="{BFC76657-CD9C-492A-8547-FBD6519682C5}" dt="2020-01-28T23:27:07.525" v="986" actId="14100"/>
        <pc:sldMkLst>
          <pc:docMk/>
          <pc:sldMk cId="3458030018" sldId="271"/>
        </pc:sldMkLst>
        <pc:spChg chg="mod">
          <ac:chgData name="Ruba AlYafi" userId="e0411d2c-8569-4de0-adf5-eaa8644b31db" providerId="ADAL" clId="{BFC76657-CD9C-492A-8547-FBD6519682C5}" dt="2020-01-28T23:18:00.872" v="907" actId="255"/>
          <ac:spMkLst>
            <pc:docMk/>
            <pc:sldMk cId="3458030018" sldId="271"/>
            <ac:spMk id="2" creationId="{0819A7DD-1D00-4F9A-B323-B282951F3E32}"/>
          </ac:spMkLst>
        </pc:spChg>
        <pc:spChg chg="mod">
          <ac:chgData name="Ruba AlYafi" userId="e0411d2c-8569-4de0-adf5-eaa8644b31db" providerId="ADAL" clId="{BFC76657-CD9C-492A-8547-FBD6519682C5}" dt="2020-01-28T23:26:56.132" v="983" actId="14100"/>
          <ac:spMkLst>
            <pc:docMk/>
            <pc:sldMk cId="3458030018" sldId="271"/>
            <ac:spMk id="3" creationId="{D18CCA51-6EB5-41FF-B675-261DBB7267A1}"/>
          </ac:spMkLst>
        </pc:spChg>
        <pc:spChg chg="add del mod">
          <ac:chgData name="Ruba AlYafi" userId="e0411d2c-8569-4de0-adf5-eaa8644b31db" providerId="ADAL" clId="{BFC76657-CD9C-492A-8547-FBD6519682C5}" dt="2020-01-28T23:24:06.254" v="972"/>
          <ac:spMkLst>
            <pc:docMk/>
            <pc:sldMk cId="3458030018" sldId="271"/>
            <ac:spMk id="4" creationId="{2B879D9E-FA2B-4B2F-8D6F-343458514F17}"/>
          </ac:spMkLst>
        </pc:spChg>
        <pc:picChg chg="add mod">
          <ac:chgData name="Ruba AlYafi" userId="e0411d2c-8569-4de0-adf5-eaa8644b31db" providerId="ADAL" clId="{BFC76657-CD9C-492A-8547-FBD6519682C5}" dt="2020-01-28T23:27:07.525" v="986" actId="14100"/>
          <ac:picMkLst>
            <pc:docMk/>
            <pc:sldMk cId="3458030018" sldId="271"/>
            <ac:picMk id="5" creationId="{50C6A30E-7435-4BE1-A380-DAB3871C50F9}"/>
          </ac:picMkLst>
        </pc:picChg>
      </pc:sldChg>
      <pc:sldChg chg="addSp delSp modSp add">
        <pc:chgData name="Ruba AlYafi" userId="e0411d2c-8569-4de0-adf5-eaa8644b31db" providerId="ADAL" clId="{BFC76657-CD9C-492A-8547-FBD6519682C5}" dt="2020-01-28T23:36:59.242" v="1055" actId="14100"/>
        <pc:sldMkLst>
          <pc:docMk/>
          <pc:sldMk cId="3225146826" sldId="272"/>
        </pc:sldMkLst>
        <pc:spChg chg="del">
          <ac:chgData name="Ruba AlYafi" userId="e0411d2c-8569-4de0-adf5-eaa8644b31db" providerId="ADAL" clId="{BFC76657-CD9C-492A-8547-FBD6519682C5}" dt="2020-01-28T23:29:09.537" v="988"/>
          <ac:spMkLst>
            <pc:docMk/>
            <pc:sldMk cId="3225146826" sldId="272"/>
            <ac:spMk id="2" creationId="{1DCAF931-549F-48B9-9FCD-18E30E0CDE61}"/>
          </ac:spMkLst>
        </pc:spChg>
        <pc:spChg chg="del">
          <ac:chgData name="Ruba AlYafi" userId="e0411d2c-8569-4de0-adf5-eaa8644b31db" providerId="ADAL" clId="{BFC76657-CD9C-492A-8547-FBD6519682C5}" dt="2020-01-28T23:29:09.537" v="988"/>
          <ac:spMkLst>
            <pc:docMk/>
            <pc:sldMk cId="3225146826" sldId="272"/>
            <ac:spMk id="3" creationId="{52A0B55D-01F8-40AE-BCFA-95A5F67CA12E}"/>
          </ac:spMkLst>
        </pc:spChg>
        <pc:spChg chg="del">
          <ac:chgData name="Ruba AlYafi" userId="e0411d2c-8569-4de0-adf5-eaa8644b31db" providerId="ADAL" clId="{BFC76657-CD9C-492A-8547-FBD6519682C5}" dt="2020-01-28T23:29:09.537" v="988"/>
          <ac:spMkLst>
            <pc:docMk/>
            <pc:sldMk cId="3225146826" sldId="272"/>
            <ac:spMk id="4" creationId="{36F63439-EF1E-4E88-A367-E02ED98EEDFB}"/>
          </ac:spMkLst>
        </pc:spChg>
        <pc:spChg chg="add mod">
          <ac:chgData name="Ruba AlYafi" userId="e0411d2c-8569-4de0-adf5-eaa8644b31db" providerId="ADAL" clId="{BFC76657-CD9C-492A-8547-FBD6519682C5}" dt="2020-01-28T23:29:14.975" v="990" actId="27636"/>
          <ac:spMkLst>
            <pc:docMk/>
            <pc:sldMk cId="3225146826" sldId="272"/>
            <ac:spMk id="5" creationId="{13A0D9A6-5846-41FB-8AF0-00AEC00BE36F}"/>
          </ac:spMkLst>
        </pc:spChg>
        <pc:spChg chg="add del mod">
          <ac:chgData name="Ruba AlYafi" userId="e0411d2c-8569-4de0-adf5-eaa8644b31db" providerId="ADAL" clId="{BFC76657-CD9C-492A-8547-FBD6519682C5}" dt="2020-01-28T23:31:50.175" v="993"/>
          <ac:spMkLst>
            <pc:docMk/>
            <pc:sldMk cId="3225146826" sldId="272"/>
            <ac:spMk id="6" creationId="{0C9F7EA0-4FE4-4361-8C52-CD12F175CD1E}"/>
          </ac:spMkLst>
        </pc:spChg>
        <pc:spChg chg="add del mod">
          <ac:chgData name="Ruba AlYafi" userId="e0411d2c-8569-4de0-adf5-eaa8644b31db" providerId="ADAL" clId="{BFC76657-CD9C-492A-8547-FBD6519682C5}" dt="2020-01-28T23:32:43.292" v="1021"/>
          <ac:spMkLst>
            <pc:docMk/>
            <pc:sldMk cId="3225146826" sldId="272"/>
            <ac:spMk id="8" creationId="{6FFA5A03-4049-471E-8665-D5CA57259C46}"/>
          </ac:spMkLst>
        </pc:spChg>
        <pc:spChg chg="add mod">
          <ac:chgData name="Ruba AlYafi" userId="e0411d2c-8569-4de0-adf5-eaa8644b31db" providerId="ADAL" clId="{BFC76657-CD9C-492A-8547-FBD6519682C5}" dt="2020-01-28T23:33:20.800" v="1026" actId="20577"/>
          <ac:spMkLst>
            <pc:docMk/>
            <pc:sldMk cId="3225146826" sldId="272"/>
            <ac:spMk id="10" creationId="{3FA47D3C-A76C-4CE4-8BAA-0987318863AB}"/>
          </ac:spMkLst>
        </pc:spChg>
        <pc:picChg chg="add del mod">
          <ac:chgData name="Ruba AlYafi" userId="e0411d2c-8569-4de0-adf5-eaa8644b31db" providerId="ADAL" clId="{BFC76657-CD9C-492A-8547-FBD6519682C5}" dt="2020-01-28T23:33:10.148" v="1022" actId="478"/>
          <ac:picMkLst>
            <pc:docMk/>
            <pc:sldMk cId="3225146826" sldId="272"/>
            <ac:picMk id="7" creationId="{19424E39-21E0-4419-8BBD-FEB24DA99E8A}"/>
          </ac:picMkLst>
        </pc:picChg>
        <pc:picChg chg="add mod">
          <ac:chgData name="Ruba AlYafi" userId="e0411d2c-8569-4de0-adf5-eaa8644b31db" providerId="ADAL" clId="{BFC76657-CD9C-492A-8547-FBD6519682C5}" dt="2020-01-28T23:34:03.787" v="1031" actId="1076"/>
          <ac:picMkLst>
            <pc:docMk/>
            <pc:sldMk cId="3225146826" sldId="272"/>
            <ac:picMk id="11" creationId="{6DB37D8C-4DE7-438D-9ECE-2A70D9AB461E}"/>
          </ac:picMkLst>
        </pc:picChg>
        <pc:picChg chg="add mod">
          <ac:chgData name="Ruba AlYafi" userId="e0411d2c-8569-4de0-adf5-eaa8644b31db" providerId="ADAL" clId="{BFC76657-CD9C-492A-8547-FBD6519682C5}" dt="2020-01-28T23:35:00.723" v="1041" actId="14100"/>
          <ac:picMkLst>
            <pc:docMk/>
            <pc:sldMk cId="3225146826" sldId="272"/>
            <ac:picMk id="12" creationId="{B1E62D37-D72C-4FBC-8286-6A1DC731BABC}"/>
          </ac:picMkLst>
        </pc:picChg>
        <pc:picChg chg="add mod">
          <ac:chgData name="Ruba AlYafi" userId="e0411d2c-8569-4de0-adf5-eaa8644b31db" providerId="ADAL" clId="{BFC76657-CD9C-492A-8547-FBD6519682C5}" dt="2020-01-28T23:36:13.707" v="1049" actId="14100"/>
          <ac:picMkLst>
            <pc:docMk/>
            <pc:sldMk cId="3225146826" sldId="272"/>
            <ac:picMk id="13" creationId="{EA06B668-93AD-41D3-8ADE-EEDC513529CC}"/>
          </ac:picMkLst>
        </pc:picChg>
        <pc:picChg chg="add mod">
          <ac:chgData name="Ruba AlYafi" userId="e0411d2c-8569-4de0-adf5-eaa8644b31db" providerId="ADAL" clId="{BFC76657-CD9C-492A-8547-FBD6519682C5}" dt="2020-01-28T23:36:59.242" v="1055" actId="14100"/>
          <ac:picMkLst>
            <pc:docMk/>
            <pc:sldMk cId="3225146826" sldId="272"/>
            <ac:picMk id="14" creationId="{80BF7FB9-9D9F-480B-BB79-B70813E67218}"/>
          </ac:picMkLst>
        </pc:picChg>
      </pc:sldChg>
      <pc:sldChg chg="addSp delSp modSp add">
        <pc:chgData name="Ruba AlYafi" userId="e0411d2c-8569-4de0-adf5-eaa8644b31db" providerId="ADAL" clId="{BFC76657-CD9C-492A-8547-FBD6519682C5}" dt="2020-01-28T23:44:06.786" v="1120" actId="14100"/>
        <pc:sldMkLst>
          <pc:docMk/>
          <pc:sldMk cId="1865862116" sldId="273"/>
        </pc:sldMkLst>
        <pc:spChg chg="mod">
          <ac:chgData name="Ruba AlYafi" userId="e0411d2c-8569-4de0-adf5-eaa8644b31db" providerId="ADAL" clId="{BFC76657-CD9C-492A-8547-FBD6519682C5}" dt="2020-01-28T23:40:59.114" v="1103" actId="20577"/>
          <ac:spMkLst>
            <pc:docMk/>
            <pc:sldMk cId="1865862116" sldId="273"/>
            <ac:spMk id="2" creationId="{58D418C6-CC1A-4FFA-B060-4C8CFAA9F4BE}"/>
          </ac:spMkLst>
        </pc:spChg>
        <pc:spChg chg="del mod">
          <ac:chgData name="Ruba AlYafi" userId="e0411d2c-8569-4de0-adf5-eaa8644b31db" providerId="ADAL" clId="{BFC76657-CD9C-492A-8547-FBD6519682C5}" dt="2020-01-28T23:39:23.202" v="1079" actId="478"/>
          <ac:spMkLst>
            <pc:docMk/>
            <pc:sldMk cId="1865862116" sldId="273"/>
            <ac:spMk id="3" creationId="{2CCD21FE-131C-4C12-AFC0-14AF1729A6A4}"/>
          </ac:spMkLst>
        </pc:spChg>
        <pc:picChg chg="add del mod">
          <ac:chgData name="Ruba AlYafi" userId="e0411d2c-8569-4de0-adf5-eaa8644b31db" providerId="ADAL" clId="{BFC76657-CD9C-492A-8547-FBD6519682C5}" dt="2020-01-28T23:42:53.627" v="1112" actId="478"/>
          <ac:picMkLst>
            <pc:docMk/>
            <pc:sldMk cId="1865862116" sldId="273"/>
            <ac:picMk id="4" creationId="{B6DBA8E4-7697-44CD-9DCB-AF23F070491A}"/>
          </ac:picMkLst>
        </pc:picChg>
        <pc:picChg chg="add mod">
          <ac:chgData name="Ruba AlYafi" userId="e0411d2c-8569-4de0-adf5-eaa8644b31db" providerId="ADAL" clId="{BFC76657-CD9C-492A-8547-FBD6519682C5}" dt="2020-01-28T23:44:06.786" v="1120" actId="14100"/>
          <ac:picMkLst>
            <pc:docMk/>
            <pc:sldMk cId="1865862116" sldId="273"/>
            <ac:picMk id="5" creationId="{5A2AE3E7-7624-4213-A11E-53AD42A89362}"/>
          </ac:picMkLst>
        </pc:picChg>
      </pc:sldChg>
      <pc:sldChg chg="addSp delSp modSp add">
        <pc:chgData name="Ruba AlYafi" userId="e0411d2c-8569-4de0-adf5-eaa8644b31db" providerId="ADAL" clId="{BFC76657-CD9C-492A-8547-FBD6519682C5}" dt="2020-01-28T23:50:54.834" v="1159" actId="14100"/>
        <pc:sldMkLst>
          <pc:docMk/>
          <pc:sldMk cId="2302603836" sldId="274"/>
        </pc:sldMkLst>
        <pc:spChg chg="mod">
          <ac:chgData name="Ruba AlYafi" userId="e0411d2c-8569-4de0-adf5-eaa8644b31db" providerId="ADAL" clId="{BFC76657-CD9C-492A-8547-FBD6519682C5}" dt="2020-01-28T23:45:31.281" v="1125" actId="14100"/>
          <ac:spMkLst>
            <pc:docMk/>
            <pc:sldMk cId="2302603836" sldId="274"/>
            <ac:spMk id="2" creationId="{0BB6EC1A-C623-4A7D-8C41-6E4DEDA91A38}"/>
          </ac:spMkLst>
        </pc:spChg>
        <pc:spChg chg="del mod">
          <ac:chgData name="Ruba AlYafi" userId="e0411d2c-8569-4de0-adf5-eaa8644b31db" providerId="ADAL" clId="{BFC76657-CD9C-492A-8547-FBD6519682C5}" dt="2020-01-28T23:47:36.369" v="1127"/>
          <ac:spMkLst>
            <pc:docMk/>
            <pc:sldMk cId="2302603836" sldId="274"/>
            <ac:spMk id="3" creationId="{768D709F-8D05-442F-BF06-FCCAE5AF5863}"/>
          </ac:spMkLst>
        </pc:spChg>
        <pc:spChg chg="add mod">
          <ac:chgData name="Ruba AlYafi" userId="e0411d2c-8569-4de0-adf5-eaa8644b31db" providerId="ADAL" clId="{BFC76657-CD9C-492A-8547-FBD6519682C5}" dt="2020-01-28T23:49:46.932" v="1150" actId="20577"/>
          <ac:spMkLst>
            <pc:docMk/>
            <pc:sldMk cId="2302603836" sldId="274"/>
            <ac:spMk id="5" creationId="{28009C0F-B36D-4526-9D44-2D60C5A7377F}"/>
          </ac:spMkLst>
        </pc:spChg>
        <pc:picChg chg="add mod">
          <ac:chgData name="Ruba AlYafi" userId="e0411d2c-8569-4de0-adf5-eaa8644b31db" providerId="ADAL" clId="{BFC76657-CD9C-492A-8547-FBD6519682C5}" dt="2020-01-28T23:47:52.385" v="1134" actId="14100"/>
          <ac:picMkLst>
            <pc:docMk/>
            <pc:sldMk cId="2302603836" sldId="274"/>
            <ac:picMk id="4" creationId="{A454A10B-C9C2-45CF-8AB7-735DAC36AF9E}"/>
          </ac:picMkLst>
        </pc:picChg>
        <pc:picChg chg="add mod">
          <ac:chgData name="Ruba AlYafi" userId="e0411d2c-8569-4de0-adf5-eaa8644b31db" providerId="ADAL" clId="{BFC76657-CD9C-492A-8547-FBD6519682C5}" dt="2020-01-28T23:50:54.834" v="1159" actId="14100"/>
          <ac:picMkLst>
            <pc:docMk/>
            <pc:sldMk cId="2302603836" sldId="274"/>
            <ac:picMk id="6" creationId="{A10636DF-1CFC-4110-B7BC-AB77DF535564}"/>
          </ac:picMkLst>
        </pc:picChg>
      </pc:sldChg>
      <pc:sldChg chg="addSp delSp modSp add">
        <pc:chgData name="Ruba AlYafi" userId="e0411d2c-8569-4de0-adf5-eaa8644b31db" providerId="ADAL" clId="{BFC76657-CD9C-492A-8547-FBD6519682C5}" dt="2020-01-28T23:58:37.281" v="1193" actId="14100"/>
        <pc:sldMkLst>
          <pc:docMk/>
          <pc:sldMk cId="2072523781" sldId="275"/>
        </pc:sldMkLst>
        <pc:spChg chg="mod">
          <ac:chgData name="Ruba AlYafi" userId="e0411d2c-8569-4de0-adf5-eaa8644b31db" providerId="ADAL" clId="{BFC76657-CD9C-492A-8547-FBD6519682C5}" dt="2020-01-28T23:57:07.896" v="1172" actId="20577"/>
          <ac:spMkLst>
            <pc:docMk/>
            <pc:sldMk cId="2072523781" sldId="275"/>
            <ac:spMk id="2" creationId="{11676417-1AF9-4914-B42E-0F578753C640}"/>
          </ac:spMkLst>
        </pc:spChg>
        <pc:spChg chg="del mod">
          <ac:chgData name="Ruba AlYafi" userId="e0411d2c-8569-4de0-adf5-eaa8644b31db" providerId="ADAL" clId="{BFC76657-CD9C-492A-8547-FBD6519682C5}" dt="2020-01-28T23:57:15.613" v="1175"/>
          <ac:spMkLst>
            <pc:docMk/>
            <pc:sldMk cId="2072523781" sldId="275"/>
            <ac:spMk id="3" creationId="{7992962C-0CE4-4794-B1E3-C0D30BDC44CE}"/>
          </ac:spMkLst>
        </pc:spChg>
        <pc:picChg chg="add mod">
          <ac:chgData name="Ruba AlYafi" userId="e0411d2c-8569-4de0-adf5-eaa8644b31db" providerId="ADAL" clId="{BFC76657-CD9C-492A-8547-FBD6519682C5}" dt="2020-01-28T23:57:33.080" v="1181" actId="14100"/>
          <ac:picMkLst>
            <pc:docMk/>
            <pc:sldMk cId="2072523781" sldId="275"/>
            <ac:picMk id="4" creationId="{1A1EFDEE-E27B-4126-91D3-0F77F3472F5B}"/>
          </ac:picMkLst>
        </pc:picChg>
        <pc:picChg chg="add mod">
          <ac:chgData name="Ruba AlYafi" userId="e0411d2c-8569-4de0-adf5-eaa8644b31db" providerId="ADAL" clId="{BFC76657-CD9C-492A-8547-FBD6519682C5}" dt="2020-01-28T23:58:16.512" v="1190" actId="14100"/>
          <ac:picMkLst>
            <pc:docMk/>
            <pc:sldMk cId="2072523781" sldId="275"/>
            <ac:picMk id="5" creationId="{C11FD70F-71C1-417B-8309-0E75EAD61BAE}"/>
          </ac:picMkLst>
        </pc:picChg>
        <pc:picChg chg="add mod">
          <ac:chgData name="Ruba AlYafi" userId="e0411d2c-8569-4de0-adf5-eaa8644b31db" providerId="ADAL" clId="{BFC76657-CD9C-492A-8547-FBD6519682C5}" dt="2020-01-28T23:58:37.281" v="1193" actId="14100"/>
          <ac:picMkLst>
            <pc:docMk/>
            <pc:sldMk cId="2072523781" sldId="275"/>
            <ac:picMk id="6" creationId="{238725C4-5871-4FA1-947F-3ACBA9D0841F}"/>
          </ac:picMkLst>
        </pc:picChg>
      </pc:sldChg>
      <pc:sldChg chg="addSp delSp modSp add">
        <pc:chgData name="Ruba AlYafi" userId="e0411d2c-8569-4de0-adf5-eaa8644b31db" providerId="ADAL" clId="{BFC76657-CD9C-492A-8547-FBD6519682C5}" dt="2020-01-29T00:05:28.151" v="1254" actId="14100"/>
        <pc:sldMkLst>
          <pc:docMk/>
          <pc:sldMk cId="829899055" sldId="276"/>
        </pc:sldMkLst>
        <pc:spChg chg="mod">
          <ac:chgData name="Ruba AlYafi" userId="e0411d2c-8569-4de0-adf5-eaa8644b31db" providerId="ADAL" clId="{BFC76657-CD9C-492A-8547-FBD6519682C5}" dt="2020-01-29T00:05:20.336" v="1251" actId="255"/>
          <ac:spMkLst>
            <pc:docMk/>
            <pc:sldMk cId="829899055" sldId="276"/>
            <ac:spMk id="2" creationId="{2A087261-1057-44E3-9396-5FFB3346E0A7}"/>
          </ac:spMkLst>
        </pc:spChg>
        <pc:spChg chg="del mod">
          <ac:chgData name="Ruba AlYafi" userId="e0411d2c-8569-4de0-adf5-eaa8644b31db" providerId="ADAL" clId="{BFC76657-CD9C-492A-8547-FBD6519682C5}" dt="2020-01-29T00:01:56.883" v="1198"/>
          <ac:spMkLst>
            <pc:docMk/>
            <pc:sldMk cId="829899055" sldId="276"/>
            <ac:spMk id="3" creationId="{EF9EF9F3-D0E3-4FFD-A86D-8A60059BA3E8}"/>
          </ac:spMkLst>
        </pc:spChg>
        <pc:picChg chg="add mod">
          <ac:chgData name="Ruba AlYafi" userId="e0411d2c-8569-4de0-adf5-eaa8644b31db" providerId="ADAL" clId="{BFC76657-CD9C-492A-8547-FBD6519682C5}" dt="2020-01-29T00:02:11.360" v="1204" actId="1076"/>
          <ac:picMkLst>
            <pc:docMk/>
            <pc:sldMk cId="829899055" sldId="276"/>
            <ac:picMk id="4" creationId="{7E0A67EF-9CD6-4C55-8C00-66D6B88D4BD6}"/>
          </ac:picMkLst>
        </pc:picChg>
        <pc:picChg chg="add mod">
          <ac:chgData name="Ruba AlYafi" userId="e0411d2c-8569-4de0-adf5-eaa8644b31db" providerId="ADAL" clId="{BFC76657-CD9C-492A-8547-FBD6519682C5}" dt="2020-01-29T00:05:28.151" v="1254" actId="14100"/>
          <ac:picMkLst>
            <pc:docMk/>
            <pc:sldMk cId="829899055" sldId="276"/>
            <ac:picMk id="5" creationId="{B2E030B0-04A9-41B7-ADBE-DDE0A5E63D0F}"/>
          </ac:picMkLst>
        </pc:picChg>
      </pc:sldChg>
      <pc:sldChg chg="addSp delSp modSp add">
        <pc:chgData name="Ruba AlYafi" userId="e0411d2c-8569-4de0-adf5-eaa8644b31db" providerId="ADAL" clId="{BFC76657-CD9C-492A-8547-FBD6519682C5}" dt="2020-01-29T00:11:46.055" v="1310" actId="1076"/>
        <pc:sldMkLst>
          <pc:docMk/>
          <pc:sldMk cId="2841744401" sldId="277"/>
        </pc:sldMkLst>
        <pc:spChg chg="mod">
          <ac:chgData name="Ruba AlYafi" userId="e0411d2c-8569-4de0-adf5-eaa8644b31db" providerId="ADAL" clId="{BFC76657-CD9C-492A-8547-FBD6519682C5}" dt="2020-01-29T00:06:09.753" v="1257" actId="27636"/>
          <ac:spMkLst>
            <pc:docMk/>
            <pc:sldMk cId="2841744401" sldId="277"/>
            <ac:spMk id="2" creationId="{9A7CCCF9-3F1C-47E4-8629-CB27E245A7AE}"/>
          </ac:spMkLst>
        </pc:spChg>
        <pc:spChg chg="mod">
          <ac:chgData name="Ruba AlYafi" userId="e0411d2c-8569-4de0-adf5-eaa8644b31db" providerId="ADAL" clId="{BFC76657-CD9C-492A-8547-FBD6519682C5}" dt="2020-01-29T00:06:43.173" v="1265" actId="5793"/>
          <ac:spMkLst>
            <pc:docMk/>
            <pc:sldMk cId="2841744401" sldId="277"/>
            <ac:spMk id="3" creationId="{CC06B0F5-52E7-402F-B3CC-4597805F8639}"/>
          </ac:spMkLst>
        </pc:spChg>
        <pc:spChg chg="add mod">
          <ac:chgData name="Ruba AlYafi" userId="e0411d2c-8569-4de0-adf5-eaa8644b31db" providerId="ADAL" clId="{BFC76657-CD9C-492A-8547-FBD6519682C5}" dt="2020-01-29T00:11:40.959" v="1309" actId="20577"/>
          <ac:spMkLst>
            <pc:docMk/>
            <pc:sldMk cId="2841744401" sldId="277"/>
            <ac:spMk id="6" creationId="{A49BE921-6EB0-410E-9F8F-03F57EA09E49}"/>
          </ac:spMkLst>
        </pc:spChg>
        <pc:picChg chg="add mod">
          <ac:chgData name="Ruba AlYafi" userId="e0411d2c-8569-4de0-adf5-eaa8644b31db" providerId="ADAL" clId="{BFC76657-CD9C-492A-8547-FBD6519682C5}" dt="2020-01-29T00:08:57.232" v="1279" actId="1076"/>
          <ac:picMkLst>
            <pc:docMk/>
            <pc:sldMk cId="2841744401" sldId="277"/>
            <ac:picMk id="4" creationId="{D5B05F53-6764-4E68-821B-727468A8ED5C}"/>
          </ac:picMkLst>
        </pc:picChg>
        <pc:picChg chg="add del">
          <ac:chgData name="Ruba AlYafi" userId="e0411d2c-8569-4de0-adf5-eaa8644b31db" providerId="ADAL" clId="{BFC76657-CD9C-492A-8547-FBD6519682C5}" dt="2020-01-29T00:08:37.488" v="1276"/>
          <ac:picMkLst>
            <pc:docMk/>
            <pc:sldMk cId="2841744401" sldId="277"/>
            <ac:picMk id="5" creationId="{2F551038-6247-42AC-B673-51D9714916B9}"/>
          </ac:picMkLst>
        </pc:picChg>
        <pc:picChg chg="add mod">
          <ac:chgData name="Ruba AlYafi" userId="e0411d2c-8569-4de0-adf5-eaa8644b31db" providerId="ADAL" clId="{BFC76657-CD9C-492A-8547-FBD6519682C5}" dt="2020-01-29T00:11:46.055" v="1310" actId="1076"/>
          <ac:picMkLst>
            <pc:docMk/>
            <pc:sldMk cId="2841744401" sldId="277"/>
            <ac:picMk id="7" creationId="{59405358-04C2-464C-8307-A876D598D01E}"/>
          </ac:picMkLst>
        </pc:picChg>
        <pc:picChg chg="add mod">
          <ac:chgData name="Ruba AlYafi" userId="e0411d2c-8569-4de0-adf5-eaa8644b31db" providerId="ADAL" clId="{BFC76657-CD9C-492A-8547-FBD6519682C5}" dt="2020-01-29T00:11:08.655" v="1293" actId="14100"/>
          <ac:picMkLst>
            <pc:docMk/>
            <pc:sldMk cId="2841744401" sldId="277"/>
            <ac:picMk id="8" creationId="{C358741E-B274-49C3-87FA-046470986AF9}"/>
          </ac:picMkLst>
        </pc:picChg>
      </pc:sldChg>
      <pc:sldChg chg="addSp delSp modSp add">
        <pc:chgData name="Ruba AlYafi" userId="e0411d2c-8569-4de0-adf5-eaa8644b31db" providerId="ADAL" clId="{BFC76657-CD9C-492A-8547-FBD6519682C5}" dt="2020-01-29T00:15:21.830" v="1357" actId="14100"/>
        <pc:sldMkLst>
          <pc:docMk/>
          <pc:sldMk cId="1652437613" sldId="278"/>
        </pc:sldMkLst>
        <pc:spChg chg="mod">
          <ac:chgData name="Ruba AlYafi" userId="e0411d2c-8569-4de0-adf5-eaa8644b31db" providerId="ADAL" clId="{BFC76657-CD9C-492A-8547-FBD6519682C5}" dt="2020-01-29T00:14:13.496" v="1347" actId="113"/>
          <ac:spMkLst>
            <pc:docMk/>
            <pc:sldMk cId="1652437613" sldId="278"/>
            <ac:spMk id="2" creationId="{903DF303-FE4E-42CF-9684-1EBBD500B84A}"/>
          </ac:spMkLst>
        </pc:spChg>
        <pc:spChg chg="mod">
          <ac:chgData name="Ruba AlYafi" userId="e0411d2c-8569-4de0-adf5-eaa8644b31db" providerId="ADAL" clId="{BFC76657-CD9C-492A-8547-FBD6519682C5}" dt="2020-01-29T00:15:00.928" v="1350" actId="20577"/>
          <ac:spMkLst>
            <pc:docMk/>
            <pc:sldMk cId="1652437613" sldId="278"/>
            <ac:spMk id="3" creationId="{8E6FC716-EFB5-4496-9A9F-7B226099137C}"/>
          </ac:spMkLst>
        </pc:spChg>
        <pc:picChg chg="add del">
          <ac:chgData name="Ruba AlYafi" userId="e0411d2c-8569-4de0-adf5-eaa8644b31db" providerId="ADAL" clId="{BFC76657-CD9C-492A-8547-FBD6519682C5}" dt="2020-01-29T00:13:54.327" v="1342"/>
          <ac:picMkLst>
            <pc:docMk/>
            <pc:sldMk cId="1652437613" sldId="278"/>
            <ac:picMk id="4" creationId="{2C9AAB54-7254-4C59-9E77-AD8A482FE55D}"/>
          </ac:picMkLst>
        </pc:picChg>
        <pc:picChg chg="add mod">
          <ac:chgData name="Ruba AlYafi" userId="e0411d2c-8569-4de0-adf5-eaa8644b31db" providerId="ADAL" clId="{BFC76657-CD9C-492A-8547-FBD6519682C5}" dt="2020-01-29T00:15:21.830" v="1357" actId="14100"/>
          <ac:picMkLst>
            <pc:docMk/>
            <pc:sldMk cId="1652437613" sldId="278"/>
            <ac:picMk id="5" creationId="{E1406870-35D3-4A33-BCF8-F243CA44F011}"/>
          </ac:picMkLst>
        </pc:picChg>
      </pc:sldChg>
      <pc:sldChg chg="addSp modSp add">
        <pc:chgData name="Ruba AlYafi" userId="e0411d2c-8569-4de0-adf5-eaa8644b31db" providerId="ADAL" clId="{BFC76657-CD9C-492A-8547-FBD6519682C5}" dt="2020-02-04T15:03:21.560" v="1703" actId="20577"/>
        <pc:sldMkLst>
          <pc:docMk/>
          <pc:sldMk cId="4106512830" sldId="279"/>
        </pc:sldMkLst>
        <pc:spChg chg="mod">
          <ac:chgData name="Ruba AlYafi" userId="e0411d2c-8569-4de0-adf5-eaa8644b31db" providerId="ADAL" clId="{BFC76657-CD9C-492A-8547-FBD6519682C5}" dt="2020-02-04T15:03:21.560" v="1703" actId="20577"/>
          <ac:spMkLst>
            <pc:docMk/>
            <pc:sldMk cId="4106512830" sldId="279"/>
            <ac:spMk id="2" creationId="{2EFBA69C-38C9-41C0-8E16-7E117CBBB414}"/>
          </ac:spMkLst>
        </pc:spChg>
        <pc:spChg chg="mod">
          <ac:chgData name="Ruba AlYafi" userId="e0411d2c-8569-4de0-adf5-eaa8644b31db" providerId="ADAL" clId="{BFC76657-CD9C-492A-8547-FBD6519682C5}" dt="2020-02-04T14:03:08.219" v="1404" actId="20577"/>
          <ac:spMkLst>
            <pc:docMk/>
            <pc:sldMk cId="4106512830" sldId="279"/>
            <ac:spMk id="3" creationId="{C894CBA3-4C21-4E57-B56E-463CBCCA17DC}"/>
          </ac:spMkLst>
        </pc:spChg>
        <pc:picChg chg="add mod">
          <ac:chgData name="Ruba AlYafi" userId="e0411d2c-8569-4de0-adf5-eaa8644b31db" providerId="ADAL" clId="{BFC76657-CD9C-492A-8547-FBD6519682C5}" dt="2020-02-04T14:02:55.240" v="1388" actId="14100"/>
          <ac:picMkLst>
            <pc:docMk/>
            <pc:sldMk cId="4106512830" sldId="279"/>
            <ac:picMk id="4" creationId="{6832A0AD-B7A3-494E-81FB-3161986BE86D}"/>
          </ac:picMkLst>
        </pc:picChg>
        <pc:picChg chg="add mod">
          <ac:chgData name="Ruba AlYafi" userId="e0411d2c-8569-4de0-adf5-eaa8644b31db" providerId="ADAL" clId="{BFC76657-CD9C-492A-8547-FBD6519682C5}" dt="2020-02-04T14:03:41.184" v="1411" actId="14100"/>
          <ac:picMkLst>
            <pc:docMk/>
            <pc:sldMk cId="4106512830" sldId="279"/>
            <ac:picMk id="5" creationId="{4CA6C8DF-CF3C-464D-8FB8-8ECC81573598}"/>
          </ac:picMkLst>
        </pc:picChg>
      </pc:sldChg>
      <pc:sldChg chg="addSp modSp add">
        <pc:chgData name="Ruba AlYafi" userId="e0411d2c-8569-4de0-adf5-eaa8644b31db" providerId="ADAL" clId="{BFC76657-CD9C-492A-8547-FBD6519682C5}" dt="2020-02-04T14:27:48.886" v="1468"/>
        <pc:sldMkLst>
          <pc:docMk/>
          <pc:sldMk cId="2782053982" sldId="280"/>
        </pc:sldMkLst>
        <pc:spChg chg="mod">
          <ac:chgData name="Ruba AlYafi" userId="e0411d2c-8569-4de0-adf5-eaa8644b31db" providerId="ADAL" clId="{BFC76657-CD9C-492A-8547-FBD6519682C5}" dt="2020-02-04T14:06:00.836" v="1414" actId="27636"/>
          <ac:spMkLst>
            <pc:docMk/>
            <pc:sldMk cId="2782053982" sldId="280"/>
            <ac:spMk id="2" creationId="{BD734E13-FAD4-47D5-87D4-3C390C814DF0}"/>
          </ac:spMkLst>
        </pc:spChg>
        <pc:spChg chg="mod">
          <ac:chgData name="Ruba AlYafi" userId="e0411d2c-8569-4de0-adf5-eaa8644b31db" providerId="ADAL" clId="{BFC76657-CD9C-492A-8547-FBD6519682C5}" dt="2020-02-04T14:27:48.886" v="1468"/>
          <ac:spMkLst>
            <pc:docMk/>
            <pc:sldMk cId="2782053982" sldId="280"/>
            <ac:spMk id="3" creationId="{FECD0851-9C28-4F58-B6FC-CB4AF4CD68DF}"/>
          </ac:spMkLst>
        </pc:spChg>
        <pc:picChg chg="add mod">
          <ac:chgData name="Ruba AlYafi" userId="e0411d2c-8569-4de0-adf5-eaa8644b31db" providerId="ADAL" clId="{BFC76657-CD9C-492A-8547-FBD6519682C5}" dt="2020-02-04T14:07:27.203" v="1424" actId="14100"/>
          <ac:picMkLst>
            <pc:docMk/>
            <pc:sldMk cId="2782053982" sldId="280"/>
            <ac:picMk id="4" creationId="{EF5CAE90-D129-405C-947E-EB22DA267675}"/>
          </ac:picMkLst>
        </pc:picChg>
        <pc:picChg chg="add mod">
          <ac:chgData name="Ruba AlYafi" userId="e0411d2c-8569-4de0-adf5-eaa8644b31db" providerId="ADAL" clId="{BFC76657-CD9C-492A-8547-FBD6519682C5}" dt="2020-02-04T14:25:52.459" v="1452" actId="14100"/>
          <ac:picMkLst>
            <pc:docMk/>
            <pc:sldMk cId="2782053982" sldId="280"/>
            <ac:picMk id="5" creationId="{AD47E03F-23CE-447E-B6FA-60841B2C8FD3}"/>
          </ac:picMkLst>
        </pc:picChg>
        <pc:picChg chg="add mod">
          <ac:chgData name="Ruba AlYafi" userId="e0411d2c-8569-4de0-adf5-eaa8644b31db" providerId="ADAL" clId="{BFC76657-CD9C-492A-8547-FBD6519682C5}" dt="2020-02-04T14:27:12.038" v="1463" actId="14100"/>
          <ac:picMkLst>
            <pc:docMk/>
            <pc:sldMk cId="2782053982" sldId="280"/>
            <ac:picMk id="6" creationId="{9A493858-5649-444F-9A53-18B22F318915}"/>
          </ac:picMkLst>
        </pc:picChg>
      </pc:sldChg>
      <pc:sldChg chg="addSp delSp modSp add">
        <pc:chgData name="Ruba AlYafi" userId="e0411d2c-8569-4de0-adf5-eaa8644b31db" providerId="ADAL" clId="{BFC76657-CD9C-492A-8547-FBD6519682C5}" dt="2020-02-04T14:43:06.159" v="1503" actId="14100"/>
        <pc:sldMkLst>
          <pc:docMk/>
          <pc:sldMk cId="746063448" sldId="281"/>
        </pc:sldMkLst>
        <pc:spChg chg="mod">
          <ac:chgData name="Ruba AlYafi" userId="e0411d2c-8569-4de0-adf5-eaa8644b31db" providerId="ADAL" clId="{BFC76657-CD9C-492A-8547-FBD6519682C5}" dt="2020-02-04T14:28:32.626" v="1497" actId="27636"/>
          <ac:spMkLst>
            <pc:docMk/>
            <pc:sldMk cId="746063448" sldId="281"/>
            <ac:spMk id="2" creationId="{450C9AF2-F007-4D27-9E1D-BB496567BA64}"/>
          </ac:spMkLst>
        </pc:spChg>
        <pc:spChg chg="del mod">
          <ac:chgData name="Ruba AlYafi" userId="e0411d2c-8569-4de0-adf5-eaa8644b31db" providerId="ADAL" clId="{BFC76657-CD9C-492A-8547-FBD6519682C5}" dt="2020-02-04T14:42:50.886" v="1500"/>
          <ac:spMkLst>
            <pc:docMk/>
            <pc:sldMk cId="746063448" sldId="281"/>
            <ac:spMk id="3" creationId="{CD321E5C-30BB-4253-8161-12289925AE0D}"/>
          </ac:spMkLst>
        </pc:spChg>
        <pc:picChg chg="add mod">
          <ac:chgData name="Ruba AlYafi" userId="e0411d2c-8569-4de0-adf5-eaa8644b31db" providerId="ADAL" clId="{BFC76657-CD9C-492A-8547-FBD6519682C5}" dt="2020-02-04T14:43:06.159" v="1503" actId="14100"/>
          <ac:picMkLst>
            <pc:docMk/>
            <pc:sldMk cId="746063448" sldId="281"/>
            <ac:picMk id="4" creationId="{8831BADF-E628-4C5E-8FAA-8E1DD366DA8D}"/>
          </ac:picMkLst>
        </pc:picChg>
      </pc:sldChg>
      <pc:sldChg chg="addSp modSp add">
        <pc:chgData name="Ruba AlYafi" userId="e0411d2c-8569-4de0-adf5-eaa8644b31db" providerId="ADAL" clId="{BFC76657-CD9C-492A-8547-FBD6519682C5}" dt="2020-02-04T14:54:34.803" v="1542" actId="14100"/>
        <pc:sldMkLst>
          <pc:docMk/>
          <pc:sldMk cId="1115085553" sldId="282"/>
        </pc:sldMkLst>
        <pc:spChg chg="mod">
          <ac:chgData name="Ruba AlYafi" userId="e0411d2c-8569-4de0-adf5-eaa8644b31db" providerId="ADAL" clId="{BFC76657-CD9C-492A-8547-FBD6519682C5}" dt="2020-02-04T14:51:23.626" v="1506" actId="27636"/>
          <ac:spMkLst>
            <pc:docMk/>
            <pc:sldMk cId="1115085553" sldId="282"/>
            <ac:spMk id="2" creationId="{D87B8C28-F65B-4811-82F2-980121B4DC24}"/>
          </ac:spMkLst>
        </pc:spChg>
        <pc:spChg chg="mod">
          <ac:chgData name="Ruba AlYafi" userId="e0411d2c-8569-4de0-adf5-eaa8644b31db" providerId="ADAL" clId="{BFC76657-CD9C-492A-8547-FBD6519682C5}" dt="2020-02-04T14:52:54.278" v="1531" actId="5793"/>
          <ac:spMkLst>
            <pc:docMk/>
            <pc:sldMk cId="1115085553" sldId="282"/>
            <ac:spMk id="3" creationId="{B563D9D0-DCE0-48F6-A3C7-8DEEA7FE191D}"/>
          </ac:spMkLst>
        </pc:spChg>
        <pc:picChg chg="add mod">
          <ac:chgData name="Ruba AlYafi" userId="e0411d2c-8569-4de0-adf5-eaa8644b31db" providerId="ADAL" clId="{BFC76657-CD9C-492A-8547-FBD6519682C5}" dt="2020-02-04T14:52:18.786" v="1519" actId="14100"/>
          <ac:picMkLst>
            <pc:docMk/>
            <pc:sldMk cId="1115085553" sldId="282"/>
            <ac:picMk id="4" creationId="{11B47B57-9588-44E9-A45D-35B47B90F3E6}"/>
          </ac:picMkLst>
        </pc:picChg>
        <pc:picChg chg="add mod">
          <ac:chgData name="Ruba AlYafi" userId="e0411d2c-8569-4de0-adf5-eaa8644b31db" providerId="ADAL" clId="{BFC76657-CD9C-492A-8547-FBD6519682C5}" dt="2020-02-04T14:53:16.658" v="1535" actId="1076"/>
          <ac:picMkLst>
            <pc:docMk/>
            <pc:sldMk cId="1115085553" sldId="282"/>
            <ac:picMk id="5" creationId="{87BB97B1-C108-46AC-96B7-44BFC18C1D72}"/>
          </ac:picMkLst>
        </pc:picChg>
        <pc:picChg chg="add mod">
          <ac:chgData name="Ruba AlYafi" userId="e0411d2c-8569-4de0-adf5-eaa8644b31db" providerId="ADAL" clId="{BFC76657-CD9C-492A-8547-FBD6519682C5}" dt="2020-02-04T14:54:34.803" v="1542" actId="14100"/>
          <ac:picMkLst>
            <pc:docMk/>
            <pc:sldMk cId="1115085553" sldId="282"/>
            <ac:picMk id="6" creationId="{0F38B1BD-6FA3-43F1-ACB9-BC5AD0CA346E}"/>
          </ac:picMkLst>
        </pc:picChg>
      </pc:sldChg>
      <pc:sldChg chg="addSp modSp add">
        <pc:chgData name="Ruba AlYafi" userId="e0411d2c-8569-4de0-adf5-eaa8644b31db" providerId="ADAL" clId="{BFC76657-CD9C-492A-8547-FBD6519682C5}" dt="2020-02-04T14:58:39.426" v="1648" actId="14100"/>
        <pc:sldMkLst>
          <pc:docMk/>
          <pc:sldMk cId="986752377" sldId="283"/>
        </pc:sldMkLst>
        <pc:spChg chg="mod">
          <ac:chgData name="Ruba AlYafi" userId="e0411d2c-8569-4de0-adf5-eaa8644b31db" providerId="ADAL" clId="{BFC76657-CD9C-492A-8547-FBD6519682C5}" dt="2020-02-04T14:55:04.686" v="1545" actId="27636"/>
          <ac:spMkLst>
            <pc:docMk/>
            <pc:sldMk cId="986752377" sldId="283"/>
            <ac:spMk id="2" creationId="{B984E999-BB8F-427A-B9CD-32B56C48FF4C}"/>
          </ac:spMkLst>
        </pc:spChg>
        <pc:spChg chg="mod">
          <ac:chgData name="Ruba AlYafi" userId="e0411d2c-8569-4de0-adf5-eaa8644b31db" providerId="ADAL" clId="{BFC76657-CD9C-492A-8547-FBD6519682C5}" dt="2020-02-04T14:58:25.504" v="1643" actId="20577"/>
          <ac:spMkLst>
            <pc:docMk/>
            <pc:sldMk cId="986752377" sldId="283"/>
            <ac:spMk id="3" creationId="{C2158440-706D-4BC1-8F79-108D3083E34A}"/>
          </ac:spMkLst>
        </pc:spChg>
        <pc:picChg chg="add mod">
          <ac:chgData name="Ruba AlYafi" userId="e0411d2c-8569-4de0-adf5-eaa8644b31db" providerId="ADAL" clId="{BFC76657-CD9C-492A-8547-FBD6519682C5}" dt="2020-02-04T14:58:39.426" v="1648" actId="14100"/>
          <ac:picMkLst>
            <pc:docMk/>
            <pc:sldMk cId="986752377" sldId="283"/>
            <ac:picMk id="4" creationId="{CD5C7527-7F8F-4AD3-A62E-BCD2A36E8C8D}"/>
          </ac:picMkLst>
        </pc:picChg>
      </pc:sldChg>
      <pc:sldChg chg="addSp modSp add">
        <pc:chgData name="Ruba AlYafi" userId="e0411d2c-8569-4de0-adf5-eaa8644b31db" providerId="ADAL" clId="{BFC76657-CD9C-492A-8547-FBD6519682C5}" dt="2020-02-04T15:02:51.707" v="1700" actId="14100"/>
        <pc:sldMkLst>
          <pc:docMk/>
          <pc:sldMk cId="941600954" sldId="284"/>
        </pc:sldMkLst>
        <pc:spChg chg="mod">
          <ac:chgData name="Ruba AlYafi" userId="e0411d2c-8569-4de0-adf5-eaa8644b31db" providerId="ADAL" clId="{BFC76657-CD9C-492A-8547-FBD6519682C5}" dt="2020-02-04T14:59:56.356" v="1651" actId="27636"/>
          <ac:spMkLst>
            <pc:docMk/>
            <pc:sldMk cId="941600954" sldId="284"/>
            <ac:spMk id="2" creationId="{C99B21B2-C408-4773-9DAF-CC5F29FA2E93}"/>
          </ac:spMkLst>
        </pc:spChg>
        <pc:spChg chg="mod">
          <ac:chgData name="Ruba AlYafi" userId="e0411d2c-8569-4de0-adf5-eaa8644b31db" providerId="ADAL" clId="{BFC76657-CD9C-492A-8547-FBD6519682C5}" dt="2020-02-04T15:02:27.878" v="1692" actId="20577"/>
          <ac:spMkLst>
            <pc:docMk/>
            <pc:sldMk cId="941600954" sldId="284"/>
            <ac:spMk id="3" creationId="{C5D03864-8583-4C17-B78D-79A12F9F06B7}"/>
          </ac:spMkLst>
        </pc:spChg>
        <pc:picChg chg="add mod">
          <ac:chgData name="Ruba AlYafi" userId="e0411d2c-8569-4de0-adf5-eaa8644b31db" providerId="ADAL" clId="{BFC76657-CD9C-492A-8547-FBD6519682C5}" dt="2020-02-04T15:02:51.707" v="1700" actId="14100"/>
          <ac:picMkLst>
            <pc:docMk/>
            <pc:sldMk cId="941600954" sldId="284"/>
            <ac:picMk id="4" creationId="{8AD412C3-2CC1-4885-96F6-3B616F4D15B5}"/>
          </ac:picMkLst>
        </pc:picChg>
      </pc:sldChg>
      <pc:sldChg chg="addSp delSp modSp add">
        <pc:chgData name="Ruba AlYafi" userId="e0411d2c-8569-4de0-adf5-eaa8644b31db" providerId="ADAL" clId="{BFC76657-CD9C-492A-8547-FBD6519682C5}" dt="2020-02-04T15:11:08.167" v="1768" actId="14100"/>
        <pc:sldMkLst>
          <pc:docMk/>
          <pc:sldMk cId="865819420" sldId="285"/>
        </pc:sldMkLst>
        <pc:spChg chg="mod">
          <ac:chgData name="Ruba AlYafi" userId="e0411d2c-8569-4de0-adf5-eaa8644b31db" providerId="ADAL" clId="{BFC76657-CD9C-492A-8547-FBD6519682C5}" dt="2020-02-04T15:10:27.471" v="1762" actId="20577"/>
          <ac:spMkLst>
            <pc:docMk/>
            <pc:sldMk cId="865819420" sldId="285"/>
            <ac:spMk id="2" creationId="{43D307FE-2E9A-4C09-A0B3-58D9D23CFB20}"/>
          </ac:spMkLst>
        </pc:spChg>
        <pc:spChg chg="del mod">
          <ac:chgData name="Ruba AlYafi" userId="e0411d2c-8569-4de0-adf5-eaa8644b31db" providerId="ADAL" clId="{BFC76657-CD9C-492A-8547-FBD6519682C5}" dt="2020-02-04T15:08:24.305" v="1725"/>
          <ac:spMkLst>
            <pc:docMk/>
            <pc:sldMk cId="865819420" sldId="285"/>
            <ac:spMk id="3" creationId="{DBB0E0FD-D4CB-4266-8BC7-28275520AA25}"/>
          </ac:spMkLst>
        </pc:spChg>
        <pc:picChg chg="add mod">
          <ac:chgData name="Ruba AlYafi" userId="e0411d2c-8569-4de0-adf5-eaa8644b31db" providerId="ADAL" clId="{BFC76657-CD9C-492A-8547-FBD6519682C5}" dt="2020-02-04T15:09:54.972" v="1737" actId="1076"/>
          <ac:picMkLst>
            <pc:docMk/>
            <pc:sldMk cId="865819420" sldId="285"/>
            <ac:picMk id="4" creationId="{A4B50834-AE67-40E7-B556-DF7B93AB49DE}"/>
          </ac:picMkLst>
        </pc:picChg>
        <pc:picChg chg="add mod">
          <ac:chgData name="Ruba AlYafi" userId="e0411d2c-8569-4de0-adf5-eaa8644b31db" providerId="ADAL" clId="{BFC76657-CD9C-492A-8547-FBD6519682C5}" dt="2020-02-04T15:11:08.167" v="1768" actId="14100"/>
          <ac:picMkLst>
            <pc:docMk/>
            <pc:sldMk cId="865819420" sldId="285"/>
            <ac:picMk id="5" creationId="{F746FBAB-E7DB-4CCF-AADE-848C01BBE96D}"/>
          </ac:picMkLst>
        </pc:picChg>
      </pc:sldChg>
      <pc:sldChg chg="addSp modSp add">
        <pc:chgData name="Ruba AlYafi" userId="e0411d2c-8569-4de0-adf5-eaa8644b31db" providerId="ADAL" clId="{BFC76657-CD9C-492A-8547-FBD6519682C5}" dt="2020-02-04T15:13:48.321" v="1825" actId="14100"/>
        <pc:sldMkLst>
          <pc:docMk/>
          <pc:sldMk cId="3602335427" sldId="286"/>
        </pc:sldMkLst>
        <pc:spChg chg="mod">
          <ac:chgData name="Ruba AlYafi" userId="e0411d2c-8569-4de0-adf5-eaa8644b31db" providerId="ADAL" clId="{BFC76657-CD9C-492A-8547-FBD6519682C5}" dt="2020-02-04T15:11:55.533" v="1795" actId="255"/>
          <ac:spMkLst>
            <pc:docMk/>
            <pc:sldMk cId="3602335427" sldId="286"/>
            <ac:spMk id="2" creationId="{94F0190D-E01D-4087-A77F-D2EB6B24A5F4}"/>
          </ac:spMkLst>
        </pc:spChg>
        <pc:spChg chg="mod">
          <ac:chgData name="Ruba AlYafi" userId="e0411d2c-8569-4de0-adf5-eaa8644b31db" providerId="ADAL" clId="{BFC76657-CD9C-492A-8547-FBD6519682C5}" dt="2020-02-04T15:13:15.407" v="1820" actId="20577"/>
          <ac:spMkLst>
            <pc:docMk/>
            <pc:sldMk cId="3602335427" sldId="286"/>
            <ac:spMk id="3" creationId="{D6C00626-142D-4878-B10B-82C552BB2917}"/>
          </ac:spMkLst>
        </pc:spChg>
        <pc:picChg chg="add mod">
          <ac:chgData name="Ruba AlYafi" userId="e0411d2c-8569-4de0-adf5-eaa8644b31db" providerId="ADAL" clId="{BFC76657-CD9C-492A-8547-FBD6519682C5}" dt="2020-02-04T15:13:11.146" v="1818" actId="1076"/>
          <ac:picMkLst>
            <pc:docMk/>
            <pc:sldMk cId="3602335427" sldId="286"/>
            <ac:picMk id="4" creationId="{1574E8E8-E9D1-4187-A7C4-B895FC319FC4}"/>
          </ac:picMkLst>
        </pc:picChg>
        <pc:picChg chg="add mod">
          <ac:chgData name="Ruba AlYafi" userId="e0411d2c-8569-4de0-adf5-eaa8644b31db" providerId="ADAL" clId="{BFC76657-CD9C-492A-8547-FBD6519682C5}" dt="2020-02-04T15:13:48.321" v="1825" actId="14100"/>
          <ac:picMkLst>
            <pc:docMk/>
            <pc:sldMk cId="3602335427" sldId="286"/>
            <ac:picMk id="5" creationId="{152C8C23-775F-45D8-A1A2-C7955B6258DD}"/>
          </ac:picMkLst>
        </pc:picChg>
      </pc:sldChg>
      <pc:sldChg chg="addSp delSp modSp add">
        <pc:chgData name="Ruba AlYafi" userId="e0411d2c-8569-4de0-adf5-eaa8644b31db" providerId="ADAL" clId="{BFC76657-CD9C-492A-8547-FBD6519682C5}" dt="2020-02-04T16:43:02.405" v="1954" actId="20577"/>
        <pc:sldMkLst>
          <pc:docMk/>
          <pc:sldMk cId="530554483" sldId="287"/>
        </pc:sldMkLst>
        <pc:spChg chg="mod">
          <ac:chgData name="Ruba AlYafi" userId="e0411d2c-8569-4de0-adf5-eaa8644b31db" providerId="ADAL" clId="{BFC76657-CD9C-492A-8547-FBD6519682C5}" dt="2020-02-04T16:28:29.687" v="1863" actId="20577"/>
          <ac:spMkLst>
            <pc:docMk/>
            <pc:sldMk cId="530554483" sldId="287"/>
            <ac:spMk id="2" creationId="{92A7008E-650A-43EC-B0F4-918E63C6648A}"/>
          </ac:spMkLst>
        </pc:spChg>
        <pc:spChg chg="mod">
          <ac:chgData name="Ruba AlYafi" userId="e0411d2c-8569-4de0-adf5-eaa8644b31db" providerId="ADAL" clId="{BFC76657-CD9C-492A-8547-FBD6519682C5}" dt="2020-02-04T16:43:02.405" v="1954" actId="20577"/>
          <ac:spMkLst>
            <pc:docMk/>
            <pc:sldMk cId="530554483" sldId="287"/>
            <ac:spMk id="3" creationId="{94566595-CFDF-46D1-B5A6-E535F5329072}"/>
          </ac:spMkLst>
        </pc:spChg>
        <pc:picChg chg="add del">
          <ac:chgData name="Ruba AlYafi" userId="e0411d2c-8569-4de0-adf5-eaa8644b31db" providerId="ADAL" clId="{BFC76657-CD9C-492A-8547-FBD6519682C5}" dt="2020-02-04T15:14:37.410" v="1828" actId="478"/>
          <ac:picMkLst>
            <pc:docMk/>
            <pc:sldMk cId="530554483" sldId="287"/>
            <ac:picMk id="4" creationId="{3F22EF79-516E-4968-B20C-3E70BF04AC93}"/>
          </ac:picMkLst>
        </pc:picChg>
        <pc:picChg chg="add mod">
          <ac:chgData name="Ruba AlYafi" userId="e0411d2c-8569-4de0-adf5-eaa8644b31db" providerId="ADAL" clId="{BFC76657-CD9C-492A-8547-FBD6519682C5}" dt="2020-02-04T16:32:00.660" v="1919" actId="14100"/>
          <ac:picMkLst>
            <pc:docMk/>
            <pc:sldMk cId="530554483" sldId="287"/>
            <ac:picMk id="5" creationId="{A4518E86-46A5-4046-844A-1D3D2400924C}"/>
          </ac:picMkLst>
        </pc:picChg>
      </pc:sldChg>
      <pc:sldChg chg="addSp modSp add">
        <pc:chgData name="Ruba AlYafi" userId="e0411d2c-8569-4de0-adf5-eaa8644b31db" providerId="ADAL" clId="{BFC76657-CD9C-492A-8547-FBD6519682C5}" dt="2020-02-04T17:00:10.207" v="2075" actId="14100"/>
        <pc:sldMkLst>
          <pc:docMk/>
          <pc:sldMk cId="1728448138" sldId="288"/>
        </pc:sldMkLst>
        <pc:spChg chg="mod">
          <ac:chgData name="Ruba AlYafi" userId="e0411d2c-8569-4de0-adf5-eaa8644b31db" providerId="ADAL" clId="{BFC76657-CD9C-492A-8547-FBD6519682C5}" dt="2020-02-04T16:44:57.268" v="1966" actId="255"/>
          <ac:spMkLst>
            <pc:docMk/>
            <pc:sldMk cId="1728448138" sldId="288"/>
            <ac:spMk id="2" creationId="{7BAB82F5-7286-4501-B3A2-63559F3FB05B}"/>
          </ac:spMkLst>
        </pc:spChg>
        <pc:spChg chg="mod">
          <ac:chgData name="Ruba AlYafi" userId="e0411d2c-8569-4de0-adf5-eaa8644b31db" providerId="ADAL" clId="{BFC76657-CD9C-492A-8547-FBD6519682C5}" dt="2020-02-04T16:59:15.687" v="2069" actId="14100"/>
          <ac:spMkLst>
            <pc:docMk/>
            <pc:sldMk cId="1728448138" sldId="288"/>
            <ac:spMk id="3" creationId="{119BC4E7-CA4A-42A2-AD43-1B6E0172B258}"/>
          </ac:spMkLst>
        </pc:spChg>
        <pc:picChg chg="add mod">
          <ac:chgData name="Ruba AlYafi" userId="e0411d2c-8569-4de0-adf5-eaa8644b31db" providerId="ADAL" clId="{BFC76657-CD9C-492A-8547-FBD6519682C5}" dt="2020-02-04T16:45:56.881" v="1972" actId="1076"/>
          <ac:picMkLst>
            <pc:docMk/>
            <pc:sldMk cId="1728448138" sldId="288"/>
            <ac:picMk id="4" creationId="{EE6D0D2F-F3AE-4757-B13F-35B006F44FE9}"/>
          </ac:picMkLst>
        </pc:picChg>
        <pc:picChg chg="add mod">
          <ac:chgData name="Ruba AlYafi" userId="e0411d2c-8569-4de0-adf5-eaa8644b31db" providerId="ADAL" clId="{BFC76657-CD9C-492A-8547-FBD6519682C5}" dt="2020-02-04T16:48:42.256" v="1990" actId="1076"/>
          <ac:picMkLst>
            <pc:docMk/>
            <pc:sldMk cId="1728448138" sldId="288"/>
            <ac:picMk id="5" creationId="{659BF4F6-00D1-4428-822E-C8FBD5C558D8}"/>
          </ac:picMkLst>
        </pc:picChg>
        <pc:picChg chg="add mod">
          <ac:chgData name="Ruba AlYafi" userId="e0411d2c-8569-4de0-adf5-eaa8644b31db" providerId="ADAL" clId="{BFC76657-CD9C-492A-8547-FBD6519682C5}" dt="2020-02-04T16:48:44.237" v="1991" actId="1076"/>
          <ac:picMkLst>
            <pc:docMk/>
            <pc:sldMk cId="1728448138" sldId="288"/>
            <ac:picMk id="6" creationId="{2CA10774-9869-47AB-9C5E-A442C59DA771}"/>
          </ac:picMkLst>
        </pc:picChg>
        <pc:picChg chg="add mod">
          <ac:chgData name="Ruba AlYafi" userId="e0411d2c-8569-4de0-adf5-eaa8644b31db" providerId="ADAL" clId="{BFC76657-CD9C-492A-8547-FBD6519682C5}" dt="2020-02-04T17:00:10.207" v="2075" actId="14100"/>
          <ac:picMkLst>
            <pc:docMk/>
            <pc:sldMk cId="1728448138" sldId="288"/>
            <ac:picMk id="7" creationId="{DC25715A-3650-40DA-97B9-E1DDA75090EC}"/>
          </ac:picMkLst>
        </pc:picChg>
      </pc:sldChg>
      <pc:sldChg chg="addSp modSp add">
        <pc:chgData name="Ruba AlYafi" userId="e0411d2c-8569-4de0-adf5-eaa8644b31db" providerId="ADAL" clId="{BFC76657-CD9C-492A-8547-FBD6519682C5}" dt="2020-02-04T17:32:37.179" v="2193" actId="14100"/>
        <pc:sldMkLst>
          <pc:docMk/>
          <pc:sldMk cId="187190487" sldId="289"/>
        </pc:sldMkLst>
        <pc:spChg chg="mod">
          <ac:chgData name="Ruba AlYafi" userId="e0411d2c-8569-4de0-adf5-eaa8644b31db" providerId="ADAL" clId="{BFC76657-CD9C-492A-8547-FBD6519682C5}" dt="2020-02-04T17:07:20.700" v="2144" actId="20577"/>
          <ac:spMkLst>
            <pc:docMk/>
            <pc:sldMk cId="187190487" sldId="289"/>
            <ac:spMk id="2" creationId="{19CB7FF2-AF6D-400C-9474-FA6FDAD126B8}"/>
          </ac:spMkLst>
        </pc:spChg>
        <pc:spChg chg="mod">
          <ac:chgData name="Ruba AlYafi" userId="e0411d2c-8569-4de0-adf5-eaa8644b31db" providerId="ADAL" clId="{BFC76657-CD9C-492A-8547-FBD6519682C5}" dt="2020-02-04T17:31:45.144" v="2187" actId="20577"/>
          <ac:spMkLst>
            <pc:docMk/>
            <pc:sldMk cId="187190487" sldId="289"/>
            <ac:spMk id="3" creationId="{8697264B-B2BD-4007-AA23-63A753CF680C}"/>
          </ac:spMkLst>
        </pc:spChg>
        <pc:picChg chg="add mod">
          <ac:chgData name="Ruba AlYafi" userId="e0411d2c-8569-4de0-adf5-eaa8644b31db" providerId="ADAL" clId="{BFC76657-CD9C-492A-8547-FBD6519682C5}" dt="2020-02-04T17:27:15.575" v="2172" actId="1076"/>
          <ac:picMkLst>
            <pc:docMk/>
            <pc:sldMk cId="187190487" sldId="289"/>
            <ac:picMk id="4" creationId="{8CB082E1-1006-4047-B2E5-980298ABA1FE}"/>
          </ac:picMkLst>
        </pc:picChg>
        <pc:picChg chg="add mod">
          <ac:chgData name="Ruba AlYafi" userId="e0411d2c-8569-4de0-adf5-eaa8644b31db" providerId="ADAL" clId="{BFC76657-CD9C-492A-8547-FBD6519682C5}" dt="2020-02-04T17:29:21.828" v="2179" actId="14100"/>
          <ac:picMkLst>
            <pc:docMk/>
            <pc:sldMk cId="187190487" sldId="289"/>
            <ac:picMk id="5" creationId="{AF964F91-0527-473C-867C-7F19DD72F7D6}"/>
          </ac:picMkLst>
        </pc:picChg>
        <pc:picChg chg="add mod">
          <ac:chgData name="Ruba AlYafi" userId="e0411d2c-8569-4de0-adf5-eaa8644b31db" providerId="ADAL" clId="{BFC76657-CD9C-492A-8547-FBD6519682C5}" dt="2020-02-04T17:32:37.179" v="2193" actId="14100"/>
          <ac:picMkLst>
            <pc:docMk/>
            <pc:sldMk cId="187190487" sldId="289"/>
            <ac:picMk id="6" creationId="{39BCF2EE-B720-4483-B8E9-D31501A5DAFA}"/>
          </ac:picMkLst>
        </pc:picChg>
      </pc:sldChg>
      <pc:sldChg chg="addSp delSp modSp add">
        <pc:chgData name="Ruba AlYafi" userId="e0411d2c-8569-4de0-adf5-eaa8644b31db" providerId="ADAL" clId="{BFC76657-CD9C-492A-8547-FBD6519682C5}" dt="2020-02-11T15:31:18.835" v="2602"/>
        <pc:sldMkLst>
          <pc:docMk/>
          <pc:sldMk cId="3726047711" sldId="290"/>
        </pc:sldMkLst>
        <pc:spChg chg="mod">
          <ac:chgData name="Ruba AlYafi" userId="e0411d2c-8569-4de0-adf5-eaa8644b31db" providerId="ADAL" clId="{BFC76657-CD9C-492A-8547-FBD6519682C5}" dt="2020-02-04T17:34:54.849" v="2197" actId="14100"/>
          <ac:spMkLst>
            <pc:docMk/>
            <pc:sldMk cId="3726047711" sldId="290"/>
            <ac:spMk id="2" creationId="{B2D3865D-6CF4-4023-94A0-5B9749005BC0}"/>
          </ac:spMkLst>
        </pc:spChg>
        <pc:spChg chg="del mod">
          <ac:chgData name="Ruba AlYafi" userId="e0411d2c-8569-4de0-adf5-eaa8644b31db" providerId="ADAL" clId="{BFC76657-CD9C-492A-8547-FBD6519682C5}" dt="2020-02-04T17:35:52.788" v="2200"/>
          <ac:spMkLst>
            <pc:docMk/>
            <pc:sldMk cId="3726047711" sldId="290"/>
            <ac:spMk id="3" creationId="{BF772BD8-B0EE-459B-9FB2-5101D843BC52}"/>
          </ac:spMkLst>
        </pc:spChg>
        <pc:picChg chg="add mod">
          <ac:chgData name="Ruba AlYafi" userId="e0411d2c-8569-4de0-adf5-eaa8644b31db" providerId="ADAL" clId="{BFC76657-CD9C-492A-8547-FBD6519682C5}" dt="2020-02-04T17:43:15.208" v="2210" actId="1076"/>
          <ac:picMkLst>
            <pc:docMk/>
            <pc:sldMk cId="3726047711" sldId="290"/>
            <ac:picMk id="4" creationId="{CDE8A29E-9342-455F-A262-AADC01B81B5E}"/>
          </ac:picMkLst>
        </pc:picChg>
        <pc:picChg chg="add mod">
          <ac:chgData name="Ruba AlYafi" userId="e0411d2c-8569-4de0-adf5-eaa8644b31db" providerId="ADAL" clId="{BFC76657-CD9C-492A-8547-FBD6519682C5}" dt="2020-02-04T17:44:12.772" v="2219" actId="1076"/>
          <ac:picMkLst>
            <pc:docMk/>
            <pc:sldMk cId="3726047711" sldId="290"/>
            <ac:picMk id="5" creationId="{6FE6DB49-27F6-4D8C-BC00-F220970453F2}"/>
          </ac:picMkLst>
        </pc:picChg>
        <pc:picChg chg="add del">
          <ac:chgData name="Ruba AlYafi" userId="e0411d2c-8569-4de0-adf5-eaa8644b31db" providerId="ADAL" clId="{BFC76657-CD9C-492A-8547-FBD6519682C5}" dt="2020-02-11T15:31:18.835" v="2602"/>
          <ac:picMkLst>
            <pc:docMk/>
            <pc:sldMk cId="3726047711" sldId="290"/>
            <ac:picMk id="6" creationId="{15B8AE6A-2D5A-4CB0-9C26-C61B4578A31C}"/>
          </ac:picMkLst>
        </pc:picChg>
      </pc:sldChg>
      <pc:sldChg chg="addSp modSp add">
        <pc:chgData name="Ruba AlYafi" userId="e0411d2c-8569-4de0-adf5-eaa8644b31db" providerId="ADAL" clId="{BFC76657-CD9C-492A-8547-FBD6519682C5}" dt="2020-02-04T17:57:27.620" v="2330" actId="1076"/>
        <pc:sldMkLst>
          <pc:docMk/>
          <pc:sldMk cId="1962173347" sldId="291"/>
        </pc:sldMkLst>
        <pc:spChg chg="mod">
          <ac:chgData name="Ruba AlYafi" userId="e0411d2c-8569-4de0-adf5-eaa8644b31db" providerId="ADAL" clId="{BFC76657-CD9C-492A-8547-FBD6519682C5}" dt="2020-02-04T17:51:02.827" v="2239" actId="20577"/>
          <ac:spMkLst>
            <pc:docMk/>
            <pc:sldMk cId="1962173347" sldId="291"/>
            <ac:spMk id="2" creationId="{8EAC5DEC-D515-407A-808C-6D6BE6C9107A}"/>
          </ac:spMkLst>
        </pc:spChg>
        <pc:spChg chg="mod">
          <ac:chgData name="Ruba AlYafi" userId="e0411d2c-8569-4de0-adf5-eaa8644b31db" providerId="ADAL" clId="{BFC76657-CD9C-492A-8547-FBD6519682C5}" dt="2020-02-04T17:57:20.389" v="2329"/>
          <ac:spMkLst>
            <pc:docMk/>
            <pc:sldMk cId="1962173347" sldId="291"/>
            <ac:spMk id="3" creationId="{BED8A019-749D-42E2-AF14-B4A0F3060A18}"/>
          </ac:spMkLst>
        </pc:spChg>
        <pc:picChg chg="add mod">
          <ac:chgData name="Ruba AlYafi" userId="e0411d2c-8569-4de0-adf5-eaa8644b31db" providerId="ADAL" clId="{BFC76657-CD9C-492A-8547-FBD6519682C5}" dt="2020-02-04T17:54:15.972" v="2285" actId="1076"/>
          <ac:picMkLst>
            <pc:docMk/>
            <pc:sldMk cId="1962173347" sldId="291"/>
            <ac:picMk id="4" creationId="{F78DCD25-C64C-4E46-BCFE-5F00B906CC54}"/>
          </ac:picMkLst>
        </pc:picChg>
        <pc:picChg chg="add mod">
          <ac:chgData name="Ruba AlYafi" userId="e0411d2c-8569-4de0-adf5-eaa8644b31db" providerId="ADAL" clId="{BFC76657-CD9C-492A-8547-FBD6519682C5}" dt="2020-02-04T17:55:57.196" v="2322" actId="1076"/>
          <ac:picMkLst>
            <pc:docMk/>
            <pc:sldMk cId="1962173347" sldId="291"/>
            <ac:picMk id="5" creationId="{58F5D6B3-E8BD-4D68-8E1E-EC8600FD65DC}"/>
          </ac:picMkLst>
        </pc:picChg>
        <pc:picChg chg="add mod">
          <ac:chgData name="Ruba AlYafi" userId="e0411d2c-8569-4de0-adf5-eaa8644b31db" providerId="ADAL" clId="{BFC76657-CD9C-492A-8547-FBD6519682C5}" dt="2020-02-04T17:57:27.620" v="2330" actId="1076"/>
          <ac:picMkLst>
            <pc:docMk/>
            <pc:sldMk cId="1962173347" sldId="291"/>
            <ac:picMk id="6" creationId="{32371BA8-577B-453D-B8EB-767CB0605042}"/>
          </ac:picMkLst>
        </pc:picChg>
      </pc:sldChg>
      <pc:sldChg chg="addSp modSp add">
        <pc:chgData name="Ruba AlYafi" userId="e0411d2c-8569-4de0-adf5-eaa8644b31db" providerId="ADAL" clId="{BFC76657-CD9C-492A-8547-FBD6519682C5}" dt="2020-02-04T17:59:32.288" v="2381" actId="14100"/>
        <pc:sldMkLst>
          <pc:docMk/>
          <pc:sldMk cId="2347628661" sldId="292"/>
        </pc:sldMkLst>
        <pc:spChg chg="mod">
          <ac:chgData name="Ruba AlYafi" userId="e0411d2c-8569-4de0-adf5-eaa8644b31db" providerId="ADAL" clId="{BFC76657-CD9C-492A-8547-FBD6519682C5}" dt="2020-02-04T17:58:02.884" v="2333" actId="27636"/>
          <ac:spMkLst>
            <pc:docMk/>
            <pc:sldMk cId="2347628661" sldId="292"/>
            <ac:spMk id="2" creationId="{544A48DE-985B-46CD-B748-BD009491DA88}"/>
          </ac:spMkLst>
        </pc:spChg>
        <pc:spChg chg="mod">
          <ac:chgData name="Ruba AlYafi" userId="e0411d2c-8569-4de0-adf5-eaa8644b31db" providerId="ADAL" clId="{BFC76657-CD9C-492A-8547-FBD6519682C5}" dt="2020-02-04T17:58:34.144" v="2374" actId="313"/>
          <ac:spMkLst>
            <pc:docMk/>
            <pc:sldMk cId="2347628661" sldId="292"/>
            <ac:spMk id="3" creationId="{0ECE4FB1-DF66-44FC-9D84-33B5BD181A4B}"/>
          </ac:spMkLst>
        </pc:spChg>
        <pc:picChg chg="add mod">
          <ac:chgData name="Ruba AlYafi" userId="e0411d2c-8569-4de0-adf5-eaa8644b31db" providerId="ADAL" clId="{BFC76657-CD9C-492A-8547-FBD6519682C5}" dt="2020-02-04T17:59:32.288" v="2381" actId="14100"/>
          <ac:picMkLst>
            <pc:docMk/>
            <pc:sldMk cId="2347628661" sldId="292"/>
            <ac:picMk id="4" creationId="{E2386806-7CC2-4C7E-8A08-2C4B79560048}"/>
          </ac:picMkLst>
        </pc:picChg>
      </pc:sldChg>
      <pc:sldChg chg="addSp delSp modSp add">
        <pc:chgData name="Ruba AlYafi" userId="e0411d2c-8569-4de0-adf5-eaa8644b31db" providerId="ADAL" clId="{BFC76657-CD9C-492A-8547-FBD6519682C5}" dt="2020-02-04T18:08:09.386" v="2446" actId="14100"/>
        <pc:sldMkLst>
          <pc:docMk/>
          <pc:sldMk cId="3751592199" sldId="293"/>
        </pc:sldMkLst>
        <pc:spChg chg="mod">
          <ac:chgData name="Ruba AlYafi" userId="e0411d2c-8569-4de0-adf5-eaa8644b31db" providerId="ADAL" clId="{BFC76657-CD9C-492A-8547-FBD6519682C5}" dt="2020-02-04T18:07:36.033" v="2439" actId="255"/>
          <ac:spMkLst>
            <pc:docMk/>
            <pc:sldMk cId="3751592199" sldId="293"/>
            <ac:spMk id="2" creationId="{1AD5FF30-5213-4750-AF57-30DA2BF4E82D}"/>
          </ac:spMkLst>
        </pc:spChg>
        <pc:spChg chg="del mod">
          <ac:chgData name="Ruba AlYafi" userId="e0411d2c-8569-4de0-adf5-eaa8644b31db" providerId="ADAL" clId="{BFC76657-CD9C-492A-8547-FBD6519682C5}" dt="2020-02-04T18:00:56.193" v="2397"/>
          <ac:spMkLst>
            <pc:docMk/>
            <pc:sldMk cId="3751592199" sldId="293"/>
            <ac:spMk id="3" creationId="{85128DB0-D9C1-419E-9C12-3F86380AA28E}"/>
          </ac:spMkLst>
        </pc:spChg>
        <pc:picChg chg="add mod">
          <ac:chgData name="Ruba AlYafi" userId="e0411d2c-8569-4de0-adf5-eaa8644b31db" providerId="ADAL" clId="{BFC76657-CD9C-492A-8547-FBD6519682C5}" dt="2020-02-04T18:07:43.451" v="2441" actId="14100"/>
          <ac:picMkLst>
            <pc:docMk/>
            <pc:sldMk cId="3751592199" sldId="293"/>
            <ac:picMk id="4" creationId="{D9F83855-9085-4A3F-8C86-04250DBA95DF}"/>
          </ac:picMkLst>
        </pc:picChg>
        <pc:picChg chg="add mod">
          <ac:chgData name="Ruba AlYafi" userId="e0411d2c-8569-4de0-adf5-eaa8644b31db" providerId="ADAL" clId="{BFC76657-CD9C-492A-8547-FBD6519682C5}" dt="2020-02-04T18:08:09.386" v="2446" actId="14100"/>
          <ac:picMkLst>
            <pc:docMk/>
            <pc:sldMk cId="3751592199" sldId="293"/>
            <ac:picMk id="5" creationId="{F84207B7-D9E7-4FEE-8AF5-06C1F5124B85}"/>
          </ac:picMkLst>
        </pc:picChg>
      </pc:sldChg>
      <pc:sldChg chg="addSp delSp modSp add">
        <pc:chgData name="Ruba AlYafi" userId="e0411d2c-8569-4de0-adf5-eaa8644b31db" providerId="ADAL" clId="{BFC76657-CD9C-492A-8547-FBD6519682C5}" dt="2020-02-04T18:09:35.083" v="2452" actId="14100"/>
        <pc:sldMkLst>
          <pc:docMk/>
          <pc:sldMk cId="3188224141" sldId="294"/>
        </pc:sldMkLst>
        <pc:spChg chg="mod">
          <ac:chgData name="Ruba AlYafi" userId="e0411d2c-8569-4de0-adf5-eaa8644b31db" providerId="ADAL" clId="{BFC76657-CD9C-492A-8547-FBD6519682C5}" dt="2020-02-04T18:05:30.502" v="2431" actId="20577"/>
          <ac:spMkLst>
            <pc:docMk/>
            <pc:sldMk cId="3188224141" sldId="294"/>
            <ac:spMk id="2" creationId="{E666816C-62FC-4195-B143-63E2BE3258BE}"/>
          </ac:spMkLst>
        </pc:spChg>
        <pc:spChg chg="del mod">
          <ac:chgData name="Ruba AlYafi" userId="e0411d2c-8569-4de0-adf5-eaa8644b31db" providerId="ADAL" clId="{BFC76657-CD9C-492A-8547-FBD6519682C5}" dt="2020-02-04T18:09:11.482" v="2447"/>
          <ac:spMkLst>
            <pc:docMk/>
            <pc:sldMk cId="3188224141" sldId="294"/>
            <ac:spMk id="3" creationId="{C4ED11D8-4506-4714-B53C-2AC1A355477C}"/>
          </ac:spMkLst>
        </pc:spChg>
        <pc:picChg chg="add mod">
          <ac:chgData name="Ruba AlYafi" userId="e0411d2c-8569-4de0-adf5-eaa8644b31db" providerId="ADAL" clId="{BFC76657-CD9C-492A-8547-FBD6519682C5}" dt="2020-02-04T18:09:35.083" v="2452" actId="14100"/>
          <ac:picMkLst>
            <pc:docMk/>
            <pc:sldMk cId="3188224141" sldId="294"/>
            <ac:picMk id="4" creationId="{5AC9583E-FCE6-46E3-B740-B4A6C95AA764}"/>
          </ac:picMkLst>
        </pc:picChg>
      </pc:sldChg>
      <pc:sldChg chg="addSp modSp add">
        <pc:chgData name="Ruba AlYafi" userId="e0411d2c-8569-4de0-adf5-eaa8644b31db" providerId="ADAL" clId="{BFC76657-CD9C-492A-8547-FBD6519682C5}" dt="2020-02-04T18:28:42.322" v="2581" actId="1076"/>
        <pc:sldMkLst>
          <pc:docMk/>
          <pc:sldMk cId="2433611254" sldId="295"/>
        </pc:sldMkLst>
        <pc:spChg chg="mod">
          <ac:chgData name="Ruba AlYafi" userId="e0411d2c-8569-4de0-adf5-eaa8644b31db" providerId="ADAL" clId="{BFC76657-CD9C-492A-8547-FBD6519682C5}" dt="2020-02-04T18:19:48.262" v="2470" actId="20577"/>
          <ac:spMkLst>
            <pc:docMk/>
            <pc:sldMk cId="2433611254" sldId="295"/>
            <ac:spMk id="2" creationId="{AD05EAFE-13C7-4C1A-97FE-1A70F9BC1277}"/>
          </ac:spMkLst>
        </pc:spChg>
        <pc:spChg chg="mod">
          <ac:chgData name="Ruba AlYafi" userId="e0411d2c-8569-4de0-adf5-eaa8644b31db" providerId="ADAL" clId="{BFC76657-CD9C-492A-8547-FBD6519682C5}" dt="2020-02-04T18:26:53.852" v="2566" actId="20577"/>
          <ac:spMkLst>
            <pc:docMk/>
            <pc:sldMk cId="2433611254" sldId="295"/>
            <ac:spMk id="3" creationId="{D6E5E06B-E886-4D3C-A322-DE98F82DF51C}"/>
          </ac:spMkLst>
        </pc:spChg>
        <pc:picChg chg="add mod">
          <ac:chgData name="Ruba AlYafi" userId="e0411d2c-8569-4de0-adf5-eaa8644b31db" providerId="ADAL" clId="{BFC76657-CD9C-492A-8547-FBD6519682C5}" dt="2020-02-04T18:22:21.411" v="2488" actId="14100"/>
          <ac:picMkLst>
            <pc:docMk/>
            <pc:sldMk cId="2433611254" sldId="295"/>
            <ac:picMk id="4" creationId="{67123CBB-A848-4764-AF84-853B1525AF43}"/>
          </ac:picMkLst>
        </pc:picChg>
        <pc:picChg chg="add mod">
          <ac:chgData name="Ruba AlYafi" userId="e0411d2c-8569-4de0-adf5-eaa8644b31db" providerId="ADAL" clId="{BFC76657-CD9C-492A-8547-FBD6519682C5}" dt="2020-02-04T18:22:10.775" v="2486" actId="14100"/>
          <ac:picMkLst>
            <pc:docMk/>
            <pc:sldMk cId="2433611254" sldId="295"/>
            <ac:picMk id="5" creationId="{7CC3C528-4F0D-4340-9FCA-95D4DA4344B1}"/>
          </ac:picMkLst>
        </pc:picChg>
        <pc:picChg chg="add mod">
          <ac:chgData name="Ruba AlYafi" userId="e0411d2c-8569-4de0-adf5-eaa8644b31db" providerId="ADAL" clId="{BFC76657-CD9C-492A-8547-FBD6519682C5}" dt="2020-02-04T18:22:43.273" v="2493" actId="14100"/>
          <ac:picMkLst>
            <pc:docMk/>
            <pc:sldMk cId="2433611254" sldId="295"/>
            <ac:picMk id="6" creationId="{C065BE3E-E4DC-4D90-84D3-4C7257A4C5F1}"/>
          </ac:picMkLst>
        </pc:picChg>
        <pc:picChg chg="add mod">
          <ac:chgData name="Ruba AlYafi" userId="e0411d2c-8569-4de0-adf5-eaa8644b31db" providerId="ADAL" clId="{BFC76657-CD9C-492A-8547-FBD6519682C5}" dt="2020-02-04T18:28:36.726" v="2580" actId="14100"/>
          <ac:picMkLst>
            <pc:docMk/>
            <pc:sldMk cId="2433611254" sldId="295"/>
            <ac:picMk id="7" creationId="{91A8111E-B3E4-46E6-926C-2A6DB380D4D2}"/>
          </ac:picMkLst>
        </pc:picChg>
        <pc:picChg chg="add mod">
          <ac:chgData name="Ruba AlYafi" userId="e0411d2c-8569-4de0-adf5-eaa8644b31db" providerId="ADAL" clId="{BFC76657-CD9C-492A-8547-FBD6519682C5}" dt="2020-02-04T18:28:42.322" v="2581" actId="1076"/>
          <ac:picMkLst>
            <pc:docMk/>
            <pc:sldMk cId="2433611254" sldId="295"/>
            <ac:picMk id="8" creationId="{E0AFD04F-1FEA-4AA8-B305-AC03A10D0A61}"/>
          </ac:picMkLst>
        </pc:picChg>
      </pc:sldChg>
      <pc:sldChg chg="addSp delSp modSp add">
        <pc:chgData name="Ruba AlYafi" userId="e0411d2c-8569-4de0-adf5-eaa8644b31db" providerId="ADAL" clId="{BFC76657-CD9C-492A-8547-FBD6519682C5}" dt="2020-02-04T18:30:15.605" v="2601" actId="14100"/>
        <pc:sldMkLst>
          <pc:docMk/>
          <pc:sldMk cId="2554519020" sldId="296"/>
        </pc:sldMkLst>
        <pc:spChg chg="mod">
          <ac:chgData name="Ruba AlYafi" userId="e0411d2c-8569-4de0-adf5-eaa8644b31db" providerId="ADAL" clId="{BFC76657-CD9C-492A-8547-FBD6519682C5}" dt="2020-02-04T18:29:37.699" v="2593" actId="255"/>
          <ac:spMkLst>
            <pc:docMk/>
            <pc:sldMk cId="2554519020" sldId="296"/>
            <ac:spMk id="2" creationId="{4B52EA85-9344-456B-8B6F-6D7B7B0CE14C}"/>
          </ac:spMkLst>
        </pc:spChg>
        <pc:spChg chg="del mod">
          <ac:chgData name="Ruba AlYafi" userId="e0411d2c-8569-4de0-adf5-eaa8644b31db" providerId="ADAL" clId="{BFC76657-CD9C-492A-8547-FBD6519682C5}" dt="2020-02-04T18:29:58.736" v="2596"/>
          <ac:spMkLst>
            <pc:docMk/>
            <pc:sldMk cId="2554519020" sldId="296"/>
            <ac:spMk id="3" creationId="{783364F5-6381-41CD-814C-3FD0E30EA10A}"/>
          </ac:spMkLst>
        </pc:spChg>
        <pc:picChg chg="add mod">
          <ac:chgData name="Ruba AlYafi" userId="e0411d2c-8569-4de0-adf5-eaa8644b31db" providerId="ADAL" clId="{BFC76657-CD9C-492A-8547-FBD6519682C5}" dt="2020-02-04T18:30:15.605" v="2601" actId="14100"/>
          <ac:picMkLst>
            <pc:docMk/>
            <pc:sldMk cId="2554519020" sldId="296"/>
            <ac:picMk id="4" creationId="{48473FB3-F992-4BDC-87ED-710E622C58AD}"/>
          </ac:picMkLst>
        </pc:picChg>
      </pc:sldChg>
      <pc:sldChg chg="modSp add">
        <pc:chgData name="Ruba AlYafi" userId="e0411d2c-8569-4de0-adf5-eaa8644b31db" providerId="ADAL" clId="{BFC76657-CD9C-492A-8547-FBD6519682C5}" dt="2020-02-11T15:36:41.659" v="2628" actId="20577"/>
        <pc:sldMkLst>
          <pc:docMk/>
          <pc:sldMk cId="2205251781" sldId="297"/>
        </pc:sldMkLst>
        <pc:spChg chg="mod">
          <ac:chgData name="Ruba AlYafi" userId="e0411d2c-8569-4de0-adf5-eaa8644b31db" providerId="ADAL" clId="{BFC76657-CD9C-492A-8547-FBD6519682C5}" dt="2020-02-11T15:35:06.688" v="2621" actId="20577"/>
          <ac:spMkLst>
            <pc:docMk/>
            <pc:sldMk cId="2205251781" sldId="297"/>
            <ac:spMk id="2" creationId="{242F1972-9015-40DD-B912-B179A355BD16}"/>
          </ac:spMkLst>
        </pc:spChg>
        <pc:spChg chg="mod">
          <ac:chgData name="Ruba AlYafi" userId="e0411d2c-8569-4de0-adf5-eaa8644b31db" providerId="ADAL" clId="{BFC76657-CD9C-492A-8547-FBD6519682C5}" dt="2020-02-11T15:36:41.659" v="2628" actId="20577"/>
          <ac:spMkLst>
            <pc:docMk/>
            <pc:sldMk cId="2205251781" sldId="297"/>
            <ac:spMk id="3" creationId="{C547285B-6DA2-410D-9BA9-CE02F2A277EA}"/>
          </ac:spMkLst>
        </pc:spChg>
      </pc:sldChg>
      <pc:sldChg chg="modSp add">
        <pc:chgData name="Ruba AlYafi" userId="e0411d2c-8569-4de0-adf5-eaa8644b31db" providerId="ADAL" clId="{BFC76657-CD9C-492A-8547-FBD6519682C5}" dt="2020-02-25T17:21:18.243" v="2757" actId="20577"/>
        <pc:sldMkLst>
          <pc:docMk/>
          <pc:sldMk cId="3601256874" sldId="298"/>
        </pc:sldMkLst>
        <pc:spChg chg="mod">
          <ac:chgData name="Ruba AlYafi" userId="e0411d2c-8569-4de0-adf5-eaa8644b31db" providerId="ADAL" clId="{BFC76657-CD9C-492A-8547-FBD6519682C5}" dt="2020-02-25T17:21:18.243" v="2757" actId="20577"/>
          <ac:spMkLst>
            <pc:docMk/>
            <pc:sldMk cId="3601256874" sldId="298"/>
            <ac:spMk id="2" creationId="{06BC4899-4BA8-496F-9C73-9C275C5890E7}"/>
          </ac:spMkLst>
        </pc:spChg>
        <pc:spChg chg="mod">
          <ac:chgData name="Ruba AlYafi" userId="e0411d2c-8569-4de0-adf5-eaa8644b31db" providerId="ADAL" clId="{BFC76657-CD9C-492A-8547-FBD6519682C5}" dt="2020-02-11T16:50:04.657" v="2754" actId="20577"/>
          <ac:spMkLst>
            <pc:docMk/>
            <pc:sldMk cId="3601256874" sldId="298"/>
            <ac:spMk id="3" creationId="{8C265093-51A9-4765-BD8E-56F851A02A89}"/>
          </ac:spMkLst>
        </pc:spChg>
      </pc:sldChg>
      <pc:sldChg chg="modSp add del">
        <pc:chgData name="Ruba AlYafi" userId="e0411d2c-8569-4de0-adf5-eaa8644b31db" providerId="ADAL" clId="{BFC76657-CD9C-492A-8547-FBD6519682C5}" dt="2020-02-25T17:24:24.648" v="2780"/>
        <pc:sldMkLst>
          <pc:docMk/>
          <pc:sldMk cId="2766835050" sldId="299"/>
        </pc:sldMkLst>
        <pc:spChg chg="mod">
          <ac:chgData name="Ruba AlYafi" userId="e0411d2c-8569-4de0-adf5-eaa8644b31db" providerId="ADAL" clId="{BFC76657-CD9C-492A-8547-FBD6519682C5}" dt="2020-02-25T17:24:24.433" v="2779"/>
          <ac:spMkLst>
            <pc:docMk/>
            <pc:sldMk cId="2766835050" sldId="299"/>
            <ac:spMk id="2" creationId="{B006DBD8-974E-432D-8A9C-7BE5B7CD4CFB}"/>
          </ac:spMkLst>
        </pc:spChg>
        <pc:spChg chg="mod">
          <ac:chgData name="Ruba AlYafi" userId="e0411d2c-8569-4de0-adf5-eaa8644b31db" providerId="ADAL" clId="{BFC76657-CD9C-492A-8547-FBD6519682C5}" dt="2020-02-25T17:24:23.876" v="2776" actId="5793"/>
          <ac:spMkLst>
            <pc:docMk/>
            <pc:sldMk cId="2766835050" sldId="299"/>
            <ac:spMk id="3" creationId="{6500A191-0377-45D2-8D69-61BE7BD9B538}"/>
          </ac:spMkLst>
        </pc:spChg>
      </pc:sldChg>
      <pc:sldChg chg="modSp add">
        <pc:chgData name="Ruba AlYafi" userId="e0411d2c-8569-4de0-adf5-eaa8644b31db" providerId="ADAL" clId="{BFC76657-CD9C-492A-8547-FBD6519682C5}" dt="2020-02-25T17:36:51.131" v="2916" actId="20577"/>
        <pc:sldMkLst>
          <pc:docMk/>
          <pc:sldMk cId="3748207182" sldId="299"/>
        </pc:sldMkLst>
        <pc:spChg chg="mod">
          <ac:chgData name="Ruba AlYafi" userId="e0411d2c-8569-4de0-adf5-eaa8644b31db" providerId="ADAL" clId="{BFC76657-CD9C-492A-8547-FBD6519682C5}" dt="2020-02-25T17:26:32.661" v="2834" actId="20577"/>
          <ac:spMkLst>
            <pc:docMk/>
            <pc:sldMk cId="3748207182" sldId="299"/>
            <ac:spMk id="2" creationId="{0C9C4E3D-3E9D-4C09-9AC8-F125294D3481}"/>
          </ac:spMkLst>
        </pc:spChg>
        <pc:spChg chg="mod">
          <ac:chgData name="Ruba AlYafi" userId="e0411d2c-8569-4de0-adf5-eaa8644b31db" providerId="ADAL" clId="{BFC76657-CD9C-492A-8547-FBD6519682C5}" dt="2020-02-25T17:36:51.131" v="2916" actId="20577"/>
          <ac:spMkLst>
            <pc:docMk/>
            <pc:sldMk cId="3748207182" sldId="299"/>
            <ac:spMk id="3" creationId="{4368B65C-D22D-4581-AF3B-E627724FAE3F}"/>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31996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70384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6122194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186959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9856102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710557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2/25/2020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11554343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72746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smtClean="0"/>
              <a:t>2/25/2020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1786193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47618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smtClean="0"/>
              <a:t>2/25/2020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143960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2/25/2020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68537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2/25/2020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9311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2/25/2020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87331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2/25/2020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4165215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08098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2/25/2020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5946671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4.emf"/><Relationship Id="rId4" Type="http://schemas.openxmlformats.org/officeDocument/2006/relationships/image" Target="../media/image13.emf"/></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17.emf"/><Relationship Id="rId4" Type="http://schemas.openxmlformats.org/officeDocument/2006/relationships/image" Target="../media/image16.emf"/></Relationships>
</file>

<file path=ppt/slides/_rels/slide1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2.xml"/><Relationship Id="rId5" Type="http://schemas.openxmlformats.org/officeDocument/2006/relationships/image" Target="../media/image26.emf"/><Relationship Id="rId4" Type="http://schemas.openxmlformats.org/officeDocument/2006/relationships/image" Target="../media/image25.emf"/></Relationships>
</file>

<file path=ppt/slides/_rels/slide17.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8.emf"/><Relationship Id="rId1" Type="http://schemas.openxmlformats.org/officeDocument/2006/relationships/slideLayout" Target="../slideLayouts/slideLayout2.xml"/><Relationship Id="rId4" Type="http://schemas.openxmlformats.org/officeDocument/2006/relationships/image" Target="../media/image29.emf"/></Relationships>
</file>

<file path=ppt/slides/_rels/slide19.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2.emf"/><Relationship Id="rId4" Type="http://schemas.openxmlformats.org/officeDocument/2006/relationships/image" Target="../media/image31.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34.emf"/></Relationships>
</file>

<file path=ppt/slides/_rels/slide21.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2.xml"/><Relationship Id="rId4" Type="http://schemas.openxmlformats.org/officeDocument/2006/relationships/image" Target="../media/image37.emf"/></Relationships>
</file>

<file path=ppt/slides/_rels/slide22.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44.emf"/><Relationship Id="rId4" Type="http://schemas.openxmlformats.org/officeDocument/2006/relationships/image" Target="../media/image43.emf"/></Relationships>
</file>

<file path=ppt/slides/_rels/slide26.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slideLayout" Target="../slideLayouts/slideLayout2.xml"/><Relationship Id="rId4" Type="http://schemas.openxmlformats.org/officeDocument/2006/relationships/image" Target="../media/image47.emf"/></Relationships>
</file>

<file path=ppt/slides/_rels/slide27.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58.emf"/><Relationship Id="rId5" Type="http://schemas.openxmlformats.org/officeDocument/2006/relationships/image" Target="../media/image57.emf"/><Relationship Id="rId4" Type="http://schemas.openxmlformats.org/officeDocument/2006/relationships/image" Target="../media/image56.emf"/></Relationships>
</file>

<file path=ppt/slides/_rels/slide33.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63.png"/><Relationship Id="rId1" Type="http://schemas.openxmlformats.org/officeDocument/2006/relationships/slideLayout" Target="../slideLayouts/slideLayout2.xml"/><Relationship Id="rId5" Type="http://schemas.openxmlformats.org/officeDocument/2006/relationships/image" Target="../media/image61.emf"/><Relationship Id="rId4" Type="http://schemas.openxmlformats.org/officeDocument/2006/relationships/image" Target="../media/image60.emf"/></Relationships>
</file>

<file path=ppt/slides/_rels/slide34.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image" Target="../media/image62.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image" Target="../media/image64.emf"/><Relationship Id="rId1" Type="http://schemas.openxmlformats.org/officeDocument/2006/relationships/slideLayout" Target="../slideLayouts/slideLayout2.xml"/><Relationship Id="rId4" Type="http://schemas.openxmlformats.org/officeDocument/2006/relationships/image" Target="../media/image66.emf"/></Relationships>
</file>

<file path=ppt/slides/_rels/slide36.xml.rels><?xml version="1.0" encoding="UTF-8" standalone="yes"?>
<Relationships xmlns="http://schemas.openxmlformats.org/package/2006/relationships"><Relationship Id="rId2" Type="http://schemas.openxmlformats.org/officeDocument/2006/relationships/image" Target="../media/image67.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image" Target="../media/image68.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0.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1.emf"/><Relationship Id="rId7" Type="http://schemas.openxmlformats.org/officeDocument/2006/relationships/image" Target="../media/image75.emf"/><Relationship Id="rId2" Type="http://schemas.openxmlformats.org/officeDocument/2006/relationships/image" Target="../media/image76.png"/><Relationship Id="rId1" Type="http://schemas.openxmlformats.org/officeDocument/2006/relationships/slideLayout" Target="../slideLayouts/slideLayout2.xml"/><Relationship Id="rId6" Type="http://schemas.openxmlformats.org/officeDocument/2006/relationships/image" Target="../media/image74.emf"/><Relationship Id="rId5" Type="http://schemas.openxmlformats.org/officeDocument/2006/relationships/image" Target="../media/image73.emf"/><Relationship Id="rId4" Type="http://schemas.openxmlformats.org/officeDocument/2006/relationships/image" Target="../media/image72.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6.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image" Target="../media/image9.emf"/></Relationships>
</file>

<file path=ppt/slides/_rels/slide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32BFD-63B2-46DD-9EBB-B1E693D0A05A}"/>
              </a:ext>
            </a:extLst>
          </p:cNvPr>
          <p:cNvSpPr>
            <a:spLocks noGrp="1"/>
          </p:cNvSpPr>
          <p:nvPr>
            <p:ph type="ctrTitle"/>
          </p:nvPr>
        </p:nvSpPr>
        <p:spPr/>
        <p:txBody>
          <a:bodyPr>
            <a:normAutofit fontScale="90000"/>
          </a:bodyPr>
          <a:lstStyle/>
          <a:p>
            <a:pPr algn="l"/>
            <a:r>
              <a:rPr lang="en-US" dirty="0"/>
              <a:t>Stat 337</a:t>
            </a:r>
            <a:br>
              <a:rPr lang="en-US" dirty="0"/>
            </a:br>
            <a:r>
              <a:rPr lang="en-US" dirty="0"/>
              <a:t>Design and Analysis of Experiments</a:t>
            </a:r>
          </a:p>
        </p:txBody>
      </p:sp>
      <p:sp>
        <p:nvSpPr>
          <p:cNvPr id="3" name="Subtitle 2">
            <a:extLst>
              <a:ext uri="{FF2B5EF4-FFF2-40B4-BE49-F238E27FC236}">
                <a16:creationId xmlns:a16="http://schemas.microsoft.com/office/drawing/2014/main" id="{6868CD52-9F18-4B25-99FD-B1908BCF3618}"/>
              </a:ext>
            </a:extLst>
          </p:cNvPr>
          <p:cNvSpPr>
            <a:spLocks noGrp="1"/>
          </p:cNvSpPr>
          <p:nvPr>
            <p:ph type="subTitle" idx="1"/>
          </p:nvPr>
        </p:nvSpPr>
        <p:spPr/>
        <p:txBody>
          <a:bodyPr>
            <a:normAutofit/>
          </a:bodyPr>
          <a:lstStyle/>
          <a:p>
            <a:r>
              <a:rPr lang="en-US" sz="2800" dirty="0"/>
              <a:t>Ruba </a:t>
            </a:r>
            <a:r>
              <a:rPr lang="en-US" sz="2800" dirty="0" err="1"/>
              <a:t>alyafi</a:t>
            </a:r>
            <a:endParaRPr lang="en-US" sz="2800" dirty="0"/>
          </a:p>
        </p:txBody>
      </p:sp>
    </p:spTree>
    <p:extLst>
      <p:ext uri="{BB962C8B-B14F-4D97-AF65-F5344CB8AC3E}">
        <p14:creationId xmlns:p14="http://schemas.microsoft.com/office/powerpoint/2010/main" val="21644868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3A04B-12AB-4F73-9E4B-F3D4ED75B5DD}"/>
              </a:ext>
            </a:extLst>
          </p:cNvPr>
          <p:cNvSpPr>
            <a:spLocks noGrp="1"/>
          </p:cNvSpPr>
          <p:nvPr>
            <p:ph type="title"/>
          </p:nvPr>
        </p:nvSpPr>
        <p:spPr>
          <a:xfrm>
            <a:off x="2592925" y="624110"/>
            <a:ext cx="8911687" cy="114444"/>
          </a:xfrm>
        </p:spPr>
        <p:txBody>
          <a:bodyPr>
            <a:normAutofit fontScale="90000"/>
          </a:bodyPr>
          <a:lstStyle/>
          <a:p>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84B6F08-E721-47CD-92DE-9DF90E080345}"/>
                  </a:ext>
                </a:extLst>
              </p:cNvPr>
              <p:cNvSpPr>
                <a:spLocks noGrp="1"/>
              </p:cNvSpPr>
              <p:nvPr>
                <p:ph idx="1"/>
              </p:nvPr>
            </p:nvSpPr>
            <p:spPr>
              <a:xfrm>
                <a:off x="2589212" y="1046285"/>
                <a:ext cx="8915400" cy="5471473"/>
              </a:xfrm>
            </p:spPr>
            <p:txBody>
              <a:bodyPr>
                <a:normAutofit lnSpcReduction="10000"/>
              </a:bodyPr>
              <a:lstStyle/>
              <a:p>
                <a:pPr marL="0" indent="0">
                  <a:buNone/>
                </a:pPr>
                <a:r>
                  <a:rPr lang="en-US" dirty="0"/>
                  <a:t>An important sampling distribution that can be defined in terms of normal random variables is the </a:t>
                </a:r>
                <a:r>
                  <a:rPr lang="en-US" b="1" dirty="0"/>
                  <a:t>chi-square</a:t>
                </a:r>
                <a:r>
                  <a:rPr lang="en-US" dirty="0"/>
                  <a:t>. If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𝑧</m:t>
                        </m:r>
                      </m:e>
                      <m:sub>
                        <m:r>
                          <a:rPr lang="en-US" i="1">
                            <a:latin typeface="Cambria Math" panose="02040503050406030204" pitchFamily="18" charset="0"/>
                          </a:rPr>
                          <m:t>1</m:t>
                        </m:r>
                      </m:sub>
                    </m:sSub>
                  </m:oMath>
                </a14:m>
                <a:r>
                  <a:rPr lang="en-US" dirty="0"/>
                  <a:t>,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𝑧</m:t>
                        </m:r>
                      </m:e>
                      <m:sub>
                        <m:r>
                          <a:rPr lang="en-US" i="1">
                            <a:latin typeface="Cambria Math" panose="02040503050406030204" pitchFamily="18" charset="0"/>
                          </a:rPr>
                          <m:t>2</m:t>
                        </m:r>
                      </m:sub>
                    </m:sSub>
                  </m:oMath>
                </a14:m>
                <a:r>
                  <a:rPr lang="en-US" dirty="0"/>
                  <a:t>, . . . ,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𝑘</m:t>
                        </m:r>
                      </m:sub>
                    </m:sSub>
                  </m:oMath>
                </a14:m>
                <a:r>
                  <a:rPr lang="en-US" i="1" dirty="0"/>
                  <a:t> </a:t>
                </a:r>
                <a:r>
                  <a:rPr lang="en-US" dirty="0"/>
                  <a:t>are normally and independently distributed random variables with mean 0 and variance 1, abbreviated NID(0, 1), then the random variable</a:t>
                </a:r>
              </a:p>
              <a:p>
                <a:endParaRPr lang="en-US" dirty="0"/>
              </a:p>
              <a:p>
                <a:pPr marL="0" indent="0">
                  <a:buNone/>
                </a:pPr>
                <a:r>
                  <a:rPr lang="en-US" dirty="0"/>
                  <a:t>follows the </a:t>
                </a:r>
                <a:r>
                  <a:rPr lang="en-US" b="1" dirty="0"/>
                  <a:t>chi-square distribution with </a:t>
                </a:r>
                <a:r>
                  <a:rPr lang="en-US" b="1" i="1" dirty="0"/>
                  <a:t>k </a:t>
                </a:r>
                <a:r>
                  <a:rPr lang="en-US" b="1" dirty="0"/>
                  <a:t>degrees of freedom</a:t>
                </a:r>
                <a:r>
                  <a:rPr lang="en-US" dirty="0"/>
                  <a:t>.</a:t>
                </a:r>
              </a:p>
              <a:p>
                <a:pPr marL="0" indent="0">
                  <a:buNone/>
                </a:pPr>
                <a:r>
                  <a:rPr lang="en-US" dirty="0"/>
                  <a:t>As an example of a random variable that follows the chi-square distribution, suppose that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1</m:t>
                        </m:r>
                      </m:sub>
                    </m:sSub>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b="0" i="1" smtClean="0">
                            <a:latin typeface="Cambria Math" panose="02040503050406030204" pitchFamily="18" charset="0"/>
                          </a:rPr>
                          <m:t>2</m:t>
                        </m:r>
                      </m:sub>
                    </m:sSub>
                  </m:oMath>
                </a14:m>
                <a:r>
                  <a:rPr lang="en-US" dirty="0"/>
                  <a:t>, . . . ,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b="0" i="1" smtClean="0">
                            <a:latin typeface="Cambria Math" panose="02040503050406030204" pitchFamily="18" charset="0"/>
                          </a:rPr>
                          <m:t>𝑛</m:t>
                        </m:r>
                      </m:sub>
                    </m:sSub>
                  </m:oMath>
                </a14:m>
                <a:r>
                  <a:rPr lang="en-US" i="1" dirty="0"/>
                  <a:t> </a:t>
                </a:r>
                <a:r>
                  <a:rPr lang="en-US" dirty="0"/>
                  <a:t>is a random sample from an </a:t>
                </a:r>
                <a:r>
                  <a:rPr lang="en-US" i="1" dirty="0"/>
                  <a:t>N</a:t>
                </a:r>
                <a:r>
                  <a:rPr lang="en-US" dirty="0"/>
                  <a:t>(µ,</a:t>
                </a:r>
                <a14:m>
                  <m:oMath xmlns:m="http://schemas.openxmlformats.org/officeDocument/2006/math">
                    <m:r>
                      <a:rPr lang="en-US" i="1" smtClean="0">
                        <a:latin typeface="Cambria Math" panose="02040503050406030204" pitchFamily="18" charset="0"/>
                      </a:rPr>
                      <m:t> </m:t>
                    </m:r>
                    <m:sSup>
                      <m:sSupPr>
                        <m:ctrlPr>
                          <a:rPr lang="en-US" i="1" smtClean="0">
                            <a:latin typeface="Cambria Math" panose="02040503050406030204" pitchFamily="18" charset="0"/>
                          </a:rPr>
                        </m:ctrlPr>
                      </m:sSupPr>
                      <m:e>
                        <m:r>
                          <a:rPr lang="en-US" i="1" smtClean="0">
                            <a:latin typeface="Cambria Math" panose="02040503050406030204" pitchFamily="18" charset="0"/>
                            <a:ea typeface="Cambria Math" panose="02040503050406030204" pitchFamily="18" charset="0"/>
                          </a:rPr>
                          <m:t>𝜎</m:t>
                        </m:r>
                      </m:e>
                      <m:sup>
                        <m:r>
                          <a:rPr lang="en-US" b="0" i="1" smtClean="0">
                            <a:latin typeface="Cambria Math" panose="02040503050406030204" pitchFamily="18" charset="0"/>
                          </a:rPr>
                          <m:t>2</m:t>
                        </m:r>
                      </m:sup>
                    </m:sSup>
                  </m:oMath>
                </a14:m>
                <a:r>
                  <a:rPr lang="en-US" dirty="0"/>
                  <a:t>) distribution. Then</a:t>
                </a:r>
              </a:p>
              <a:p>
                <a:pPr marL="0" indent="0">
                  <a:buNone/>
                </a:pPr>
                <a:endParaRPr lang="en-US" dirty="0"/>
              </a:p>
              <a:p>
                <a:pPr marL="0" indent="0">
                  <a:buNone/>
                </a:pPr>
                <a:endParaRPr lang="en-US" dirty="0"/>
              </a:p>
              <a:p>
                <a:pPr marL="0" indent="0">
                  <a:buNone/>
                </a:pPr>
                <a:r>
                  <a:rPr lang="en-US" dirty="0"/>
                  <a:t>If </a:t>
                </a:r>
                <a:r>
                  <a:rPr lang="en-US" i="1" dirty="0"/>
                  <a:t>z </a:t>
                </a:r>
                <a:r>
                  <a:rPr lang="en-US" dirty="0"/>
                  <a:t>and</a:t>
                </a:r>
                <a14:m>
                  <m:oMath xmlns:m="http://schemas.openxmlformats.org/officeDocument/2006/math">
                    <m:sSubSup>
                      <m:sSubSupPr>
                        <m:ctrlPr>
                          <a:rPr lang="en-US" i="1" smtClean="0">
                            <a:latin typeface="Cambria Math" panose="02040503050406030204" pitchFamily="18" charset="0"/>
                          </a:rPr>
                        </m:ctrlPr>
                      </m:sSubSupPr>
                      <m:e>
                        <m:r>
                          <a:rPr lang="en-US" i="1" smtClean="0">
                            <a:latin typeface="Cambria Math" panose="02040503050406030204" pitchFamily="18" charset="0"/>
                            <a:ea typeface="Cambria Math" panose="02040503050406030204" pitchFamily="18" charset="0"/>
                          </a:rPr>
                          <m:t>𝜒</m:t>
                        </m:r>
                      </m:e>
                      <m:sub>
                        <m:r>
                          <a:rPr lang="en-US" b="0" i="1" smtClean="0">
                            <a:latin typeface="Cambria Math" panose="02040503050406030204" pitchFamily="18" charset="0"/>
                          </a:rPr>
                          <m:t>𝑘</m:t>
                        </m:r>
                      </m:sub>
                      <m:sup>
                        <m:r>
                          <a:rPr lang="en-US" b="0" i="1" smtClean="0">
                            <a:latin typeface="Cambria Math" panose="02040503050406030204" pitchFamily="18" charset="0"/>
                          </a:rPr>
                          <m:t>2</m:t>
                        </m:r>
                      </m:sup>
                    </m:sSubSup>
                  </m:oMath>
                </a14:m>
                <a:r>
                  <a:rPr lang="en-US" dirty="0"/>
                  <a:t> are independent standard normal and chi-square random variables, respectively, the random variable </a:t>
                </a:r>
              </a:p>
              <a:p>
                <a:pPr marL="0" indent="0">
                  <a:buNone/>
                </a:pPr>
                <a:endParaRPr lang="en-US" dirty="0"/>
              </a:p>
              <a:p>
                <a:pPr marL="0" indent="0">
                  <a:buNone/>
                </a:pPr>
                <a:endParaRPr lang="en-US" dirty="0"/>
              </a:p>
              <a:p>
                <a:pPr marL="0" indent="0">
                  <a:buNone/>
                </a:pPr>
                <a:r>
                  <a:rPr lang="en-US" dirty="0"/>
                  <a:t>follows the </a:t>
                </a:r>
                <a:r>
                  <a:rPr lang="en-US" b="1" i="1" dirty="0"/>
                  <a:t>t </a:t>
                </a:r>
                <a:r>
                  <a:rPr lang="en-US" b="1" dirty="0"/>
                  <a:t>distribution with </a:t>
                </a:r>
                <a:r>
                  <a:rPr lang="en-US" b="1" i="1" dirty="0"/>
                  <a:t>k </a:t>
                </a:r>
                <a:r>
                  <a:rPr lang="en-US" b="1" dirty="0"/>
                  <a:t>degrees of freedom.</a:t>
                </a:r>
                <a:endParaRPr lang="en-US" dirty="0"/>
              </a:p>
              <a:p>
                <a:endParaRPr lang="en-US" dirty="0"/>
              </a:p>
            </p:txBody>
          </p:sp>
        </mc:Choice>
        <mc:Fallback xmlns="">
          <p:sp>
            <p:nvSpPr>
              <p:cNvPr id="3" name="Content Placeholder 2">
                <a:extLst>
                  <a:ext uri="{FF2B5EF4-FFF2-40B4-BE49-F238E27FC236}">
                    <a16:creationId xmlns:a16="http://schemas.microsoft.com/office/drawing/2014/main" id="{284B6F08-E721-47CD-92DE-9DF90E080345}"/>
                  </a:ext>
                </a:extLst>
              </p:cNvPr>
              <p:cNvSpPr>
                <a:spLocks noGrp="1" noRot="1" noChangeAspect="1" noMove="1" noResize="1" noEditPoints="1" noAdjustHandles="1" noChangeArrowheads="1" noChangeShapeType="1" noTextEdit="1"/>
              </p:cNvSpPr>
              <p:nvPr>
                <p:ph idx="1"/>
              </p:nvPr>
            </p:nvSpPr>
            <p:spPr>
              <a:xfrm>
                <a:off x="2589212" y="1046285"/>
                <a:ext cx="8915400" cy="5471473"/>
              </a:xfrm>
              <a:blipFill>
                <a:blip r:embed="rId2"/>
                <a:stretch>
                  <a:fillRect l="-616" t="-1226" r="-1094"/>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4A7BEE09-B77F-4AB6-8F35-08A31CF30768}"/>
              </a:ext>
            </a:extLst>
          </p:cNvPr>
          <p:cNvPicPr>
            <a:picLocks noChangeAspect="1"/>
          </p:cNvPicPr>
          <p:nvPr/>
        </p:nvPicPr>
        <p:blipFill>
          <a:blip r:embed="rId3"/>
          <a:stretch>
            <a:fillRect/>
          </a:stretch>
        </p:blipFill>
        <p:spPr>
          <a:xfrm>
            <a:off x="5019631" y="2169024"/>
            <a:ext cx="2359364" cy="412409"/>
          </a:xfrm>
          <a:prstGeom prst="rect">
            <a:avLst/>
          </a:prstGeom>
        </p:spPr>
      </p:pic>
      <p:pic>
        <p:nvPicPr>
          <p:cNvPr id="5" name="Picture 4">
            <a:extLst>
              <a:ext uri="{FF2B5EF4-FFF2-40B4-BE49-F238E27FC236}">
                <a16:creationId xmlns:a16="http://schemas.microsoft.com/office/drawing/2014/main" id="{19906903-3CB8-4CD4-976D-E6E9A80BFB81}"/>
              </a:ext>
            </a:extLst>
          </p:cNvPr>
          <p:cNvPicPr>
            <a:picLocks noChangeAspect="1"/>
          </p:cNvPicPr>
          <p:nvPr/>
        </p:nvPicPr>
        <p:blipFill>
          <a:blip r:embed="rId4"/>
          <a:stretch>
            <a:fillRect/>
          </a:stretch>
        </p:blipFill>
        <p:spPr>
          <a:xfrm>
            <a:off x="3373784" y="3544683"/>
            <a:ext cx="2541181" cy="897186"/>
          </a:xfrm>
          <a:prstGeom prst="rect">
            <a:avLst/>
          </a:prstGeom>
        </p:spPr>
      </p:pic>
      <p:pic>
        <p:nvPicPr>
          <p:cNvPr id="6" name="Picture 5">
            <a:extLst>
              <a:ext uri="{FF2B5EF4-FFF2-40B4-BE49-F238E27FC236}">
                <a16:creationId xmlns:a16="http://schemas.microsoft.com/office/drawing/2014/main" id="{E8040D13-CFFE-4A24-AAC6-E97AF4E01877}"/>
              </a:ext>
            </a:extLst>
          </p:cNvPr>
          <p:cNvPicPr>
            <a:picLocks noChangeAspect="1"/>
          </p:cNvPicPr>
          <p:nvPr/>
        </p:nvPicPr>
        <p:blipFill>
          <a:blip r:embed="rId5"/>
          <a:stretch>
            <a:fillRect/>
          </a:stretch>
        </p:blipFill>
        <p:spPr>
          <a:xfrm>
            <a:off x="3520587" y="5188200"/>
            <a:ext cx="1386338" cy="583226"/>
          </a:xfrm>
          <a:prstGeom prst="rect">
            <a:avLst/>
          </a:prstGeom>
        </p:spPr>
      </p:pic>
    </p:spTree>
    <p:extLst>
      <p:ext uri="{BB962C8B-B14F-4D97-AF65-F5344CB8AC3E}">
        <p14:creationId xmlns:p14="http://schemas.microsoft.com/office/powerpoint/2010/main" val="3570447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0CCF9-002D-4326-B776-E9F1F8F75BFA}"/>
              </a:ext>
            </a:extLst>
          </p:cNvPr>
          <p:cNvSpPr>
            <a:spLocks noGrp="1"/>
          </p:cNvSpPr>
          <p:nvPr>
            <p:ph type="title"/>
          </p:nvPr>
        </p:nvSpPr>
        <p:spPr>
          <a:xfrm>
            <a:off x="2592925" y="624110"/>
            <a:ext cx="8911687" cy="247760"/>
          </a:xfrm>
        </p:spPr>
        <p:txBody>
          <a:bodyPr>
            <a:normAutofit fontScale="90000"/>
          </a:bodyPr>
          <a:lstStyle/>
          <a:p>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9389DAB-D9B6-4E8F-9181-A2CCED2DA35A}"/>
                  </a:ext>
                </a:extLst>
              </p:cNvPr>
              <p:cNvSpPr>
                <a:spLocks noGrp="1"/>
              </p:cNvSpPr>
              <p:nvPr>
                <p:ph idx="1"/>
              </p:nvPr>
            </p:nvSpPr>
            <p:spPr>
              <a:xfrm>
                <a:off x="2589212" y="871869"/>
                <a:ext cx="8915400" cy="5592725"/>
              </a:xfrm>
            </p:spPr>
            <p:txBody>
              <a:bodyPr>
                <a:normAutofit/>
              </a:bodyPr>
              <a:lstStyle/>
              <a:p>
                <a:pPr marL="0" indent="0">
                  <a:buNone/>
                </a:pPr>
                <a:r>
                  <a:rPr lang="en-US" dirty="0"/>
                  <a:t>If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1</m:t>
                        </m:r>
                      </m:sub>
                    </m:sSub>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2</m:t>
                        </m:r>
                      </m:sub>
                    </m:sSub>
                  </m:oMath>
                </a14:m>
                <a:r>
                  <a:rPr lang="en-US" dirty="0"/>
                  <a:t>, . . . ,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𝑛</m:t>
                        </m:r>
                      </m:sub>
                    </m:sSub>
                  </m:oMath>
                </a14:m>
                <a:r>
                  <a:rPr lang="en-US" i="1" dirty="0"/>
                  <a:t> </a:t>
                </a:r>
                <a:r>
                  <a:rPr lang="en-US" dirty="0"/>
                  <a:t>is a random sample from an </a:t>
                </a:r>
                <a:r>
                  <a:rPr lang="en-US" i="1" dirty="0"/>
                  <a:t>N</a:t>
                </a:r>
                <a:r>
                  <a:rPr lang="en-US" dirty="0"/>
                  <a:t>(µ,</a:t>
                </a:r>
                <a14:m>
                  <m:oMath xmlns:m="http://schemas.openxmlformats.org/officeDocument/2006/math">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ea typeface="Cambria Math" panose="02040503050406030204" pitchFamily="18" charset="0"/>
                          </a:rPr>
                          <m:t>𝜎</m:t>
                        </m:r>
                      </m:e>
                      <m:sup>
                        <m:r>
                          <a:rPr lang="en-US" i="1">
                            <a:latin typeface="Cambria Math" panose="02040503050406030204" pitchFamily="18" charset="0"/>
                          </a:rPr>
                          <m:t>2</m:t>
                        </m:r>
                      </m:sup>
                    </m:sSup>
                  </m:oMath>
                </a14:m>
                <a:r>
                  <a:rPr lang="en-US" dirty="0"/>
                  <a:t>) distribution, then the quantity</a:t>
                </a:r>
              </a:p>
              <a:p>
                <a:pPr marL="0" indent="0">
                  <a:buNone/>
                </a:pPr>
                <a:endParaRPr lang="en-US" dirty="0"/>
              </a:p>
              <a:p>
                <a:pPr marL="0" indent="0">
                  <a:buNone/>
                </a:pPr>
                <a:r>
                  <a:rPr lang="en-US" dirty="0"/>
                  <a:t>is distributed as </a:t>
                </a:r>
                <a:r>
                  <a:rPr lang="en-US" i="1" dirty="0"/>
                  <a:t>t </a:t>
                </a:r>
                <a:r>
                  <a:rPr lang="en-US" dirty="0"/>
                  <a:t>with </a:t>
                </a:r>
                <a:r>
                  <a:rPr lang="en-US" i="1" dirty="0"/>
                  <a:t>n -</a:t>
                </a:r>
                <a:r>
                  <a:rPr lang="en-US" dirty="0"/>
                  <a:t>1 degrees of freedom.</a:t>
                </a:r>
              </a:p>
              <a:p>
                <a:pPr marL="0" indent="0">
                  <a:buNone/>
                </a:pPr>
                <a:r>
                  <a:rPr lang="en-US" dirty="0"/>
                  <a:t>The final sampling distribution that we will consider is the </a:t>
                </a:r>
                <a:r>
                  <a:rPr lang="en-US" b="1" i="1" dirty="0"/>
                  <a:t>F </a:t>
                </a:r>
                <a:r>
                  <a:rPr lang="en-US" b="1" dirty="0"/>
                  <a:t>distribution</a:t>
                </a:r>
                <a:r>
                  <a:rPr lang="en-US" dirty="0"/>
                  <a:t>. If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𝜒</m:t>
                        </m:r>
                      </m:e>
                      <m:sub>
                        <m:r>
                          <a:rPr lang="en-US" b="0" i="1" smtClean="0">
                            <a:latin typeface="Cambria Math" panose="02040503050406030204" pitchFamily="18" charset="0"/>
                          </a:rPr>
                          <m:t>𝑢</m:t>
                        </m:r>
                      </m:sub>
                      <m:sup>
                        <m:r>
                          <a:rPr lang="en-US" i="1">
                            <a:latin typeface="Cambria Math" panose="02040503050406030204" pitchFamily="18" charset="0"/>
                          </a:rPr>
                          <m:t>2</m:t>
                        </m:r>
                      </m:sup>
                    </m:sSubSup>
                  </m:oMath>
                </a14:m>
                <a:r>
                  <a:rPr lang="en-US" dirty="0"/>
                  <a:t> and</a:t>
                </a:r>
              </a:p>
              <a:p>
                <a:pPr marL="0" indent="0">
                  <a:buNone/>
                </a:pP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𝜒</m:t>
                        </m:r>
                      </m:e>
                      <m:sub>
                        <m:r>
                          <a:rPr lang="en-US" b="0" i="1" smtClean="0">
                            <a:latin typeface="Cambria Math" panose="02040503050406030204" pitchFamily="18" charset="0"/>
                          </a:rPr>
                          <m:t>𝑣</m:t>
                        </m:r>
                      </m:sub>
                      <m:sup>
                        <m:r>
                          <a:rPr lang="en-US" i="1">
                            <a:latin typeface="Cambria Math" panose="02040503050406030204" pitchFamily="18" charset="0"/>
                          </a:rPr>
                          <m:t>2</m:t>
                        </m:r>
                      </m:sup>
                    </m:sSubSup>
                  </m:oMath>
                </a14:m>
                <a:r>
                  <a:rPr lang="en-US" dirty="0"/>
                  <a:t> are two independent chi-square random variables with </a:t>
                </a:r>
                <a:r>
                  <a:rPr lang="en-US" i="1" dirty="0"/>
                  <a:t>u </a:t>
                </a:r>
                <a:r>
                  <a:rPr lang="en-US" dirty="0"/>
                  <a:t>and v degrees of freedom, respectively, then the ratio</a:t>
                </a:r>
              </a:p>
              <a:p>
                <a:pPr marL="0" indent="0">
                  <a:buNone/>
                </a:pPr>
                <a:endParaRPr lang="en-US" dirty="0"/>
              </a:p>
              <a:p>
                <a:pPr marL="0" indent="0">
                  <a:buNone/>
                </a:pPr>
                <a:r>
                  <a:rPr lang="en-US" dirty="0"/>
                  <a:t>follows the </a:t>
                </a:r>
                <a:r>
                  <a:rPr lang="en-US" b="1" i="1" dirty="0"/>
                  <a:t>F </a:t>
                </a:r>
                <a:r>
                  <a:rPr lang="en-US" b="1" dirty="0"/>
                  <a:t>distribution with </a:t>
                </a:r>
                <a:r>
                  <a:rPr lang="en-US" b="1" i="1" dirty="0"/>
                  <a:t>u numerator </a:t>
                </a:r>
                <a:r>
                  <a:rPr lang="en-US" b="1" dirty="0"/>
                  <a:t>degrees of freedom and v </a:t>
                </a:r>
                <a:r>
                  <a:rPr lang="en-US" b="1" i="1" dirty="0"/>
                  <a:t>denominator </a:t>
                </a:r>
                <a:r>
                  <a:rPr lang="en-US" b="1" dirty="0"/>
                  <a:t>degrees of freedom</a:t>
                </a:r>
                <a:r>
                  <a:rPr lang="en-US" dirty="0"/>
                  <a:t>.</a:t>
                </a:r>
              </a:p>
              <a:p>
                <a:pPr marL="0" indent="0">
                  <a:buNone/>
                </a:pPr>
                <a:r>
                  <a:rPr lang="en-US" dirty="0"/>
                  <a:t>As an example of a statistic that is distributed as </a:t>
                </a:r>
                <a:r>
                  <a:rPr lang="en-US" i="1" dirty="0"/>
                  <a:t>F</a:t>
                </a:r>
                <a:r>
                  <a:rPr lang="en-US" dirty="0"/>
                  <a:t>, suppose we have two independent normal populations with common variance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ea typeface="Cambria Math" panose="02040503050406030204" pitchFamily="18" charset="0"/>
                          </a:rPr>
                          <m:t>𝜎</m:t>
                        </m:r>
                      </m:e>
                      <m:sup>
                        <m:r>
                          <a:rPr lang="en-US" i="1">
                            <a:latin typeface="Cambria Math" panose="02040503050406030204" pitchFamily="18" charset="0"/>
                          </a:rPr>
                          <m:t>2</m:t>
                        </m:r>
                      </m:sup>
                    </m:sSup>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1</m:t>
                        </m:r>
                        <m:r>
                          <a:rPr lang="en-US" b="0" i="1" smtClean="0">
                            <a:latin typeface="Cambria Math" panose="02040503050406030204" pitchFamily="18" charset="0"/>
                          </a:rPr>
                          <m:t>1</m:t>
                        </m:r>
                      </m:sub>
                    </m:sSub>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b="0" i="1" smtClean="0">
                            <a:latin typeface="Cambria Math" panose="02040503050406030204" pitchFamily="18" charset="0"/>
                          </a:rPr>
                          <m:t>1</m:t>
                        </m:r>
                        <m:r>
                          <a:rPr lang="en-US" i="1">
                            <a:latin typeface="Cambria Math" panose="02040503050406030204" pitchFamily="18" charset="0"/>
                          </a:rPr>
                          <m:t>2</m:t>
                        </m:r>
                      </m:sub>
                    </m:sSub>
                  </m:oMath>
                </a14:m>
                <a:r>
                  <a:rPr lang="en-US" dirty="0"/>
                  <a:t>, . . . ,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b="0" i="1" smtClean="0">
                            <a:latin typeface="Cambria Math" panose="02040503050406030204" pitchFamily="18" charset="0"/>
                          </a:rPr>
                          <m:t>1</m:t>
                        </m:r>
                        <m:r>
                          <a:rPr lang="en-US" i="1">
                            <a:latin typeface="Cambria Math" panose="02040503050406030204" pitchFamily="18" charset="0"/>
                          </a:rPr>
                          <m:t>𝑛</m:t>
                        </m:r>
                      </m:sub>
                    </m:sSub>
                  </m:oMath>
                </a14:m>
                <a:r>
                  <a:rPr lang="en-US" i="1" dirty="0"/>
                  <a:t> </a:t>
                </a:r>
                <a:r>
                  <a:rPr lang="en-US" dirty="0"/>
                  <a:t>is a random sample of </a:t>
                </a:r>
                <a:r>
                  <a:rPr lang="en-US" i="1" dirty="0"/>
                  <a:t>n</a:t>
                </a:r>
                <a:r>
                  <a:rPr lang="en-US" dirty="0"/>
                  <a:t>1observations from the first population, and if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b="0" i="1" smtClean="0">
                            <a:latin typeface="Cambria Math" panose="02040503050406030204" pitchFamily="18" charset="0"/>
                          </a:rPr>
                          <m:t>2</m:t>
                        </m:r>
                        <m:r>
                          <a:rPr lang="en-US" i="1">
                            <a:latin typeface="Cambria Math" panose="02040503050406030204" pitchFamily="18" charset="0"/>
                          </a:rPr>
                          <m:t>1</m:t>
                        </m:r>
                      </m:sub>
                    </m:sSub>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b="0" i="1" smtClean="0">
                            <a:latin typeface="Cambria Math" panose="02040503050406030204" pitchFamily="18" charset="0"/>
                          </a:rPr>
                          <m:t>2</m:t>
                        </m:r>
                        <m:r>
                          <a:rPr lang="en-US" i="1">
                            <a:latin typeface="Cambria Math" panose="02040503050406030204" pitchFamily="18" charset="0"/>
                          </a:rPr>
                          <m:t>2</m:t>
                        </m:r>
                      </m:sub>
                    </m:sSub>
                  </m:oMath>
                </a14:m>
                <a:r>
                  <a:rPr lang="en-US" dirty="0"/>
                  <a:t>, . . . ,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b="0" i="1" smtClean="0">
                            <a:latin typeface="Cambria Math" panose="02040503050406030204" pitchFamily="18" charset="0"/>
                          </a:rPr>
                          <m:t>2</m:t>
                        </m:r>
                        <m:r>
                          <a:rPr lang="en-US" i="1">
                            <a:latin typeface="Cambria Math" panose="02040503050406030204" pitchFamily="18" charset="0"/>
                          </a:rPr>
                          <m:t>𝑛</m:t>
                        </m:r>
                      </m:sub>
                    </m:sSub>
                  </m:oMath>
                </a14:m>
                <a:r>
                  <a:rPr lang="en-US" dirty="0"/>
                  <a:t> is a random sample of </a:t>
                </a:r>
                <a:r>
                  <a:rPr lang="en-US" i="1" dirty="0"/>
                  <a:t>n</a:t>
                </a:r>
                <a:r>
                  <a:rPr lang="en-US" dirty="0"/>
                  <a:t>2 observations from the second, then</a:t>
                </a:r>
              </a:p>
            </p:txBody>
          </p:sp>
        </mc:Choice>
        <mc:Fallback xmlns="">
          <p:sp>
            <p:nvSpPr>
              <p:cNvPr id="3" name="Content Placeholder 2">
                <a:extLst>
                  <a:ext uri="{FF2B5EF4-FFF2-40B4-BE49-F238E27FC236}">
                    <a16:creationId xmlns:a16="http://schemas.microsoft.com/office/drawing/2014/main" id="{E9389DAB-D9B6-4E8F-9181-A2CCED2DA35A}"/>
                  </a:ext>
                </a:extLst>
              </p:cNvPr>
              <p:cNvSpPr>
                <a:spLocks noGrp="1" noRot="1" noChangeAspect="1" noMove="1" noResize="1" noEditPoints="1" noAdjustHandles="1" noChangeArrowheads="1" noChangeShapeType="1" noTextEdit="1"/>
              </p:cNvSpPr>
              <p:nvPr>
                <p:ph idx="1"/>
              </p:nvPr>
            </p:nvSpPr>
            <p:spPr>
              <a:xfrm>
                <a:off x="2589212" y="871869"/>
                <a:ext cx="8915400" cy="5592725"/>
              </a:xfrm>
              <a:blipFill>
                <a:blip r:embed="rId2"/>
                <a:stretch>
                  <a:fillRect l="-616" t="-545" r="-1163"/>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8CFF8978-5BFC-4F87-8C63-A1D5AAC1182E}"/>
              </a:ext>
            </a:extLst>
          </p:cNvPr>
          <p:cNvPicPr>
            <a:picLocks noChangeAspect="1"/>
          </p:cNvPicPr>
          <p:nvPr/>
        </p:nvPicPr>
        <p:blipFill>
          <a:blip r:embed="rId3"/>
          <a:stretch>
            <a:fillRect/>
          </a:stretch>
        </p:blipFill>
        <p:spPr>
          <a:xfrm>
            <a:off x="5263116" y="1252833"/>
            <a:ext cx="1212112" cy="607865"/>
          </a:xfrm>
          <a:prstGeom prst="rect">
            <a:avLst/>
          </a:prstGeom>
        </p:spPr>
      </p:pic>
      <p:pic>
        <p:nvPicPr>
          <p:cNvPr id="5" name="Picture 4">
            <a:extLst>
              <a:ext uri="{FF2B5EF4-FFF2-40B4-BE49-F238E27FC236}">
                <a16:creationId xmlns:a16="http://schemas.microsoft.com/office/drawing/2014/main" id="{ADBD14E9-142C-493B-B49B-E83259ABCCCC}"/>
              </a:ext>
            </a:extLst>
          </p:cNvPr>
          <p:cNvPicPr>
            <a:picLocks noChangeAspect="1"/>
          </p:cNvPicPr>
          <p:nvPr/>
        </p:nvPicPr>
        <p:blipFill>
          <a:blip r:embed="rId4"/>
          <a:stretch>
            <a:fillRect/>
          </a:stretch>
        </p:blipFill>
        <p:spPr>
          <a:xfrm>
            <a:off x="6744586" y="3232297"/>
            <a:ext cx="1770882" cy="563525"/>
          </a:xfrm>
          <a:prstGeom prst="rect">
            <a:avLst/>
          </a:prstGeom>
        </p:spPr>
      </p:pic>
      <p:pic>
        <p:nvPicPr>
          <p:cNvPr id="6" name="Picture 5">
            <a:extLst>
              <a:ext uri="{FF2B5EF4-FFF2-40B4-BE49-F238E27FC236}">
                <a16:creationId xmlns:a16="http://schemas.microsoft.com/office/drawing/2014/main" id="{6B11551B-5B1D-4BE1-A603-D2E6C10DB166}"/>
              </a:ext>
            </a:extLst>
          </p:cNvPr>
          <p:cNvPicPr>
            <a:picLocks noChangeAspect="1"/>
          </p:cNvPicPr>
          <p:nvPr/>
        </p:nvPicPr>
        <p:blipFill>
          <a:blip r:embed="rId5"/>
          <a:stretch>
            <a:fillRect/>
          </a:stretch>
        </p:blipFill>
        <p:spPr>
          <a:xfrm>
            <a:off x="5139071" y="5908280"/>
            <a:ext cx="1800975" cy="556314"/>
          </a:xfrm>
          <a:prstGeom prst="rect">
            <a:avLst/>
          </a:prstGeom>
        </p:spPr>
      </p:pic>
    </p:spTree>
    <p:extLst>
      <p:ext uri="{BB962C8B-B14F-4D97-AF65-F5344CB8AC3E}">
        <p14:creationId xmlns:p14="http://schemas.microsoft.com/office/powerpoint/2010/main" val="28706521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8F6E5-7083-41C5-B6BF-152356F683F2}"/>
              </a:ext>
            </a:extLst>
          </p:cNvPr>
          <p:cNvSpPr>
            <a:spLocks noGrp="1"/>
          </p:cNvSpPr>
          <p:nvPr>
            <p:ph type="title"/>
          </p:nvPr>
        </p:nvSpPr>
        <p:spPr/>
        <p:txBody>
          <a:bodyPr/>
          <a:lstStyle/>
          <a:p>
            <a:r>
              <a:rPr lang="en-US" dirty="0"/>
              <a:t>1.2</a:t>
            </a:r>
            <a:r>
              <a:rPr lang="en-US" b="1" dirty="0"/>
              <a:t> </a:t>
            </a:r>
            <a:r>
              <a:rPr lang="en-US" sz="2800" dirty="0"/>
              <a:t>Inferences About the Differences in</a:t>
            </a:r>
            <a:br>
              <a:rPr lang="en-US" sz="2800" dirty="0"/>
            </a:br>
            <a:r>
              <a:rPr lang="en-US" sz="2800" dirty="0"/>
              <a:t>Means, Randomized Designs</a:t>
            </a:r>
          </a:p>
        </p:txBody>
      </p:sp>
      <p:pic>
        <p:nvPicPr>
          <p:cNvPr id="4" name="Content Placeholder 3">
            <a:extLst>
              <a:ext uri="{FF2B5EF4-FFF2-40B4-BE49-F238E27FC236}">
                <a16:creationId xmlns:a16="http://schemas.microsoft.com/office/drawing/2014/main" id="{6449B6B1-E3C7-49BB-8680-DB3CE229A74D}"/>
              </a:ext>
            </a:extLst>
          </p:cNvPr>
          <p:cNvPicPr>
            <a:picLocks noGrp="1" noChangeAspect="1"/>
          </p:cNvPicPr>
          <p:nvPr>
            <p:ph idx="1"/>
          </p:nvPr>
        </p:nvPicPr>
        <p:blipFill>
          <a:blip r:embed="rId2"/>
          <a:stretch>
            <a:fillRect/>
          </a:stretch>
        </p:blipFill>
        <p:spPr>
          <a:xfrm>
            <a:off x="2509284" y="2026960"/>
            <a:ext cx="7272669" cy="4448268"/>
          </a:xfrm>
          <a:prstGeom prst="rect">
            <a:avLst/>
          </a:prstGeom>
        </p:spPr>
      </p:pic>
    </p:spTree>
    <p:extLst>
      <p:ext uri="{BB962C8B-B14F-4D97-AF65-F5344CB8AC3E}">
        <p14:creationId xmlns:p14="http://schemas.microsoft.com/office/powerpoint/2010/main" val="37119041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61683-973F-4147-A23E-5A8ACB9147E3}"/>
              </a:ext>
            </a:extLst>
          </p:cNvPr>
          <p:cNvSpPr>
            <a:spLocks noGrp="1"/>
          </p:cNvSpPr>
          <p:nvPr>
            <p:ph type="title"/>
          </p:nvPr>
        </p:nvSpPr>
        <p:spPr>
          <a:xfrm>
            <a:off x="2592925" y="624110"/>
            <a:ext cx="8911687" cy="322668"/>
          </a:xfrm>
        </p:spPr>
        <p:txBody>
          <a:bodyPr>
            <a:normAutofit fontScale="90000"/>
          </a:bodyPr>
          <a:lstStyle/>
          <a:p>
            <a:endParaRPr lang="en-US" dirty="0"/>
          </a:p>
        </p:txBody>
      </p:sp>
      <p:pic>
        <p:nvPicPr>
          <p:cNvPr id="4" name="Content Placeholder 3">
            <a:extLst>
              <a:ext uri="{FF2B5EF4-FFF2-40B4-BE49-F238E27FC236}">
                <a16:creationId xmlns:a16="http://schemas.microsoft.com/office/drawing/2014/main" id="{E6496604-EB31-45BB-9BA4-84D22AFD259B}"/>
              </a:ext>
            </a:extLst>
          </p:cNvPr>
          <p:cNvPicPr>
            <a:picLocks noGrp="1" noChangeAspect="1"/>
          </p:cNvPicPr>
          <p:nvPr>
            <p:ph idx="1"/>
          </p:nvPr>
        </p:nvPicPr>
        <p:blipFill>
          <a:blip r:embed="rId2"/>
          <a:stretch>
            <a:fillRect/>
          </a:stretch>
        </p:blipFill>
        <p:spPr>
          <a:xfrm>
            <a:off x="2509284" y="1339702"/>
            <a:ext cx="8335925" cy="5178056"/>
          </a:xfrm>
          <a:prstGeom prst="rect">
            <a:avLst/>
          </a:prstGeom>
        </p:spPr>
      </p:pic>
    </p:spTree>
    <p:extLst>
      <p:ext uri="{BB962C8B-B14F-4D97-AF65-F5344CB8AC3E}">
        <p14:creationId xmlns:p14="http://schemas.microsoft.com/office/powerpoint/2010/main" val="165154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3EAC2-93DB-4F64-8063-5F49C8B1CFBB}"/>
              </a:ext>
            </a:extLst>
          </p:cNvPr>
          <p:cNvSpPr>
            <a:spLocks noGrp="1"/>
          </p:cNvSpPr>
          <p:nvPr>
            <p:ph type="title"/>
          </p:nvPr>
        </p:nvSpPr>
        <p:spPr>
          <a:xfrm>
            <a:off x="2592925" y="624110"/>
            <a:ext cx="8911687" cy="747490"/>
          </a:xfrm>
        </p:spPr>
        <p:txBody>
          <a:bodyPr>
            <a:normAutofit/>
          </a:bodyPr>
          <a:lstStyle/>
          <a:p>
            <a:r>
              <a:rPr lang="en-US" sz="2800" dirty="0"/>
              <a:t>Hypothesis Testing</a:t>
            </a:r>
          </a:p>
        </p:txBody>
      </p:sp>
      <p:sp>
        <p:nvSpPr>
          <p:cNvPr id="3" name="Content Placeholder 2">
            <a:extLst>
              <a:ext uri="{FF2B5EF4-FFF2-40B4-BE49-F238E27FC236}">
                <a16:creationId xmlns:a16="http://schemas.microsoft.com/office/drawing/2014/main" id="{9AF205B5-4888-43BC-8233-157A74122E23}"/>
              </a:ext>
            </a:extLst>
          </p:cNvPr>
          <p:cNvSpPr>
            <a:spLocks noGrp="1"/>
          </p:cNvSpPr>
          <p:nvPr>
            <p:ph idx="1"/>
          </p:nvPr>
        </p:nvSpPr>
        <p:spPr>
          <a:xfrm>
            <a:off x="2589212" y="1148316"/>
            <a:ext cx="8915400" cy="4762906"/>
          </a:xfrm>
        </p:spPr>
        <p:txBody>
          <a:bodyPr/>
          <a:lstStyle/>
          <a:p>
            <a:r>
              <a:rPr lang="en-US" dirty="0"/>
              <a:t>Please read pages 36-40</a:t>
            </a:r>
          </a:p>
          <a:p>
            <a:r>
              <a:rPr lang="en-US" dirty="0"/>
              <a:t>Two kinds of errors may be committed when testing hypotheses. If the null hypothesis is rejected when it is true, a type I error has occurred. If the null hypothesis is </a:t>
            </a:r>
            <a:r>
              <a:rPr lang="en-US" i="1" dirty="0"/>
              <a:t>not </a:t>
            </a:r>
            <a:r>
              <a:rPr lang="en-US" dirty="0"/>
              <a:t>rejected when it is false, a type II error has been made. The probabilities of these two errors are given special symbols</a:t>
            </a:r>
          </a:p>
          <a:p>
            <a:endParaRPr lang="en-US" dirty="0"/>
          </a:p>
        </p:txBody>
      </p:sp>
      <p:pic>
        <p:nvPicPr>
          <p:cNvPr id="4" name="Picture 3">
            <a:extLst>
              <a:ext uri="{FF2B5EF4-FFF2-40B4-BE49-F238E27FC236}">
                <a16:creationId xmlns:a16="http://schemas.microsoft.com/office/drawing/2014/main" id="{A690B7A9-7471-460A-95D0-A6D07A7C47DE}"/>
              </a:ext>
            </a:extLst>
          </p:cNvPr>
          <p:cNvPicPr>
            <a:picLocks noChangeAspect="1"/>
          </p:cNvPicPr>
          <p:nvPr/>
        </p:nvPicPr>
        <p:blipFill>
          <a:blip r:embed="rId2"/>
          <a:stretch>
            <a:fillRect/>
          </a:stretch>
        </p:blipFill>
        <p:spPr>
          <a:xfrm>
            <a:off x="4231758" y="2818594"/>
            <a:ext cx="4455042" cy="747490"/>
          </a:xfrm>
          <a:prstGeom prst="rect">
            <a:avLst/>
          </a:prstGeom>
        </p:spPr>
      </p:pic>
      <p:pic>
        <p:nvPicPr>
          <p:cNvPr id="5" name="Picture 4">
            <a:extLst>
              <a:ext uri="{FF2B5EF4-FFF2-40B4-BE49-F238E27FC236}">
                <a16:creationId xmlns:a16="http://schemas.microsoft.com/office/drawing/2014/main" id="{222093C7-230C-47E4-B807-E63B14C37EC8}"/>
              </a:ext>
            </a:extLst>
          </p:cNvPr>
          <p:cNvPicPr>
            <a:picLocks noChangeAspect="1"/>
          </p:cNvPicPr>
          <p:nvPr/>
        </p:nvPicPr>
        <p:blipFill>
          <a:blip r:embed="rId3"/>
          <a:stretch>
            <a:fillRect/>
          </a:stretch>
        </p:blipFill>
        <p:spPr>
          <a:xfrm>
            <a:off x="4231758" y="3668215"/>
            <a:ext cx="3934047" cy="422075"/>
          </a:xfrm>
          <a:prstGeom prst="rect">
            <a:avLst/>
          </a:prstGeom>
        </p:spPr>
      </p:pic>
    </p:spTree>
    <p:extLst>
      <p:ext uri="{BB962C8B-B14F-4D97-AF65-F5344CB8AC3E}">
        <p14:creationId xmlns:p14="http://schemas.microsoft.com/office/powerpoint/2010/main" val="2684409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9A7DD-1D00-4F9A-B323-B282951F3E32}"/>
              </a:ext>
            </a:extLst>
          </p:cNvPr>
          <p:cNvSpPr>
            <a:spLocks noGrp="1"/>
          </p:cNvSpPr>
          <p:nvPr>
            <p:ph type="title"/>
          </p:nvPr>
        </p:nvSpPr>
        <p:spPr/>
        <p:txBody>
          <a:bodyPr>
            <a:noAutofit/>
          </a:bodyPr>
          <a:lstStyle/>
          <a:p>
            <a:r>
              <a:rPr lang="en-US" sz="2800" dirty="0"/>
              <a:t>The Two-Sample t-Test</a:t>
            </a:r>
          </a:p>
        </p:txBody>
      </p:sp>
      <p:sp>
        <p:nvSpPr>
          <p:cNvPr id="3" name="Content Placeholder 2">
            <a:extLst>
              <a:ext uri="{FF2B5EF4-FFF2-40B4-BE49-F238E27FC236}">
                <a16:creationId xmlns:a16="http://schemas.microsoft.com/office/drawing/2014/main" id="{D18CCA51-6EB5-41FF-B675-261DBB7267A1}"/>
              </a:ext>
            </a:extLst>
          </p:cNvPr>
          <p:cNvSpPr>
            <a:spLocks noGrp="1"/>
          </p:cNvSpPr>
          <p:nvPr>
            <p:ph sz="half" idx="1"/>
          </p:nvPr>
        </p:nvSpPr>
        <p:spPr>
          <a:xfrm>
            <a:off x="2589212" y="1392865"/>
            <a:ext cx="4313864" cy="4841025"/>
          </a:xfrm>
        </p:spPr>
        <p:txBody>
          <a:bodyPr>
            <a:normAutofit fontScale="85000" lnSpcReduction="10000"/>
          </a:bodyPr>
          <a:lstStyle/>
          <a:p>
            <a:pPr marL="0" indent="0">
              <a:buNone/>
            </a:pPr>
            <a:r>
              <a:rPr lang="en-US" dirty="0"/>
              <a:t>Example 1.1:</a:t>
            </a:r>
          </a:p>
          <a:p>
            <a:pPr marL="0" indent="0">
              <a:buNone/>
            </a:pPr>
            <a:r>
              <a:rPr lang="en-US" dirty="0"/>
              <a:t>An engineer is studying the formulation of a Portland cement mortar. He has added a polymer latex emulsion during mixing to determine if this impacts the curing time and tension bond strength of the mortar. The experimenter prepared 10 samples of the original formulation and 10 samples of the modified formulation. We will refer to the two different formulations as two </a:t>
            </a:r>
            <a:r>
              <a:rPr lang="en-US" b="1" dirty="0"/>
              <a:t>treatments </a:t>
            </a:r>
            <a:r>
              <a:rPr lang="en-US" dirty="0"/>
              <a:t>or as two </a:t>
            </a:r>
            <a:r>
              <a:rPr lang="en-US" b="1" dirty="0"/>
              <a:t>levels </a:t>
            </a:r>
            <a:r>
              <a:rPr lang="en-US" dirty="0"/>
              <a:t>of the </a:t>
            </a:r>
            <a:r>
              <a:rPr lang="en-US" b="1" dirty="0"/>
              <a:t>factor </a:t>
            </a:r>
            <a:r>
              <a:rPr lang="en-US" dirty="0"/>
              <a:t>formulations. When the cure process was completed, the experimenter did find a very large reduction in the cure time for the modified mortar formulation. Then he began to address the tension bond strength of the mortar. If the new mortar formulation has an adverse effect on bond strength, this could impact its usefulness. The tension bond strength data from this experiment are shown in the Table</a:t>
            </a:r>
          </a:p>
        </p:txBody>
      </p:sp>
      <p:pic>
        <p:nvPicPr>
          <p:cNvPr id="5" name="Content Placeholder 4">
            <a:extLst>
              <a:ext uri="{FF2B5EF4-FFF2-40B4-BE49-F238E27FC236}">
                <a16:creationId xmlns:a16="http://schemas.microsoft.com/office/drawing/2014/main" id="{50C6A30E-7435-4BE1-A380-DAB3871C50F9}"/>
              </a:ext>
            </a:extLst>
          </p:cNvPr>
          <p:cNvPicPr>
            <a:picLocks noGrp="1" noChangeAspect="1"/>
          </p:cNvPicPr>
          <p:nvPr>
            <p:ph sz="half" idx="2"/>
          </p:nvPr>
        </p:nvPicPr>
        <p:blipFill>
          <a:blip r:embed="rId2"/>
          <a:stretch>
            <a:fillRect/>
          </a:stretch>
        </p:blipFill>
        <p:spPr>
          <a:xfrm>
            <a:off x="7474688" y="1392866"/>
            <a:ext cx="3657600" cy="4518356"/>
          </a:xfrm>
          <a:prstGeom prst="rect">
            <a:avLst/>
          </a:prstGeom>
        </p:spPr>
      </p:pic>
    </p:spTree>
    <p:extLst>
      <p:ext uri="{BB962C8B-B14F-4D97-AF65-F5344CB8AC3E}">
        <p14:creationId xmlns:p14="http://schemas.microsoft.com/office/powerpoint/2010/main" val="34580300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A0D9A6-5846-41FB-8AF0-00AEC00BE36F}"/>
              </a:ext>
            </a:extLst>
          </p:cNvPr>
          <p:cNvSpPr>
            <a:spLocks noGrp="1"/>
          </p:cNvSpPr>
          <p:nvPr>
            <p:ph type="title"/>
          </p:nvPr>
        </p:nvSpPr>
        <p:spPr>
          <a:xfrm>
            <a:off x="2592925" y="624110"/>
            <a:ext cx="8911687" cy="247760"/>
          </a:xfrm>
        </p:spPr>
        <p:txBody>
          <a:bodyPr>
            <a:normAutofit fontScale="90000"/>
          </a:bodyPr>
          <a:lstStyle/>
          <a:p>
            <a:endParaRPr lang="en-US" dirty="0"/>
          </a:p>
        </p:txBody>
      </p:sp>
      <p:sp>
        <p:nvSpPr>
          <p:cNvPr id="10" name="Content Placeholder 9">
            <a:extLst>
              <a:ext uri="{FF2B5EF4-FFF2-40B4-BE49-F238E27FC236}">
                <a16:creationId xmlns:a16="http://schemas.microsoft.com/office/drawing/2014/main" id="{3FA47D3C-A76C-4CE4-8BAA-0987318863AB}"/>
              </a:ext>
            </a:extLst>
          </p:cNvPr>
          <p:cNvSpPr>
            <a:spLocks noGrp="1"/>
          </p:cNvSpPr>
          <p:nvPr>
            <p:ph idx="1"/>
          </p:nvPr>
        </p:nvSpPr>
        <p:spPr>
          <a:xfrm>
            <a:off x="2589212" y="1169377"/>
            <a:ext cx="8915400" cy="4741845"/>
          </a:xfrm>
        </p:spPr>
        <p:txBody>
          <a:bodyPr/>
          <a:lstStyle/>
          <a:p>
            <a:pPr marL="0" indent="0">
              <a:buNone/>
            </a:pPr>
            <a:r>
              <a:rPr lang="en-US" dirty="0"/>
              <a:t>test the hypotheses:</a:t>
            </a:r>
          </a:p>
        </p:txBody>
      </p:sp>
      <p:pic>
        <p:nvPicPr>
          <p:cNvPr id="11" name="Picture 10">
            <a:extLst>
              <a:ext uri="{FF2B5EF4-FFF2-40B4-BE49-F238E27FC236}">
                <a16:creationId xmlns:a16="http://schemas.microsoft.com/office/drawing/2014/main" id="{6DB37D8C-4DE7-438D-9ECE-2A70D9AB461E}"/>
              </a:ext>
            </a:extLst>
          </p:cNvPr>
          <p:cNvPicPr>
            <a:picLocks noChangeAspect="1"/>
          </p:cNvPicPr>
          <p:nvPr/>
        </p:nvPicPr>
        <p:blipFill>
          <a:blip r:embed="rId2"/>
          <a:stretch>
            <a:fillRect/>
          </a:stretch>
        </p:blipFill>
        <p:spPr>
          <a:xfrm>
            <a:off x="2668770" y="1564643"/>
            <a:ext cx="1244011" cy="536710"/>
          </a:xfrm>
          <a:prstGeom prst="rect">
            <a:avLst/>
          </a:prstGeom>
        </p:spPr>
      </p:pic>
      <p:pic>
        <p:nvPicPr>
          <p:cNvPr id="12" name="Picture 11">
            <a:extLst>
              <a:ext uri="{FF2B5EF4-FFF2-40B4-BE49-F238E27FC236}">
                <a16:creationId xmlns:a16="http://schemas.microsoft.com/office/drawing/2014/main" id="{B1E62D37-D72C-4FBC-8286-6A1DC731BABC}"/>
              </a:ext>
            </a:extLst>
          </p:cNvPr>
          <p:cNvPicPr>
            <a:picLocks noChangeAspect="1"/>
          </p:cNvPicPr>
          <p:nvPr/>
        </p:nvPicPr>
        <p:blipFill>
          <a:blip r:embed="rId3"/>
          <a:stretch>
            <a:fillRect/>
          </a:stretch>
        </p:blipFill>
        <p:spPr>
          <a:xfrm>
            <a:off x="2589212" y="2101353"/>
            <a:ext cx="2780230" cy="1327647"/>
          </a:xfrm>
          <a:prstGeom prst="rect">
            <a:avLst/>
          </a:prstGeom>
        </p:spPr>
      </p:pic>
      <p:pic>
        <p:nvPicPr>
          <p:cNvPr id="13" name="Picture 12">
            <a:extLst>
              <a:ext uri="{FF2B5EF4-FFF2-40B4-BE49-F238E27FC236}">
                <a16:creationId xmlns:a16="http://schemas.microsoft.com/office/drawing/2014/main" id="{EA06B668-93AD-41D3-8ADE-EEDC513529CC}"/>
              </a:ext>
            </a:extLst>
          </p:cNvPr>
          <p:cNvPicPr>
            <a:picLocks noChangeAspect="1"/>
          </p:cNvPicPr>
          <p:nvPr/>
        </p:nvPicPr>
        <p:blipFill>
          <a:blip r:embed="rId4"/>
          <a:stretch>
            <a:fillRect/>
          </a:stretch>
        </p:blipFill>
        <p:spPr>
          <a:xfrm>
            <a:off x="2589212" y="3429000"/>
            <a:ext cx="7649941" cy="3120656"/>
          </a:xfrm>
          <a:prstGeom prst="rect">
            <a:avLst/>
          </a:prstGeom>
        </p:spPr>
      </p:pic>
      <p:pic>
        <p:nvPicPr>
          <p:cNvPr id="14" name="Picture 13">
            <a:extLst>
              <a:ext uri="{FF2B5EF4-FFF2-40B4-BE49-F238E27FC236}">
                <a16:creationId xmlns:a16="http://schemas.microsoft.com/office/drawing/2014/main" id="{80BF7FB9-9D9F-480B-BB79-B70813E67218}"/>
              </a:ext>
            </a:extLst>
          </p:cNvPr>
          <p:cNvPicPr>
            <a:picLocks noChangeAspect="1"/>
          </p:cNvPicPr>
          <p:nvPr/>
        </p:nvPicPr>
        <p:blipFill>
          <a:blip r:embed="rId5"/>
          <a:stretch>
            <a:fillRect/>
          </a:stretch>
        </p:blipFill>
        <p:spPr>
          <a:xfrm>
            <a:off x="9707526" y="6368823"/>
            <a:ext cx="531627" cy="180834"/>
          </a:xfrm>
          <a:prstGeom prst="rect">
            <a:avLst/>
          </a:prstGeom>
        </p:spPr>
      </p:pic>
    </p:spTree>
    <p:extLst>
      <p:ext uri="{BB962C8B-B14F-4D97-AF65-F5344CB8AC3E}">
        <p14:creationId xmlns:p14="http://schemas.microsoft.com/office/powerpoint/2010/main" val="32251468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418C6-CC1A-4FFA-B060-4C8CFAA9F4BE}"/>
              </a:ext>
            </a:extLst>
          </p:cNvPr>
          <p:cNvSpPr>
            <a:spLocks noGrp="1"/>
          </p:cNvSpPr>
          <p:nvPr>
            <p:ph type="title"/>
          </p:nvPr>
        </p:nvSpPr>
        <p:spPr>
          <a:xfrm>
            <a:off x="2592925" y="624109"/>
            <a:ext cx="8911687" cy="5606570"/>
          </a:xfrm>
        </p:spPr>
        <p:txBody>
          <a:bodyPr>
            <a:normAutofit/>
          </a:bodyPr>
          <a:lstStyle/>
          <a:p>
            <a:r>
              <a:rPr lang="en-US" sz="2000" i="1" dirty="0"/>
              <a:t>The Use of P-Values in Hypothesis Testing: see page 40</a:t>
            </a:r>
            <a:br>
              <a:rPr lang="en-US" sz="2000" i="1" dirty="0"/>
            </a:br>
            <a:r>
              <a:rPr lang="en-US" sz="2000" i="1" dirty="0"/>
              <a:t>output:</a:t>
            </a:r>
            <a:endParaRPr lang="en-US" dirty="0"/>
          </a:p>
        </p:txBody>
      </p:sp>
      <p:pic>
        <p:nvPicPr>
          <p:cNvPr id="5" name="Picture 4">
            <a:extLst>
              <a:ext uri="{FF2B5EF4-FFF2-40B4-BE49-F238E27FC236}">
                <a16:creationId xmlns:a16="http://schemas.microsoft.com/office/drawing/2014/main" id="{5A2AE3E7-7624-4213-A11E-53AD42A89362}"/>
              </a:ext>
            </a:extLst>
          </p:cNvPr>
          <p:cNvPicPr>
            <a:picLocks noChangeAspect="1"/>
          </p:cNvPicPr>
          <p:nvPr/>
        </p:nvPicPr>
        <p:blipFill>
          <a:blip r:embed="rId2"/>
          <a:stretch>
            <a:fillRect/>
          </a:stretch>
        </p:blipFill>
        <p:spPr>
          <a:xfrm>
            <a:off x="2592925" y="1562986"/>
            <a:ext cx="7263456" cy="4774019"/>
          </a:xfrm>
          <a:prstGeom prst="rect">
            <a:avLst/>
          </a:prstGeom>
        </p:spPr>
      </p:pic>
    </p:spTree>
    <p:extLst>
      <p:ext uri="{BB962C8B-B14F-4D97-AF65-F5344CB8AC3E}">
        <p14:creationId xmlns:p14="http://schemas.microsoft.com/office/powerpoint/2010/main" val="18658621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6EC1A-C623-4A7D-8C41-6E4DEDA91A38}"/>
              </a:ext>
            </a:extLst>
          </p:cNvPr>
          <p:cNvSpPr>
            <a:spLocks noGrp="1"/>
          </p:cNvSpPr>
          <p:nvPr>
            <p:ph type="title"/>
          </p:nvPr>
        </p:nvSpPr>
        <p:spPr>
          <a:xfrm>
            <a:off x="2592925" y="624110"/>
            <a:ext cx="8911687" cy="577369"/>
          </a:xfrm>
        </p:spPr>
        <p:txBody>
          <a:bodyPr>
            <a:normAutofit/>
          </a:bodyPr>
          <a:lstStyle/>
          <a:p>
            <a:r>
              <a:rPr lang="en-US" sz="2800" dirty="0"/>
              <a:t>Confidence Intervals</a:t>
            </a:r>
          </a:p>
        </p:txBody>
      </p:sp>
      <p:pic>
        <p:nvPicPr>
          <p:cNvPr id="4" name="Content Placeholder 3">
            <a:extLst>
              <a:ext uri="{FF2B5EF4-FFF2-40B4-BE49-F238E27FC236}">
                <a16:creationId xmlns:a16="http://schemas.microsoft.com/office/drawing/2014/main" id="{A454A10B-C9C2-45CF-8AB7-735DAC36AF9E}"/>
              </a:ext>
            </a:extLst>
          </p:cNvPr>
          <p:cNvPicPr>
            <a:picLocks noGrp="1" noChangeAspect="1"/>
          </p:cNvPicPr>
          <p:nvPr>
            <p:ph idx="1"/>
          </p:nvPr>
        </p:nvPicPr>
        <p:blipFill>
          <a:blip r:embed="rId2"/>
          <a:stretch>
            <a:fillRect/>
          </a:stretch>
        </p:blipFill>
        <p:spPr>
          <a:xfrm>
            <a:off x="2328529" y="1573620"/>
            <a:ext cx="7708605" cy="1244008"/>
          </a:xfrm>
          <a:prstGeom prst="rect">
            <a:avLst/>
          </a:prstGeom>
        </p:spPr>
      </p:pic>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28009C0F-B36D-4526-9D44-2D60C5A7377F}"/>
                  </a:ext>
                </a:extLst>
              </p:cNvPr>
              <p:cNvSpPr/>
              <p:nvPr/>
            </p:nvSpPr>
            <p:spPr>
              <a:xfrm>
                <a:off x="2328529" y="2690336"/>
                <a:ext cx="8601741" cy="923330"/>
              </a:xfrm>
              <a:prstGeom prst="rect">
                <a:avLst/>
              </a:prstGeom>
            </p:spPr>
            <p:txBody>
              <a:bodyPr wrap="square">
                <a:spAutoFit/>
              </a:bodyPr>
              <a:lstStyle/>
              <a:p>
                <a:r>
                  <a:rPr lang="en-US" dirty="0">
                    <a:latin typeface="Times-Roman"/>
                  </a:rPr>
                  <a:t>is a 100(1-</a:t>
                </a:r>
                <a:r>
                  <a:rPr lang="el-GR" dirty="0">
                    <a:latin typeface="Times-Roman"/>
                  </a:rPr>
                  <a:t>α</a:t>
                </a:r>
                <a:r>
                  <a:rPr lang="en-US" dirty="0">
                    <a:latin typeface="Times-Roman"/>
                  </a:rPr>
                  <a:t> ) percent confidence interval for</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𝜇</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𝜇</m:t>
                        </m:r>
                      </m:e>
                      <m:sub>
                        <m:r>
                          <a:rPr lang="en-US" b="0" i="1" smtClean="0">
                            <a:latin typeface="Cambria Math" panose="02040503050406030204" pitchFamily="18" charset="0"/>
                          </a:rPr>
                          <m:t>2</m:t>
                        </m:r>
                      </m:sub>
                    </m:sSub>
                  </m:oMath>
                </a14:m>
                <a:r>
                  <a:rPr lang="en-US" dirty="0">
                    <a:latin typeface="Times-Roman"/>
                  </a:rPr>
                  <a:t>.</a:t>
                </a:r>
              </a:p>
              <a:p>
                <a:r>
                  <a:rPr lang="en-US" dirty="0">
                    <a:latin typeface="Times-Roman"/>
                  </a:rPr>
                  <a:t>The actual 95 percent confidence interval estimate for the difference in mean tension</a:t>
                </a:r>
              </a:p>
              <a:p>
                <a:r>
                  <a:rPr lang="en-US" dirty="0">
                    <a:latin typeface="Times-Roman"/>
                  </a:rPr>
                  <a:t>bond strength for the formulations of Portland cement mortar is found by</a:t>
                </a:r>
                <a:endParaRPr lang="en-US" dirty="0"/>
              </a:p>
            </p:txBody>
          </p:sp>
        </mc:Choice>
        <mc:Fallback xmlns="">
          <p:sp>
            <p:nvSpPr>
              <p:cNvPr id="5" name="Rectangle 4">
                <a:extLst>
                  <a:ext uri="{FF2B5EF4-FFF2-40B4-BE49-F238E27FC236}">
                    <a16:creationId xmlns:a16="http://schemas.microsoft.com/office/drawing/2014/main" id="{28009C0F-B36D-4526-9D44-2D60C5A7377F}"/>
                  </a:ext>
                </a:extLst>
              </p:cNvPr>
              <p:cNvSpPr>
                <a:spLocks noRot="1" noChangeAspect="1" noMove="1" noResize="1" noEditPoints="1" noAdjustHandles="1" noChangeArrowheads="1" noChangeShapeType="1" noTextEdit="1"/>
              </p:cNvSpPr>
              <p:nvPr/>
            </p:nvSpPr>
            <p:spPr>
              <a:xfrm>
                <a:off x="2328529" y="2690336"/>
                <a:ext cx="8601741" cy="923330"/>
              </a:xfrm>
              <a:prstGeom prst="rect">
                <a:avLst/>
              </a:prstGeom>
              <a:blipFill>
                <a:blip r:embed="rId3"/>
                <a:stretch>
                  <a:fillRect l="-638" t="-3289" b="-9211"/>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A10636DF-1CFC-4110-B7BC-AB77DF535564}"/>
              </a:ext>
            </a:extLst>
          </p:cNvPr>
          <p:cNvPicPr>
            <a:picLocks noChangeAspect="1"/>
          </p:cNvPicPr>
          <p:nvPr/>
        </p:nvPicPr>
        <p:blipFill>
          <a:blip r:embed="rId4"/>
          <a:stretch>
            <a:fillRect/>
          </a:stretch>
        </p:blipFill>
        <p:spPr>
          <a:xfrm>
            <a:off x="2434856" y="3934343"/>
            <a:ext cx="7389628" cy="1977359"/>
          </a:xfrm>
          <a:prstGeom prst="rect">
            <a:avLst/>
          </a:prstGeom>
        </p:spPr>
      </p:pic>
    </p:spTree>
    <p:extLst>
      <p:ext uri="{BB962C8B-B14F-4D97-AF65-F5344CB8AC3E}">
        <p14:creationId xmlns:p14="http://schemas.microsoft.com/office/powerpoint/2010/main" val="23026038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11676417-1AF9-4914-B42E-0F578753C640}"/>
                  </a:ext>
                </a:extLst>
              </p:cNvPr>
              <p:cNvSpPr>
                <a:spLocks noGrp="1"/>
              </p:cNvSpPr>
              <p:nvPr>
                <p:ph type="title"/>
              </p:nvPr>
            </p:nvSpPr>
            <p:spPr>
              <a:xfrm>
                <a:off x="2592925" y="624110"/>
                <a:ext cx="8911687" cy="712321"/>
              </a:xfrm>
            </p:spPr>
            <p:txBody>
              <a:bodyPr>
                <a:normAutofit/>
              </a:bodyPr>
              <a:lstStyle/>
              <a:p>
                <a:r>
                  <a:rPr lang="en-US" sz="2800" dirty="0"/>
                  <a:t>The Case Where</a:t>
                </a:r>
                <a14:m>
                  <m:oMath xmlns:m="http://schemas.openxmlformats.org/officeDocument/2006/math">
                    <m:sSubSup>
                      <m:sSubSupPr>
                        <m:ctrlPr>
                          <a:rPr lang="en-US" sz="2800" i="1" smtClean="0">
                            <a:latin typeface="Cambria Math" panose="02040503050406030204" pitchFamily="18" charset="0"/>
                          </a:rPr>
                        </m:ctrlPr>
                      </m:sSubSupPr>
                      <m:e>
                        <m:r>
                          <a:rPr lang="en-US" sz="2800" b="0" i="1" smtClean="0">
                            <a:latin typeface="Cambria Math" panose="02040503050406030204" pitchFamily="18" charset="0"/>
                          </a:rPr>
                          <m:t> </m:t>
                        </m:r>
                        <m:r>
                          <a:rPr lang="en-US" sz="2800" i="1" smtClean="0">
                            <a:latin typeface="Cambria Math" panose="02040503050406030204" pitchFamily="18" charset="0"/>
                            <a:ea typeface="Cambria Math" panose="02040503050406030204" pitchFamily="18" charset="0"/>
                          </a:rPr>
                          <m:t>𝜎</m:t>
                        </m:r>
                      </m:e>
                      <m:sub>
                        <m:r>
                          <a:rPr lang="en-US" sz="2800" b="0" i="1" smtClean="0">
                            <a:latin typeface="Cambria Math" panose="02040503050406030204" pitchFamily="18" charset="0"/>
                          </a:rPr>
                          <m:t>1</m:t>
                        </m:r>
                      </m:sub>
                      <m:sup>
                        <m:r>
                          <a:rPr lang="en-US" sz="2800" b="0" i="1" smtClean="0">
                            <a:latin typeface="Cambria Math" panose="02040503050406030204" pitchFamily="18" charset="0"/>
                          </a:rPr>
                          <m:t>2</m:t>
                        </m:r>
                      </m:sup>
                    </m:sSubSup>
                  </m:oMath>
                </a14:m>
                <a:r>
                  <a:rPr lang="en-US" sz="2800" dirty="0"/>
                  <a:t> and </a:t>
                </a:r>
                <a14:m>
                  <m:oMath xmlns:m="http://schemas.openxmlformats.org/officeDocument/2006/math">
                    <m:sSubSup>
                      <m:sSubSupPr>
                        <m:ctrlPr>
                          <a:rPr lang="en-US" sz="2800" i="1">
                            <a:latin typeface="Cambria Math" panose="02040503050406030204" pitchFamily="18" charset="0"/>
                          </a:rPr>
                        </m:ctrlPr>
                      </m:sSubSupPr>
                      <m:e>
                        <m:r>
                          <a:rPr lang="en-US" sz="2800" i="1">
                            <a:latin typeface="Cambria Math" panose="02040503050406030204" pitchFamily="18" charset="0"/>
                            <a:ea typeface="Cambria Math" panose="02040503050406030204" pitchFamily="18" charset="0"/>
                          </a:rPr>
                          <m:t>𝜎</m:t>
                        </m:r>
                      </m:e>
                      <m:sub>
                        <m:r>
                          <a:rPr lang="en-US" sz="2800" b="0" i="1" smtClean="0">
                            <a:latin typeface="Cambria Math" panose="02040503050406030204" pitchFamily="18" charset="0"/>
                          </a:rPr>
                          <m:t>2</m:t>
                        </m:r>
                      </m:sub>
                      <m:sup>
                        <m:r>
                          <a:rPr lang="en-US" sz="2800" i="1">
                            <a:latin typeface="Cambria Math" panose="02040503050406030204" pitchFamily="18" charset="0"/>
                          </a:rPr>
                          <m:t>2</m:t>
                        </m:r>
                      </m:sup>
                    </m:sSubSup>
                  </m:oMath>
                </a14:m>
                <a:r>
                  <a:rPr lang="en-US" sz="2800" dirty="0"/>
                  <a:t> Are Known</a:t>
                </a:r>
              </a:p>
            </p:txBody>
          </p:sp>
        </mc:Choice>
        <mc:Fallback xmlns="">
          <p:sp>
            <p:nvSpPr>
              <p:cNvPr id="2" name="Title 1">
                <a:extLst>
                  <a:ext uri="{FF2B5EF4-FFF2-40B4-BE49-F238E27FC236}">
                    <a16:creationId xmlns:a16="http://schemas.microsoft.com/office/drawing/2014/main" id="{11676417-1AF9-4914-B42E-0F578753C640}"/>
                  </a:ext>
                </a:extLst>
              </p:cNvPr>
              <p:cNvSpPr>
                <a:spLocks noGrp="1" noRot="1" noChangeAspect="1" noMove="1" noResize="1" noEditPoints="1" noAdjustHandles="1" noChangeArrowheads="1" noChangeShapeType="1" noTextEdit="1"/>
              </p:cNvSpPr>
              <p:nvPr>
                <p:ph type="title"/>
              </p:nvPr>
            </p:nvSpPr>
            <p:spPr>
              <a:xfrm>
                <a:off x="2592925" y="624110"/>
                <a:ext cx="8911687" cy="712321"/>
              </a:xfrm>
              <a:blipFill>
                <a:blip r:embed="rId2"/>
                <a:stretch>
                  <a:fillRect l="-1368" t="-7692"/>
                </a:stretch>
              </a:blipFill>
            </p:spPr>
            <p:txBody>
              <a:bodyPr/>
              <a:lstStyle/>
              <a:p>
                <a:r>
                  <a:rPr lang="en-US">
                    <a:noFill/>
                  </a:rPr>
                  <a:t> </a:t>
                </a:r>
              </a:p>
            </p:txBody>
          </p:sp>
        </mc:Fallback>
      </mc:AlternateContent>
      <p:pic>
        <p:nvPicPr>
          <p:cNvPr id="4" name="Content Placeholder 3">
            <a:extLst>
              <a:ext uri="{FF2B5EF4-FFF2-40B4-BE49-F238E27FC236}">
                <a16:creationId xmlns:a16="http://schemas.microsoft.com/office/drawing/2014/main" id="{1A1EFDEE-E27B-4126-91D3-0F77F3472F5B}"/>
              </a:ext>
            </a:extLst>
          </p:cNvPr>
          <p:cNvPicPr>
            <a:picLocks noGrp="1" noChangeAspect="1"/>
          </p:cNvPicPr>
          <p:nvPr>
            <p:ph idx="1"/>
          </p:nvPr>
        </p:nvPicPr>
        <p:blipFill>
          <a:blip r:embed="rId3"/>
          <a:stretch>
            <a:fillRect/>
          </a:stretch>
        </p:blipFill>
        <p:spPr>
          <a:xfrm>
            <a:off x="2592925" y="1531089"/>
            <a:ext cx="7146498" cy="2083981"/>
          </a:xfrm>
          <a:prstGeom prst="rect">
            <a:avLst/>
          </a:prstGeom>
        </p:spPr>
      </p:pic>
      <p:pic>
        <p:nvPicPr>
          <p:cNvPr id="5" name="Picture 4">
            <a:extLst>
              <a:ext uri="{FF2B5EF4-FFF2-40B4-BE49-F238E27FC236}">
                <a16:creationId xmlns:a16="http://schemas.microsoft.com/office/drawing/2014/main" id="{C11FD70F-71C1-417B-8309-0E75EAD61BAE}"/>
              </a:ext>
            </a:extLst>
          </p:cNvPr>
          <p:cNvPicPr>
            <a:picLocks noChangeAspect="1"/>
          </p:cNvPicPr>
          <p:nvPr/>
        </p:nvPicPr>
        <p:blipFill>
          <a:blip r:embed="rId4"/>
          <a:stretch>
            <a:fillRect/>
          </a:stretch>
        </p:blipFill>
        <p:spPr>
          <a:xfrm>
            <a:off x="2592926" y="3809728"/>
            <a:ext cx="7316618" cy="1091881"/>
          </a:xfrm>
          <a:prstGeom prst="rect">
            <a:avLst/>
          </a:prstGeom>
        </p:spPr>
      </p:pic>
      <p:pic>
        <p:nvPicPr>
          <p:cNvPr id="6" name="Picture 5">
            <a:extLst>
              <a:ext uri="{FF2B5EF4-FFF2-40B4-BE49-F238E27FC236}">
                <a16:creationId xmlns:a16="http://schemas.microsoft.com/office/drawing/2014/main" id="{238725C4-5871-4FA1-947F-3ACBA9D0841F}"/>
              </a:ext>
            </a:extLst>
          </p:cNvPr>
          <p:cNvPicPr>
            <a:picLocks noChangeAspect="1"/>
          </p:cNvPicPr>
          <p:nvPr/>
        </p:nvPicPr>
        <p:blipFill>
          <a:blip r:embed="rId5"/>
          <a:stretch>
            <a:fillRect/>
          </a:stretch>
        </p:blipFill>
        <p:spPr>
          <a:xfrm>
            <a:off x="9078147" y="4279339"/>
            <a:ext cx="661276" cy="425833"/>
          </a:xfrm>
          <a:prstGeom prst="rect">
            <a:avLst/>
          </a:prstGeom>
        </p:spPr>
      </p:pic>
    </p:spTree>
    <p:extLst>
      <p:ext uri="{BB962C8B-B14F-4D97-AF65-F5344CB8AC3E}">
        <p14:creationId xmlns:p14="http://schemas.microsoft.com/office/powerpoint/2010/main" val="2072523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A55A10-286C-442C-B52C-393E31AF28D7}"/>
              </a:ext>
            </a:extLst>
          </p:cNvPr>
          <p:cNvSpPr>
            <a:spLocks noGrp="1"/>
          </p:cNvSpPr>
          <p:nvPr>
            <p:ph type="title"/>
          </p:nvPr>
        </p:nvSpPr>
        <p:spPr/>
        <p:txBody>
          <a:bodyPr>
            <a:normAutofit fontScale="90000"/>
          </a:bodyPr>
          <a:lstStyle/>
          <a:p>
            <a:r>
              <a:rPr lang="en-US" sz="2000" dirty="0"/>
              <a:t>Instructor: Ruba </a:t>
            </a:r>
            <a:r>
              <a:rPr lang="en-US" sz="2000" dirty="0" err="1"/>
              <a:t>Alyafi</a:t>
            </a:r>
            <a:br>
              <a:rPr lang="en-US" sz="2000" dirty="0"/>
            </a:br>
            <a:r>
              <a:rPr lang="en-US" sz="2000" dirty="0"/>
              <a:t>Office: 3rd f-66 Building #5, </a:t>
            </a:r>
            <a:br>
              <a:rPr lang="en-US" sz="2000" dirty="0"/>
            </a:br>
            <a:r>
              <a:rPr lang="en-US" sz="2000" dirty="0"/>
              <a:t>E-mail: ralyafi@ksu.edu.sa</a:t>
            </a:r>
            <a:br>
              <a:rPr lang="en-US" dirty="0"/>
            </a:br>
            <a:br>
              <a:rPr lang="en-US" dirty="0"/>
            </a:br>
            <a:endParaRPr lang="en-US" dirty="0"/>
          </a:p>
        </p:txBody>
      </p:sp>
      <p:sp>
        <p:nvSpPr>
          <p:cNvPr id="5" name="Content Placeholder 4">
            <a:extLst>
              <a:ext uri="{FF2B5EF4-FFF2-40B4-BE49-F238E27FC236}">
                <a16:creationId xmlns:a16="http://schemas.microsoft.com/office/drawing/2014/main" id="{5D96AB42-A489-446E-A4CD-E62388228D75}"/>
              </a:ext>
            </a:extLst>
          </p:cNvPr>
          <p:cNvSpPr>
            <a:spLocks noGrp="1"/>
          </p:cNvSpPr>
          <p:nvPr>
            <p:ph idx="1"/>
          </p:nvPr>
        </p:nvSpPr>
        <p:spPr/>
        <p:txBody>
          <a:bodyPr>
            <a:normAutofit lnSpcReduction="10000"/>
          </a:bodyPr>
          <a:lstStyle/>
          <a:p>
            <a:r>
              <a:rPr lang="en-US" dirty="0"/>
              <a:t>Recommended Books:</a:t>
            </a:r>
          </a:p>
          <a:p>
            <a:pPr marL="0" indent="0">
              <a:buNone/>
            </a:pPr>
            <a:r>
              <a:rPr lang="en-US" dirty="0"/>
              <a:t>Design and Analysis of Experiments, D. C. Montgomery, Wiley and Sons,</a:t>
            </a:r>
          </a:p>
          <a:p>
            <a:r>
              <a:rPr lang="en-GB" dirty="0">
                <a:solidFill>
                  <a:schemeClr val="tx1"/>
                </a:solidFill>
              </a:rPr>
              <a:t>Course Scope Contents:</a:t>
            </a:r>
          </a:p>
          <a:p>
            <a:pPr marL="0" indent="0" algn="r">
              <a:buNone/>
            </a:pPr>
            <a:r>
              <a:rPr lang="ar-SA" dirty="0"/>
              <a:t>مقدمة، استعراض أساسيات االستدالل اإلحصائي. المبادئ الرئيسية للتصميم التجريبي )التكرار – العشوائية - القطاعات(، مقارنات التجارب البسيطة ، اختبار تي واالختبارات المماثلة.</a:t>
            </a:r>
            <a:endParaRPr lang="en-US" dirty="0"/>
          </a:p>
          <a:p>
            <a:pPr marL="0" indent="0" algn="r">
              <a:buNone/>
            </a:pPr>
            <a:r>
              <a:rPr lang="ar-SA" dirty="0"/>
              <a:t>تجارب عامل واحد: التصميم تام العشوائية - فحص كفاية ومالءمة النموذج - التضادات والتضادات المتعامدة - مقارنة أزواج من متوسطات المعالجات.</a:t>
            </a:r>
            <a:endParaRPr lang="en-US" dirty="0"/>
          </a:p>
          <a:p>
            <a:pPr marL="0" indent="0" algn="r">
              <a:buNone/>
            </a:pPr>
            <a:r>
              <a:rPr lang="ar-SA" dirty="0"/>
              <a:t>تصاميم القطاعات العشوائية: تصميم القطاع العشوائي التام - تصميم المربع الالتيني - تصميم المربع الالتيني األغريقي.</a:t>
            </a:r>
            <a:endParaRPr lang="en-US" dirty="0"/>
          </a:p>
          <a:p>
            <a:pPr marL="0" indent="0" algn="r">
              <a:buNone/>
            </a:pPr>
            <a:r>
              <a:rPr lang="ar-SA" dirty="0"/>
              <a:t>التصاميم العاملية. التصاميم العانملية بعاملين.</a:t>
            </a:r>
            <a:endParaRPr lang="en-US" dirty="0"/>
          </a:p>
          <a:p>
            <a:pPr marL="0" indent="0" algn="r">
              <a:buNone/>
            </a:pPr>
            <a:r>
              <a:rPr lang="ar-SA" dirty="0"/>
              <a:t>التصاميم العاملية ثالثية العوامل. التصاميم العاملية العامة.</a:t>
            </a:r>
            <a:endParaRPr lang="en-US" dirty="0"/>
          </a:p>
        </p:txBody>
      </p:sp>
    </p:spTree>
    <p:extLst>
      <p:ext uri="{BB962C8B-B14F-4D97-AF65-F5344CB8AC3E}">
        <p14:creationId xmlns:p14="http://schemas.microsoft.com/office/powerpoint/2010/main" val="31775074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2A087261-1057-44E3-9396-5FFB3346E0A7}"/>
                  </a:ext>
                </a:extLst>
              </p:cNvPr>
              <p:cNvSpPr>
                <a:spLocks noGrp="1"/>
              </p:cNvSpPr>
              <p:nvPr>
                <p:ph type="title"/>
              </p:nvPr>
            </p:nvSpPr>
            <p:spPr>
              <a:xfrm>
                <a:off x="2592925" y="624110"/>
                <a:ext cx="8911687" cy="970774"/>
              </a:xfrm>
            </p:spPr>
            <p:txBody>
              <a:bodyPr>
                <a:normAutofit fontScale="90000"/>
              </a:bodyPr>
              <a:lstStyle/>
              <a:p>
                <a:r>
                  <a:rPr lang="en-US" dirty="0"/>
                  <a:t>The Case Where</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 </m:t>
                        </m:r>
                        <m:r>
                          <a:rPr lang="en-US" i="1">
                            <a:latin typeface="Cambria Math" panose="02040503050406030204" pitchFamily="18" charset="0"/>
                            <a:ea typeface="Cambria Math" panose="02040503050406030204" pitchFamily="18" charset="0"/>
                          </a:rPr>
                          <m:t>𝜎</m:t>
                        </m:r>
                      </m:e>
                      <m:sub>
                        <m:r>
                          <a:rPr lang="en-US" i="1">
                            <a:latin typeface="Cambria Math" panose="02040503050406030204" pitchFamily="18" charset="0"/>
                          </a:rPr>
                          <m:t>1</m:t>
                        </m:r>
                      </m:sub>
                      <m:sup>
                        <m:r>
                          <a:rPr lang="en-US" i="1">
                            <a:latin typeface="Cambria Math" panose="02040503050406030204" pitchFamily="18" charset="0"/>
                          </a:rPr>
                          <m:t>2</m:t>
                        </m:r>
                      </m:sup>
                    </m:sSubSup>
                  </m:oMath>
                </a14:m>
                <a:r>
                  <a:rPr lang="en-US" dirty="0"/>
                  <a:t> ≠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𝜎</m:t>
                        </m:r>
                      </m:e>
                      <m:sub>
                        <m:r>
                          <a:rPr lang="en-US" i="1">
                            <a:latin typeface="Cambria Math" panose="02040503050406030204" pitchFamily="18" charset="0"/>
                          </a:rPr>
                          <m:t>2</m:t>
                        </m:r>
                      </m:sub>
                      <m:sup>
                        <m:r>
                          <a:rPr lang="en-US" i="1">
                            <a:latin typeface="Cambria Math" panose="02040503050406030204" pitchFamily="18" charset="0"/>
                          </a:rPr>
                          <m:t>2</m:t>
                        </m:r>
                      </m:sup>
                    </m:sSubSup>
                  </m:oMath>
                </a14:m>
                <a:br>
                  <a:rPr lang="en-US" dirty="0"/>
                </a:br>
                <a:br>
                  <a:rPr lang="en-US" dirty="0"/>
                </a:br>
                <a:br>
                  <a:rPr lang="en-US" dirty="0"/>
                </a:br>
                <a:r>
                  <a:rPr lang="en-US" sz="2000" dirty="0"/>
                  <a:t>lets say we have the following data</a:t>
                </a:r>
              </a:p>
            </p:txBody>
          </p:sp>
        </mc:Choice>
        <mc:Fallback xmlns="">
          <p:sp>
            <p:nvSpPr>
              <p:cNvPr id="2" name="Title 1">
                <a:extLst>
                  <a:ext uri="{FF2B5EF4-FFF2-40B4-BE49-F238E27FC236}">
                    <a16:creationId xmlns:a16="http://schemas.microsoft.com/office/drawing/2014/main" id="{2A087261-1057-44E3-9396-5FFB3346E0A7}"/>
                  </a:ext>
                </a:extLst>
              </p:cNvPr>
              <p:cNvSpPr>
                <a:spLocks noGrp="1" noRot="1" noChangeAspect="1" noMove="1" noResize="1" noEditPoints="1" noAdjustHandles="1" noChangeArrowheads="1" noChangeShapeType="1" noTextEdit="1"/>
              </p:cNvSpPr>
              <p:nvPr>
                <p:ph type="title"/>
              </p:nvPr>
            </p:nvSpPr>
            <p:spPr>
              <a:xfrm>
                <a:off x="2592925" y="624110"/>
                <a:ext cx="8911687" cy="970774"/>
              </a:xfrm>
              <a:blipFill>
                <a:blip r:embed="rId2"/>
                <a:stretch>
                  <a:fillRect l="-1710" t="-7500" b="-98125"/>
                </a:stretch>
              </a:blipFill>
            </p:spPr>
            <p:txBody>
              <a:bodyPr/>
              <a:lstStyle/>
              <a:p>
                <a:r>
                  <a:rPr lang="en-US">
                    <a:noFill/>
                  </a:rPr>
                  <a:t> </a:t>
                </a:r>
              </a:p>
            </p:txBody>
          </p:sp>
        </mc:Fallback>
      </mc:AlternateContent>
      <p:pic>
        <p:nvPicPr>
          <p:cNvPr id="4" name="Content Placeholder 3">
            <a:extLst>
              <a:ext uri="{FF2B5EF4-FFF2-40B4-BE49-F238E27FC236}">
                <a16:creationId xmlns:a16="http://schemas.microsoft.com/office/drawing/2014/main" id="{7E0A67EF-9CD6-4C55-8C00-66D6B88D4BD6}"/>
              </a:ext>
            </a:extLst>
          </p:cNvPr>
          <p:cNvPicPr>
            <a:picLocks noGrp="1" noChangeAspect="1"/>
          </p:cNvPicPr>
          <p:nvPr>
            <p:ph idx="1"/>
          </p:nvPr>
        </p:nvPicPr>
        <p:blipFill>
          <a:blip r:embed="rId3"/>
          <a:stretch>
            <a:fillRect/>
          </a:stretch>
        </p:blipFill>
        <p:spPr>
          <a:xfrm>
            <a:off x="2774604" y="1424763"/>
            <a:ext cx="4444903" cy="691116"/>
          </a:xfrm>
          <a:prstGeom prst="rect">
            <a:avLst/>
          </a:prstGeom>
        </p:spPr>
      </p:pic>
      <p:pic>
        <p:nvPicPr>
          <p:cNvPr id="5" name="Picture 4">
            <a:extLst>
              <a:ext uri="{FF2B5EF4-FFF2-40B4-BE49-F238E27FC236}">
                <a16:creationId xmlns:a16="http://schemas.microsoft.com/office/drawing/2014/main" id="{B2E030B0-04A9-41B7-ADBE-DDE0A5E63D0F}"/>
              </a:ext>
            </a:extLst>
          </p:cNvPr>
          <p:cNvPicPr>
            <a:picLocks noChangeAspect="1"/>
          </p:cNvPicPr>
          <p:nvPr/>
        </p:nvPicPr>
        <p:blipFill>
          <a:blip r:embed="rId4"/>
          <a:stretch>
            <a:fillRect/>
          </a:stretch>
        </p:blipFill>
        <p:spPr>
          <a:xfrm>
            <a:off x="2774604" y="2804938"/>
            <a:ext cx="5646382" cy="3138661"/>
          </a:xfrm>
          <a:prstGeom prst="rect">
            <a:avLst/>
          </a:prstGeom>
        </p:spPr>
      </p:pic>
    </p:spTree>
    <p:extLst>
      <p:ext uri="{BB962C8B-B14F-4D97-AF65-F5344CB8AC3E}">
        <p14:creationId xmlns:p14="http://schemas.microsoft.com/office/powerpoint/2010/main" val="8298990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CCCF9-3F1C-47E4-8629-CB27E245A7AE}"/>
              </a:ext>
            </a:extLst>
          </p:cNvPr>
          <p:cNvSpPr>
            <a:spLocks noGrp="1"/>
          </p:cNvSpPr>
          <p:nvPr>
            <p:ph type="title"/>
          </p:nvPr>
        </p:nvSpPr>
        <p:spPr>
          <a:xfrm>
            <a:off x="2592925" y="624110"/>
            <a:ext cx="8911687" cy="322668"/>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CC06B0F5-52E7-402F-B3CC-4597805F8639}"/>
              </a:ext>
            </a:extLst>
          </p:cNvPr>
          <p:cNvSpPr>
            <a:spLocks noGrp="1"/>
          </p:cNvSpPr>
          <p:nvPr>
            <p:ph idx="1"/>
          </p:nvPr>
        </p:nvSpPr>
        <p:spPr>
          <a:xfrm>
            <a:off x="2589212" y="1204546"/>
            <a:ext cx="8915400" cy="4706676"/>
          </a:xfrm>
        </p:spPr>
        <p:txBody>
          <a:bodyPr/>
          <a:lstStyle/>
          <a:p>
            <a:pPr marL="0" indent="0">
              <a:buNone/>
            </a:pPr>
            <a:r>
              <a:rPr lang="en-US" dirty="0"/>
              <a:t>Because the equal variance assumption is not appropriate here, we will use the two sample </a:t>
            </a:r>
            <a:r>
              <a:rPr lang="en-US" i="1" dirty="0"/>
              <a:t>t</a:t>
            </a:r>
            <a:r>
              <a:rPr lang="en-US" dirty="0"/>
              <a:t>-test described in this section to test the hypothesis of equal means.</a:t>
            </a:r>
          </a:p>
        </p:txBody>
      </p:sp>
      <p:pic>
        <p:nvPicPr>
          <p:cNvPr id="4" name="Picture 3">
            <a:extLst>
              <a:ext uri="{FF2B5EF4-FFF2-40B4-BE49-F238E27FC236}">
                <a16:creationId xmlns:a16="http://schemas.microsoft.com/office/drawing/2014/main" id="{D5B05F53-6764-4E68-821B-727468A8ED5C}"/>
              </a:ext>
            </a:extLst>
          </p:cNvPr>
          <p:cNvPicPr>
            <a:picLocks noChangeAspect="1"/>
          </p:cNvPicPr>
          <p:nvPr/>
        </p:nvPicPr>
        <p:blipFill>
          <a:blip r:embed="rId2"/>
          <a:stretch>
            <a:fillRect/>
          </a:stretch>
        </p:blipFill>
        <p:spPr>
          <a:xfrm>
            <a:off x="3369725" y="2094724"/>
            <a:ext cx="4311151" cy="1020726"/>
          </a:xfrm>
          <a:prstGeom prst="rect">
            <a:avLst/>
          </a:prstGeom>
        </p:spPr>
      </p:pic>
      <p:sp>
        <p:nvSpPr>
          <p:cNvPr id="6" name="Rectangle 5">
            <a:extLst>
              <a:ext uri="{FF2B5EF4-FFF2-40B4-BE49-F238E27FC236}">
                <a16:creationId xmlns:a16="http://schemas.microsoft.com/office/drawing/2014/main" id="{A49BE921-6EB0-410E-9F8F-03F57EA09E49}"/>
              </a:ext>
            </a:extLst>
          </p:cNvPr>
          <p:cNvSpPr/>
          <p:nvPr/>
        </p:nvSpPr>
        <p:spPr>
          <a:xfrm>
            <a:off x="2589212" y="3244334"/>
            <a:ext cx="5872179" cy="2031325"/>
          </a:xfrm>
          <a:prstGeom prst="rect">
            <a:avLst/>
          </a:prstGeom>
        </p:spPr>
        <p:txBody>
          <a:bodyPr wrap="square">
            <a:spAutoFit/>
          </a:bodyPr>
          <a:lstStyle/>
          <a:p>
            <a:r>
              <a:rPr lang="en-US" dirty="0">
                <a:latin typeface="+mj-lt"/>
              </a:rPr>
              <a:t>The number of degrees of freedom are calculated</a:t>
            </a:r>
          </a:p>
          <a:p>
            <a:endParaRPr lang="en-US" dirty="0">
              <a:latin typeface="+mj-lt"/>
            </a:endParaRPr>
          </a:p>
          <a:p>
            <a:endParaRPr lang="en-US" dirty="0">
              <a:latin typeface="+mj-lt"/>
            </a:endParaRPr>
          </a:p>
          <a:p>
            <a:endParaRPr lang="en-US" dirty="0">
              <a:latin typeface="+mj-lt"/>
            </a:endParaRPr>
          </a:p>
          <a:p>
            <a:endParaRPr lang="en-US" dirty="0">
              <a:latin typeface="+mj-lt"/>
            </a:endParaRPr>
          </a:p>
          <a:p>
            <a:endParaRPr lang="en-US" dirty="0">
              <a:latin typeface="+mj-lt"/>
            </a:endParaRPr>
          </a:p>
          <a:p>
            <a:r>
              <a:rPr lang="en-US" dirty="0">
                <a:latin typeface="+mj-lt"/>
              </a:rPr>
              <a:t> output</a:t>
            </a:r>
          </a:p>
        </p:txBody>
      </p:sp>
      <p:pic>
        <p:nvPicPr>
          <p:cNvPr id="7" name="Picture 6">
            <a:extLst>
              <a:ext uri="{FF2B5EF4-FFF2-40B4-BE49-F238E27FC236}">
                <a16:creationId xmlns:a16="http://schemas.microsoft.com/office/drawing/2014/main" id="{59405358-04C2-464C-8307-A876D598D01E}"/>
              </a:ext>
            </a:extLst>
          </p:cNvPr>
          <p:cNvPicPr>
            <a:picLocks noChangeAspect="1"/>
          </p:cNvPicPr>
          <p:nvPr/>
        </p:nvPicPr>
        <p:blipFill>
          <a:blip r:embed="rId3"/>
          <a:stretch>
            <a:fillRect/>
          </a:stretch>
        </p:blipFill>
        <p:spPr>
          <a:xfrm>
            <a:off x="2589211" y="3662505"/>
            <a:ext cx="6342138" cy="1194981"/>
          </a:xfrm>
          <a:prstGeom prst="rect">
            <a:avLst/>
          </a:prstGeom>
        </p:spPr>
      </p:pic>
      <p:pic>
        <p:nvPicPr>
          <p:cNvPr id="8" name="Picture 7">
            <a:extLst>
              <a:ext uri="{FF2B5EF4-FFF2-40B4-BE49-F238E27FC236}">
                <a16:creationId xmlns:a16="http://schemas.microsoft.com/office/drawing/2014/main" id="{C358741E-B274-49C3-87FA-046470986AF9}"/>
              </a:ext>
            </a:extLst>
          </p:cNvPr>
          <p:cNvPicPr>
            <a:picLocks noChangeAspect="1"/>
          </p:cNvPicPr>
          <p:nvPr/>
        </p:nvPicPr>
        <p:blipFill>
          <a:blip r:embed="rId4"/>
          <a:stretch>
            <a:fillRect/>
          </a:stretch>
        </p:blipFill>
        <p:spPr>
          <a:xfrm>
            <a:off x="2589211" y="5334813"/>
            <a:ext cx="8436752" cy="1208824"/>
          </a:xfrm>
          <a:prstGeom prst="rect">
            <a:avLst/>
          </a:prstGeom>
        </p:spPr>
      </p:pic>
    </p:spTree>
    <p:extLst>
      <p:ext uri="{BB962C8B-B14F-4D97-AF65-F5344CB8AC3E}">
        <p14:creationId xmlns:p14="http://schemas.microsoft.com/office/powerpoint/2010/main" val="28417444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DF303-FE4E-42CF-9684-1EBBD500B84A}"/>
              </a:ext>
            </a:extLst>
          </p:cNvPr>
          <p:cNvSpPr>
            <a:spLocks noGrp="1"/>
          </p:cNvSpPr>
          <p:nvPr>
            <p:ph type="title"/>
          </p:nvPr>
        </p:nvSpPr>
        <p:spPr>
          <a:xfrm>
            <a:off x="2592925" y="624110"/>
            <a:ext cx="8911687" cy="641164"/>
          </a:xfrm>
        </p:spPr>
        <p:txBody>
          <a:bodyPr>
            <a:normAutofit/>
          </a:bodyPr>
          <a:lstStyle/>
          <a:p>
            <a:r>
              <a:rPr lang="en-US" sz="2800" dirty="0"/>
              <a:t>Comparing a Single Mean to a Specified Value</a:t>
            </a:r>
          </a:p>
        </p:txBody>
      </p:sp>
      <p:sp>
        <p:nvSpPr>
          <p:cNvPr id="3" name="Content Placeholder 2">
            <a:extLst>
              <a:ext uri="{FF2B5EF4-FFF2-40B4-BE49-F238E27FC236}">
                <a16:creationId xmlns:a16="http://schemas.microsoft.com/office/drawing/2014/main" id="{8E6FC716-EFB5-4496-9A9F-7B226099137C}"/>
              </a:ext>
            </a:extLst>
          </p:cNvPr>
          <p:cNvSpPr>
            <a:spLocks noGrp="1"/>
          </p:cNvSpPr>
          <p:nvPr>
            <p:ph idx="1"/>
          </p:nvPr>
        </p:nvSpPr>
        <p:spPr>
          <a:xfrm>
            <a:off x="2589212" y="1467292"/>
            <a:ext cx="8915400" cy="4443929"/>
          </a:xfrm>
        </p:spPr>
        <p:txBody>
          <a:bodyPr/>
          <a:lstStyle/>
          <a:p>
            <a:pPr marL="0" indent="0">
              <a:buNone/>
            </a:pPr>
            <a:r>
              <a:rPr lang="en-US" dirty="0"/>
              <a:t>Please read page 51</a:t>
            </a:r>
          </a:p>
          <a:p>
            <a:pPr marL="0" indent="0">
              <a:buNone/>
            </a:pPr>
            <a:endParaRPr lang="en-US" dirty="0"/>
          </a:p>
        </p:txBody>
      </p:sp>
      <p:pic>
        <p:nvPicPr>
          <p:cNvPr id="5" name="Picture 4">
            <a:extLst>
              <a:ext uri="{FF2B5EF4-FFF2-40B4-BE49-F238E27FC236}">
                <a16:creationId xmlns:a16="http://schemas.microsoft.com/office/drawing/2014/main" id="{E1406870-35D3-4A33-BCF8-F243CA44F011}"/>
              </a:ext>
            </a:extLst>
          </p:cNvPr>
          <p:cNvPicPr>
            <a:picLocks noChangeAspect="1"/>
          </p:cNvPicPr>
          <p:nvPr/>
        </p:nvPicPr>
        <p:blipFill>
          <a:blip r:embed="rId2"/>
          <a:stretch>
            <a:fillRect/>
          </a:stretch>
        </p:blipFill>
        <p:spPr>
          <a:xfrm>
            <a:off x="2339163" y="2009553"/>
            <a:ext cx="8697432" cy="4103685"/>
          </a:xfrm>
          <a:prstGeom prst="rect">
            <a:avLst/>
          </a:prstGeom>
        </p:spPr>
      </p:pic>
    </p:spTree>
    <p:extLst>
      <p:ext uri="{BB962C8B-B14F-4D97-AF65-F5344CB8AC3E}">
        <p14:creationId xmlns:p14="http://schemas.microsoft.com/office/powerpoint/2010/main" val="16524376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C9AF2-F007-4D27-9E1D-BB496567BA64}"/>
              </a:ext>
            </a:extLst>
          </p:cNvPr>
          <p:cNvSpPr>
            <a:spLocks noGrp="1"/>
          </p:cNvSpPr>
          <p:nvPr>
            <p:ph type="title"/>
          </p:nvPr>
        </p:nvSpPr>
        <p:spPr>
          <a:xfrm>
            <a:off x="2592925" y="624110"/>
            <a:ext cx="8911687" cy="439759"/>
          </a:xfrm>
        </p:spPr>
        <p:txBody>
          <a:bodyPr>
            <a:normAutofit fontScale="90000"/>
          </a:bodyPr>
          <a:lstStyle/>
          <a:p>
            <a:r>
              <a:rPr lang="en-US" sz="2800" dirty="0"/>
              <a:t>How to calculate p-value</a:t>
            </a:r>
          </a:p>
        </p:txBody>
      </p:sp>
      <p:pic>
        <p:nvPicPr>
          <p:cNvPr id="4" name="Content Placeholder 3">
            <a:extLst>
              <a:ext uri="{FF2B5EF4-FFF2-40B4-BE49-F238E27FC236}">
                <a16:creationId xmlns:a16="http://schemas.microsoft.com/office/drawing/2014/main" id="{8831BADF-E628-4C5E-8FAA-8E1DD366DA8D}"/>
              </a:ext>
            </a:extLst>
          </p:cNvPr>
          <p:cNvPicPr>
            <a:picLocks noGrp="1" noChangeAspect="1"/>
          </p:cNvPicPr>
          <p:nvPr>
            <p:ph idx="1"/>
          </p:nvPr>
        </p:nvPicPr>
        <p:blipFill>
          <a:blip r:embed="rId2"/>
          <a:stretch>
            <a:fillRect/>
          </a:stretch>
        </p:blipFill>
        <p:spPr>
          <a:xfrm>
            <a:off x="2592924" y="1289139"/>
            <a:ext cx="8160067" cy="5076492"/>
          </a:xfrm>
          <a:prstGeom prst="rect">
            <a:avLst/>
          </a:prstGeom>
        </p:spPr>
      </p:pic>
    </p:spTree>
    <p:extLst>
      <p:ext uri="{BB962C8B-B14F-4D97-AF65-F5344CB8AC3E}">
        <p14:creationId xmlns:p14="http://schemas.microsoft.com/office/powerpoint/2010/main" val="7460634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BA69C-38C9-41C0-8E16-7E117CBBB414}"/>
              </a:ext>
            </a:extLst>
          </p:cNvPr>
          <p:cNvSpPr>
            <a:spLocks noGrp="1"/>
          </p:cNvSpPr>
          <p:nvPr>
            <p:ph type="title"/>
          </p:nvPr>
        </p:nvSpPr>
        <p:spPr>
          <a:xfrm>
            <a:off x="2592925" y="624110"/>
            <a:ext cx="8911687" cy="483721"/>
          </a:xfrm>
        </p:spPr>
        <p:txBody>
          <a:bodyPr>
            <a:normAutofit fontScale="90000"/>
          </a:bodyPr>
          <a:lstStyle/>
          <a:p>
            <a:r>
              <a:rPr lang="en-US" sz="2800" dirty="0"/>
              <a:t>The Paired Comparison Problem page 53-57</a:t>
            </a:r>
          </a:p>
        </p:txBody>
      </p:sp>
      <p:sp>
        <p:nvSpPr>
          <p:cNvPr id="3" name="Content Placeholder 2">
            <a:extLst>
              <a:ext uri="{FF2B5EF4-FFF2-40B4-BE49-F238E27FC236}">
                <a16:creationId xmlns:a16="http://schemas.microsoft.com/office/drawing/2014/main" id="{C894CBA3-4C21-4E57-B56E-463CBCCA17DC}"/>
              </a:ext>
            </a:extLst>
          </p:cNvPr>
          <p:cNvSpPr>
            <a:spLocks noGrp="1"/>
          </p:cNvSpPr>
          <p:nvPr>
            <p:ph idx="1"/>
          </p:nvPr>
        </p:nvSpPr>
        <p:spPr>
          <a:xfrm>
            <a:off x="2589212" y="1274885"/>
            <a:ext cx="8915400" cy="4636337"/>
          </a:xfrm>
        </p:spPr>
        <p:txBody>
          <a:bodyPr/>
          <a:lstStyle/>
          <a:p>
            <a:pPr marL="0" indent="0">
              <a:buNone/>
            </a:pPr>
            <a:r>
              <a:rPr lang="en-US" dirty="0"/>
              <a:t>We may write a </a:t>
            </a:r>
            <a:r>
              <a:rPr lang="en-US" b="1" dirty="0"/>
              <a:t>statistical model </a:t>
            </a:r>
            <a:r>
              <a:rPr lang="en-US" dirty="0"/>
              <a:t>that describes the data from this experiment as</a:t>
            </a:r>
          </a:p>
          <a:p>
            <a:pPr marL="0" indent="0">
              <a:buNone/>
            </a:pPr>
            <a:endParaRPr lang="en-US" dirty="0"/>
          </a:p>
          <a:p>
            <a:pPr marL="0" indent="0">
              <a:buNone/>
            </a:pPr>
            <a:endParaRPr lang="en-US" dirty="0"/>
          </a:p>
          <a:p>
            <a:pPr marL="0" indent="0">
              <a:buNone/>
            </a:pPr>
            <a:endParaRPr lang="en-US" dirty="0"/>
          </a:p>
          <a:p>
            <a:pPr marL="0" indent="0">
              <a:buNone/>
            </a:pPr>
            <a:r>
              <a:rPr lang="en-US" dirty="0"/>
              <a:t>Example:</a:t>
            </a:r>
          </a:p>
          <a:p>
            <a:pPr marL="0" indent="0">
              <a:buNone/>
            </a:pPr>
            <a:endParaRPr lang="en-US" dirty="0"/>
          </a:p>
          <a:p>
            <a:pPr marL="0" indent="0">
              <a:buNone/>
            </a:pPr>
            <a:endParaRPr lang="en-US" dirty="0"/>
          </a:p>
        </p:txBody>
      </p:sp>
      <p:pic>
        <p:nvPicPr>
          <p:cNvPr id="4" name="Picture 3">
            <a:extLst>
              <a:ext uri="{FF2B5EF4-FFF2-40B4-BE49-F238E27FC236}">
                <a16:creationId xmlns:a16="http://schemas.microsoft.com/office/drawing/2014/main" id="{6832A0AD-B7A3-494E-81FB-3161986BE86D}"/>
              </a:ext>
            </a:extLst>
          </p:cNvPr>
          <p:cNvPicPr>
            <a:picLocks noChangeAspect="1"/>
          </p:cNvPicPr>
          <p:nvPr/>
        </p:nvPicPr>
        <p:blipFill>
          <a:blip r:embed="rId2"/>
          <a:stretch>
            <a:fillRect/>
          </a:stretch>
        </p:blipFill>
        <p:spPr>
          <a:xfrm>
            <a:off x="3361747" y="1987063"/>
            <a:ext cx="3135767" cy="773722"/>
          </a:xfrm>
          <a:prstGeom prst="rect">
            <a:avLst/>
          </a:prstGeom>
        </p:spPr>
      </p:pic>
      <p:pic>
        <p:nvPicPr>
          <p:cNvPr id="5" name="Picture 4">
            <a:extLst>
              <a:ext uri="{FF2B5EF4-FFF2-40B4-BE49-F238E27FC236}">
                <a16:creationId xmlns:a16="http://schemas.microsoft.com/office/drawing/2014/main" id="{4CA6C8DF-CF3C-464D-8FB8-8ECC81573598}"/>
              </a:ext>
            </a:extLst>
          </p:cNvPr>
          <p:cNvPicPr>
            <a:picLocks noChangeAspect="1"/>
          </p:cNvPicPr>
          <p:nvPr/>
        </p:nvPicPr>
        <p:blipFill>
          <a:blip r:embed="rId3"/>
          <a:stretch>
            <a:fillRect/>
          </a:stretch>
        </p:blipFill>
        <p:spPr>
          <a:xfrm>
            <a:off x="3739410" y="3472964"/>
            <a:ext cx="2503128" cy="2605312"/>
          </a:xfrm>
          <a:prstGeom prst="rect">
            <a:avLst/>
          </a:prstGeom>
        </p:spPr>
      </p:pic>
    </p:spTree>
    <p:extLst>
      <p:ext uri="{BB962C8B-B14F-4D97-AF65-F5344CB8AC3E}">
        <p14:creationId xmlns:p14="http://schemas.microsoft.com/office/powerpoint/2010/main" val="41065128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34E13-FAD4-47D5-87D4-3C390C814DF0}"/>
              </a:ext>
            </a:extLst>
          </p:cNvPr>
          <p:cNvSpPr>
            <a:spLocks noGrp="1"/>
          </p:cNvSpPr>
          <p:nvPr>
            <p:ph type="title"/>
          </p:nvPr>
        </p:nvSpPr>
        <p:spPr>
          <a:xfrm>
            <a:off x="2592925" y="624110"/>
            <a:ext cx="8911687" cy="175990"/>
          </a:xfrm>
        </p:spPr>
        <p:txBody>
          <a:bodyPr>
            <a:normAutofit fontScale="90000"/>
          </a:bodyPr>
          <a:lstStyle/>
          <a:p>
            <a:endParaRPr lang="en-US"/>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ECD0851-9C28-4F58-B6FC-CB4AF4CD68DF}"/>
                  </a:ext>
                </a:extLst>
              </p:cNvPr>
              <p:cNvSpPr>
                <a:spLocks noGrp="1"/>
              </p:cNvSpPr>
              <p:nvPr>
                <p:ph idx="1"/>
              </p:nvPr>
            </p:nvSpPr>
            <p:spPr>
              <a:xfrm>
                <a:off x="2589212" y="1151792"/>
                <a:ext cx="8915400" cy="5539154"/>
              </a:xfrm>
            </p:spPr>
            <p:txBody>
              <a:bodyPr/>
              <a:lstStyle/>
              <a:p>
                <a:pPr marL="0" indent="0">
                  <a:buNone/>
                </a:pPr>
                <a:r>
                  <a:rPr lang="en-US" dirty="0"/>
                  <a:t>Testing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𝜇</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𝜇</m:t>
                        </m:r>
                      </m:e>
                      <m:sub>
                        <m:r>
                          <a:rPr lang="en-US" b="0" i="1" smtClean="0">
                            <a:latin typeface="Cambria Math" panose="02040503050406030204" pitchFamily="18" charset="0"/>
                          </a:rPr>
                          <m:t>2</m:t>
                        </m:r>
                      </m:sub>
                    </m:sSub>
                  </m:oMath>
                </a14:m>
                <a:r>
                  <a:rPr lang="en-US" dirty="0"/>
                  <a:t> is equivalent to testing</a:t>
                </a:r>
              </a:p>
              <a:p>
                <a:pPr marL="0" indent="0">
                  <a:buNone/>
                </a:pPr>
                <a:endParaRPr lang="en-US" dirty="0"/>
              </a:p>
              <a:p>
                <a:pPr marL="0" indent="0">
                  <a:buNone/>
                </a:pPr>
                <a:endParaRPr lang="en-US" dirty="0"/>
              </a:p>
              <a:p>
                <a:pPr marL="0" indent="0">
                  <a:buNone/>
                </a:pPr>
                <a:r>
                  <a:rPr lang="en-US" dirty="0"/>
                  <a:t>This is a single-sample </a:t>
                </a:r>
                <a:r>
                  <a:rPr lang="en-US" i="1" dirty="0"/>
                  <a:t>t</a:t>
                </a:r>
                <a:r>
                  <a:rPr lang="en-US" dirty="0"/>
                  <a:t>-test. The test statistic for this hypothesis is</a:t>
                </a:r>
              </a:p>
              <a:p>
                <a:pPr marL="0" indent="0">
                  <a:buNone/>
                </a:pPr>
                <a:endParaRPr lang="en-US" dirty="0"/>
              </a:p>
              <a:p>
                <a:pPr marL="0" indent="0">
                  <a:buNone/>
                </a:pPr>
                <a:endParaRPr lang="en-US" dirty="0"/>
              </a:p>
              <a:p>
                <a:pPr marL="0" indent="0">
                  <a:buNone/>
                </a:pPr>
                <a:endParaRPr lang="en-US" dirty="0"/>
              </a:p>
              <a:p>
                <a:pPr marL="0" indent="0">
                  <a:buNone/>
                </a:pPr>
                <a:r>
                  <a:rPr lang="en-US" dirty="0"/>
                  <a:t>is the sample mean of the differences and</a:t>
                </a:r>
              </a:p>
              <a:p>
                <a:pPr marL="0" indent="0">
                  <a:buNone/>
                </a:pPr>
                <a:endParaRPr lang="en-US" dirty="0"/>
              </a:p>
              <a:p>
                <a:pPr marL="0" indent="0">
                  <a:buNone/>
                </a:pPr>
                <a:endParaRPr lang="en-US" dirty="0"/>
              </a:p>
              <a:p>
                <a:pPr marL="0" indent="0">
                  <a:buNone/>
                </a:pPr>
                <a:endParaRPr lang="en-US" dirty="0"/>
              </a:p>
              <a:p>
                <a:pPr marL="0" indent="0">
                  <a:buNone/>
                </a:pPr>
                <a:r>
                  <a:rPr lang="en-US" dirty="0"/>
                  <a:t>is the sample standard deviation of the differences.</a:t>
                </a:r>
              </a:p>
              <a:p>
                <a:pPr marL="0" indent="0">
                  <a:buNone/>
                </a:pPr>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FECD0851-9C28-4F58-B6FC-CB4AF4CD68DF}"/>
                  </a:ext>
                </a:extLst>
              </p:cNvPr>
              <p:cNvSpPr>
                <a:spLocks noGrp="1" noRot="1" noChangeAspect="1" noMove="1" noResize="1" noEditPoints="1" noAdjustHandles="1" noChangeArrowheads="1" noChangeShapeType="1" noTextEdit="1"/>
              </p:cNvSpPr>
              <p:nvPr>
                <p:ph idx="1"/>
              </p:nvPr>
            </p:nvSpPr>
            <p:spPr>
              <a:xfrm>
                <a:off x="2589212" y="1151792"/>
                <a:ext cx="8915400" cy="5539154"/>
              </a:xfrm>
              <a:blipFill>
                <a:blip r:embed="rId2"/>
                <a:stretch>
                  <a:fillRect l="-616" t="-660"/>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EF5CAE90-D129-405C-947E-EB22DA267675}"/>
              </a:ext>
            </a:extLst>
          </p:cNvPr>
          <p:cNvPicPr>
            <a:picLocks noChangeAspect="1"/>
          </p:cNvPicPr>
          <p:nvPr/>
        </p:nvPicPr>
        <p:blipFill>
          <a:blip r:embed="rId3"/>
          <a:stretch>
            <a:fillRect/>
          </a:stretch>
        </p:blipFill>
        <p:spPr>
          <a:xfrm>
            <a:off x="2760566" y="1641880"/>
            <a:ext cx="940996" cy="529820"/>
          </a:xfrm>
          <a:prstGeom prst="rect">
            <a:avLst/>
          </a:prstGeom>
        </p:spPr>
      </p:pic>
      <p:pic>
        <p:nvPicPr>
          <p:cNvPr id="5" name="Picture 4">
            <a:extLst>
              <a:ext uri="{FF2B5EF4-FFF2-40B4-BE49-F238E27FC236}">
                <a16:creationId xmlns:a16="http://schemas.microsoft.com/office/drawing/2014/main" id="{AD47E03F-23CE-447E-B6FA-60841B2C8FD3}"/>
              </a:ext>
            </a:extLst>
          </p:cNvPr>
          <p:cNvPicPr>
            <a:picLocks noChangeAspect="1"/>
          </p:cNvPicPr>
          <p:nvPr/>
        </p:nvPicPr>
        <p:blipFill>
          <a:blip r:embed="rId4"/>
          <a:stretch>
            <a:fillRect/>
          </a:stretch>
        </p:blipFill>
        <p:spPr>
          <a:xfrm>
            <a:off x="2760566" y="2813538"/>
            <a:ext cx="5249226" cy="1143000"/>
          </a:xfrm>
          <a:prstGeom prst="rect">
            <a:avLst/>
          </a:prstGeom>
        </p:spPr>
      </p:pic>
      <p:pic>
        <p:nvPicPr>
          <p:cNvPr id="6" name="Picture 5">
            <a:extLst>
              <a:ext uri="{FF2B5EF4-FFF2-40B4-BE49-F238E27FC236}">
                <a16:creationId xmlns:a16="http://schemas.microsoft.com/office/drawing/2014/main" id="{9A493858-5649-444F-9A53-18B22F318915}"/>
              </a:ext>
            </a:extLst>
          </p:cNvPr>
          <p:cNvPicPr>
            <a:picLocks noChangeAspect="1"/>
          </p:cNvPicPr>
          <p:nvPr/>
        </p:nvPicPr>
        <p:blipFill>
          <a:blip r:embed="rId5"/>
          <a:stretch>
            <a:fillRect/>
          </a:stretch>
        </p:blipFill>
        <p:spPr>
          <a:xfrm>
            <a:off x="2760566" y="4545621"/>
            <a:ext cx="4501880" cy="747347"/>
          </a:xfrm>
          <a:prstGeom prst="rect">
            <a:avLst/>
          </a:prstGeom>
        </p:spPr>
      </p:pic>
    </p:spTree>
    <p:extLst>
      <p:ext uri="{BB962C8B-B14F-4D97-AF65-F5344CB8AC3E}">
        <p14:creationId xmlns:p14="http://schemas.microsoft.com/office/powerpoint/2010/main" val="27820539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B8C28-F65B-4811-82F2-980121B4DC24}"/>
              </a:ext>
            </a:extLst>
          </p:cNvPr>
          <p:cNvSpPr>
            <a:spLocks noGrp="1"/>
          </p:cNvSpPr>
          <p:nvPr>
            <p:ph type="title"/>
          </p:nvPr>
        </p:nvSpPr>
        <p:spPr>
          <a:xfrm>
            <a:off x="2592925" y="624110"/>
            <a:ext cx="8911687" cy="140821"/>
          </a:xfrm>
        </p:spPr>
        <p:txBody>
          <a:bodyPr>
            <a:normAutofit fontScale="90000"/>
          </a:bodyPr>
          <a:lstStyle/>
          <a:p>
            <a:endParaRPr lang="en-US"/>
          </a:p>
        </p:txBody>
      </p:sp>
      <p:sp>
        <p:nvSpPr>
          <p:cNvPr id="3" name="Content Placeholder 2">
            <a:extLst>
              <a:ext uri="{FF2B5EF4-FFF2-40B4-BE49-F238E27FC236}">
                <a16:creationId xmlns:a16="http://schemas.microsoft.com/office/drawing/2014/main" id="{B563D9D0-DCE0-48F6-A3C7-8DEEA7FE191D}"/>
              </a:ext>
            </a:extLst>
          </p:cNvPr>
          <p:cNvSpPr>
            <a:spLocks noGrp="1"/>
          </p:cNvSpPr>
          <p:nvPr>
            <p:ph idx="1"/>
          </p:nvPr>
        </p:nvSpPr>
        <p:spPr>
          <a:xfrm>
            <a:off x="2589212" y="624110"/>
            <a:ext cx="8915400" cy="5287112"/>
          </a:xfrm>
        </p:spPr>
        <p:txBody>
          <a:bodyPr/>
          <a:lstStyle/>
          <a:p>
            <a:pPr marL="0" indent="0">
              <a:buNone/>
            </a:pPr>
            <a:r>
              <a:rPr lang="en-US" dirty="0"/>
              <a:t>For the data in Table we find</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Where</a:t>
            </a:r>
          </a:p>
          <a:p>
            <a:pPr marL="0" indent="0">
              <a:buNone/>
            </a:pPr>
            <a:endParaRPr lang="en-US" dirty="0"/>
          </a:p>
          <a:p>
            <a:pPr marL="0" indent="0">
              <a:buNone/>
            </a:pPr>
            <a:endParaRPr lang="en-US" dirty="0"/>
          </a:p>
        </p:txBody>
      </p:sp>
      <p:pic>
        <p:nvPicPr>
          <p:cNvPr id="4" name="Picture 3">
            <a:extLst>
              <a:ext uri="{FF2B5EF4-FFF2-40B4-BE49-F238E27FC236}">
                <a16:creationId xmlns:a16="http://schemas.microsoft.com/office/drawing/2014/main" id="{11B47B57-9588-44E9-A45D-35B47B90F3E6}"/>
              </a:ext>
            </a:extLst>
          </p:cNvPr>
          <p:cNvPicPr>
            <a:picLocks noChangeAspect="1"/>
          </p:cNvPicPr>
          <p:nvPr/>
        </p:nvPicPr>
        <p:blipFill>
          <a:blip r:embed="rId2"/>
          <a:stretch>
            <a:fillRect/>
          </a:stretch>
        </p:blipFill>
        <p:spPr>
          <a:xfrm>
            <a:off x="2699529" y="1010144"/>
            <a:ext cx="3578179" cy="1636341"/>
          </a:xfrm>
          <a:prstGeom prst="rect">
            <a:avLst/>
          </a:prstGeom>
        </p:spPr>
      </p:pic>
      <p:pic>
        <p:nvPicPr>
          <p:cNvPr id="5" name="Picture 4">
            <a:extLst>
              <a:ext uri="{FF2B5EF4-FFF2-40B4-BE49-F238E27FC236}">
                <a16:creationId xmlns:a16="http://schemas.microsoft.com/office/drawing/2014/main" id="{87BB97B1-C108-46AC-96B7-44BFC18C1D72}"/>
              </a:ext>
            </a:extLst>
          </p:cNvPr>
          <p:cNvPicPr>
            <a:picLocks noChangeAspect="1"/>
          </p:cNvPicPr>
          <p:nvPr/>
        </p:nvPicPr>
        <p:blipFill>
          <a:blip r:embed="rId3"/>
          <a:stretch>
            <a:fillRect/>
          </a:stretch>
        </p:blipFill>
        <p:spPr>
          <a:xfrm>
            <a:off x="2699529" y="3024892"/>
            <a:ext cx="2172900" cy="313184"/>
          </a:xfrm>
          <a:prstGeom prst="rect">
            <a:avLst/>
          </a:prstGeom>
        </p:spPr>
      </p:pic>
      <p:pic>
        <p:nvPicPr>
          <p:cNvPr id="6" name="Picture 5">
            <a:extLst>
              <a:ext uri="{FF2B5EF4-FFF2-40B4-BE49-F238E27FC236}">
                <a16:creationId xmlns:a16="http://schemas.microsoft.com/office/drawing/2014/main" id="{0F38B1BD-6FA3-43F1-ACB9-BC5AD0CA346E}"/>
              </a:ext>
            </a:extLst>
          </p:cNvPr>
          <p:cNvPicPr>
            <a:picLocks noChangeAspect="1"/>
          </p:cNvPicPr>
          <p:nvPr/>
        </p:nvPicPr>
        <p:blipFill>
          <a:blip r:embed="rId4"/>
          <a:stretch>
            <a:fillRect/>
          </a:stretch>
        </p:blipFill>
        <p:spPr>
          <a:xfrm>
            <a:off x="2699529" y="3429001"/>
            <a:ext cx="7213905" cy="3328638"/>
          </a:xfrm>
          <a:prstGeom prst="rect">
            <a:avLst/>
          </a:prstGeom>
        </p:spPr>
      </p:pic>
    </p:spTree>
    <p:extLst>
      <p:ext uri="{BB962C8B-B14F-4D97-AF65-F5344CB8AC3E}">
        <p14:creationId xmlns:p14="http://schemas.microsoft.com/office/powerpoint/2010/main" val="11150855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4E999-BB8F-427A-B9CD-32B56C48FF4C}"/>
              </a:ext>
            </a:extLst>
          </p:cNvPr>
          <p:cNvSpPr>
            <a:spLocks noGrp="1"/>
          </p:cNvSpPr>
          <p:nvPr>
            <p:ph type="title"/>
          </p:nvPr>
        </p:nvSpPr>
        <p:spPr>
          <a:xfrm>
            <a:off x="2592925" y="624110"/>
            <a:ext cx="8911687" cy="322668"/>
          </a:xfrm>
        </p:spPr>
        <p:txBody>
          <a:bodyPr>
            <a:normAutofit fontScale="90000"/>
          </a:bodyPr>
          <a:lstStyle/>
          <a:p>
            <a:endParaRPr lang="en-US"/>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2158440-706D-4BC1-8F79-108D3083E34A}"/>
                  </a:ext>
                </a:extLst>
              </p:cNvPr>
              <p:cNvSpPr>
                <a:spLocks noGrp="1"/>
              </p:cNvSpPr>
              <p:nvPr>
                <p:ph idx="1"/>
              </p:nvPr>
            </p:nvSpPr>
            <p:spPr>
              <a:xfrm>
                <a:off x="2589212" y="1182029"/>
                <a:ext cx="8915400" cy="4729193"/>
              </a:xfrm>
            </p:spPr>
            <p:txBody>
              <a:bodyPr/>
              <a:lstStyle/>
              <a:p>
                <a:pPr marL="0" indent="0">
                  <a:buNone/>
                </a:pPr>
                <a:r>
                  <a:rPr lang="en-US" dirty="0"/>
                  <a:t>Decision:</a:t>
                </a:r>
              </a:p>
              <a:p>
                <a:pPr marL="0" indent="0">
                  <a:buNone/>
                </a:pPr>
                <a:r>
                  <a:rPr lang="en-US" dirty="0"/>
                  <a:t>and because t-calculated 0.26 is less than t-table 2.262, we cannot reject the hypothesis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0</m:t>
                        </m:r>
                      </m:sub>
                    </m:sSub>
                  </m:oMath>
                </a14:m>
                <a:r>
                  <a:rPr lang="en-US" dirty="0"/>
                  <a:t> that is, there is no evidence to indicate that the two tips produce different hardness readings.</a:t>
                </a:r>
              </a:p>
              <a:p>
                <a:pPr marL="0" indent="0">
                  <a:buNone/>
                </a:pPr>
                <a:r>
                  <a:rPr lang="en-US" dirty="0"/>
                  <a:t>Output:</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C2158440-706D-4BC1-8F79-108D3083E34A}"/>
                  </a:ext>
                </a:extLst>
              </p:cNvPr>
              <p:cNvSpPr>
                <a:spLocks noGrp="1" noRot="1" noChangeAspect="1" noMove="1" noResize="1" noEditPoints="1" noAdjustHandles="1" noChangeArrowheads="1" noChangeShapeType="1" noTextEdit="1"/>
              </p:cNvSpPr>
              <p:nvPr>
                <p:ph idx="1"/>
              </p:nvPr>
            </p:nvSpPr>
            <p:spPr>
              <a:xfrm>
                <a:off x="2589212" y="1182029"/>
                <a:ext cx="8915400" cy="4729193"/>
              </a:xfrm>
              <a:blipFill>
                <a:blip r:embed="rId2"/>
                <a:stretch>
                  <a:fillRect l="-616" t="-773"/>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CD5C7527-7F8F-4AD3-A62E-BCD2A36E8C8D}"/>
              </a:ext>
            </a:extLst>
          </p:cNvPr>
          <p:cNvPicPr>
            <a:picLocks noChangeAspect="1"/>
          </p:cNvPicPr>
          <p:nvPr/>
        </p:nvPicPr>
        <p:blipFill>
          <a:blip r:embed="rId3"/>
          <a:stretch>
            <a:fillRect/>
          </a:stretch>
        </p:blipFill>
        <p:spPr>
          <a:xfrm>
            <a:off x="2792900" y="3098800"/>
            <a:ext cx="6809888" cy="2915920"/>
          </a:xfrm>
          <a:prstGeom prst="rect">
            <a:avLst/>
          </a:prstGeom>
        </p:spPr>
      </p:pic>
    </p:spTree>
    <p:extLst>
      <p:ext uri="{BB962C8B-B14F-4D97-AF65-F5344CB8AC3E}">
        <p14:creationId xmlns:p14="http://schemas.microsoft.com/office/powerpoint/2010/main" val="9867523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B21B2-C408-4773-9DAF-CC5F29FA2E93}"/>
              </a:ext>
            </a:extLst>
          </p:cNvPr>
          <p:cNvSpPr>
            <a:spLocks noGrp="1"/>
          </p:cNvSpPr>
          <p:nvPr>
            <p:ph type="title"/>
          </p:nvPr>
        </p:nvSpPr>
        <p:spPr>
          <a:xfrm>
            <a:off x="2592925" y="624110"/>
            <a:ext cx="8911687" cy="198850"/>
          </a:xfrm>
        </p:spPr>
        <p:txBody>
          <a:bodyPr>
            <a:normAutofit fontScale="90000"/>
          </a:bodyPr>
          <a:lstStyle/>
          <a:p>
            <a:endParaRPr lang="en-US"/>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5D03864-8583-4C17-B78D-79A12F9F06B7}"/>
                  </a:ext>
                </a:extLst>
              </p:cNvPr>
              <p:cNvSpPr>
                <a:spLocks noGrp="1"/>
              </p:cNvSpPr>
              <p:nvPr>
                <p:ph idx="1"/>
              </p:nvPr>
            </p:nvSpPr>
            <p:spPr>
              <a:xfrm>
                <a:off x="2589212" y="1117600"/>
                <a:ext cx="8915400" cy="4793622"/>
              </a:xfrm>
            </p:spPr>
            <p:txBody>
              <a:bodyPr/>
              <a:lstStyle/>
              <a:p>
                <a:pPr marL="0" indent="0">
                  <a:buNone/>
                </a:pPr>
                <a:r>
                  <a:rPr lang="en-US" dirty="0"/>
                  <a:t>Confidence interval:</a:t>
                </a:r>
              </a:p>
              <a:p>
                <a:pPr marL="0" indent="0">
                  <a:buNone/>
                </a:pPr>
                <a:r>
                  <a:rPr lang="en-US" dirty="0"/>
                  <a:t>We may also express the results of this experiment in terms of a confidence interval on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𝜇</m:t>
                        </m:r>
                      </m:e>
                      <m:sub>
                        <m:r>
                          <a:rPr lang="en-US" i="1">
                            <a:latin typeface="Cambria Math" panose="02040503050406030204" pitchFamily="18" charset="0"/>
                          </a:rPr>
                          <m:t>1</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𝜇</m:t>
                        </m:r>
                      </m:e>
                      <m:sub>
                        <m:r>
                          <a:rPr lang="en-US" i="1">
                            <a:latin typeface="Cambria Math" panose="02040503050406030204" pitchFamily="18" charset="0"/>
                          </a:rPr>
                          <m:t>2</m:t>
                        </m:r>
                      </m:sub>
                    </m:sSub>
                    <m:r>
                      <a:rPr lang="en-US" b="0" i="0" smtClean="0">
                        <a:latin typeface="Cambria Math" panose="02040503050406030204" pitchFamily="18" charset="0"/>
                      </a:rPr>
                      <m:t> </m:t>
                    </m:r>
                  </m:oMath>
                </a14:m>
                <a:r>
                  <a:rPr lang="en-US" dirty="0"/>
                  <a:t>Using the paired data, a 95 percent confidence interval on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𝜇</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𝜇</m:t>
                        </m:r>
                      </m:e>
                      <m:sub>
                        <m:r>
                          <a:rPr lang="en-US" i="1">
                            <a:latin typeface="Cambria Math" panose="02040503050406030204" pitchFamily="18" charset="0"/>
                          </a:rPr>
                          <m:t>2</m:t>
                        </m:r>
                      </m:sub>
                    </m:sSub>
                    <m:r>
                      <a:rPr lang="en-US" i="1">
                        <a:latin typeface="Cambria Math" panose="02040503050406030204" pitchFamily="18" charset="0"/>
                      </a:rPr>
                      <m:t> </m:t>
                    </m:r>
                  </m:oMath>
                </a14:m>
                <a:r>
                  <a:rPr lang="en-US" dirty="0"/>
                  <a:t>is</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C5D03864-8583-4C17-B78D-79A12F9F06B7}"/>
                  </a:ext>
                </a:extLst>
              </p:cNvPr>
              <p:cNvSpPr>
                <a:spLocks noGrp="1" noRot="1" noChangeAspect="1" noMove="1" noResize="1" noEditPoints="1" noAdjustHandles="1" noChangeArrowheads="1" noChangeShapeType="1" noTextEdit="1"/>
              </p:cNvSpPr>
              <p:nvPr>
                <p:ph idx="1"/>
              </p:nvPr>
            </p:nvSpPr>
            <p:spPr>
              <a:xfrm>
                <a:off x="2589212" y="1117600"/>
                <a:ext cx="8915400" cy="4793622"/>
              </a:xfrm>
              <a:blipFill>
                <a:blip r:embed="rId2"/>
                <a:stretch>
                  <a:fillRect l="-616" t="-635"/>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8AD412C3-2CC1-4885-96F6-3B616F4D15B5}"/>
              </a:ext>
            </a:extLst>
          </p:cNvPr>
          <p:cNvPicPr>
            <a:picLocks noChangeAspect="1"/>
          </p:cNvPicPr>
          <p:nvPr/>
        </p:nvPicPr>
        <p:blipFill>
          <a:blip r:embed="rId3"/>
          <a:stretch>
            <a:fillRect/>
          </a:stretch>
        </p:blipFill>
        <p:spPr>
          <a:xfrm>
            <a:off x="2589212" y="2672080"/>
            <a:ext cx="3252788" cy="944880"/>
          </a:xfrm>
          <a:prstGeom prst="rect">
            <a:avLst/>
          </a:prstGeom>
        </p:spPr>
      </p:pic>
    </p:spTree>
    <p:extLst>
      <p:ext uri="{BB962C8B-B14F-4D97-AF65-F5344CB8AC3E}">
        <p14:creationId xmlns:p14="http://schemas.microsoft.com/office/powerpoint/2010/main" val="9416009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307FE-2E9A-4C09-A0B3-58D9D23CFB20}"/>
              </a:ext>
            </a:extLst>
          </p:cNvPr>
          <p:cNvSpPr>
            <a:spLocks noGrp="1"/>
          </p:cNvSpPr>
          <p:nvPr>
            <p:ph type="title"/>
          </p:nvPr>
        </p:nvSpPr>
        <p:spPr>
          <a:xfrm>
            <a:off x="2592925" y="624110"/>
            <a:ext cx="8911687" cy="1082770"/>
          </a:xfrm>
        </p:spPr>
        <p:txBody>
          <a:bodyPr>
            <a:normAutofit fontScale="90000"/>
          </a:bodyPr>
          <a:lstStyle/>
          <a:p>
            <a:r>
              <a:rPr lang="en-US" sz="2800" dirty="0"/>
              <a:t>Inferences About the Variances of Normal Distributions page 57-59</a:t>
            </a:r>
            <a:br>
              <a:rPr lang="en-US" sz="2800" dirty="0"/>
            </a:br>
            <a:br>
              <a:rPr lang="en-US" sz="2800" dirty="0"/>
            </a:br>
            <a:br>
              <a:rPr lang="en-US" sz="2800" dirty="0"/>
            </a:br>
            <a:br>
              <a:rPr lang="en-US" sz="2800" dirty="0"/>
            </a:br>
            <a:br>
              <a:rPr lang="en-US" sz="2800" dirty="0"/>
            </a:br>
            <a:br>
              <a:rPr lang="en-US" sz="2800" dirty="0"/>
            </a:br>
            <a:br>
              <a:rPr lang="en-US" sz="2800" dirty="0"/>
            </a:br>
            <a:br>
              <a:rPr lang="en-US" sz="2800" dirty="0"/>
            </a:br>
            <a:br>
              <a:rPr lang="en-US" sz="2800" dirty="0"/>
            </a:br>
            <a:br>
              <a:rPr lang="en-US" sz="2800" dirty="0"/>
            </a:br>
            <a:br>
              <a:rPr lang="en-US" sz="2800" dirty="0"/>
            </a:br>
            <a:br>
              <a:rPr lang="en-US" sz="2800" dirty="0"/>
            </a:br>
            <a:br>
              <a:rPr lang="en-US" sz="2800" dirty="0"/>
            </a:br>
            <a:r>
              <a:rPr lang="en-US" sz="2000" dirty="0"/>
              <a:t>note that:</a:t>
            </a:r>
          </a:p>
        </p:txBody>
      </p:sp>
      <p:pic>
        <p:nvPicPr>
          <p:cNvPr id="4" name="Content Placeholder 3">
            <a:extLst>
              <a:ext uri="{FF2B5EF4-FFF2-40B4-BE49-F238E27FC236}">
                <a16:creationId xmlns:a16="http://schemas.microsoft.com/office/drawing/2014/main" id="{A4B50834-AE67-40E7-B556-DF7B93AB49DE}"/>
              </a:ext>
            </a:extLst>
          </p:cNvPr>
          <p:cNvPicPr>
            <a:picLocks noGrp="1" noChangeAspect="1"/>
          </p:cNvPicPr>
          <p:nvPr>
            <p:ph idx="1"/>
          </p:nvPr>
        </p:nvPicPr>
        <p:blipFill>
          <a:blip r:embed="rId2"/>
          <a:stretch>
            <a:fillRect/>
          </a:stretch>
        </p:blipFill>
        <p:spPr>
          <a:xfrm>
            <a:off x="2592925" y="1960880"/>
            <a:ext cx="7313074" cy="3911600"/>
          </a:xfrm>
          <a:prstGeom prst="rect">
            <a:avLst/>
          </a:prstGeom>
        </p:spPr>
      </p:pic>
      <p:pic>
        <p:nvPicPr>
          <p:cNvPr id="5" name="Picture 4">
            <a:extLst>
              <a:ext uri="{FF2B5EF4-FFF2-40B4-BE49-F238E27FC236}">
                <a16:creationId xmlns:a16="http://schemas.microsoft.com/office/drawing/2014/main" id="{F746FBAB-E7DB-4CCF-AADE-848C01BBE96D}"/>
              </a:ext>
            </a:extLst>
          </p:cNvPr>
          <p:cNvPicPr>
            <a:picLocks noChangeAspect="1"/>
          </p:cNvPicPr>
          <p:nvPr/>
        </p:nvPicPr>
        <p:blipFill>
          <a:blip r:embed="rId3"/>
          <a:stretch>
            <a:fillRect/>
          </a:stretch>
        </p:blipFill>
        <p:spPr>
          <a:xfrm>
            <a:off x="3915292" y="5872480"/>
            <a:ext cx="2485508" cy="790897"/>
          </a:xfrm>
          <a:prstGeom prst="rect">
            <a:avLst/>
          </a:prstGeom>
        </p:spPr>
      </p:pic>
    </p:spTree>
    <p:extLst>
      <p:ext uri="{BB962C8B-B14F-4D97-AF65-F5344CB8AC3E}">
        <p14:creationId xmlns:p14="http://schemas.microsoft.com/office/powerpoint/2010/main" val="8658194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2F8779F-5525-4954-A087-3FE9DE43CFDB}"/>
              </a:ext>
            </a:extLst>
          </p:cNvPr>
          <p:cNvSpPr/>
          <p:nvPr/>
        </p:nvSpPr>
        <p:spPr>
          <a:xfrm>
            <a:off x="1603022" y="395111"/>
            <a:ext cx="10588978" cy="5632311"/>
          </a:xfrm>
          <a:prstGeom prst="rect">
            <a:avLst/>
          </a:prstGeom>
        </p:spPr>
        <p:txBody>
          <a:bodyPr wrap="square">
            <a:spAutoFit/>
          </a:bodyPr>
          <a:lstStyle/>
          <a:p>
            <a:r>
              <a:rPr lang="en-US" sz="2400" b="1" dirty="0"/>
              <a:t>Assignments and Tests:</a:t>
            </a:r>
          </a:p>
          <a:p>
            <a:endParaRPr lang="en-US" sz="2400" dirty="0"/>
          </a:p>
          <a:p>
            <a:pPr fontAlgn="t"/>
            <a:r>
              <a:rPr lang="en-GB" sz="2400" dirty="0"/>
              <a:t>Will be given during the classes </a:t>
            </a:r>
            <a:endParaRPr lang="en-US" sz="2400" dirty="0"/>
          </a:p>
          <a:p>
            <a:pPr fontAlgn="t"/>
            <a:r>
              <a:rPr lang="en-GB" sz="2400" dirty="0"/>
              <a:t>10 marks</a:t>
            </a:r>
            <a:endParaRPr lang="en-US" sz="2400" dirty="0"/>
          </a:p>
          <a:p>
            <a:pPr fontAlgn="t"/>
            <a:r>
              <a:rPr lang="en-GB" sz="2400" dirty="0"/>
              <a:t>Midterm test I</a:t>
            </a:r>
            <a:endParaRPr lang="en-US" sz="2400" dirty="0"/>
          </a:p>
          <a:p>
            <a:pPr fontAlgn="t"/>
            <a:r>
              <a:rPr lang="en-GB" sz="2400" dirty="0"/>
              <a:t>25 marks</a:t>
            </a:r>
            <a:endParaRPr lang="en-US" sz="2400" dirty="0"/>
          </a:p>
          <a:p>
            <a:pPr fontAlgn="t"/>
            <a:r>
              <a:rPr lang="en-GB" sz="2400" dirty="0"/>
              <a:t>Midterm test II</a:t>
            </a:r>
            <a:endParaRPr lang="en-US" sz="2400" dirty="0"/>
          </a:p>
          <a:p>
            <a:pPr fontAlgn="t"/>
            <a:r>
              <a:rPr lang="en-GB" sz="2400" dirty="0"/>
              <a:t>25 marks</a:t>
            </a:r>
            <a:endParaRPr lang="en-US" sz="2400" dirty="0"/>
          </a:p>
          <a:p>
            <a:pPr fontAlgn="t"/>
            <a:r>
              <a:rPr lang="en-GB" sz="2400" dirty="0"/>
              <a:t>Final Exam</a:t>
            </a:r>
            <a:endParaRPr lang="en-US" sz="2400" dirty="0"/>
          </a:p>
          <a:p>
            <a:pPr fontAlgn="t"/>
            <a:r>
              <a:rPr lang="en-GB" sz="2400" dirty="0"/>
              <a:t>As scheduled </a:t>
            </a:r>
            <a:endParaRPr lang="en-US" sz="2400" dirty="0"/>
          </a:p>
          <a:p>
            <a:pPr fontAlgn="t"/>
            <a:r>
              <a:rPr lang="en-GB" sz="2400" dirty="0"/>
              <a:t>40 marks</a:t>
            </a:r>
            <a:endParaRPr lang="en-US" sz="2400" dirty="0"/>
          </a:p>
          <a:p>
            <a:endParaRPr lang="en-US" sz="2400" dirty="0"/>
          </a:p>
          <a:p>
            <a:r>
              <a:rPr lang="en-US" sz="2400" dirty="0"/>
              <a:t> </a:t>
            </a:r>
            <a:r>
              <a:rPr lang="en-US" sz="2400" b="1" dirty="0"/>
              <a:t>Attendance:</a:t>
            </a:r>
          </a:p>
          <a:p>
            <a:r>
              <a:rPr lang="en-US" sz="2400" dirty="0"/>
              <a:t>Student missing more than 25% of the total class hours won't be allowed to write the final exam.</a:t>
            </a:r>
          </a:p>
        </p:txBody>
      </p:sp>
    </p:spTree>
    <p:extLst>
      <p:ext uri="{BB962C8B-B14F-4D97-AF65-F5344CB8AC3E}">
        <p14:creationId xmlns:p14="http://schemas.microsoft.com/office/powerpoint/2010/main" val="37994885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0190D-E01D-4087-A77F-D2EB6B24A5F4}"/>
              </a:ext>
            </a:extLst>
          </p:cNvPr>
          <p:cNvSpPr>
            <a:spLocks noGrp="1"/>
          </p:cNvSpPr>
          <p:nvPr>
            <p:ph type="title"/>
          </p:nvPr>
        </p:nvSpPr>
        <p:spPr>
          <a:xfrm>
            <a:off x="2592925" y="624110"/>
            <a:ext cx="8911687" cy="513810"/>
          </a:xfrm>
        </p:spPr>
        <p:txBody>
          <a:bodyPr>
            <a:noAutofit/>
          </a:bodyPr>
          <a:lstStyle/>
          <a:p>
            <a:r>
              <a:rPr lang="en-US" sz="2800" dirty="0"/>
              <a:t>Confidence interval:</a:t>
            </a:r>
          </a:p>
        </p:txBody>
      </p:sp>
      <p:sp>
        <p:nvSpPr>
          <p:cNvPr id="3" name="Content Placeholder 2">
            <a:extLst>
              <a:ext uri="{FF2B5EF4-FFF2-40B4-BE49-F238E27FC236}">
                <a16:creationId xmlns:a16="http://schemas.microsoft.com/office/drawing/2014/main" id="{D6C00626-142D-4878-B10B-82C552BB2917}"/>
              </a:ext>
            </a:extLst>
          </p:cNvPr>
          <p:cNvSpPr>
            <a:spLocks noGrp="1"/>
          </p:cNvSpPr>
          <p:nvPr>
            <p:ph idx="1"/>
          </p:nvPr>
        </p:nvSpPr>
        <p:spPr>
          <a:xfrm>
            <a:off x="2589212" y="1371600"/>
            <a:ext cx="8915400" cy="4539622"/>
          </a:xfrm>
        </p:spPr>
        <p:txBody>
          <a:bodyPr/>
          <a:lstStyle/>
          <a:p>
            <a:pPr marL="0" indent="0">
              <a:buNone/>
            </a:pPr>
            <a:endParaRPr lang="en-US" dirty="0"/>
          </a:p>
          <a:p>
            <a:pPr marL="0" indent="0">
              <a:buNone/>
            </a:pPr>
            <a:endParaRPr lang="en-US" dirty="0"/>
          </a:p>
          <a:p>
            <a:pPr marL="0" indent="0">
              <a:buNone/>
            </a:pPr>
            <a:r>
              <a:rPr lang="en-US" dirty="0"/>
              <a:t>Example:</a:t>
            </a:r>
          </a:p>
        </p:txBody>
      </p:sp>
      <p:pic>
        <p:nvPicPr>
          <p:cNvPr id="4" name="Picture 3">
            <a:extLst>
              <a:ext uri="{FF2B5EF4-FFF2-40B4-BE49-F238E27FC236}">
                <a16:creationId xmlns:a16="http://schemas.microsoft.com/office/drawing/2014/main" id="{1574E8E8-E9D1-4187-A7C4-B895FC319FC4}"/>
              </a:ext>
            </a:extLst>
          </p:cNvPr>
          <p:cNvPicPr>
            <a:picLocks noChangeAspect="1"/>
          </p:cNvPicPr>
          <p:nvPr/>
        </p:nvPicPr>
        <p:blipFill>
          <a:blip r:embed="rId2"/>
          <a:stretch>
            <a:fillRect/>
          </a:stretch>
        </p:blipFill>
        <p:spPr>
          <a:xfrm>
            <a:off x="2661920" y="1371600"/>
            <a:ext cx="3159759" cy="718367"/>
          </a:xfrm>
          <a:prstGeom prst="rect">
            <a:avLst/>
          </a:prstGeom>
        </p:spPr>
      </p:pic>
      <p:pic>
        <p:nvPicPr>
          <p:cNvPr id="5" name="Picture 4">
            <a:extLst>
              <a:ext uri="{FF2B5EF4-FFF2-40B4-BE49-F238E27FC236}">
                <a16:creationId xmlns:a16="http://schemas.microsoft.com/office/drawing/2014/main" id="{152C8C23-775F-45D8-A1A2-C7955B6258DD}"/>
              </a:ext>
            </a:extLst>
          </p:cNvPr>
          <p:cNvPicPr>
            <a:picLocks noChangeAspect="1"/>
          </p:cNvPicPr>
          <p:nvPr/>
        </p:nvPicPr>
        <p:blipFill>
          <a:blip r:embed="rId3"/>
          <a:stretch>
            <a:fillRect/>
          </a:stretch>
        </p:blipFill>
        <p:spPr>
          <a:xfrm>
            <a:off x="2814320" y="2723166"/>
            <a:ext cx="6929119" cy="3047714"/>
          </a:xfrm>
          <a:prstGeom prst="rect">
            <a:avLst/>
          </a:prstGeom>
        </p:spPr>
      </p:pic>
    </p:spTree>
    <p:extLst>
      <p:ext uri="{BB962C8B-B14F-4D97-AF65-F5344CB8AC3E}">
        <p14:creationId xmlns:p14="http://schemas.microsoft.com/office/powerpoint/2010/main" val="36023354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7008E-650A-43EC-B0F4-918E63C6648A}"/>
              </a:ext>
            </a:extLst>
          </p:cNvPr>
          <p:cNvSpPr>
            <a:spLocks noGrp="1"/>
          </p:cNvSpPr>
          <p:nvPr>
            <p:ph type="title"/>
          </p:nvPr>
        </p:nvSpPr>
        <p:spPr>
          <a:xfrm>
            <a:off x="2592925" y="624110"/>
            <a:ext cx="8911687" cy="1113250"/>
          </a:xfrm>
        </p:spPr>
        <p:txBody>
          <a:bodyPr>
            <a:normAutofit/>
          </a:bodyPr>
          <a:lstStyle/>
          <a:p>
            <a:r>
              <a:rPr lang="en-US" sz="2800" b="1" dirty="0"/>
              <a:t>Chapter 2:</a:t>
            </a:r>
            <a:r>
              <a:rPr lang="pt-BR" sz="2800" b="1" dirty="0"/>
              <a:t> E x p e r i m e n t s  w i t h  a  S i n g l e</a:t>
            </a:r>
            <a:br>
              <a:rPr lang="pt-BR" sz="2800" b="1" dirty="0"/>
            </a:br>
            <a:r>
              <a:rPr lang="pt-BR" sz="2800" b="1" dirty="0"/>
              <a:t>F a c t o r : T h e  A n a l y s i s o f  Va r i a n c e</a:t>
            </a:r>
            <a:endParaRPr lang="en-US" sz="2800" b="1" dirty="0"/>
          </a:p>
        </p:txBody>
      </p:sp>
      <p:sp>
        <p:nvSpPr>
          <p:cNvPr id="3" name="Content Placeholder 2">
            <a:extLst>
              <a:ext uri="{FF2B5EF4-FFF2-40B4-BE49-F238E27FC236}">
                <a16:creationId xmlns:a16="http://schemas.microsoft.com/office/drawing/2014/main" id="{94566595-CFDF-46D1-B5A6-E535F5329072}"/>
              </a:ext>
            </a:extLst>
          </p:cNvPr>
          <p:cNvSpPr>
            <a:spLocks noGrp="1"/>
          </p:cNvSpPr>
          <p:nvPr>
            <p:ph idx="1"/>
          </p:nvPr>
        </p:nvSpPr>
        <p:spPr>
          <a:xfrm>
            <a:off x="2589212" y="1656080"/>
            <a:ext cx="8915400" cy="4255142"/>
          </a:xfrm>
        </p:spPr>
        <p:txBody>
          <a:bodyPr/>
          <a:lstStyle/>
          <a:p>
            <a:pPr marL="0" indent="0">
              <a:buNone/>
            </a:pPr>
            <a:r>
              <a:rPr lang="en-US" dirty="0"/>
              <a:t>  </a:t>
            </a:r>
            <a:r>
              <a:rPr lang="en-US" sz="2800" b="1" dirty="0"/>
              <a:t>2.1 analysis of variance: page 68-69</a:t>
            </a:r>
          </a:p>
          <a:p>
            <a:pPr marL="0" indent="0">
              <a:buNone/>
            </a:pPr>
            <a:r>
              <a:rPr lang="en-US" dirty="0"/>
              <a:t>Suppose we have </a:t>
            </a:r>
            <a:r>
              <a:rPr lang="en-US" i="1" dirty="0"/>
              <a:t>a </a:t>
            </a:r>
            <a:r>
              <a:rPr lang="en-US" b="1" dirty="0"/>
              <a:t>treatments </a:t>
            </a:r>
            <a:r>
              <a:rPr lang="en-US" dirty="0"/>
              <a:t>or different </a:t>
            </a:r>
            <a:r>
              <a:rPr lang="en-US" b="1" dirty="0"/>
              <a:t>levels </a:t>
            </a:r>
            <a:r>
              <a:rPr lang="en-US" dirty="0"/>
              <a:t>of a </a:t>
            </a:r>
            <a:r>
              <a:rPr lang="en-US" b="1" dirty="0"/>
              <a:t>single factor </a:t>
            </a:r>
            <a:r>
              <a:rPr lang="en-US" dirty="0"/>
              <a:t>that we wish to compare. The observed response from each of the </a:t>
            </a:r>
            <a:r>
              <a:rPr lang="en-US" i="1" dirty="0"/>
              <a:t>a </a:t>
            </a:r>
            <a:r>
              <a:rPr lang="en-US" dirty="0"/>
              <a:t>treatments is a random variable. The data would appear as in Table 3.2. An entry in Table 3.2 (e.g., </a:t>
            </a:r>
            <a:r>
              <a:rPr lang="en-US" i="1" dirty="0" err="1"/>
              <a:t>yij</a:t>
            </a:r>
            <a:r>
              <a:rPr lang="en-US" dirty="0"/>
              <a:t>) represents the </a:t>
            </a:r>
            <a:r>
              <a:rPr lang="en-US" i="1" dirty="0" err="1"/>
              <a:t>j</a:t>
            </a:r>
            <a:r>
              <a:rPr lang="en-US" dirty="0" err="1"/>
              <a:t>th</a:t>
            </a:r>
            <a:r>
              <a:rPr lang="en-US" dirty="0"/>
              <a:t> observation taken under factor level or treatment </a:t>
            </a:r>
            <a:r>
              <a:rPr lang="en-US" i="1" dirty="0" err="1"/>
              <a:t>i</a:t>
            </a:r>
            <a:r>
              <a:rPr lang="en-US" dirty="0"/>
              <a:t>. There will be, in general, </a:t>
            </a:r>
            <a:r>
              <a:rPr lang="en-US" i="1" dirty="0"/>
              <a:t>n </a:t>
            </a:r>
            <a:r>
              <a:rPr lang="en-US" dirty="0"/>
              <a:t>observations under the </a:t>
            </a:r>
            <a:r>
              <a:rPr lang="en-US" i="1" dirty="0" err="1"/>
              <a:t>i</a:t>
            </a:r>
            <a:r>
              <a:rPr lang="en-US" dirty="0" err="1"/>
              <a:t>th</a:t>
            </a:r>
            <a:r>
              <a:rPr lang="en-US" dirty="0"/>
              <a:t> treatment.</a:t>
            </a:r>
          </a:p>
          <a:p>
            <a:pPr marL="0" indent="0">
              <a:buNone/>
            </a:pPr>
            <a:endParaRPr lang="en-US" sz="2800" b="1" dirty="0"/>
          </a:p>
        </p:txBody>
      </p:sp>
      <p:pic>
        <p:nvPicPr>
          <p:cNvPr id="5" name="Picture 4">
            <a:extLst>
              <a:ext uri="{FF2B5EF4-FFF2-40B4-BE49-F238E27FC236}">
                <a16:creationId xmlns:a16="http://schemas.microsoft.com/office/drawing/2014/main" id="{A4518E86-46A5-4046-844A-1D3D2400924C}"/>
              </a:ext>
            </a:extLst>
          </p:cNvPr>
          <p:cNvPicPr>
            <a:picLocks noChangeAspect="1"/>
          </p:cNvPicPr>
          <p:nvPr/>
        </p:nvPicPr>
        <p:blipFill>
          <a:blip r:embed="rId2"/>
          <a:stretch>
            <a:fillRect/>
          </a:stretch>
        </p:blipFill>
        <p:spPr>
          <a:xfrm>
            <a:off x="2589212" y="3769360"/>
            <a:ext cx="8668068" cy="2773680"/>
          </a:xfrm>
          <a:prstGeom prst="rect">
            <a:avLst/>
          </a:prstGeom>
        </p:spPr>
      </p:pic>
    </p:spTree>
    <p:extLst>
      <p:ext uri="{BB962C8B-B14F-4D97-AF65-F5344CB8AC3E}">
        <p14:creationId xmlns:p14="http://schemas.microsoft.com/office/powerpoint/2010/main" val="5305544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B82F5-7286-4501-B3A2-63559F3FB05B}"/>
              </a:ext>
            </a:extLst>
          </p:cNvPr>
          <p:cNvSpPr>
            <a:spLocks noGrp="1"/>
          </p:cNvSpPr>
          <p:nvPr>
            <p:ph type="title"/>
          </p:nvPr>
        </p:nvSpPr>
        <p:spPr>
          <a:xfrm>
            <a:off x="2824480" y="624110"/>
            <a:ext cx="8680132" cy="442690"/>
          </a:xfrm>
        </p:spPr>
        <p:txBody>
          <a:bodyPr>
            <a:noAutofit/>
          </a:bodyPr>
          <a:lstStyle/>
          <a:p>
            <a:r>
              <a:rPr lang="en-US" sz="1600" b="1" i="1" dirty="0"/>
              <a:t>Models for the Data. </a:t>
            </a:r>
            <a:r>
              <a:rPr lang="en-US" sz="1600" dirty="0"/>
              <a:t>We will find it useful to describe the observations from an</a:t>
            </a:r>
            <a:br>
              <a:rPr lang="en-US" sz="1600" dirty="0"/>
            </a:br>
            <a:r>
              <a:rPr lang="en-US" sz="1600" dirty="0"/>
              <a:t>experiment with a </a:t>
            </a:r>
            <a:r>
              <a:rPr lang="en-US" sz="1600" b="1" dirty="0"/>
              <a:t>model</a:t>
            </a:r>
            <a:r>
              <a:rPr lang="en-US" sz="1600" dirty="0"/>
              <a:t>. One way to write this model is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19BC4E7-CA4A-42A2-AD43-1B6E0172B258}"/>
                  </a:ext>
                </a:extLst>
              </p:cNvPr>
              <p:cNvSpPr>
                <a:spLocks noGrp="1"/>
              </p:cNvSpPr>
              <p:nvPr>
                <p:ph idx="1"/>
              </p:nvPr>
            </p:nvSpPr>
            <p:spPr>
              <a:xfrm>
                <a:off x="2589212" y="1198880"/>
                <a:ext cx="8915400" cy="5323840"/>
              </a:xfrm>
            </p:spPr>
            <p:txBody>
              <a:bodyPr>
                <a:normAutofit/>
              </a:bodyPr>
              <a:lstStyle/>
              <a:p>
                <a:pPr marL="0" indent="0">
                  <a:buNone/>
                </a:pPr>
                <a:r>
                  <a:rPr lang="en-US" dirty="0"/>
                  <a:t>Mean model:</a:t>
                </a:r>
              </a:p>
              <a:p>
                <a:pPr marL="0" indent="0">
                  <a:buNone/>
                </a:pPr>
                <a:endParaRPr lang="en-US" dirty="0"/>
              </a:p>
              <a:p>
                <a:pPr marL="0" indent="0">
                  <a:buNone/>
                </a:pPr>
                <a:r>
                  <a:rPr lang="en-US" dirty="0"/>
                  <a:t>An alternative way to write a model for the data is to define</a:t>
                </a:r>
              </a:p>
              <a:p>
                <a:pPr marL="0" indent="0">
                  <a:buNone/>
                </a:pPr>
                <a:endParaRPr lang="en-US" dirty="0"/>
              </a:p>
              <a:p>
                <a:pPr marL="0" indent="0">
                  <a:buNone/>
                </a:pPr>
                <a:endParaRPr lang="en-US" dirty="0"/>
              </a:p>
              <a:p>
                <a:pPr marL="0" indent="0">
                  <a:buNone/>
                </a:pPr>
                <a:r>
                  <a:rPr lang="en-US" dirty="0"/>
                  <a:t>In this form of the model,</a:t>
                </a:r>
                <a14:m>
                  <m:oMath xmlns:m="http://schemas.openxmlformats.org/officeDocument/2006/math">
                    <m:r>
                      <a:rPr lang="en-US" i="1" smtClean="0">
                        <a:latin typeface="Cambria Math" panose="02040503050406030204" pitchFamily="18" charset="0"/>
                        <a:ea typeface="Cambria Math" panose="02040503050406030204" pitchFamily="18" charset="0"/>
                      </a:rPr>
                      <m:t>𝜇</m:t>
                    </m:r>
                  </m:oMath>
                </a14:m>
                <a:r>
                  <a:rPr lang="en-US" dirty="0"/>
                  <a:t> </a:t>
                </a:r>
                <a:r>
                  <a:rPr lang="en-US" i="1" dirty="0"/>
                  <a:t> </a:t>
                </a:r>
                <a:r>
                  <a:rPr lang="en-US" dirty="0"/>
                  <a:t>is a parameter common to all treatments called the </a:t>
                </a:r>
                <a:r>
                  <a:rPr lang="en-US" b="1" dirty="0"/>
                  <a:t>overall mean</a:t>
                </a:r>
                <a:r>
                  <a:rPr lang="en-US" dirty="0"/>
                  <a:t>, and </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𝜏</m:t>
                        </m:r>
                      </m:e>
                      <m:sub>
                        <m:r>
                          <a:rPr lang="en-US" b="0" i="1" smtClean="0">
                            <a:latin typeface="Cambria Math" panose="02040503050406030204" pitchFamily="18" charset="0"/>
                          </a:rPr>
                          <m:t>𝑖</m:t>
                        </m:r>
                      </m:sub>
                    </m:sSub>
                  </m:oMath>
                </a14:m>
                <a:r>
                  <a:rPr lang="en-US" dirty="0"/>
                  <a:t> is a parameter unique to the </a:t>
                </a:r>
                <a:r>
                  <a:rPr lang="en-US" i="1" dirty="0" err="1"/>
                  <a:t>i</a:t>
                </a:r>
                <a:r>
                  <a:rPr lang="en-US" dirty="0" err="1"/>
                  <a:t>th</a:t>
                </a:r>
                <a:r>
                  <a:rPr lang="en-US" dirty="0"/>
                  <a:t> treatment called the </a:t>
                </a:r>
                <a:r>
                  <a:rPr lang="en-US" b="1" i="1" dirty="0" err="1"/>
                  <a:t>i</a:t>
                </a:r>
                <a:r>
                  <a:rPr lang="en-US" b="1" dirty="0" err="1"/>
                  <a:t>th</a:t>
                </a:r>
                <a:r>
                  <a:rPr lang="en-US" b="1" dirty="0"/>
                  <a:t> treatment effect. </a:t>
                </a:r>
                <a:r>
                  <a:rPr lang="en-US" dirty="0"/>
                  <a:t>This model is usually called the </a:t>
                </a:r>
                <a:r>
                  <a:rPr lang="en-US" b="1" dirty="0"/>
                  <a:t>effects model</a:t>
                </a:r>
                <a:r>
                  <a:rPr lang="en-US" dirty="0"/>
                  <a:t>.</a:t>
                </a:r>
              </a:p>
              <a:p>
                <a:pPr marL="0" indent="0">
                  <a:buNone/>
                </a:pPr>
                <a:r>
                  <a:rPr lang="en-US" dirty="0"/>
                  <a:t>For hypothesis testing, the model errors are assumed to be normally and independently distributed random variables with mean zero and variance </a:t>
                </a:r>
                <a14:m>
                  <m:oMath xmlns:m="http://schemas.openxmlformats.org/officeDocument/2006/math">
                    <m:sSup>
                      <m:sSupPr>
                        <m:ctrlPr>
                          <a:rPr lang="en-US" i="1" smtClean="0">
                            <a:latin typeface="Cambria Math" panose="02040503050406030204" pitchFamily="18" charset="0"/>
                          </a:rPr>
                        </m:ctrlPr>
                      </m:sSupPr>
                      <m:e>
                        <m:r>
                          <a:rPr lang="en-US" i="1" smtClean="0">
                            <a:latin typeface="Cambria Math" panose="02040503050406030204" pitchFamily="18" charset="0"/>
                            <a:ea typeface="Cambria Math" panose="02040503050406030204" pitchFamily="18" charset="0"/>
                          </a:rPr>
                          <m:t>𝜎</m:t>
                        </m:r>
                      </m:e>
                      <m:sup>
                        <m:r>
                          <a:rPr lang="en-US" b="0" i="1" smtClean="0">
                            <a:latin typeface="Cambria Math" panose="02040503050406030204" pitchFamily="18" charset="0"/>
                          </a:rPr>
                          <m:t>2</m:t>
                        </m:r>
                      </m:sup>
                    </m:sSup>
                  </m:oMath>
                </a14:m>
                <a:r>
                  <a:rPr lang="en-US" dirty="0"/>
                  <a:t>. The variance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ea typeface="Cambria Math" panose="02040503050406030204" pitchFamily="18" charset="0"/>
                          </a:rPr>
                          <m:t>𝜎</m:t>
                        </m:r>
                      </m:e>
                      <m:sup>
                        <m:r>
                          <a:rPr lang="en-US" i="1">
                            <a:latin typeface="Cambria Math" panose="02040503050406030204" pitchFamily="18" charset="0"/>
                          </a:rPr>
                          <m:t>2</m:t>
                        </m:r>
                      </m:sup>
                    </m:sSup>
                  </m:oMath>
                </a14:m>
                <a:r>
                  <a:rPr lang="en-US" dirty="0"/>
                  <a:t> is assumed to be constant for all levels of the </a:t>
                </a:r>
                <a:r>
                  <a:rPr lang="en-US" dirty="0" err="1"/>
                  <a:t>factor.This</a:t>
                </a:r>
                <a:r>
                  <a:rPr lang="en-US" dirty="0"/>
                  <a:t> implies that the observations</a:t>
                </a:r>
              </a:p>
            </p:txBody>
          </p:sp>
        </mc:Choice>
        <mc:Fallback xmlns="">
          <p:sp>
            <p:nvSpPr>
              <p:cNvPr id="3" name="Content Placeholder 2">
                <a:extLst>
                  <a:ext uri="{FF2B5EF4-FFF2-40B4-BE49-F238E27FC236}">
                    <a16:creationId xmlns:a16="http://schemas.microsoft.com/office/drawing/2014/main" id="{119BC4E7-CA4A-42A2-AD43-1B6E0172B258}"/>
                  </a:ext>
                </a:extLst>
              </p:cNvPr>
              <p:cNvSpPr>
                <a:spLocks noGrp="1" noRot="1" noChangeAspect="1" noMove="1" noResize="1" noEditPoints="1" noAdjustHandles="1" noChangeArrowheads="1" noChangeShapeType="1" noTextEdit="1"/>
              </p:cNvSpPr>
              <p:nvPr>
                <p:ph idx="1"/>
              </p:nvPr>
            </p:nvSpPr>
            <p:spPr>
              <a:xfrm>
                <a:off x="2589212" y="1198880"/>
                <a:ext cx="8915400" cy="5323840"/>
              </a:xfrm>
              <a:blipFill>
                <a:blip r:embed="rId2"/>
                <a:stretch>
                  <a:fillRect l="-616" t="-687" r="-274"/>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EE6D0D2F-F3AE-4757-B13F-35B006F44FE9}"/>
              </a:ext>
            </a:extLst>
          </p:cNvPr>
          <p:cNvPicPr>
            <a:picLocks noChangeAspect="1"/>
          </p:cNvPicPr>
          <p:nvPr/>
        </p:nvPicPr>
        <p:blipFill>
          <a:blip r:embed="rId3"/>
          <a:stretch>
            <a:fillRect/>
          </a:stretch>
        </p:blipFill>
        <p:spPr>
          <a:xfrm>
            <a:off x="2725647" y="1502346"/>
            <a:ext cx="2455953" cy="539814"/>
          </a:xfrm>
          <a:prstGeom prst="rect">
            <a:avLst/>
          </a:prstGeom>
        </p:spPr>
      </p:pic>
      <p:pic>
        <p:nvPicPr>
          <p:cNvPr id="5" name="Picture 4">
            <a:extLst>
              <a:ext uri="{FF2B5EF4-FFF2-40B4-BE49-F238E27FC236}">
                <a16:creationId xmlns:a16="http://schemas.microsoft.com/office/drawing/2014/main" id="{659BF4F6-00D1-4428-822E-C8FBD5C558D8}"/>
              </a:ext>
            </a:extLst>
          </p:cNvPr>
          <p:cNvPicPr>
            <a:picLocks noChangeAspect="1"/>
          </p:cNvPicPr>
          <p:nvPr/>
        </p:nvPicPr>
        <p:blipFill>
          <a:blip r:embed="rId4"/>
          <a:stretch>
            <a:fillRect/>
          </a:stretch>
        </p:blipFill>
        <p:spPr>
          <a:xfrm>
            <a:off x="2725647" y="2279586"/>
            <a:ext cx="2724395" cy="491737"/>
          </a:xfrm>
          <a:prstGeom prst="rect">
            <a:avLst/>
          </a:prstGeom>
        </p:spPr>
      </p:pic>
      <p:pic>
        <p:nvPicPr>
          <p:cNvPr id="6" name="Picture 5">
            <a:extLst>
              <a:ext uri="{FF2B5EF4-FFF2-40B4-BE49-F238E27FC236}">
                <a16:creationId xmlns:a16="http://schemas.microsoft.com/office/drawing/2014/main" id="{2CA10774-9869-47AB-9C5E-A442C59DA771}"/>
              </a:ext>
            </a:extLst>
          </p:cNvPr>
          <p:cNvPicPr>
            <a:picLocks noChangeAspect="1"/>
          </p:cNvPicPr>
          <p:nvPr/>
        </p:nvPicPr>
        <p:blipFill>
          <a:blip r:embed="rId5"/>
          <a:stretch>
            <a:fillRect/>
          </a:stretch>
        </p:blipFill>
        <p:spPr>
          <a:xfrm>
            <a:off x="2394817" y="2771323"/>
            <a:ext cx="2888383" cy="491737"/>
          </a:xfrm>
          <a:prstGeom prst="rect">
            <a:avLst/>
          </a:prstGeom>
        </p:spPr>
      </p:pic>
      <p:pic>
        <p:nvPicPr>
          <p:cNvPr id="7" name="Picture 6">
            <a:extLst>
              <a:ext uri="{FF2B5EF4-FFF2-40B4-BE49-F238E27FC236}">
                <a16:creationId xmlns:a16="http://schemas.microsoft.com/office/drawing/2014/main" id="{DC25715A-3650-40DA-97B9-E1DDA75090EC}"/>
              </a:ext>
            </a:extLst>
          </p:cNvPr>
          <p:cNvPicPr>
            <a:picLocks noChangeAspect="1"/>
          </p:cNvPicPr>
          <p:nvPr/>
        </p:nvPicPr>
        <p:blipFill>
          <a:blip r:embed="rId6"/>
          <a:stretch>
            <a:fillRect/>
          </a:stretch>
        </p:blipFill>
        <p:spPr>
          <a:xfrm>
            <a:off x="2725647" y="5488004"/>
            <a:ext cx="2122603" cy="353995"/>
          </a:xfrm>
          <a:prstGeom prst="rect">
            <a:avLst/>
          </a:prstGeom>
        </p:spPr>
      </p:pic>
    </p:spTree>
    <p:extLst>
      <p:ext uri="{BB962C8B-B14F-4D97-AF65-F5344CB8AC3E}">
        <p14:creationId xmlns:p14="http://schemas.microsoft.com/office/powerpoint/2010/main" val="17284481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B7FF2-AF6D-400C-9474-FA6FDAD126B8}"/>
              </a:ext>
            </a:extLst>
          </p:cNvPr>
          <p:cNvSpPr>
            <a:spLocks noGrp="1"/>
          </p:cNvSpPr>
          <p:nvPr>
            <p:ph type="title"/>
          </p:nvPr>
        </p:nvSpPr>
        <p:spPr>
          <a:xfrm>
            <a:off x="2592925" y="624110"/>
            <a:ext cx="8911687" cy="767810"/>
          </a:xfrm>
        </p:spPr>
        <p:txBody>
          <a:bodyPr>
            <a:normAutofit/>
          </a:bodyPr>
          <a:lstStyle/>
          <a:p>
            <a:r>
              <a:rPr lang="en-US" sz="2800" b="1" dirty="0"/>
              <a:t>2.2 Analysis of the Fixed Effects Model page 70-</a:t>
            </a:r>
            <a:endParaRPr lang="en-US" sz="2800"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697264B-B2BD-4007-AA23-63A753CF680C}"/>
                  </a:ext>
                </a:extLst>
              </p:cNvPr>
              <p:cNvSpPr>
                <a:spLocks noGrp="1"/>
              </p:cNvSpPr>
              <p:nvPr>
                <p:ph idx="1"/>
              </p:nvPr>
            </p:nvSpPr>
            <p:spPr>
              <a:xfrm>
                <a:off x="2589212" y="1493520"/>
                <a:ext cx="8915400" cy="4826000"/>
              </a:xfrm>
            </p:spPr>
            <p:txBody>
              <a:bodyPr/>
              <a:lstStyle/>
              <a:p>
                <a:pPr marL="0" indent="0">
                  <a:buNone/>
                </a:pPr>
                <a:r>
                  <a:rPr lang="en-US" dirty="0"/>
                  <a:t>In this section, we develop the single-factor analysis of variance for the fixed effects </a:t>
                </a:r>
                <a:r>
                  <a:rPr lang="en-US" dirty="0" err="1"/>
                  <a:t>model.Recall</a:t>
                </a:r>
                <a:r>
                  <a:rPr lang="en-US" dirty="0"/>
                  <a:t> that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r>
                          <a:rPr lang="en-US" b="0" i="1" smtClean="0">
                            <a:latin typeface="Cambria Math" panose="02040503050406030204" pitchFamily="18" charset="0"/>
                          </a:rPr>
                          <m:t>.</m:t>
                        </m:r>
                      </m:sub>
                    </m:sSub>
                  </m:oMath>
                </a14:m>
                <a:r>
                  <a:rPr lang="en-US" dirty="0"/>
                  <a:t>represents the total of the observations under the </a:t>
                </a:r>
                <a:r>
                  <a:rPr lang="en-US" i="1" dirty="0" err="1"/>
                  <a:t>i</a:t>
                </a:r>
                <a:r>
                  <a:rPr lang="en-US" dirty="0" err="1"/>
                  <a:t>th</a:t>
                </a:r>
                <a:r>
                  <a:rPr lang="en-US" dirty="0"/>
                  <a:t> treatment. Let </a:t>
                </a:r>
                <a14:m>
                  <m:oMath xmlns:m="http://schemas.openxmlformats.org/officeDocument/2006/math">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𝑦</m:t>
                            </m:r>
                          </m:e>
                        </m:acc>
                      </m:e>
                      <m:sub>
                        <m:r>
                          <a:rPr lang="en-US" b="0" i="1" smtClean="0">
                            <a:latin typeface="Cambria Math" panose="02040503050406030204" pitchFamily="18" charset="0"/>
                          </a:rPr>
                          <m:t>𝑖</m:t>
                        </m:r>
                        <m:r>
                          <a:rPr lang="en-US" b="0" i="1" smtClean="0">
                            <a:latin typeface="Cambria Math" panose="02040503050406030204" pitchFamily="18" charset="0"/>
                          </a:rPr>
                          <m:t>.</m:t>
                        </m:r>
                      </m:sub>
                    </m:sSub>
                  </m:oMath>
                </a14:m>
                <a:r>
                  <a:rPr lang="en-US" dirty="0" err="1"/>
                  <a:t>representthe</a:t>
                </a:r>
                <a:r>
                  <a:rPr lang="en-US" dirty="0"/>
                  <a:t> average of the observations under the </a:t>
                </a:r>
                <a:r>
                  <a:rPr lang="en-US" i="1" dirty="0" err="1"/>
                  <a:t>i</a:t>
                </a:r>
                <a:r>
                  <a:rPr lang="en-US" dirty="0" err="1"/>
                  <a:t>th</a:t>
                </a:r>
                <a:r>
                  <a:rPr lang="en-US" dirty="0"/>
                  <a:t> treatment. Similarly, let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b="0" i="1" smtClean="0">
                            <a:latin typeface="Cambria Math" panose="02040503050406030204" pitchFamily="18" charset="0"/>
                          </a:rPr>
                          <m:t>.</m:t>
                        </m:r>
                        <m:r>
                          <a:rPr lang="en-US" i="1">
                            <a:latin typeface="Cambria Math" panose="02040503050406030204" pitchFamily="18" charset="0"/>
                          </a:rPr>
                          <m:t>.</m:t>
                        </m:r>
                      </m:sub>
                    </m:sSub>
                    <m:r>
                      <a:rPr lang="en-US" i="1">
                        <a:latin typeface="Cambria Math" panose="02040503050406030204" pitchFamily="18" charset="0"/>
                      </a:rPr>
                      <m:t> </m:t>
                    </m:r>
                  </m:oMath>
                </a14:m>
                <a:r>
                  <a:rPr lang="en-US" dirty="0"/>
                  <a:t>represent the grand total of all the observations and </a:t>
                </a:r>
                <a14:m>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𝑦</m:t>
                            </m:r>
                          </m:e>
                        </m:acc>
                      </m:e>
                      <m:sub>
                        <m:r>
                          <a:rPr lang="en-US" b="0" i="1" smtClean="0">
                            <a:latin typeface="Cambria Math" panose="02040503050406030204" pitchFamily="18" charset="0"/>
                          </a:rPr>
                          <m:t>.</m:t>
                        </m:r>
                        <m:r>
                          <a:rPr lang="en-US" i="1">
                            <a:latin typeface="Cambria Math" panose="02040503050406030204" pitchFamily="18" charset="0"/>
                          </a:rPr>
                          <m:t>.</m:t>
                        </m:r>
                      </m:sub>
                    </m:sSub>
                  </m:oMath>
                </a14:m>
                <a:r>
                  <a:rPr lang="en-US" dirty="0"/>
                  <a:t> represent the grand average of all the observations. Expressed symbolically,</a:t>
                </a:r>
              </a:p>
              <a:p>
                <a:pPr marL="0" indent="0">
                  <a:buNone/>
                </a:pPr>
                <a:endParaRPr lang="en-US" dirty="0"/>
              </a:p>
              <a:p>
                <a:pPr marL="0" indent="0">
                  <a:buNone/>
                </a:pPr>
                <a:endParaRPr lang="en-US" dirty="0"/>
              </a:p>
              <a:p>
                <a:pPr marL="0" indent="0">
                  <a:buNone/>
                </a:pPr>
                <a:r>
                  <a:rPr lang="en-US" dirty="0"/>
                  <a:t>where </a:t>
                </a:r>
                <a:r>
                  <a:rPr lang="en-US" i="1" dirty="0"/>
                  <a:t>N = an </a:t>
                </a:r>
                <a:r>
                  <a:rPr lang="en-US" dirty="0"/>
                  <a:t>is the total number of observations. </a:t>
                </a:r>
              </a:p>
              <a:p>
                <a:pPr marL="0" indent="0">
                  <a:buNone/>
                </a:pPr>
                <a:r>
                  <a:rPr lang="en-US" dirty="0"/>
                  <a:t>We are interested in testing the equality of the </a:t>
                </a:r>
                <a:r>
                  <a:rPr lang="en-US" i="1" dirty="0"/>
                  <a:t>a </a:t>
                </a:r>
                <a:r>
                  <a:rPr lang="en-US" dirty="0"/>
                  <a:t>treatment means. The appropriate hypotheses are</a:t>
                </a:r>
              </a:p>
              <a:p>
                <a:pPr marL="0" indent="0">
                  <a:buNone/>
                </a:pPr>
                <a:endParaRPr lang="en-US" dirty="0"/>
              </a:p>
              <a:p>
                <a:pPr marL="0" indent="0">
                  <a:buNone/>
                </a:pPr>
                <a:r>
                  <a:rPr lang="en-US" dirty="0"/>
                  <a:t>An equivalent way to write the above hypotheses is in terms of the treatment effects</a:t>
                </a:r>
              </a:p>
            </p:txBody>
          </p:sp>
        </mc:Choice>
        <mc:Fallback xmlns="">
          <p:sp>
            <p:nvSpPr>
              <p:cNvPr id="3" name="Content Placeholder 2">
                <a:extLst>
                  <a:ext uri="{FF2B5EF4-FFF2-40B4-BE49-F238E27FC236}">
                    <a16:creationId xmlns:a16="http://schemas.microsoft.com/office/drawing/2014/main" id="{8697264B-B2BD-4007-AA23-63A753CF680C}"/>
                  </a:ext>
                </a:extLst>
              </p:cNvPr>
              <p:cNvSpPr>
                <a:spLocks noGrp="1" noRot="1" noChangeAspect="1" noMove="1" noResize="1" noEditPoints="1" noAdjustHandles="1" noChangeArrowheads="1" noChangeShapeType="1" noTextEdit="1"/>
              </p:cNvSpPr>
              <p:nvPr>
                <p:ph idx="1"/>
              </p:nvPr>
            </p:nvSpPr>
            <p:spPr>
              <a:xfrm>
                <a:off x="2589212" y="1493520"/>
                <a:ext cx="8915400" cy="4826000"/>
              </a:xfrm>
              <a:blipFill>
                <a:blip r:embed="rId2"/>
                <a:stretch>
                  <a:fillRect l="-616" t="-631"/>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8CB082E1-1006-4047-B2E5-980298ABA1FE}"/>
              </a:ext>
            </a:extLst>
          </p:cNvPr>
          <p:cNvPicPr>
            <a:picLocks noChangeAspect="1"/>
          </p:cNvPicPr>
          <p:nvPr/>
        </p:nvPicPr>
        <p:blipFill>
          <a:blip r:embed="rId3"/>
          <a:stretch>
            <a:fillRect/>
          </a:stretch>
        </p:blipFill>
        <p:spPr>
          <a:xfrm>
            <a:off x="2589212" y="3007205"/>
            <a:ext cx="4990148" cy="843590"/>
          </a:xfrm>
          <a:prstGeom prst="rect">
            <a:avLst/>
          </a:prstGeom>
        </p:spPr>
      </p:pic>
      <p:pic>
        <p:nvPicPr>
          <p:cNvPr id="5" name="Picture 4">
            <a:extLst>
              <a:ext uri="{FF2B5EF4-FFF2-40B4-BE49-F238E27FC236}">
                <a16:creationId xmlns:a16="http://schemas.microsoft.com/office/drawing/2014/main" id="{AF964F91-0527-473C-867C-7F19DD72F7D6}"/>
              </a:ext>
            </a:extLst>
          </p:cNvPr>
          <p:cNvPicPr>
            <a:picLocks noChangeAspect="1"/>
          </p:cNvPicPr>
          <p:nvPr/>
        </p:nvPicPr>
        <p:blipFill>
          <a:blip r:embed="rId4"/>
          <a:stretch>
            <a:fillRect/>
          </a:stretch>
        </p:blipFill>
        <p:spPr>
          <a:xfrm>
            <a:off x="2778042" y="4856480"/>
            <a:ext cx="3317958" cy="507999"/>
          </a:xfrm>
          <a:prstGeom prst="rect">
            <a:avLst/>
          </a:prstGeom>
        </p:spPr>
      </p:pic>
      <p:pic>
        <p:nvPicPr>
          <p:cNvPr id="6" name="Picture 5">
            <a:extLst>
              <a:ext uri="{FF2B5EF4-FFF2-40B4-BE49-F238E27FC236}">
                <a16:creationId xmlns:a16="http://schemas.microsoft.com/office/drawing/2014/main" id="{39BCF2EE-B720-4483-B8E9-D31501A5DAFA}"/>
              </a:ext>
            </a:extLst>
          </p:cNvPr>
          <p:cNvPicPr>
            <a:picLocks noChangeAspect="1"/>
          </p:cNvPicPr>
          <p:nvPr/>
        </p:nvPicPr>
        <p:blipFill>
          <a:blip r:embed="rId5"/>
          <a:stretch>
            <a:fillRect/>
          </a:stretch>
        </p:blipFill>
        <p:spPr>
          <a:xfrm>
            <a:off x="2778042" y="6035040"/>
            <a:ext cx="3002998" cy="507998"/>
          </a:xfrm>
          <a:prstGeom prst="rect">
            <a:avLst/>
          </a:prstGeom>
        </p:spPr>
      </p:pic>
    </p:spTree>
    <p:extLst>
      <p:ext uri="{BB962C8B-B14F-4D97-AF65-F5344CB8AC3E}">
        <p14:creationId xmlns:p14="http://schemas.microsoft.com/office/powerpoint/2010/main" val="1871904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3865D-6CF4-4023-94A0-5B9749005BC0}"/>
              </a:ext>
            </a:extLst>
          </p:cNvPr>
          <p:cNvSpPr>
            <a:spLocks noGrp="1"/>
          </p:cNvSpPr>
          <p:nvPr>
            <p:ph type="title"/>
          </p:nvPr>
        </p:nvSpPr>
        <p:spPr>
          <a:xfrm>
            <a:off x="2592925" y="624110"/>
            <a:ext cx="8911687" cy="696690"/>
          </a:xfrm>
        </p:spPr>
        <p:txBody>
          <a:bodyPr>
            <a:normAutofit/>
          </a:bodyPr>
          <a:lstStyle/>
          <a:p>
            <a:r>
              <a:rPr lang="en-US" sz="2800" b="1" dirty="0"/>
              <a:t>Decomposition of the Total Sum of Squares</a:t>
            </a:r>
            <a:endParaRPr lang="en-US" sz="2800" dirty="0"/>
          </a:p>
        </p:txBody>
      </p:sp>
      <p:pic>
        <p:nvPicPr>
          <p:cNvPr id="4" name="Content Placeholder 3">
            <a:extLst>
              <a:ext uri="{FF2B5EF4-FFF2-40B4-BE49-F238E27FC236}">
                <a16:creationId xmlns:a16="http://schemas.microsoft.com/office/drawing/2014/main" id="{CDE8A29E-9342-455F-A262-AADC01B81B5E}"/>
              </a:ext>
            </a:extLst>
          </p:cNvPr>
          <p:cNvPicPr>
            <a:picLocks noGrp="1" noChangeAspect="1"/>
          </p:cNvPicPr>
          <p:nvPr>
            <p:ph idx="1"/>
          </p:nvPr>
        </p:nvPicPr>
        <p:blipFill>
          <a:blip r:embed="rId2"/>
          <a:stretch>
            <a:fillRect/>
          </a:stretch>
        </p:blipFill>
        <p:spPr>
          <a:xfrm>
            <a:off x="2592925" y="1209040"/>
            <a:ext cx="7882035" cy="5140960"/>
          </a:xfrm>
          <a:prstGeom prst="rect">
            <a:avLst/>
          </a:prstGeom>
        </p:spPr>
      </p:pic>
      <p:pic>
        <p:nvPicPr>
          <p:cNvPr id="5" name="Picture 4">
            <a:extLst>
              <a:ext uri="{FF2B5EF4-FFF2-40B4-BE49-F238E27FC236}">
                <a16:creationId xmlns:a16="http://schemas.microsoft.com/office/drawing/2014/main" id="{6FE6DB49-27F6-4D8C-BC00-F220970453F2}"/>
              </a:ext>
            </a:extLst>
          </p:cNvPr>
          <p:cNvPicPr>
            <a:picLocks noChangeAspect="1"/>
          </p:cNvPicPr>
          <p:nvPr/>
        </p:nvPicPr>
        <p:blipFill>
          <a:blip r:embed="rId3"/>
          <a:stretch>
            <a:fillRect/>
          </a:stretch>
        </p:blipFill>
        <p:spPr>
          <a:xfrm>
            <a:off x="4994702" y="6350000"/>
            <a:ext cx="2930098" cy="416560"/>
          </a:xfrm>
          <a:prstGeom prst="rect">
            <a:avLst/>
          </a:prstGeom>
        </p:spPr>
      </p:pic>
    </p:spTree>
    <p:extLst>
      <p:ext uri="{BB962C8B-B14F-4D97-AF65-F5344CB8AC3E}">
        <p14:creationId xmlns:p14="http://schemas.microsoft.com/office/powerpoint/2010/main" val="37260477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C5DEC-D515-407A-808C-6D6BE6C9107A}"/>
              </a:ext>
            </a:extLst>
          </p:cNvPr>
          <p:cNvSpPr>
            <a:spLocks noGrp="1"/>
          </p:cNvSpPr>
          <p:nvPr>
            <p:ph type="title"/>
          </p:nvPr>
        </p:nvSpPr>
        <p:spPr>
          <a:xfrm>
            <a:off x="2592925" y="624110"/>
            <a:ext cx="8911687" cy="595090"/>
          </a:xfrm>
        </p:spPr>
        <p:txBody>
          <a:bodyPr>
            <a:normAutofit/>
          </a:bodyPr>
          <a:lstStyle/>
          <a:p>
            <a:r>
              <a:rPr lang="en-US" sz="2800" b="1" dirty="0"/>
              <a:t>Statistical Analysis page 73-77</a:t>
            </a:r>
            <a:endParaRPr lang="en-US" sz="2800" dirty="0"/>
          </a:p>
        </p:txBody>
      </p:sp>
      <p:sp>
        <p:nvSpPr>
          <p:cNvPr id="3" name="Content Placeholder 2">
            <a:extLst>
              <a:ext uri="{FF2B5EF4-FFF2-40B4-BE49-F238E27FC236}">
                <a16:creationId xmlns:a16="http://schemas.microsoft.com/office/drawing/2014/main" id="{BED8A019-749D-42E2-AF14-B4A0F3060A18}"/>
              </a:ext>
            </a:extLst>
          </p:cNvPr>
          <p:cNvSpPr>
            <a:spLocks noGrp="1"/>
          </p:cNvSpPr>
          <p:nvPr>
            <p:ph idx="1"/>
          </p:nvPr>
        </p:nvSpPr>
        <p:spPr>
          <a:xfrm>
            <a:off x="2589212" y="1219200"/>
            <a:ext cx="8915400" cy="5161280"/>
          </a:xfr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Where</a:t>
            </a:r>
          </a:p>
          <a:p>
            <a:pPr marL="0" indent="0">
              <a:buNone/>
            </a:pPr>
            <a:endParaRPr lang="en-US" dirty="0"/>
          </a:p>
          <a:p>
            <a:pPr marL="0" indent="0">
              <a:buNone/>
            </a:pPr>
            <a:endParaRPr lang="en-US" dirty="0"/>
          </a:p>
          <a:p>
            <a:pPr marL="0" indent="0">
              <a:buNone/>
            </a:pPr>
            <a:r>
              <a:rPr lang="en-US" dirty="0"/>
              <a:t>We reject the null hypothesis and conclude that there are differences in the treatment means if </a:t>
            </a:r>
          </a:p>
          <a:p>
            <a:pPr marL="0" indent="0">
              <a:buNone/>
            </a:pPr>
            <a:endParaRPr lang="en-US" dirty="0"/>
          </a:p>
          <a:p>
            <a:pPr marL="0" indent="0">
              <a:buNone/>
            </a:pPr>
            <a:endParaRPr lang="en-US" dirty="0"/>
          </a:p>
        </p:txBody>
      </p:sp>
      <p:pic>
        <p:nvPicPr>
          <p:cNvPr id="4" name="Picture 3">
            <a:extLst>
              <a:ext uri="{FF2B5EF4-FFF2-40B4-BE49-F238E27FC236}">
                <a16:creationId xmlns:a16="http://schemas.microsoft.com/office/drawing/2014/main" id="{F78DCD25-C64C-4E46-BCFE-5F00B906CC54}"/>
              </a:ext>
            </a:extLst>
          </p:cNvPr>
          <p:cNvPicPr>
            <a:picLocks noChangeAspect="1"/>
          </p:cNvPicPr>
          <p:nvPr/>
        </p:nvPicPr>
        <p:blipFill>
          <a:blip r:embed="rId2"/>
          <a:stretch>
            <a:fillRect/>
          </a:stretch>
        </p:blipFill>
        <p:spPr>
          <a:xfrm>
            <a:off x="2589212" y="1219200"/>
            <a:ext cx="6477470" cy="2819190"/>
          </a:xfrm>
          <a:prstGeom prst="rect">
            <a:avLst/>
          </a:prstGeom>
        </p:spPr>
      </p:pic>
      <p:pic>
        <p:nvPicPr>
          <p:cNvPr id="5" name="Picture 4">
            <a:extLst>
              <a:ext uri="{FF2B5EF4-FFF2-40B4-BE49-F238E27FC236}">
                <a16:creationId xmlns:a16="http://schemas.microsoft.com/office/drawing/2014/main" id="{58F5D6B3-E8BD-4D68-8E1E-EC8600FD65DC}"/>
              </a:ext>
            </a:extLst>
          </p:cNvPr>
          <p:cNvPicPr>
            <a:picLocks noChangeAspect="1"/>
          </p:cNvPicPr>
          <p:nvPr/>
        </p:nvPicPr>
        <p:blipFill>
          <a:blip r:embed="rId3"/>
          <a:stretch>
            <a:fillRect/>
          </a:stretch>
        </p:blipFill>
        <p:spPr>
          <a:xfrm>
            <a:off x="2589212" y="4478608"/>
            <a:ext cx="2931630" cy="496197"/>
          </a:xfrm>
          <a:prstGeom prst="rect">
            <a:avLst/>
          </a:prstGeom>
        </p:spPr>
      </p:pic>
      <p:pic>
        <p:nvPicPr>
          <p:cNvPr id="6" name="Picture 5">
            <a:extLst>
              <a:ext uri="{FF2B5EF4-FFF2-40B4-BE49-F238E27FC236}">
                <a16:creationId xmlns:a16="http://schemas.microsoft.com/office/drawing/2014/main" id="{32371BA8-577B-453D-B8EB-767CB0605042}"/>
              </a:ext>
            </a:extLst>
          </p:cNvPr>
          <p:cNvPicPr>
            <a:picLocks noChangeAspect="1"/>
          </p:cNvPicPr>
          <p:nvPr/>
        </p:nvPicPr>
        <p:blipFill>
          <a:blip r:embed="rId4"/>
          <a:stretch>
            <a:fillRect/>
          </a:stretch>
        </p:blipFill>
        <p:spPr>
          <a:xfrm>
            <a:off x="2727832" y="5970046"/>
            <a:ext cx="2311528" cy="410434"/>
          </a:xfrm>
          <a:prstGeom prst="rect">
            <a:avLst/>
          </a:prstGeom>
        </p:spPr>
      </p:pic>
    </p:spTree>
    <p:extLst>
      <p:ext uri="{BB962C8B-B14F-4D97-AF65-F5344CB8AC3E}">
        <p14:creationId xmlns:p14="http://schemas.microsoft.com/office/powerpoint/2010/main" val="19621733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A48DE-985B-46CD-B748-BD009491DA88}"/>
              </a:ext>
            </a:extLst>
          </p:cNvPr>
          <p:cNvSpPr>
            <a:spLocks noGrp="1"/>
          </p:cNvSpPr>
          <p:nvPr>
            <p:ph type="title"/>
          </p:nvPr>
        </p:nvSpPr>
        <p:spPr>
          <a:xfrm>
            <a:off x="2592925" y="624110"/>
            <a:ext cx="8911687" cy="322668"/>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0ECE4FB1-DF66-44FC-9D84-33B5BD181A4B}"/>
              </a:ext>
            </a:extLst>
          </p:cNvPr>
          <p:cNvSpPr>
            <a:spLocks noGrp="1"/>
          </p:cNvSpPr>
          <p:nvPr>
            <p:ph idx="1"/>
          </p:nvPr>
        </p:nvSpPr>
        <p:spPr>
          <a:xfrm>
            <a:off x="2589212" y="1219200"/>
            <a:ext cx="8915400" cy="4692022"/>
          </a:xfrm>
        </p:spPr>
        <p:txBody>
          <a:bodyPr/>
          <a:lstStyle/>
          <a:p>
            <a:r>
              <a:rPr lang="en-US" dirty="0"/>
              <a:t>Another approach used in calculations:</a:t>
            </a:r>
          </a:p>
          <a:p>
            <a:endParaRPr lang="en-US" dirty="0"/>
          </a:p>
        </p:txBody>
      </p:sp>
      <p:pic>
        <p:nvPicPr>
          <p:cNvPr id="4" name="Picture 3">
            <a:extLst>
              <a:ext uri="{FF2B5EF4-FFF2-40B4-BE49-F238E27FC236}">
                <a16:creationId xmlns:a16="http://schemas.microsoft.com/office/drawing/2014/main" id="{E2386806-7CC2-4C7E-8A08-2C4B79560048}"/>
              </a:ext>
            </a:extLst>
          </p:cNvPr>
          <p:cNvPicPr>
            <a:picLocks noChangeAspect="1"/>
          </p:cNvPicPr>
          <p:nvPr/>
        </p:nvPicPr>
        <p:blipFill>
          <a:blip r:embed="rId2"/>
          <a:stretch>
            <a:fillRect/>
          </a:stretch>
        </p:blipFill>
        <p:spPr>
          <a:xfrm>
            <a:off x="2783840" y="1757813"/>
            <a:ext cx="2794000" cy="1671187"/>
          </a:xfrm>
          <a:prstGeom prst="rect">
            <a:avLst/>
          </a:prstGeom>
        </p:spPr>
      </p:pic>
    </p:spTree>
    <p:extLst>
      <p:ext uri="{BB962C8B-B14F-4D97-AF65-F5344CB8AC3E}">
        <p14:creationId xmlns:p14="http://schemas.microsoft.com/office/powerpoint/2010/main" val="23476286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5FF30-5213-4750-AF57-30DA2BF4E82D}"/>
              </a:ext>
            </a:extLst>
          </p:cNvPr>
          <p:cNvSpPr>
            <a:spLocks noGrp="1"/>
          </p:cNvSpPr>
          <p:nvPr>
            <p:ph type="title"/>
          </p:nvPr>
        </p:nvSpPr>
        <p:spPr>
          <a:xfrm>
            <a:off x="2592925" y="624110"/>
            <a:ext cx="8911687" cy="676370"/>
          </a:xfrm>
        </p:spPr>
        <p:txBody>
          <a:bodyPr>
            <a:normAutofit/>
          </a:bodyPr>
          <a:lstStyle/>
          <a:p>
            <a:r>
              <a:rPr lang="en-US" sz="1800" dirty="0"/>
              <a:t>Example 1</a:t>
            </a:r>
          </a:p>
        </p:txBody>
      </p:sp>
      <p:pic>
        <p:nvPicPr>
          <p:cNvPr id="4" name="Content Placeholder 3">
            <a:extLst>
              <a:ext uri="{FF2B5EF4-FFF2-40B4-BE49-F238E27FC236}">
                <a16:creationId xmlns:a16="http://schemas.microsoft.com/office/drawing/2014/main" id="{D9F83855-9085-4A3F-8C86-04250DBA95DF}"/>
              </a:ext>
            </a:extLst>
          </p:cNvPr>
          <p:cNvPicPr>
            <a:picLocks noGrp="1" noChangeAspect="1"/>
          </p:cNvPicPr>
          <p:nvPr>
            <p:ph idx="1"/>
          </p:nvPr>
        </p:nvPicPr>
        <p:blipFill>
          <a:blip r:embed="rId2"/>
          <a:stretch>
            <a:fillRect/>
          </a:stretch>
        </p:blipFill>
        <p:spPr>
          <a:xfrm>
            <a:off x="2592925" y="962295"/>
            <a:ext cx="7498080" cy="4666345"/>
          </a:xfrm>
          <a:prstGeom prst="rect">
            <a:avLst/>
          </a:prstGeom>
        </p:spPr>
      </p:pic>
      <p:pic>
        <p:nvPicPr>
          <p:cNvPr id="5" name="Picture 4">
            <a:extLst>
              <a:ext uri="{FF2B5EF4-FFF2-40B4-BE49-F238E27FC236}">
                <a16:creationId xmlns:a16="http://schemas.microsoft.com/office/drawing/2014/main" id="{F84207B7-D9E7-4FEE-8AF5-06C1F5124B85}"/>
              </a:ext>
            </a:extLst>
          </p:cNvPr>
          <p:cNvPicPr>
            <a:picLocks noChangeAspect="1"/>
          </p:cNvPicPr>
          <p:nvPr/>
        </p:nvPicPr>
        <p:blipFill>
          <a:blip r:embed="rId3"/>
          <a:stretch>
            <a:fillRect/>
          </a:stretch>
        </p:blipFill>
        <p:spPr>
          <a:xfrm>
            <a:off x="2592925" y="5547360"/>
            <a:ext cx="7498080" cy="1310641"/>
          </a:xfrm>
          <a:prstGeom prst="rect">
            <a:avLst/>
          </a:prstGeom>
        </p:spPr>
      </p:pic>
    </p:spTree>
    <p:extLst>
      <p:ext uri="{BB962C8B-B14F-4D97-AF65-F5344CB8AC3E}">
        <p14:creationId xmlns:p14="http://schemas.microsoft.com/office/powerpoint/2010/main" val="37515921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6816C-62FC-4195-B143-63E2BE3258BE}"/>
              </a:ext>
            </a:extLst>
          </p:cNvPr>
          <p:cNvSpPr>
            <a:spLocks noGrp="1"/>
          </p:cNvSpPr>
          <p:nvPr>
            <p:ph type="title"/>
          </p:nvPr>
        </p:nvSpPr>
        <p:spPr>
          <a:xfrm>
            <a:off x="2592925" y="624110"/>
            <a:ext cx="8911687" cy="422370"/>
          </a:xfrm>
        </p:spPr>
        <p:txBody>
          <a:bodyPr>
            <a:noAutofit/>
          </a:bodyPr>
          <a:lstStyle/>
          <a:p>
            <a:r>
              <a:rPr lang="en-US" sz="2800" dirty="0"/>
              <a:t>Coding the observations</a:t>
            </a:r>
          </a:p>
        </p:txBody>
      </p:sp>
      <p:pic>
        <p:nvPicPr>
          <p:cNvPr id="4" name="Content Placeholder 3">
            <a:extLst>
              <a:ext uri="{FF2B5EF4-FFF2-40B4-BE49-F238E27FC236}">
                <a16:creationId xmlns:a16="http://schemas.microsoft.com/office/drawing/2014/main" id="{5AC9583E-FCE6-46E3-B740-B4A6C95AA764}"/>
              </a:ext>
            </a:extLst>
          </p:cNvPr>
          <p:cNvPicPr>
            <a:picLocks noGrp="1" noChangeAspect="1"/>
          </p:cNvPicPr>
          <p:nvPr>
            <p:ph idx="1"/>
          </p:nvPr>
        </p:nvPicPr>
        <p:blipFill>
          <a:blip r:embed="rId2"/>
          <a:stretch>
            <a:fillRect/>
          </a:stretch>
        </p:blipFill>
        <p:spPr>
          <a:xfrm>
            <a:off x="2519680" y="1493520"/>
            <a:ext cx="8737600" cy="4958080"/>
          </a:xfrm>
          <a:prstGeom prst="rect">
            <a:avLst/>
          </a:prstGeom>
        </p:spPr>
      </p:pic>
    </p:spTree>
    <p:extLst>
      <p:ext uri="{BB962C8B-B14F-4D97-AF65-F5344CB8AC3E}">
        <p14:creationId xmlns:p14="http://schemas.microsoft.com/office/powerpoint/2010/main" val="31882241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5EAFE-13C7-4C1A-97FE-1A70F9BC1277}"/>
              </a:ext>
            </a:extLst>
          </p:cNvPr>
          <p:cNvSpPr>
            <a:spLocks noGrp="1"/>
          </p:cNvSpPr>
          <p:nvPr>
            <p:ph type="title"/>
          </p:nvPr>
        </p:nvSpPr>
        <p:spPr>
          <a:xfrm>
            <a:off x="2592925" y="624110"/>
            <a:ext cx="8911687" cy="676370"/>
          </a:xfrm>
        </p:spPr>
        <p:txBody>
          <a:bodyPr>
            <a:normAutofit/>
          </a:bodyPr>
          <a:lstStyle/>
          <a:p>
            <a:r>
              <a:rPr lang="en-US" sz="2800" dirty="0"/>
              <a:t>Estimation of the Model Parameters page 78</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6E5E06B-E886-4D3C-A322-DE98F82DF51C}"/>
                  </a:ext>
                </a:extLst>
              </p:cNvPr>
              <p:cNvSpPr>
                <a:spLocks noGrp="1"/>
              </p:cNvSpPr>
              <p:nvPr>
                <p:ph idx="1"/>
              </p:nvPr>
            </p:nvSpPr>
            <p:spPr>
              <a:xfrm>
                <a:off x="2592925" y="1022029"/>
                <a:ext cx="8915400" cy="4813942"/>
              </a:xfrm>
            </p:spPr>
            <p:txBody>
              <a:bodyPr/>
              <a:lstStyle/>
              <a:p>
                <a:pPr marL="0" indent="0">
                  <a:buNone/>
                </a:pPr>
                <a:r>
                  <a:rPr lang="en-US" dirty="0"/>
                  <a:t>We now present estimators for the parameters in the single-factor model</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Therefore, a 100(1-</a:t>
                </a:r>
                <a14:m>
                  <m:oMath xmlns:m="http://schemas.openxmlformats.org/officeDocument/2006/math">
                    <m:r>
                      <a:rPr lang="en-US" i="1" smtClean="0">
                        <a:latin typeface="Cambria Math" panose="02040503050406030204" pitchFamily="18" charset="0"/>
                        <a:ea typeface="Cambria Math" panose="02040503050406030204" pitchFamily="18" charset="0"/>
                      </a:rPr>
                      <m:t>𝛼</m:t>
                    </m:r>
                  </m:oMath>
                </a14:m>
                <a:r>
                  <a:rPr lang="en-US" dirty="0"/>
                  <a:t> ) percent confidence interval on the </a:t>
                </a:r>
                <a:r>
                  <a:rPr lang="en-US" i="1" dirty="0" err="1"/>
                  <a:t>i</a:t>
                </a:r>
                <a:r>
                  <a:rPr lang="en-US" dirty="0" err="1"/>
                  <a:t>th</a:t>
                </a:r>
                <a:r>
                  <a:rPr lang="en-US" dirty="0"/>
                  <a:t> treatment mean </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𝜇</m:t>
                        </m:r>
                      </m:e>
                      <m:sub>
                        <m:r>
                          <a:rPr lang="en-US" b="0" i="1" smtClean="0">
                            <a:latin typeface="Cambria Math" panose="02040503050406030204" pitchFamily="18" charset="0"/>
                          </a:rPr>
                          <m:t>𝑖</m:t>
                        </m:r>
                      </m:sub>
                    </m:sSub>
                  </m:oMath>
                </a14:m>
                <a:r>
                  <a:rPr lang="en-US" dirty="0"/>
                  <a:t> and the difference in any two treatments means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𝜇</m:t>
                        </m:r>
                      </m:e>
                      <m:sub>
                        <m:r>
                          <a:rPr lang="en-US" i="1">
                            <a:latin typeface="Cambria Math" panose="02040503050406030204" pitchFamily="18" charset="0"/>
                          </a:rPr>
                          <m:t>𝑖</m:t>
                        </m:r>
                      </m:sub>
                    </m:sSub>
                    <m:r>
                      <a:rPr lang="en-US" b="0" i="0" smtClean="0">
                        <a:latin typeface="Cambria Math" panose="02040503050406030204" pitchFamily="18" charset="0"/>
                      </a:rPr>
                      <m:t>−</m:t>
                    </m:r>
                    <m:sSub>
                      <m:sSubPr>
                        <m:ctrlPr>
                          <a:rPr lang="en-US" i="1" smtClean="0">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𝜇</m:t>
                        </m:r>
                      </m:e>
                      <m:sub>
                        <m:r>
                          <a:rPr lang="en-US" b="0" i="1" smtClean="0">
                            <a:latin typeface="Cambria Math" panose="02040503050406030204" pitchFamily="18" charset="0"/>
                            <a:ea typeface="Cambria Math" panose="02040503050406030204" pitchFamily="18" charset="0"/>
                          </a:rPr>
                          <m:t>𝑗</m:t>
                        </m:r>
                        <m:r>
                          <a:rPr lang="en-US" b="0" i="1" smtClean="0">
                            <a:latin typeface="Cambria Math" panose="02040503050406030204" pitchFamily="18" charset="0"/>
                            <a:ea typeface="Cambria Math" panose="02040503050406030204" pitchFamily="18" charset="0"/>
                          </a:rPr>
                          <m:t> </m:t>
                        </m:r>
                      </m:sub>
                    </m:sSub>
                    <m:r>
                      <a:rPr lang="en-US" b="0" i="1" smtClean="0">
                        <a:latin typeface="Cambria Math" panose="02040503050406030204" pitchFamily="18" charset="0"/>
                      </a:rPr>
                      <m:t> </m:t>
                    </m:r>
                  </m:oMath>
                </a14:m>
                <a:r>
                  <a:rPr lang="en-US" dirty="0"/>
                  <a:t>, respectively are</a:t>
                </a:r>
              </a:p>
            </p:txBody>
          </p:sp>
        </mc:Choice>
        <mc:Fallback xmlns="">
          <p:sp>
            <p:nvSpPr>
              <p:cNvPr id="3" name="Content Placeholder 2">
                <a:extLst>
                  <a:ext uri="{FF2B5EF4-FFF2-40B4-BE49-F238E27FC236}">
                    <a16:creationId xmlns:a16="http://schemas.microsoft.com/office/drawing/2014/main" id="{D6E5E06B-E886-4D3C-A322-DE98F82DF51C}"/>
                  </a:ext>
                </a:extLst>
              </p:cNvPr>
              <p:cNvSpPr>
                <a:spLocks noGrp="1" noRot="1" noChangeAspect="1" noMove="1" noResize="1" noEditPoints="1" noAdjustHandles="1" noChangeArrowheads="1" noChangeShapeType="1" noTextEdit="1"/>
              </p:cNvSpPr>
              <p:nvPr>
                <p:ph idx="1"/>
              </p:nvPr>
            </p:nvSpPr>
            <p:spPr>
              <a:xfrm>
                <a:off x="2592925" y="1022029"/>
                <a:ext cx="8915400" cy="4813942"/>
              </a:xfrm>
              <a:blipFill>
                <a:blip r:embed="rId2"/>
                <a:stretch>
                  <a:fillRect l="-547" t="-760"/>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67123CBB-A848-4764-AF84-853B1525AF43}"/>
              </a:ext>
            </a:extLst>
          </p:cNvPr>
          <p:cNvPicPr>
            <a:picLocks noChangeAspect="1"/>
          </p:cNvPicPr>
          <p:nvPr/>
        </p:nvPicPr>
        <p:blipFill>
          <a:blip r:embed="rId3"/>
          <a:stretch>
            <a:fillRect/>
          </a:stretch>
        </p:blipFill>
        <p:spPr>
          <a:xfrm>
            <a:off x="2685006" y="1391921"/>
            <a:ext cx="3289074" cy="546396"/>
          </a:xfrm>
          <a:prstGeom prst="rect">
            <a:avLst/>
          </a:prstGeom>
        </p:spPr>
      </p:pic>
      <p:pic>
        <p:nvPicPr>
          <p:cNvPr id="5" name="Picture 4">
            <a:extLst>
              <a:ext uri="{FF2B5EF4-FFF2-40B4-BE49-F238E27FC236}">
                <a16:creationId xmlns:a16="http://schemas.microsoft.com/office/drawing/2014/main" id="{7CC3C528-4F0D-4340-9FCA-95D4DA4344B1}"/>
              </a:ext>
            </a:extLst>
          </p:cNvPr>
          <p:cNvPicPr>
            <a:picLocks noChangeAspect="1"/>
          </p:cNvPicPr>
          <p:nvPr/>
        </p:nvPicPr>
        <p:blipFill>
          <a:blip r:embed="rId4"/>
          <a:stretch>
            <a:fillRect/>
          </a:stretch>
        </p:blipFill>
        <p:spPr>
          <a:xfrm>
            <a:off x="2685006" y="1991612"/>
            <a:ext cx="2435634" cy="344624"/>
          </a:xfrm>
          <a:prstGeom prst="rect">
            <a:avLst/>
          </a:prstGeom>
        </p:spPr>
      </p:pic>
      <p:pic>
        <p:nvPicPr>
          <p:cNvPr id="6" name="Picture 5">
            <a:extLst>
              <a:ext uri="{FF2B5EF4-FFF2-40B4-BE49-F238E27FC236}">
                <a16:creationId xmlns:a16="http://schemas.microsoft.com/office/drawing/2014/main" id="{C065BE3E-E4DC-4D90-84D3-4C7257A4C5F1}"/>
              </a:ext>
            </a:extLst>
          </p:cNvPr>
          <p:cNvPicPr>
            <a:picLocks noChangeAspect="1"/>
          </p:cNvPicPr>
          <p:nvPr/>
        </p:nvPicPr>
        <p:blipFill>
          <a:blip r:embed="rId5"/>
          <a:stretch>
            <a:fillRect/>
          </a:stretch>
        </p:blipFill>
        <p:spPr>
          <a:xfrm>
            <a:off x="2607842" y="2389532"/>
            <a:ext cx="3366238" cy="344624"/>
          </a:xfrm>
          <a:prstGeom prst="rect">
            <a:avLst/>
          </a:prstGeom>
        </p:spPr>
      </p:pic>
      <p:pic>
        <p:nvPicPr>
          <p:cNvPr id="7" name="Picture 6">
            <a:extLst>
              <a:ext uri="{FF2B5EF4-FFF2-40B4-BE49-F238E27FC236}">
                <a16:creationId xmlns:a16="http://schemas.microsoft.com/office/drawing/2014/main" id="{91A8111E-B3E4-46E6-926C-2A6DB380D4D2}"/>
              </a:ext>
            </a:extLst>
          </p:cNvPr>
          <p:cNvPicPr>
            <a:picLocks noChangeAspect="1"/>
          </p:cNvPicPr>
          <p:nvPr/>
        </p:nvPicPr>
        <p:blipFill>
          <a:blip r:embed="rId6"/>
          <a:stretch>
            <a:fillRect/>
          </a:stretch>
        </p:blipFill>
        <p:spPr>
          <a:xfrm>
            <a:off x="2823300" y="3783693"/>
            <a:ext cx="4491900" cy="676370"/>
          </a:xfrm>
          <a:prstGeom prst="rect">
            <a:avLst/>
          </a:prstGeom>
        </p:spPr>
      </p:pic>
      <p:pic>
        <p:nvPicPr>
          <p:cNvPr id="8" name="Picture 7">
            <a:extLst>
              <a:ext uri="{FF2B5EF4-FFF2-40B4-BE49-F238E27FC236}">
                <a16:creationId xmlns:a16="http://schemas.microsoft.com/office/drawing/2014/main" id="{E0AFD04F-1FEA-4AA8-B305-AC03A10D0A61}"/>
              </a:ext>
            </a:extLst>
          </p:cNvPr>
          <p:cNvPicPr>
            <a:picLocks noChangeAspect="1"/>
          </p:cNvPicPr>
          <p:nvPr/>
        </p:nvPicPr>
        <p:blipFill>
          <a:blip r:embed="rId7"/>
          <a:stretch>
            <a:fillRect/>
          </a:stretch>
        </p:blipFill>
        <p:spPr>
          <a:xfrm>
            <a:off x="2823300" y="4848065"/>
            <a:ext cx="4389120" cy="676369"/>
          </a:xfrm>
          <a:prstGeom prst="rect">
            <a:avLst/>
          </a:prstGeom>
        </p:spPr>
      </p:pic>
    </p:spTree>
    <p:extLst>
      <p:ext uri="{BB962C8B-B14F-4D97-AF65-F5344CB8AC3E}">
        <p14:creationId xmlns:p14="http://schemas.microsoft.com/office/powerpoint/2010/main" val="2433611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EAB38-B365-49A4-A101-44E0378E7B4B}"/>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86F88EA0-6093-4AFA-A82E-B788D6ACDE55}"/>
              </a:ext>
            </a:extLst>
          </p:cNvPr>
          <p:cNvSpPr>
            <a:spLocks noGrp="1"/>
          </p:cNvSpPr>
          <p:nvPr>
            <p:ph idx="1"/>
          </p:nvPr>
        </p:nvSpPr>
        <p:spPr>
          <a:xfrm>
            <a:off x="2589212" y="1443038"/>
            <a:ext cx="8915400" cy="4468184"/>
          </a:xfrm>
        </p:spPr>
        <p:txBody>
          <a:bodyPr/>
          <a:lstStyle/>
          <a:p>
            <a:pPr marL="0" indent="0">
              <a:buNone/>
            </a:pPr>
            <a:r>
              <a:rPr lang="en-US" dirty="0"/>
              <a:t>Investigators perform experiments in virtually all fields of inquiry, usually to discover something about a particular process or system.</a:t>
            </a:r>
          </a:p>
          <a:p>
            <a:pPr marL="0" indent="0">
              <a:buNone/>
            </a:pPr>
            <a:r>
              <a:rPr lang="en-US" dirty="0"/>
              <a:t>This book is about planning and conducting experiments and about analyzing the resulting data so that valid and objective conclusions are obtained.</a:t>
            </a:r>
          </a:p>
          <a:p>
            <a:pPr marL="0" indent="0">
              <a:buNone/>
            </a:pPr>
            <a:r>
              <a:rPr lang="en-US" dirty="0"/>
              <a:t>The three basic principles of experimental design are </a:t>
            </a:r>
            <a:r>
              <a:rPr lang="en-US" b="1" dirty="0"/>
              <a:t>randomization</a:t>
            </a:r>
            <a:r>
              <a:rPr lang="en-US" dirty="0"/>
              <a:t>, </a:t>
            </a:r>
            <a:r>
              <a:rPr lang="en-US" b="1" dirty="0"/>
              <a:t>replication</a:t>
            </a:r>
            <a:r>
              <a:rPr lang="en-US" dirty="0"/>
              <a:t>, and </a:t>
            </a:r>
            <a:r>
              <a:rPr lang="en-US" b="1" dirty="0"/>
              <a:t>blocking</a:t>
            </a:r>
            <a:r>
              <a:rPr lang="en-US" dirty="0"/>
              <a:t>.</a:t>
            </a:r>
          </a:p>
          <a:p>
            <a:r>
              <a:rPr lang="en-US" dirty="0"/>
              <a:t>Please read page 12 and 13 </a:t>
            </a:r>
          </a:p>
        </p:txBody>
      </p:sp>
    </p:spTree>
    <p:extLst>
      <p:ext uri="{BB962C8B-B14F-4D97-AF65-F5344CB8AC3E}">
        <p14:creationId xmlns:p14="http://schemas.microsoft.com/office/powerpoint/2010/main" val="15905677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2EA85-9344-456B-8B6F-6D7B7B0CE14C}"/>
              </a:ext>
            </a:extLst>
          </p:cNvPr>
          <p:cNvSpPr>
            <a:spLocks noGrp="1"/>
          </p:cNvSpPr>
          <p:nvPr>
            <p:ph type="title"/>
          </p:nvPr>
        </p:nvSpPr>
        <p:spPr>
          <a:xfrm>
            <a:off x="2592925" y="624110"/>
            <a:ext cx="8911687" cy="676370"/>
          </a:xfrm>
        </p:spPr>
        <p:txBody>
          <a:bodyPr>
            <a:normAutofit/>
          </a:bodyPr>
          <a:lstStyle/>
          <a:p>
            <a:r>
              <a:rPr lang="en-US" sz="2400" dirty="0"/>
              <a:t>Example:</a:t>
            </a:r>
          </a:p>
        </p:txBody>
      </p:sp>
      <p:pic>
        <p:nvPicPr>
          <p:cNvPr id="4" name="Content Placeholder 3">
            <a:extLst>
              <a:ext uri="{FF2B5EF4-FFF2-40B4-BE49-F238E27FC236}">
                <a16:creationId xmlns:a16="http://schemas.microsoft.com/office/drawing/2014/main" id="{48473FB3-F992-4BDC-87ED-710E622C58AD}"/>
              </a:ext>
            </a:extLst>
          </p:cNvPr>
          <p:cNvPicPr>
            <a:picLocks noGrp="1" noChangeAspect="1"/>
          </p:cNvPicPr>
          <p:nvPr>
            <p:ph idx="1"/>
          </p:nvPr>
        </p:nvPicPr>
        <p:blipFill>
          <a:blip r:embed="rId2"/>
          <a:stretch>
            <a:fillRect/>
          </a:stretch>
        </p:blipFill>
        <p:spPr>
          <a:xfrm>
            <a:off x="2692400" y="1381760"/>
            <a:ext cx="7843520" cy="3962400"/>
          </a:xfrm>
          <a:prstGeom prst="rect">
            <a:avLst/>
          </a:prstGeom>
        </p:spPr>
      </p:pic>
    </p:spTree>
    <p:extLst>
      <p:ext uri="{BB962C8B-B14F-4D97-AF65-F5344CB8AC3E}">
        <p14:creationId xmlns:p14="http://schemas.microsoft.com/office/powerpoint/2010/main" val="25545190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F1972-9015-40DD-B912-B179A355BD16}"/>
              </a:ext>
            </a:extLst>
          </p:cNvPr>
          <p:cNvSpPr>
            <a:spLocks noGrp="1"/>
          </p:cNvSpPr>
          <p:nvPr>
            <p:ph type="title"/>
          </p:nvPr>
        </p:nvSpPr>
        <p:spPr/>
        <p:txBody>
          <a:bodyPr/>
          <a:lstStyle/>
          <a:p>
            <a:r>
              <a:rPr lang="en-US" b="1" dirty="0">
                <a:latin typeface="Times-Bold"/>
              </a:rPr>
              <a:t>Model Adequacy Checking page 80-84</a:t>
            </a:r>
            <a:endParaRPr lang="en-US" dirty="0"/>
          </a:p>
        </p:txBody>
      </p:sp>
      <p:sp>
        <p:nvSpPr>
          <p:cNvPr id="3" name="Content Placeholder 2">
            <a:extLst>
              <a:ext uri="{FF2B5EF4-FFF2-40B4-BE49-F238E27FC236}">
                <a16:creationId xmlns:a16="http://schemas.microsoft.com/office/drawing/2014/main" id="{C547285B-6DA2-410D-9BA9-CE02F2A277EA}"/>
              </a:ext>
            </a:extLst>
          </p:cNvPr>
          <p:cNvSpPr>
            <a:spLocks noGrp="1"/>
          </p:cNvSpPr>
          <p:nvPr>
            <p:ph idx="1"/>
          </p:nvPr>
        </p:nvSpPr>
        <p:spPr/>
        <p:txBody>
          <a:bodyPr/>
          <a:lstStyle/>
          <a:p>
            <a:r>
              <a:rPr lang="en-US" dirty="0"/>
              <a:t>reading</a:t>
            </a:r>
          </a:p>
        </p:txBody>
      </p:sp>
    </p:spTree>
    <p:extLst>
      <p:ext uri="{BB962C8B-B14F-4D97-AF65-F5344CB8AC3E}">
        <p14:creationId xmlns:p14="http://schemas.microsoft.com/office/powerpoint/2010/main" val="22052517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C4899-4BA8-496F-9C73-9C275C5890E7}"/>
              </a:ext>
            </a:extLst>
          </p:cNvPr>
          <p:cNvSpPr>
            <a:spLocks noGrp="1"/>
          </p:cNvSpPr>
          <p:nvPr>
            <p:ph type="title"/>
          </p:nvPr>
        </p:nvSpPr>
        <p:spPr/>
        <p:txBody>
          <a:bodyPr/>
          <a:lstStyle/>
          <a:p>
            <a:r>
              <a:rPr lang="en-US" dirty="0"/>
              <a:t>Comparison test page 94-100</a:t>
            </a:r>
          </a:p>
        </p:txBody>
      </p:sp>
      <p:sp>
        <p:nvSpPr>
          <p:cNvPr id="3" name="Content Placeholder 2">
            <a:extLst>
              <a:ext uri="{FF2B5EF4-FFF2-40B4-BE49-F238E27FC236}">
                <a16:creationId xmlns:a16="http://schemas.microsoft.com/office/drawing/2014/main" id="{8C265093-51A9-4765-BD8E-56F851A02A89}"/>
              </a:ext>
            </a:extLst>
          </p:cNvPr>
          <p:cNvSpPr>
            <a:spLocks noGrp="1"/>
          </p:cNvSpPr>
          <p:nvPr>
            <p:ph idx="1"/>
          </p:nvPr>
        </p:nvSpPr>
        <p:spPr/>
        <p:txBody>
          <a:bodyPr/>
          <a:lstStyle/>
          <a:p>
            <a:r>
              <a:rPr lang="en-US" dirty="0"/>
              <a:t>Standardized Contrast</a:t>
            </a:r>
          </a:p>
          <a:p>
            <a:r>
              <a:rPr lang="en-US" dirty="0" err="1"/>
              <a:t>Scheffé’s</a:t>
            </a:r>
            <a:r>
              <a:rPr lang="en-US" dirty="0"/>
              <a:t> Method for Comparing All Contrasts</a:t>
            </a:r>
          </a:p>
          <a:p>
            <a:r>
              <a:rPr lang="en-US" dirty="0"/>
              <a:t>Comparing Pairs of Treatment Means</a:t>
            </a:r>
          </a:p>
          <a:p>
            <a:r>
              <a:rPr lang="en-US" dirty="0"/>
              <a:t>Tukey’s Test.</a:t>
            </a:r>
          </a:p>
          <a:p>
            <a:r>
              <a:rPr lang="en-US" dirty="0"/>
              <a:t>Note: please bring book this part will be illustrated from the book directly.</a:t>
            </a:r>
          </a:p>
        </p:txBody>
      </p:sp>
    </p:spTree>
    <p:extLst>
      <p:ext uri="{BB962C8B-B14F-4D97-AF65-F5344CB8AC3E}">
        <p14:creationId xmlns:p14="http://schemas.microsoft.com/office/powerpoint/2010/main" val="36012568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C4E3D-3E9D-4C09-9AC8-F125294D3481}"/>
              </a:ext>
            </a:extLst>
          </p:cNvPr>
          <p:cNvSpPr>
            <a:spLocks noGrp="1"/>
          </p:cNvSpPr>
          <p:nvPr>
            <p:ph type="title"/>
          </p:nvPr>
        </p:nvSpPr>
        <p:spPr/>
        <p:txBody>
          <a:bodyPr>
            <a:noAutofit/>
          </a:bodyPr>
          <a:lstStyle/>
          <a:p>
            <a:r>
              <a:rPr lang="pt-BR" sz="2800" dirty="0"/>
              <a:t>C H A P T E R 4</a:t>
            </a:r>
            <a:br>
              <a:rPr lang="pt-BR" sz="2800" dirty="0"/>
            </a:br>
            <a:r>
              <a:rPr lang="pt-BR" sz="2800" dirty="0"/>
              <a:t>Randomized Blocks ,Latin Squares , and Related Designs</a:t>
            </a:r>
            <a:endParaRPr lang="en-US" sz="2800" dirty="0"/>
          </a:p>
        </p:txBody>
      </p:sp>
      <p:sp>
        <p:nvSpPr>
          <p:cNvPr id="3" name="Content Placeholder 2">
            <a:extLst>
              <a:ext uri="{FF2B5EF4-FFF2-40B4-BE49-F238E27FC236}">
                <a16:creationId xmlns:a16="http://schemas.microsoft.com/office/drawing/2014/main" id="{4368B65C-D22D-4581-AF3B-E627724FAE3F}"/>
              </a:ext>
            </a:extLst>
          </p:cNvPr>
          <p:cNvSpPr>
            <a:spLocks noGrp="1"/>
          </p:cNvSpPr>
          <p:nvPr>
            <p:ph idx="1"/>
          </p:nvPr>
        </p:nvSpPr>
        <p:spPr>
          <a:xfrm>
            <a:off x="2589212" y="2215662"/>
            <a:ext cx="8915400" cy="3695559"/>
          </a:xfrm>
        </p:spPr>
        <p:txBody>
          <a:bodyPr/>
          <a:lstStyle/>
          <a:p>
            <a:r>
              <a:rPr lang="en-US" dirty="0"/>
              <a:t>4.1 The Randomized Complete Block Design page 139-146</a:t>
            </a:r>
          </a:p>
          <a:p>
            <a:pPr>
              <a:buFont typeface="Arial" panose="020B0604020202020204" pitchFamily="34" charset="0"/>
              <a:buChar char="•"/>
            </a:pPr>
            <a:r>
              <a:rPr lang="en-US" dirty="0"/>
              <a:t>Estimating Missing Values. Page 154-155</a:t>
            </a:r>
          </a:p>
          <a:p>
            <a:pPr>
              <a:buFont typeface="Arial" panose="020B0604020202020204" pitchFamily="34" charset="0"/>
              <a:buChar char="•"/>
            </a:pPr>
            <a:r>
              <a:rPr lang="en-US" dirty="0"/>
              <a:t>Estimating Model Parameters and the General Regression Significance Test</a:t>
            </a:r>
          </a:p>
          <a:p>
            <a:pPr marL="0" indent="0">
              <a:buNone/>
            </a:pPr>
            <a:r>
              <a:rPr lang="en-US" dirty="0"/>
              <a:t>(only rules no proves</a:t>
            </a:r>
            <a:r>
              <a:rPr lang="en-US"/>
              <a:t>) page 156</a:t>
            </a:r>
            <a:endParaRPr lang="en-US" dirty="0"/>
          </a:p>
        </p:txBody>
      </p:sp>
    </p:spTree>
    <p:extLst>
      <p:ext uri="{BB962C8B-B14F-4D97-AF65-F5344CB8AC3E}">
        <p14:creationId xmlns:p14="http://schemas.microsoft.com/office/powerpoint/2010/main" val="3748207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603C7-7973-4695-8E83-A01A3B6E5337}"/>
              </a:ext>
            </a:extLst>
          </p:cNvPr>
          <p:cNvSpPr>
            <a:spLocks noGrp="1"/>
          </p:cNvSpPr>
          <p:nvPr>
            <p:ph type="title"/>
          </p:nvPr>
        </p:nvSpPr>
        <p:spPr>
          <a:xfrm>
            <a:off x="2589213" y="70338"/>
            <a:ext cx="8915400" cy="509954"/>
          </a:xfrm>
        </p:spPr>
        <p:txBody>
          <a:bodyPr>
            <a:normAutofit fontScale="90000"/>
          </a:bodyPr>
          <a:lstStyle/>
          <a:p>
            <a:r>
              <a:rPr lang="en-US" dirty="0"/>
              <a:t>Chapter 1:Basic Statistical Method</a:t>
            </a:r>
          </a:p>
        </p:txBody>
      </p:sp>
      <p:sp>
        <p:nvSpPr>
          <p:cNvPr id="3" name="Content Placeholder 2">
            <a:extLst>
              <a:ext uri="{FF2B5EF4-FFF2-40B4-BE49-F238E27FC236}">
                <a16:creationId xmlns:a16="http://schemas.microsoft.com/office/drawing/2014/main" id="{8652B700-6B93-44F0-8BA9-D71394B9AD5A}"/>
              </a:ext>
            </a:extLst>
          </p:cNvPr>
          <p:cNvSpPr>
            <a:spLocks noGrp="1"/>
          </p:cNvSpPr>
          <p:nvPr>
            <p:ph idx="1"/>
          </p:nvPr>
        </p:nvSpPr>
        <p:spPr>
          <a:xfrm>
            <a:off x="2589212" y="764931"/>
            <a:ext cx="8915400" cy="5146291"/>
          </a:xfrm>
        </p:spPr>
        <p:txBody>
          <a:bodyPr/>
          <a:lstStyle/>
          <a:p>
            <a:pPr marL="0" indent="0">
              <a:buNone/>
            </a:pPr>
            <a:r>
              <a:rPr lang="en-US" dirty="0"/>
              <a:t>In this chapter, we consider experiments to compare two </a:t>
            </a:r>
            <a:r>
              <a:rPr lang="en-US" b="1" dirty="0"/>
              <a:t>conditions </a:t>
            </a:r>
            <a:r>
              <a:rPr lang="en-US" dirty="0"/>
              <a:t>(sometimes called </a:t>
            </a:r>
            <a:r>
              <a:rPr lang="en-US" b="1" dirty="0"/>
              <a:t>treatments</a:t>
            </a:r>
            <a:r>
              <a:rPr lang="en-US" dirty="0"/>
              <a:t>). These are often called </a:t>
            </a:r>
            <a:r>
              <a:rPr lang="en-US" b="1" dirty="0"/>
              <a:t>simple comparative experiments</a:t>
            </a:r>
            <a:r>
              <a:rPr lang="en-US" dirty="0"/>
              <a:t>.</a:t>
            </a:r>
          </a:p>
          <a:p>
            <a:pPr marL="0" indent="0">
              <a:buNone/>
            </a:pPr>
            <a:r>
              <a:rPr lang="en-US" dirty="0"/>
              <a:t>We will refer to the two different formulations as two </a:t>
            </a:r>
            <a:r>
              <a:rPr lang="en-US" b="1" dirty="0"/>
              <a:t>treatments </a:t>
            </a:r>
            <a:r>
              <a:rPr lang="en-US" dirty="0"/>
              <a:t>or as two </a:t>
            </a:r>
            <a:r>
              <a:rPr lang="en-US" b="1" dirty="0"/>
              <a:t>levels </a:t>
            </a:r>
            <a:r>
              <a:rPr lang="en-US" dirty="0"/>
              <a:t>of the </a:t>
            </a:r>
            <a:r>
              <a:rPr lang="en-US" b="1" dirty="0"/>
              <a:t>factor.</a:t>
            </a:r>
          </a:p>
          <a:p>
            <a:r>
              <a:rPr lang="en-US" dirty="0"/>
              <a:t>The concepts of expected value and variance:</a:t>
            </a:r>
          </a:p>
          <a:p>
            <a:pPr marL="0" indent="0">
              <a:buNone/>
            </a:pPr>
            <a:r>
              <a:rPr lang="en-US" dirty="0"/>
              <a:t>Please see page 29 – 30</a:t>
            </a:r>
          </a:p>
          <a:p>
            <a:pPr marL="0" indent="0">
              <a:buNone/>
            </a:pPr>
            <a:endParaRPr lang="en-US" dirty="0"/>
          </a:p>
        </p:txBody>
      </p:sp>
      <p:pic>
        <p:nvPicPr>
          <p:cNvPr id="4" name="Picture 3">
            <a:extLst>
              <a:ext uri="{FF2B5EF4-FFF2-40B4-BE49-F238E27FC236}">
                <a16:creationId xmlns:a16="http://schemas.microsoft.com/office/drawing/2014/main" id="{360765AC-CF5C-4B45-837A-551EE7655233}"/>
              </a:ext>
            </a:extLst>
          </p:cNvPr>
          <p:cNvPicPr>
            <a:picLocks noChangeAspect="1"/>
          </p:cNvPicPr>
          <p:nvPr/>
        </p:nvPicPr>
        <p:blipFill>
          <a:blip r:embed="rId2"/>
          <a:stretch>
            <a:fillRect/>
          </a:stretch>
        </p:blipFill>
        <p:spPr>
          <a:xfrm>
            <a:off x="2770175" y="3300666"/>
            <a:ext cx="1163872" cy="644504"/>
          </a:xfrm>
          <a:prstGeom prst="rect">
            <a:avLst/>
          </a:prstGeom>
        </p:spPr>
      </p:pic>
      <p:pic>
        <p:nvPicPr>
          <p:cNvPr id="5" name="Picture 4">
            <a:extLst>
              <a:ext uri="{FF2B5EF4-FFF2-40B4-BE49-F238E27FC236}">
                <a16:creationId xmlns:a16="http://schemas.microsoft.com/office/drawing/2014/main" id="{98CBF0EA-BAD9-42E2-9601-CCE0559F7B42}"/>
              </a:ext>
            </a:extLst>
          </p:cNvPr>
          <p:cNvPicPr>
            <a:picLocks noChangeAspect="1"/>
          </p:cNvPicPr>
          <p:nvPr/>
        </p:nvPicPr>
        <p:blipFill>
          <a:blip r:embed="rId3"/>
          <a:stretch>
            <a:fillRect/>
          </a:stretch>
        </p:blipFill>
        <p:spPr>
          <a:xfrm>
            <a:off x="2674793" y="3858441"/>
            <a:ext cx="2315702" cy="1222629"/>
          </a:xfrm>
          <a:prstGeom prst="rect">
            <a:avLst/>
          </a:prstGeom>
        </p:spPr>
      </p:pic>
      <p:pic>
        <p:nvPicPr>
          <p:cNvPr id="6" name="Picture 5">
            <a:extLst>
              <a:ext uri="{FF2B5EF4-FFF2-40B4-BE49-F238E27FC236}">
                <a16:creationId xmlns:a16="http://schemas.microsoft.com/office/drawing/2014/main" id="{48C5E29D-1641-462C-ABD3-0249730BE5AA}"/>
              </a:ext>
            </a:extLst>
          </p:cNvPr>
          <p:cNvPicPr>
            <a:picLocks noChangeAspect="1"/>
          </p:cNvPicPr>
          <p:nvPr/>
        </p:nvPicPr>
        <p:blipFill>
          <a:blip r:embed="rId4"/>
          <a:stretch>
            <a:fillRect/>
          </a:stretch>
        </p:blipFill>
        <p:spPr>
          <a:xfrm>
            <a:off x="2674793" y="5058685"/>
            <a:ext cx="3609049" cy="342655"/>
          </a:xfrm>
          <a:prstGeom prst="rect">
            <a:avLst/>
          </a:prstGeom>
        </p:spPr>
      </p:pic>
      <p:pic>
        <p:nvPicPr>
          <p:cNvPr id="7" name="Picture 6">
            <a:extLst>
              <a:ext uri="{FF2B5EF4-FFF2-40B4-BE49-F238E27FC236}">
                <a16:creationId xmlns:a16="http://schemas.microsoft.com/office/drawing/2014/main" id="{D267EC2D-DB22-4FF7-A229-9029041EAC4F}"/>
              </a:ext>
            </a:extLst>
          </p:cNvPr>
          <p:cNvPicPr>
            <a:picLocks noChangeAspect="1"/>
          </p:cNvPicPr>
          <p:nvPr/>
        </p:nvPicPr>
        <p:blipFill>
          <a:blip r:embed="rId5"/>
          <a:stretch>
            <a:fillRect/>
          </a:stretch>
        </p:blipFill>
        <p:spPr>
          <a:xfrm>
            <a:off x="2674793" y="5593454"/>
            <a:ext cx="4481230" cy="342655"/>
          </a:xfrm>
          <a:prstGeom prst="rect">
            <a:avLst/>
          </a:prstGeom>
        </p:spPr>
      </p:pic>
      <p:pic>
        <p:nvPicPr>
          <p:cNvPr id="8" name="Picture 7">
            <a:extLst>
              <a:ext uri="{FF2B5EF4-FFF2-40B4-BE49-F238E27FC236}">
                <a16:creationId xmlns:a16="http://schemas.microsoft.com/office/drawing/2014/main" id="{05168732-9A6B-4298-A831-D50F7119F10E}"/>
              </a:ext>
            </a:extLst>
          </p:cNvPr>
          <p:cNvPicPr>
            <a:picLocks noChangeAspect="1"/>
          </p:cNvPicPr>
          <p:nvPr/>
        </p:nvPicPr>
        <p:blipFill>
          <a:blip r:embed="rId6"/>
          <a:stretch>
            <a:fillRect/>
          </a:stretch>
        </p:blipFill>
        <p:spPr>
          <a:xfrm>
            <a:off x="2674793" y="5320700"/>
            <a:ext cx="3622424" cy="295611"/>
          </a:xfrm>
          <a:prstGeom prst="rect">
            <a:avLst/>
          </a:prstGeom>
        </p:spPr>
      </p:pic>
    </p:spTree>
    <p:extLst>
      <p:ext uri="{BB962C8B-B14F-4D97-AF65-F5344CB8AC3E}">
        <p14:creationId xmlns:p14="http://schemas.microsoft.com/office/powerpoint/2010/main" val="2349943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B42967-514C-4275-ADA1-5606F9471DED}"/>
              </a:ext>
            </a:extLst>
          </p:cNvPr>
          <p:cNvPicPr>
            <a:picLocks noChangeAspect="1"/>
          </p:cNvPicPr>
          <p:nvPr/>
        </p:nvPicPr>
        <p:blipFill>
          <a:blip r:embed="rId2"/>
          <a:stretch>
            <a:fillRect/>
          </a:stretch>
        </p:blipFill>
        <p:spPr>
          <a:xfrm>
            <a:off x="1368273" y="1296388"/>
            <a:ext cx="4585960" cy="1000243"/>
          </a:xfrm>
          <a:prstGeom prst="rect">
            <a:avLst/>
          </a:prstGeom>
        </p:spPr>
      </p:pic>
      <p:sp>
        <p:nvSpPr>
          <p:cNvPr id="5" name="Title 4">
            <a:extLst>
              <a:ext uri="{FF2B5EF4-FFF2-40B4-BE49-F238E27FC236}">
                <a16:creationId xmlns:a16="http://schemas.microsoft.com/office/drawing/2014/main" id="{00A9C659-9299-4992-87F4-7C414D8D1633}"/>
              </a:ext>
            </a:extLst>
          </p:cNvPr>
          <p:cNvSpPr>
            <a:spLocks noGrp="1"/>
          </p:cNvSpPr>
          <p:nvPr>
            <p:ph type="title"/>
          </p:nvPr>
        </p:nvSpPr>
        <p:spPr>
          <a:xfrm>
            <a:off x="2592925" y="624110"/>
            <a:ext cx="8911687" cy="45719"/>
          </a:xfrm>
        </p:spPr>
        <p:txBody>
          <a:bodyPr>
            <a:normAutofit fontScale="90000"/>
          </a:bodyPr>
          <a:lstStyle/>
          <a:p>
            <a:endParaRPr lang="en-US"/>
          </a:p>
        </p:txBody>
      </p:sp>
      <p:sp>
        <p:nvSpPr>
          <p:cNvPr id="6" name="Content Placeholder 5">
            <a:extLst>
              <a:ext uri="{FF2B5EF4-FFF2-40B4-BE49-F238E27FC236}">
                <a16:creationId xmlns:a16="http://schemas.microsoft.com/office/drawing/2014/main" id="{57111656-B531-4E26-A30D-BD3534E7B64B}"/>
              </a:ext>
            </a:extLst>
          </p:cNvPr>
          <p:cNvSpPr>
            <a:spLocks noGrp="1"/>
          </p:cNvSpPr>
          <p:nvPr>
            <p:ph idx="1"/>
          </p:nvPr>
        </p:nvSpPr>
        <p:spPr>
          <a:xfrm>
            <a:off x="1552353" y="821896"/>
            <a:ext cx="9952259" cy="5089326"/>
          </a:xfrm>
        </p:spPr>
        <p:txBody>
          <a:bodyPr/>
          <a:lstStyle/>
          <a:p>
            <a:pPr marL="0" indent="0">
              <a:buNone/>
            </a:pPr>
            <a:r>
              <a:rPr lang="en-US" dirty="0"/>
              <a:t>If </a:t>
            </a:r>
            <a:r>
              <a:rPr lang="en-US" i="1" dirty="0"/>
              <a:t>y</a:t>
            </a:r>
            <a:r>
              <a:rPr lang="en-US" dirty="0"/>
              <a:t>1 and </a:t>
            </a:r>
            <a:r>
              <a:rPr lang="en-US" i="1" dirty="0"/>
              <a:t>y</a:t>
            </a:r>
            <a:r>
              <a:rPr lang="en-US" dirty="0"/>
              <a:t>2 are </a:t>
            </a:r>
            <a:r>
              <a:rPr lang="en-US" b="1" dirty="0"/>
              <a:t>independent</a:t>
            </a:r>
            <a:r>
              <a:rPr lang="en-US" dirty="0"/>
              <a:t>, we have</a:t>
            </a:r>
          </a:p>
        </p:txBody>
      </p:sp>
    </p:spTree>
    <p:extLst>
      <p:ext uri="{BB962C8B-B14F-4D97-AF65-F5344CB8AC3E}">
        <p14:creationId xmlns:p14="http://schemas.microsoft.com/office/powerpoint/2010/main" val="575960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ADE61-A11C-4879-9631-D1D739C49F1C}"/>
              </a:ext>
            </a:extLst>
          </p:cNvPr>
          <p:cNvSpPr>
            <a:spLocks noGrp="1"/>
          </p:cNvSpPr>
          <p:nvPr>
            <p:ph type="title"/>
          </p:nvPr>
        </p:nvSpPr>
        <p:spPr>
          <a:xfrm>
            <a:off x="2592925" y="624110"/>
            <a:ext cx="8911687" cy="811285"/>
          </a:xfrm>
        </p:spPr>
        <p:txBody>
          <a:bodyPr>
            <a:normAutofit/>
          </a:bodyPr>
          <a:lstStyle/>
          <a:p>
            <a:r>
              <a:rPr lang="en-US" sz="2800" dirty="0"/>
              <a:t>1.1Sampling and Sampling Distributions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B6C3F95-8068-41D6-B657-57D0A2B5B7A5}"/>
                  </a:ext>
                </a:extLst>
              </p:cNvPr>
              <p:cNvSpPr>
                <a:spLocks noGrp="1"/>
              </p:cNvSpPr>
              <p:nvPr>
                <p:ph idx="1"/>
              </p:nvPr>
            </p:nvSpPr>
            <p:spPr>
              <a:xfrm>
                <a:off x="2589212" y="1435395"/>
                <a:ext cx="8915400" cy="4475827"/>
              </a:xfrm>
            </p:spPr>
            <p:txBody>
              <a:bodyPr>
                <a:normAutofit fontScale="92500" lnSpcReduction="10000"/>
              </a:bodyPr>
              <a:lstStyle/>
              <a:p>
                <a:pPr marL="0" indent="0">
                  <a:buNone/>
                </a:pPr>
                <a:r>
                  <a:rPr lang="en-US" dirty="0"/>
                  <a:t>Random Samples, Sample Mean, and Sample Variance. The objective of statistical inference is to draw conclusions about a population using a sample from that population.</a:t>
                </a:r>
              </a:p>
              <a:p>
                <a:r>
                  <a:rPr lang="en-US" dirty="0"/>
                  <a:t>Properties of the Sample Mean and Variance.</a:t>
                </a:r>
              </a:p>
              <a:p>
                <a:pPr marL="0" indent="0">
                  <a:buNone/>
                </a:pPr>
                <a:r>
                  <a:rPr lang="en-US" dirty="0"/>
                  <a:t>The sample mean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𝑦</m:t>
                        </m:r>
                      </m:e>
                    </m:acc>
                  </m:oMath>
                </a14:m>
                <a:r>
                  <a:rPr lang="en-US" dirty="0"/>
                  <a:t> is a point estimator of the population mean µ , and the sample variance </a:t>
                </a:r>
                <a14:m>
                  <m:oMath xmlns:m="http://schemas.openxmlformats.org/officeDocument/2006/math">
                    <m:sSup>
                      <m:sSupPr>
                        <m:ctrlPr>
                          <a:rPr lang="en-US" i="1">
                            <a:latin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𝑠</m:t>
                        </m:r>
                      </m:e>
                      <m:sup>
                        <m:r>
                          <a:rPr lang="en-US" i="1">
                            <a:latin typeface="Cambria Math" panose="02040503050406030204" pitchFamily="18" charset="0"/>
                          </a:rPr>
                          <m:t>2</m:t>
                        </m:r>
                      </m:sup>
                    </m:sSup>
                  </m:oMath>
                </a14:m>
                <a:r>
                  <a:rPr lang="en-US" dirty="0"/>
                  <a:t> is a point estimator of the population variance </a:t>
                </a:r>
                <a14:m>
                  <m:oMath xmlns:m="http://schemas.openxmlformats.org/officeDocument/2006/math">
                    <m:sSup>
                      <m:sSupPr>
                        <m:ctrlPr>
                          <a:rPr lang="en-US" i="1" smtClean="0">
                            <a:latin typeface="Cambria Math" panose="02040503050406030204" pitchFamily="18" charset="0"/>
                          </a:rPr>
                        </m:ctrlPr>
                      </m:sSupPr>
                      <m:e>
                        <m:r>
                          <a:rPr lang="en-US" i="1" smtClean="0">
                            <a:latin typeface="Cambria Math" panose="02040503050406030204" pitchFamily="18" charset="0"/>
                            <a:ea typeface="Cambria Math" panose="02040503050406030204" pitchFamily="18" charset="0"/>
                          </a:rPr>
                          <m:t>𝜎</m:t>
                        </m:r>
                      </m:e>
                      <m:sup>
                        <m:r>
                          <a:rPr lang="en-US" b="0" i="1" smtClean="0">
                            <a:latin typeface="Cambria Math" panose="02040503050406030204" pitchFamily="18" charset="0"/>
                          </a:rPr>
                          <m:t>2</m:t>
                        </m:r>
                      </m:sup>
                    </m:sSup>
                  </m:oMath>
                </a14:m>
                <a:r>
                  <a:rPr lang="en-US" dirty="0"/>
                  <a:t>. In general, an </a:t>
                </a:r>
                <a:r>
                  <a:rPr lang="en-US" b="1" dirty="0"/>
                  <a:t>estimator </a:t>
                </a:r>
                <a:r>
                  <a:rPr lang="en-US" dirty="0"/>
                  <a:t>of an unknown parameter is a statistic that corresponds to that parameter. Note that a point estimator is a random variable. A particular numerical value of an estimator, computed from sample data, is called an </a:t>
                </a:r>
                <a:r>
                  <a:rPr lang="en-US" b="1" dirty="0"/>
                  <a:t>estimate.</a:t>
                </a:r>
              </a:p>
              <a:p>
                <a:r>
                  <a:rPr lang="en-US" dirty="0"/>
                  <a:t>Several properties are required of good point estimators. Two of the most important are the following:</a:t>
                </a:r>
              </a:p>
              <a:p>
                <a:pPr marL="0" indent="0">
                  <a:buNone/>
                </a:pPr>
                <a:r>
                  <a:rPr lang="en-US" dirty="0"/>
                  <a:t>1- unbiased.</a:t>
                </a:r>
              </a:p>
              <a:p>
                <a:pPr marL="0" indent="0">
                  <a:buNone/>
                </a:pPr>
                <a:r>
                  <a:rPr lang="en-US" dirty="0"/>
                  <a:t>2- minimum variance.</a:t>
                </a:r>
              </a:p>
              <a:p>
                <a:pPr marL="0" indent="0">
                  <a:buNone/>
                </a:pPr>
                <a:r>
                  <a:rPr lang="en-US" dirty="0"/>
                  <a:t>Read page 31</a:t>
                </a:r>
              </a:p>
            </p:txBody>
          </p:sp>
        </mc:Choice>
        <mc:Fallback xmlns="">
          <p:sp>
            <p:nvSpPr>
              <p:cNvPr id="3" name="Content Placeholder 2">
                <a:extLst>
                  <a:ext uri="{FF2B5EF4-FFF2-40B4-BE49-F238E27FC236}">
                    <a16:creationId xmlns:a16="http://schemas.microsoft.com/office/drawing/2014/main" id="{0B6C3F95-8068-41D6-B657-57D0A2B5B7A5}"/>
                  </a:ext>
                </a:extLst>
              </p:cNvPr>
              <p:cNvSpPr>
                <a:spLocks noGrp="1" noRot="1" noChangeAspect="1" noMove="1" noResize="1" noEditPoints="1" noAdjustHandles="1" noChangeArrowheads="1" noChangeShapeType="1" noTextEdit="1"/>
              </p:cNvSpPr>
              <p:nvPr>
                <p:ph idx="1"/>
              </p:nvPr>
            </p:nvSpPr>
            <p:spPr>
              <a:xfrm>
                <a:off x="2589212" y="1435395"/>
                <a:ext cx="8915400" cy="4475827"/>
              </a:xfrm>
              <a:blipFill>
                <a:blip r:embed="rId2"/>
                <a:stretch>
                  <a:fillRect l="-479" t="-952" r="-342"/>
                </a:stretch>
              </a:blipFill>
            </p:spPr>
            <p:txBody>
              <a:bodyPr/>
              <a:lstStyle/>
              <a:p>
                <a:r>
                  <a:rPr lang="en-US">
                    <a:noFill/>
                  </a:rPr>
                  <a:t> </a:t>
                </a:r>
              </a:p>
            </p:txBody>
          </p:sp>
        </mc:Fallback>
      </mc:AlternateContent>
    </p:spTree>
    <p:extLst>
      <p:ext uri="{BB962C8B-B14F-4D97-AF65-F5344CB8AC3E}">
        <p14:creationId xmlns:p14="http://schemas.microsoft.com/office/powerpoint/2010/main" val="628782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2530C-AF95-4FC9-8CBD-7C67F5077F52}"/>
              </a:ext>
            </a:extLst>
          </p:cNvPr>
          <p:cNvSpPr>
            <a:spLocks noGrp="1"/>
          </p:cNvSpPr>
          <p:nvPr>
            <p:ph type="title"/>
          </p:nvPr>
        </p:nvSpPr>
        <p:spPr>
          <a:xfrm>
            <a:off x="2592925" y="624110"/>
            <a:ext cx="8911687" cy="114444"/>
          </a:xfrm>
        </p:spPr>
        <p:txBody>
          <a:bodyPr>
            <a:normAutofit fontScale="90000"/>
          </a:bodyPr>
          <a:lstStyle/>
          <a:p>
            <a:endParaRPr lang="en-US" dirty="0"/>
          </a:p>
        </p:txBody>
      </p:sp>
      <p:pic>
        <p:nvPicPr>
          <p:cNvPr id="4" name="Content Placeholder 3">
            <a:extLst>
              <a:ext uri="{FF2B5EF4-FFF2-40B4-BE49-F238E27FC236}">
                <a16:creationId xmlns:a16="http://schemas.microsoft.com/office/drawing/2014/main" id="{FFF8E1AB-40FE-4E0C-A4AE-4CFDF7717F9B}"/>
              </a:ext>
            </a:extLst>
          </p:cNvPr>
          <p:cNvPicPr>
            <a:picLocks noGrp="1" noChangeAspect="1"/>
          </p:cNvPicPr>
          <p:nvPr>
            <p:ph idx="1"/>
          </p:nvPr>
        </p:nvPicPr>
        <p:blipFill>
          <a:blip r:embed="rId2"/>
          <a:stretch>
            <a:fillRect/>
          </a:stretch>
        </p:blipFill>
        <p:spPr>
          <a:xfrm>
            <a:off x="2713932" y="1366641"/>
            <a:ext cx="556806" cy="291984"/>
          </a:xfrm>
          <a:prstGeom prst="rect">
            <a:avLst/>
          </a:prstGeom>
        </p:spPr>
      </p:pic>
      <p:pic>
        <p:nvPicPr>
          <p:cNvPr id="6" name="Picture 5">
            <a:extLst>
              <a:ext uri="{FF2B5EF4-FFF2-40B4-BE49-F238E27FC236}">
                <a16:creationId xmlns:a16="http://schemas.microsoft.com/office/drawing/2014/main" id="{DAC96767-EEAE-4E64-B025-3C3CE1B62CE0}"/>
              </a:ext>
            </a:extLst>
          </p:cNvPr>
          <p:cNvPicPr>
            <a:picLocks noChangeAspect="1"/>
          </p:cNvPicPr>
          <p:nvPr/>
        </p:nvPicPr>
        <p:blipFill>
          <a:blip r:embed="rId3"/>
          <a:stretch>
            <a:fillRect/>
          </a:stretch>
        </p:blipFill>
        <p:spPr>
          <a:xfrm>
            <a:off x="3270738" y="1372647"/>
            <a:ext cx="309575" cy="311691"/>
          </a:xfrm>
          <a:prstGeom prst="rect">
            <a:avLst/>
          </a:prstGeom>
        </p:spPr>
      </p:pic>
      <p:pic>
        <p:nvPicPr>
          <p:cNvPr id="7" name="Picture 6">
            <a:extLst>
              <a:ext uri="{FF2B5EF4-FFF2-40B4-BE49-F238E27FC236}">
                <a16:creationId xmlns:a16="http://schemas.microsoft.com/office/drawing/2014/main" id="{A123FACD-C267-467B-B4FC-FA3561E6A98A}"/>
              </a:ext>
            </a:extLst>
          </p:cNvPr>
          <p:cNvPicPr>
            <a:picLocks noChangeAspect="1"/>
          </p:cNvPicPr>
          <p:nvPr/>
        </p:nvPicPr>
        <p:blipFill>
          <a:blip r:embed="rId4"/>
          <a:stretch>
            <a:fillRect/>
          </a:stretch>
        </p:blipFill>
        <p:spPr>
          <a:xfrm>
            <a:off x="2547535" y="1739829"/>
            <a:ext cx="1928771" cy="350001"/>
          </a:xfrm>
          <a:prstGeom prst="rect">
            <a:avLst/>
          </a:prstGeom>
        </p:spPr>
      </p:pic>
      <p:pic>
        <p:nvPicPr>
          <p:cNvPr id="8" name="Picture 7">
            <a:extLst>
              <a:ext uri="{FF2B5EF4-FFF2-40B4-BE49-F238E27FC236}">
                <a16:creationId xmlns:a16="http://schemas.microsoft.com/office/drawing/2014/main" id="{D1DEE2F2-1258-465F-B8EB-B9A9328ABCBC}"/>
              </a:ext>
            </a:extLst>
          </p:cNvPr>
          <p:cNvPicPr>
            <a:picLocks noChangeAspect="1"/>
          </p:cNvPicPr>
          <p:nvPr/>
        </p:nvPicPr>
        <p:blipFill>
          <a:blip r:embed="rId5"/>
          <a:stretch>
            <a:fillRect/>
          </a:stretch>
        </p:blipFill>
        <p:spPr>
          <a:xfrm>
            <a:off x="2547535" y="2171034"/>
            <a:ext cx="6309386" cy="488866"/>
          </a:xfrm>
          <a:prstGeom prst="rect">
            <a:avLst/>
          </a:prstGeom>
        </p:spPr>
      </p:pic>
      <p:sp>
        <p:nvSpPr>
          <p:cNvPr id="9" name="Rectangle 8">
            <a:extLst>
              <a:ext uri="{FF2B5EF4-FFF2-40B4-BE49-F238E27FC236}">
                <a16:creationId xmlns:a16="http://schemas.microsoft.com/office/drawing/2014/main" id="{C329C45E-5A8C-4834-80F9-1D221ECA5FEC}"/>
              </a:ext>
            </a:extLst>
          </p:cNvPr>
          <p:cNvSpPr/>
          <p:nvPr/>
        </p:nvSpPr>
        <p:spPr>
          <a:xfrm>
            <a:off x="2592925" y="1859340"/>
            <a:ext cx="8911687" cy="3139321"/>
          </a:xfrm>
          <a:prstGeom prst="rect">
            <a:avLst/>
          </a:prstGeom>
        </p:spPr>
        <p:txBody>
          <a:bodyPr wrap="square">
            <a:spAutoFit/>
          </a:bodyPr>
          <a:lstStyle/>
          <a:p>
            <a:endParaRPr lang="en-US" dirty="0"/>
          </a:p>
          <a:p>
            <a:endParaRPr lang="en-US" dirty="0"/>
          </a:p>
          <a:p>
            <a:endParaRPr lang="en-US" dirty="0"/>
          </a:p>
          <a:p>
            <a:endParaRPr lang="en-US" dirty="0"/>
          </a:p>
          <a:p>
            <a:r>
              <a:rPr lang="en-US" dirty="0"/>
              <a:t>The Normal and Other Sampling Distributions. Often we are able to determine</a:t>
            </a:r>
          </a:p>
          <a:p>
            <a:r>
              <a:rPr lang="en-US" dirty="0"/>
              <a:t>the probability distribution of a particular statistic if we know the probability distribution of</a:t>
            </a:r>
          </a:p>
          <a:p>
            <a:r>
              <a:rPr lang="en-US" dirty="0"/>
              <a:t>the population from which the sample was drawn. The probability distribution of a statistic is called a sampling distribution. We will now briefly discuss several useful sampling distributions.</a:t>
            </a:r>
          </a:p>
          <a:p>
            <a:r>
              <a:rPr lang="en-US" dirty="0"/>
              <a:t>One of the most important sampling distributions is the normal distribution</a:t>
            </a:r>
          </a:p>
        </p:txBody>
      </p:sp>
    </p:spTree>
    <p:extLst>
      <p:ext uri="{BB962C8B-B14F-4D97-AF65-F5344CB8AC3E}">
        <p14:creationId xmlns:p14="http://schemas.microsoft.com/office/powerpoint/2010/main" val="1366665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C5626-C9F2-4A2A-BBEC-87F84AE33645}"/>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00E0F9EE-1351-4BBB-943E-FC1010764B22}"/>
              </a:ext>
            </a:extLst>
          </p:cNvPr>
          <p:cNvPicPr>
            <a:picLocks noGrp="1" noChangeAspect="1"/>
          </p:cNvPicPr>
          <p:nvPr>
            <p:ph idx="1"/>
          </p:nvPr>
        </p:nvPicPr>
        <p:blipFill>
          <a:blip r:embed="rId2"/>
          <a:stretch>
            <a:fillRect/>
          </a:stretch>
        </p:blipFill>
        <p:spPr>
          <a:xfrm>
            <a:off x="1398494" y="1212112"/>
            <a:ext cx="10424160" cy="4801413"/>
          </a:xfrm>
          <a:prstGeom prst="rect">
            <a:avLst/>
          </a:prstGeom>
        </p:spPr>
      </p:pic>
    </p:spTree>
    <p:extLst>
      <p:ext uri="{BB962C8B-B14F-4D97-AF65-F5344CB8AC3E}">
        <p14:creationId xmlns:p14="http://schemas.microsoft.com/office/powerpoint/2010/main" val="2824849990"/>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AB68E6AD307F34BB45BF99DD0FDD220" ma:contentTypeVersion="8" ma:contentTypeDescription="Create a new document." ma:contentTypeScope="" ma:versionID="6e4f655c44a6851040d203b29ec37415">
  <xsd:schema xmlns:xsd="http://www.w3.org/2001/XMLSchema" xmlns:xs="http://www.w3.org/2001/XMLSchema" xmlns:p="http://schemas.microsoft.com/office/2006/metadata/properties" xmlns:ns3="e9c8e892-6ae4-4ae7-b4e2-c985abc5dcbf" targetNamespace="http://schemas.microsoft.com/office/2006/metadata/properties" ma:root="true" ma:fieldsID="2061d58aebab60af513a26473252ff6c" ns3:_="">
    <xsd:import namespace="e9c8e892-6ae4-4ae7-b4e2-c985abc5dcb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c8e892-6ae4-4ae7-b4e2-c985abc5dc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4FF02F2-4DCB-43DD-B14A-B93FD970088A}">
  <ds:schemaRefs>
    <ds:schemaRef ds:uri="http://schemas.microsoft.com/sharepoint/v3/contenttype/forms"/>
  </ds:schemaRefs>
</ds:datastoreItem>
</file>

<file path=customXml/itemProps2.xml><?xml version="1.0" encoding="utf-8"?>
<ds:datastoreItem xmlns:ds="http://schemas.openxmlformats.org/officeDocument/2006/customXml" ds:itemID="{760FD3CB-EA89-4516-BBF3-A396816574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9c8e892-6ae4-4ae7-b4e2-c985abc5dc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A6F11DD-E271-4DFF-B6E4-27966E9DEF8A}">
  <ds:schemaRef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e9c8e892-6ae4-4ae7-b4e2-c985abc5dcbf"/>
    <ds:schemaRef ds:uri="http://purl.org/dc/term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1163</TotalTime>
  <Words>1832</Words>
  <Application>Microsoft Office PowerPoint</Application>
  <PresentationFormat>Widescreen</PresentationFormat>
  <Paragraphs>186</Paragraphs>
  <Slides>43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Arial</vt:lpstr>
      <vt:lpstr>Cambria Math</vt:lpstr>
      <vt:lpstr>Century Gothic</vt:lpstr>
      <vt:lpstr>Times-Bold</vt:lpstr>
      <vt:lpstr>Times-Roman</vt:lpstr>
      <vt:lpstr>Wingdings 3</vt:lpstr>
      <vt:lpstr>Wisp</vt:lpstr>
      <vt:lpstr>Stat 337 Design and Analysis of Experiments</vt:lpstr>
      <vt:lpstr>Instructor: Ruba Alyafi Office: 3rd f-66 Building #5,  E-mail: ralyafi@ksu.edu.sa  </vt:lpstr>
      <vt:lpstr>PowerPoint Presentation</vt:lpstr>
      <vt:lpstr>Introduction</vt:lpstr>
      <vt:lpstr>Chapter 1:Basic Statistical Method</vt:lpstr>
      <vt:lpstr>PowerPoint Presentation</vt:lpstr>
      <vt:lpstr>1.1Sampling and Sampling Distributions</vt:lpstr>
      <vt:lpstr>PowerPoint Presentation</vt:lpstr>
      <vt:lpstr>PowerPoint Presentation</vt:lpstr>
      <vt:lpstr>PowerPoint Presentation</vt:lpstr>
      <vt:lpstr>PowerPoint Presentation</vt:lpstr>
      <vt:lpstr>1.2 Inferences About the Differences in Means, Randomized Designs</vt:lpstr>
      <vt:lpstr>PowerPoint Presentation</vt:lpstr>
      <vt:lpstr>Hypothesis Testing</vt:lpstr>
      <vt:lpstr>The Two-Sample t-Test</vt:lpstr>
      <vt:lpstr>PowerPoint Presentation</vt:lpstr>
      <vt:lpstr>The Use of P-Values in Hypothesis Testing: see page 40 output:</vt:lpstr>
      <vt:lpstr>Confidence Intervals</vt:lpstr>
      <vt:lpstr>The Case Where〖 σ〗_1^2 and σ_2^2 Are Known</vt:lpstr>
      <vt:lpstr>The Case Where〖 σ〗_1^2 ≠ σ_2^2   lets say we have the following data</vt:lpstr>
      <vt:lpstr>PowerPoint Presentation</vt:lpstr>
      <vt:lpstr>Comparing a Single Mean to a Specified Value</vt:lpstr>
      <vt:lpstr>How to calculate p-value</vt:lpstr>
      <vt:lpstr>The Paired Comparison Problem page 53-57</vt:lpstr>
      <vt:lpstr>PowerPoint Presentation</vt:lpstr>
      <vt:lpstr>PowerPoint Presentation</vt:lpstr>
      <vt:lpstr>PowerPoint Presentation</vt:lpstr>
      <vt:lpstr>PowerPoint Presentation</vt:lpstr>
      <vt:lpstr>Inferences About the Variances of Normal Distributions page 57-59             note that:</vt:lpstr>
      <vt:lpstr>Confidence interval:</vt:lpstr>
      <vt:lpstr>Chapter 2: E x p e r i m e n t s  w i t h  a  S i n g l e F a c t o r : T h e  A n a l y s i s o f  Va r i a n c e</vt:lpstr>
      <vt:lpstr>Models for the Data. We will find it useful to describe the observations from an experiment with a model. One way to write this model is</vt:lpstr>
      <vt:lpstr>2.2 Analysis of the Fixed Effects Model page 70-</vt:lpstr>
      <vt:lpstr>Decomposition of the Total Sum of Squares</vt:lpstr>
      <vt:lpstr>Statistical Analysis page 73-77</vt:lpstr>
      <vt:lpstr>PowerPoint Presentation</vt:lpstr>
      <vt:lpstr>Example 1</vt:lpstr>
      <vt:lpstr>Coding the observations</vt:lpstr>
      <vt:lpstr>Estimation of the Model Parameters page 78</vt:lpstr>
      <vt:lpstr>Example:</vt:lpstr>
      <vt:lpstr>Model Adequacy Checking page 80-84</vt:lpstr>
      <vt:lpstr>Comparison test page 94-100</vt:lpstr>
      <vt:lpstr>C H A P T E R 4 Randomized Blocks ,Latin Squares , and Related Designs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 337 Design and Analysis of Experiments</dc:title>
  <dc:creator>Ruba AlYafi</dc:creator>
  <cp:lastModifiedBy>Ruba AlYafi</cp:lastModifiedBy>
  <cp:revision>1</cp:revision>
  <dcterms:created xsi:type="dcterms:W3CDTF">2020-01-28T11:53:39Z</dcterms:created>
  <dcterms:modified xsi:type="dcterms:W3CDTF">2020-02-25T17:37:03Z</dcterms:modified>
</cp:coreProperties>
</file>