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3"/>
  </p:notesMasterIdLst>
  <p:handoutMasterIdLst>
    <p:handoutMasterId r:id="rId34"/>
  </p:handoutMasterIdLst>
  <p:sldIdLst>
    <p:sldId id="267" r:id="rId5"/>
    <p:sldId id="268" r:id="rId6"/>
    <p:sldId id="271" r:id="rId7"/>
    <p:sldId id="269" r:id="rId8"/>
    <p:sldId id="270" r:id="rId9"/>
    <p:sldId id="272" r:id="rId10"/>
    <p:sldId id="273" r:id="rId11"/>
    <p:sldId id="274" r:id="rId12"/>
    <p:sldId id="275" r:id="rId13"/>
    <p:sldId id="276" r:id="rId14"/>
    <p:sldId id="277" r:id="rId15"/>
    <p:sldId id="282" r:id="rId16"/>
    <p:sldId id="278" r:id="rId17"/>
    <p:sldId id="279" r:id="rId18"/>
    <p:sldId id="280" r:id="rId19"/>
    <p:sldId id="281"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FF00"/>
    <a:srgbClr val="00CCFF"/>
    <a:srgbClr val="FFFF66"/>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727" autoAdjust="0"/>
  </p:normalViewPr>
  <p:slideViewPr>
    <p:cSldViewPr>
      <p:cViewPr varScale="1">
        <p:scale>
          <a:sx n="67" d="100"/>
          <a:sy n="6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354A4-EEF9-47D1-B7C7-836EF0B5AA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4C3C53F-32D0-4374-9DD5-FF05E11A6378}">
      <dgm:prSet phldrT="[Text]"/>
      <dgm:spPr/>
      <dgm:t>
        <a:bodyPr/>
        <a:lstStyle/>
        <a:p>
          <a:r>
            <a:rPr lang="ar-SA" dirty="0" smtClean="0"/>
            <a:t>توزيع الجنس في الأزهار</a:t>
          </a:r>
          <a:endParaRPr lang="en-US" dirty="0"/>
        </a:p>
      </dgm:t>
    </dgm:pt>
    <dgm:pt modelId="{CD63AE33-ABEF-441A-B5A2-786A9B3834D7}" type="parTrans" cxnId="{35141A09-BBD2-49D0-BA7A-82EA576A556B}">
      <dgm:prSet/>
      <dgm:spPr/>
      <dgm:t>
        <a:bodyPr/>
        <a:lstStyle/>
        <a:p>
          <a:endParaRPr lang="en-US"/>
        </a:p>
      </dgm:t>
    </dgm:pt>
    <dgm:pt modelId="{37E806F7-61E4-4D6D-B3FB-77DC82B44BAA}" type="sibTrans" cxnId="{35141A09-BBD2-49D0-BA7A-82EA576A556B}">
      <dgm:prSet/>
      <dgm:spPr/>
      <dgm:t>
        <a:bodyPr/>
        <a:lstStyle/>
        <a:p>
          <a:endParaRPr lang="en-US"/>
        </a:p>
      </dgm:t>
    </dgm:pt>
    <dgm:pt modelId="{59CB563D-24E4-4D6E-93F4-B19021AEE13C}">
      <dgm:prSet phldrT="[Text]" custT="1"/>
      <dgm:spPr>
        <a:solidFill>
          <a:schemeClr val="accent4">
            <a:lumMod val="50000"/>
            <a:alpha val="90000"/>
          </a:schemeClr>
        </a:solidFill>
      </dgm:spPr>
      <dgm:t>
        <a:bodyPr/>
        <a:lstStyle/>
        <a:p>
          <a:r>
            <a:rPr lang="ar-SA" sz="2000" dirty="0" smtClean="0"/>
            <a:t>أزهار خنثى</a:t>
          </a:r>
        </a:p>
        <a:p>
          <a:r>
            <a:rPr lang="en-US" sz="2000" dirty="0" smtClean="0">
              <a:solidFill>
                <a:srgbClr val="C00000"/>
              </a:solidFill>
            </a:rPr>
            <a:t>Bi</a:t>
          </a:r>
          <a:r>
            <a:rPr lang="en-US" sz="2000" dirty="0" smtClean="0"/>
            <a:t> </a:t>
          </a:r>
          <a:r>
            <a:rPr lang="en-US" sz="2000" dirty="0" smtClean="0">
              <a:solidFill>
                <a:srgbClr val="C00000"/>
              </a:solidFill>
            </a:rPr>
            <a:t>sexual</a:t>
          </a:r>
        </a:p>
        <a:p>
          <a:r>
            <a:rPr lang="en-US" sz="2000" dirty="0" err="1" smtClean="0">
              <a:solidFill>
                <a:srgbClr val="C00000"/>
              </a:solidFill>
            </a:rPr>
            <a:t>Dio</a:t>
          </a:r>
          <a:r>
            <a:rPr lang="en-US" sz="2000" dirty="0" smtClean="0"/>
            <a:t> </a:t>
          </a:r>
          <a:r>
            <a:rPr lang="en-US" sz="2000" dirty="0" smtClean="0">
              <a:solidFill>
                <a:srgbClr val="C00000"/>
              </a:solidFill>
            </a:rPr>
            <a:t>gamy</a:t>
          </a:r>
        </a:p>
        <a:p>
          <a:r>
            <a:rPr lang="ar-SA" sz="2000" dirty="0" smtClean="0"/>
            <a:t>تتكون بعض الأزهار او كلها وهي الأزهار التي تحتوي على الطلع والمتاع تنقسم من حيث النضج إلى</a:t>
          </a:r>
          <a:r>
            <a:rPr lang="ar-SA" sz="1100" dirty="0" smtClean="0"/>
            <a:t>:</a:t>
          </a:r>
          <a:endParaRPr lang="en-US" sz="1100" dirty="0"/>
        </a:p>
      </dgm:t>
    </dgm:pt>
    <dgm:pt modelId="{CF35DAAE-8BAC-4FBE-BD23-F1109ABDCE50}" type="parTrans" cxnId="{FD26462A-A15D-4FD8-B026-FBCCA0906074}">
      <dgm:prSet/>
      <dgm:spPr/>
      <dgm:t>
        <a:bodyPr/>
        <a:lstStyle/>
        <a:p>
          <a:endParaRPr lang="en-US"/>
        </a:p>
      </dgm:t>
    </dgm:pt>
    <dgm:pt modelId="{883214BC-F72C-4F0C-8283-98137394A982}" type="sibTrans" cxnId="{FD26462A-A15D-4FD8-B026-FBCCA0906074}">
      <dgm:prSet/>
      <dgm:spPr/>
      <dgm:t>
        <a:bodyPr/>
        <a:lstStyle/>
        <a:p>
          <a:endParaRPr lang="en-US"/>
        </a:p>
      </dgm:t>
    </dgm:pt>
    <dgm:pt modelId="{B316C117-DD92-475C-9BD5-0893571B3AED}">
      <dgm:prSet phldrT="[Text]" custT="1"/>
      <dgm:spPr>
        <a:solidFill>
          <a:schemeClr val="tx2">
            <a:alpha val="90000"/>
          </a:schemeClr>
        </a:solidFill>
      </dgm:spPr>
      <dgm:t>
        <a:bodyPr/>
        <a:lstStyle/>
        <a:p>
          <a:r>
            <a:rPr lang="ar-SA" sz="2000" dirty="0" smtClean="0"/>
            <a:t>أزهار وحيدة الجنس </a:t>
          </a:r>
        </a:p>
        <a:p>
          <a:r>
            <a:rPr lang="en-US" sz="2000" dirty="0" smtClean="0">
              <a:solidFill>
                <a:srgbClr val="C00000"/>
              </a:solidFill>
            </a:rPr>
            <a:t>Mono</a:t>
          </a:r>
          <a:r>
            <a:rPr lang="en-US" sz="2000" dirty="0" smtClean="0"/>
            <a:t> </a:t>
          </a:r>
          <a:r>
            <a:rPr lang="en-US" sz="2000" dirty="0" smtClean="0">
              <a:solidFill>
                <a:srgbClr val="C00000"/>
              </a:solidFill>
            </a:rPr>
            <a:t>sexual </a:t>
          </a:r>
        </a:p>
        <a:p>
          <a:r>
            <a:rPr lang="en-US" sz="2000" dirty="0" smtClean="0">
              <a:solidFill>
                <a:srgbClr val="C00000"/>
              </a:solidFill>
            </a:rPr>
            <a:t>Mono</a:t>
          </a:r>
          <a:r>
            <a:rPr lang="en-US" sz="2000" dirty="0" smtClean="0"/>
            <a:t> </a:t>
          </a:r>
          <a:r>
            <a:rPr lang="en-US" sz="2000" dirty="0" err="1" smtClean="0">
              <a:solidFill>
                <a:srgbClr val="C00000"/>
              </a:solidFill>
            </a:rPr>
            <a:t>gama</a:t>
          </a:r>
          <a:endParaRPr lang="en-US" sz="2000" dirty="0" smtClean="0">
            <a:solidFill>
              <a:srgbClr val="C00000"/>
            </a:solidFill>
          </a:endParaRPr>
        </a:p>
        <a:p>
          <a:r>
            <a:rPr lang="ar-SA" sz="2000" dirty="0" smtClean="0"/>
            <a:t>لا يمكن حدوث سوى التلقيح الخلطي</a:t>
          </a:r>
        </a:p>
        <a:p>
          <a:r>
            <a:rPr lang="en-US" sz="2000" dirty="0" err="1" smtClean="0"/>
            <a:t>Allo</a:t>
          </a:r>
          <a:r>
            <a:rPr lang="en-US" sz="2000" dirty="0" smtClean="0"/>
            <a:t> gamy</a:t>
          </a:r>
          <a:endParaRPr lang="en-US" sz="2000" dirty="0"/>
        </a:p>
      </dgm:t>
    </dgm:pt>
    <dgm:pt modelId="{E0866D4D-2274-45DD-8CFB-D9E222D51575}" type="parTrans" cxnId="{38B5C8D6-D5EA-4550-BC79-8927F0148FEB}">
      <dgm:prSet/>
      <dgm:spPr/>
      <dgm:t>
        <a:bodyPr/>
        <a:lstStyle/>
        <a:p>
          <a:endParaRPr lang="en-US"/>
        </a:p>
      </dgm:t>
    </dgm:pt>
    <dgm:pt modelId="{892A252A-F436-4C27-8BCC-E5A115BF44AD}" type="sibTrans" cxnId="{38B5C8D6-D5EA-4550-BC79-8927F0148FEB}">
      <dgm:prSet/>
      <dgm:spPr/>
      <dgm:t>
        <a:bodyPr/>
        <a:lstStyle/>
        <a:p>
          <a:endParaRPr lang="en-US"/>
        </a:p>
      </dgm:t>
    </dgm:pt>
    <dgm:pt modelId="{1D565069-3AFF-4912-947A-27EA514C4CF1}">
      <dgm:prSet custT="1"/>
      <dgm:spPr>
        <a:solidFill>
          <a:schemeClr val="accent5">
            <a:lumMod val="90000"/>
            <a:alpha val="90000"/>
          </a:schemeClr>
        </a:solidFill>
      </dgm:spPr>
      <dgm:t>
        <a:bodyPr/>
        <a:lstStyle/>
        <a:p>
          <a:pPr rtl="0"/>
          <a:r>
            <a:rPr lang="ar-SA" sz="2000" dirty="0" smtClean="0"/>
            <a:t>أزهار متعددة الجنس</a:t>
          </a:r>
          <a:endParaRPr lang="en-US" sz="2000" dirty="0" smtClean="0"/>
        </a:p>
        <a:p>
          <a:pPr rtl="0"/>
          <a:r>
            <a:rPr lang="en-US" sz="2000" dirty="0" smtClean="0">
              <a:solidFill>
                <a:srgbClr val="C00000"/>
              </a:solidFill>
            </a:rPr>
            <a:t>Poly</a:t>
          </a:r>
          <a:r>
            <a:rPr lang="en-US" sz="2000" dirty="0" smtClean="0"/>
            <a:t> </a:t>
          </a:r>
          <a:r>
            <a:rPr lang="en-US" sz="2000" dirty="0" smtClean="0">
              <a:solidFill>
                <a:srgbClr val="C00000"/>
              </a:solidFill>
            </a:rPr>
            <a:t>sexual</a:t>
          </a:r>
          <a:r>
            <a:rPr lang="en-US" sz="2000" dirty="0" smtClean="0"/>
            <a:t> “ </a:t>
          </a:r>
          <a:r>
            <a:rPr lang="en-US" sz="2000" dirty="0" err="1" smtClean="0">
              <a:solidFill>
                <a:srgbClr val="C00000"/>
              </a:solidFill>
            </a:rPr>
            <a:t>Mult</a:t>
          </a:r>
          <a:r>
            <a:rPr lang="en-US" sz="2000" dirty="0" smtClean="0"/>
            <a:t> </a:t>
          </a:r>
          <a:r>
            <a:rPr lang="en-US" sz="2000" dirty="0" smtClean="0">
              <a:solidFill>
                <a:srgbClr val="C00000"/>
              </a:solidFill>
            </a:rPr>
            <a:t>sexual</a:t>
          </a:r>
          <a:r>
            <a:rPr lang="en-US" sz="2000" dirty="0" smtClean="0"/>
            <a:t>”</a:t>
          </a:r>
        </a:p>
        <a:p>
          <a:pPr rtl="0"/>
          <a:r>
            <a:rPr lang="en-US" sz="2000" dirty="0" smtClean="0">
              <a:solidFill>
                <a:srgbClr val="C00000"/>
              </a:solidFill>
            </a:rPr>
            <a:t>Poly</a:t>
          </a:r>
          <a:r>
            <a:rPr lang="en-US" sz="2000" dirty="0" smtClean="0"/>
            <a:t> </a:t>
          </a:r>
          <a:r>
            <a:rPr lang="en-US" sz="2000" dirty="0" smtClean="0">
              <a:solidFill>
                <a:srgbClr val="C00000"/>
              </a:solidFill>
            </a:rPr>
            <a:t>gamy</a:t>
          </a:r>
        </a:p>
        <a:p>
          <a:pPr rtl="0"/>
          <a:r>
            <a:rPr lang="ar-SA" sz="2000" dirty="0" smtClean="0"/>
            <a:t>وهي ان الزهار متعدد الجنس وهي الازهار الختثى وقد توجد ازهار مذكرة  او قد توجد ازهار مؤنثة </a:t>
          </a:r>
        </a:p>
        <a:p>
          <a:endParaRPr lang="en-US" sz="1000" dirty="0"/>
        </a:p>
      </dgm:t>
    </dgm:pt>
    <dgm:pt modelId="{53A85DAD-8159-4F49-AC1F-CA743BE73D3D}" type="parTrans" cxnId="{CF7A1E1F-9B22-4D5D-B500-FFC9EEEA7ADF}">
      <dgm:prSet/>
      <dgm:spPr/>
      <dgm:t>
        <a:bodyPr/>
        <a:lstStyle/>
        <a:p>
          <a:endParaRPr lang="en-US"/>
        </a:p>
      </dgm:t>
    </dgm:pt>
    <dgm:pt modelId="{1F1550BB-5BBE-4EEA-BD41-E004B41972E9}" type="sibTrans" cxnId="{CF7A1E1F-9B22-4D5D-B500-FFC9EEEA7ADF}">
      <dgm:prSet/>
      <dgm:spPr/>
      <dgm:t>
        <a:bodyPr/>
        <a:lstStyle/>
        <a:p>
          <a:endParaRPr lang="en-US"/>
        </a:p>
      </dgm:t>
    </dgm:pt>
    <dgm:pt modelId="{C890C46A-30A4-4E01-88CD-7DC24A9E1641}" type="pres">
      <dgm:prSet presAssocID="{5F5354A4-EEF9-47D1-B7C7-836EF0B5AA19}" presName="hierChild1" presStyleCnt="0">
        <dgm:presLayoutVars>
          <dgm:chPref val="1"/>
          <dgm:dir/>
          <dgm:animOne val="branch"/>
          <dgm:animLvl val="lvl"/>
          <dgm:resizeHandles/>
        </dgm:presLayoutVars>
      </dgm:prSet>
      <dgm:spPr/>
      <dgm:t>
        <a:bodyPr/>
        <a:lstStyle/>
        <a:p>
          <a:endParaRPr lang="en-US"/>
        </a:p>
      </dgm:t>
    </dgm:pt>
    <dgm:pt modelId="{BE46F27A-12D1-482A-95FC-D21BEA1C096D}" type="pres">
      <dgm:prSet presAssocID="{84C3C53F-32D0-4374-9DD5-FF05E11A6378}" presName="hierRoot1" presStyleCnt="0"/>
      <dgm:spPr/>
    </dgm:pt>
    <dgm:pt modelId="{4C591EDB-9E29-4C0E-91E6-15FBC22C5FAC}" type="pres">
      <dgm:prSet presAssocID="{84C3C53F-32D0-4374-9DD5-FF05E11A6378}" presName="composite" presStyleCnt="0"/>
      <dgm:spPr/>
    </dgm:pt>
    <dgm:pt modelId="{42B49964-D2DB-4BC5-9096-97DA11C4F8D8}" type="pres">
      <dgm:prSet presAssocID="{84C3C53F-32D0-4374-9DD5-FF05E11A6378}" presName="background" presStyleLbl="node0" presStyleIdx="0" presStyleCnt="1"/>
      <dgm:spPr/>
    </dgm:pt>
    <dgm:pt modelId="{39C3CB0B-A81D-46D2-A0BD-E8AA98728C35}" type="pres">
      <dgm:prSet presAssocID="{84C3C53F-32D0-4374-9DD5-FF05E11A6378}" presName="text" presStyleLbl="fgAcc0" presStyleIdx="0" presStyleCnt="1" custScaleX="237778">
        <dgm:presLayoutVars>
          <dgm:chPref val="3"/>
        </dgm:presLayoutVars>
      </dgm:prSet>
      <dgm:spPr/>
      <dgm:t>
        <a:bodyPr/>
        <a:lstStyle/>
        <a:p>
          <a:endParaRPr lang="en-US"/>
        </a:p>
      </dgm:t>
    </dgm:pt>
    <dgm:pt modelId="{F2F06F45-68FB-4872-9B96-4C9CD9F43D37}" type="pres">
      <dgm:prSet presAssocID="{84C3C53F-32D0-4374-9DD5-FF05E11A6378}" presName="hierChild2" presStyleCnt="0"/>
      <dgm:spPr/>
    </dgm:pt>
    <dgm:pt modelId="{778DA7F7-88D9-4648-9991-4D90F1158212}" type="pres">
      <dgm:prSet presAssocID="{53A85DAD-8159-4F49-AC1F-CA743BE73D3D}" presName="Name10" presStyleLbl="parChTrans1D2" presStyleIdx="0" presStyleCnt="3"/>
      <dgm:spPr/>
      <dgm:t>
        <a:bodyPr/>
        <a:lstStyle/>
        <a:p>
          <a:endParaRPr lang="en-US"/>
        </a:p>
      </dgm:t>
    </dgm:pt>
    <dgm:pt modelId="{FCAA9BA1-CB2C-4C18-9D0E-46415B7A98FA}" type="pres">
      <dgm:prSet presAssocID="{1D565069-3AFF-4912-947A-27EA514C4CF1}" presName="hierRoot2" presStyleCnt="0"/>
      <dgm:spPr/>
    </dgm:pt>
    <dgm:pt modelId="{79FAE607-BB3D-4938-8275-6548CBAD0A77}" type="pres">
      <dgm:prSet presAssocID="{1D565069-3AFF-4912-947A-27EA514C4CF1}" presName="composite2" presStyleCnt="0"/>
      <dgm:spPr/>
    </dgm:pt>
    <dgm:pt modelId="{79698FCE-C3D2-4AD2-8F62-556E78A70D78}" type="pres">
      <dgm:prSet presAssocID="{1D565069-3AFF-4912-947A-27EA514C4CF1}" presName="background2" presStyleLbl="node2" presStyleIdx="0" presStyleCnt="3"/>
      <dgm:spPr/>
    </dgm:pt>
    <dgm:pt modelId="{371EF6F8-E2E4-4305-8193-CE2187346B11}" type="pres">
      <dgm:prSet presAssocID="{1D565069-3AFF-4912-947A-27EA514C4CF1}" presName="text2" presStyleLbl="fgAcc2" presStyleIdx="0" presStyleCnt="3" custScaleX="115015" custScaleY="250946" custLinFactNeighborY="3725">
        <dgm:presLayoutVars>
          <dgm:chPref val="3"/>
        </dgm:presLayoutVars>
      </dgm:prSet>
      <dgm:spPr/>
      <dgm:t>
        <a:bodyPr/>
        <a:lstStyle/>
        <a:p>
          <a:endParaRPr lang="en-US"/>
        </a:p>
      </dgm:t>
    </dgm:pt>
    <dgm:pt modelId="{32696560-B558-411F-80C4-63997A8B96DC}" type="pres">
      <dgm:prSet presAssocID="{1D565069-3AFF-4912-947A-27EA514C4CF1}" presName="hierChild3" presStyleCnt="0"/>
      <dgm:spPr/>
    </dgm:pt>
    <dgm:pt modelId="{42CCDDD3-9896-49E5-B0CC-2BF72463FA7F}" type="pres">
      <dgm:prSet presAssocID="{CF35DAAE-8BAC-4FBE-BD23-F1109ABDCE50}" presName="Name10" presStyleLbl="parChTrans1D2" presStyleIdx="1" presStyleCnt="3"/>
      <dgm:spPr/>
      <dgm:t>
        <a:bodyPr/>
        <a:lstStyle/>
        <a:p>
          <a:endParaRPr lang="en-US"/>
        </a:p>
      </dgm:t>
    </dgm:pt>
    <dgm:pt modelId="{9816ACA8-68C9-42CA-965B-885526033266}" type="pres">
      <dgm:prSet presAssocID="{59CB563D-24E4-4D6E-93F4-B19021AEE13C}" presName="hierRoot2" presStyleCnt="0"/>
      <dgm:spPr/>
    </dgm:pt>
    <dgm:pt modelId="{7894DD49-AF8D-4C81-9F18-21DB45EC17C2}" type="pres">
      <dgm:prSet presAssocID="{59CB563D-24E4-4D6E-93F4-B19021AEE13C}" presName="composite2" presStyleCnt="0"/>
      <dgm:spPr/>
    </dgm:pt>
    <dgm:pt modelId="{3B30A0BC-B7E5-48E2-AC31-A5E33BCD411C}" type="pres">
      <dgm:prSet presAssocID="{59CB563D-24E4-4D6E-93F4-B19021AEE13C}" presName="background2" presStyleLbl="node2" presStyleIdx="1" presStyleCnt="3"/>
      <dgm:spPr/>
    </dgm:pt>
    <dgm:pt modelId="{121BDF1B-5546-408C-87EE-A6E04A013F7D}" type="pres">
      <dgm:prSet presAssocID="{59CB563D-24E4-4D6E-93F4-B19021AEE13C}" presName="text2" presStyleLbl="fgAcc2" presStyleIdx="1" presStyleCnt="3" custScaleY="249666">
        <dgm:presLayoutVars>
          <dgm:chPref val="3"/>
        </dgm:presLayoutVars>
      </dgm:prSet>
      <dgm:spPr/>
      <dgm:t>
        <a:bodyPr/>
        <a:lstStyle/>
        <a:p>
          <a:endParaRPr lang="en-US"/>
        </a:p>
      </dgm:t>
    </dgm:pt>
    <dgm:pt modelId="{4CE4FA8A-1B07-4B7B-B35C-933A5B29ED48}" type="pres">
      <dgm:prSet presAssocID="{59CB563D-24E4-4D6E-93F4-B19021AEE13C}" presName="hierChild3" presStyleCnt="0"/>
      <dgm:spPr/>
    </dgm:pt>
    <dgm:pt modelId="{215E8BC9-6934-478D-9F4B-87355E6C87A2}" type="pres">
      <dgm:prSet presAssocID="{E0866D4D-2274-45DD-8CFB-D9E222D51575}" presName="Name10" presStyleLbl="parChTrans1D2" presStyleIdx="2" presStyleCnt="3"/>
      <dgm:spPr/>
      <dgm:t>
        <a:bodyPr/>
        <a:lstStyle/>
        <a:p>
          <a:endParaRPr lang="en-US"/>
        </a:p>
      </dgm:t>
    </dgm:pt>
    <dgm:pt modelId="{4F699459-2E95-433B-B9D0-5F2B4CF50579}" type="pres">
      <dgm:prSet presAssocID="{B316C117-DD92-475C-9BD5-0893571B3AED}" presName="hierRoot2" presStyleCnt="0"/>
      <dgm:spPr/>
    </dgm:pt>
    <dgm:pt modelId="{C6A62845-2FD9-4EC3-8A8F-344CE3897E83}" type="pres">
      <dgm:prSet presAssocID="{B316C117-DD92-475C-9BD5-0893571B3AED}" presName="composite2" presStyleCnt="0"/>
      <dgm:spPr/>
    </dgm:pt>
    <dgm:pt modelId="{03587FCD-8944-479B-8109-72B1DD60F929}" type="pres">
      <dgm:prSet presAssocID="{B316C117-DD92-475C-9BD5-0893571B3AED}" presName="background2" presStyleLbl="node2" presStyleIdx="2" presStyleCnt="3"/>
      <dgm:spPr/>
    </dgm:pt>
    <dgm:pt modelId="{F8E2FEEB-71FA-4E13-AC26-717C8B1A85E5}" type="pres">
      <dgm:prSet presAssocID="{B316C117-DD92-475C-9BD5-0893571B3AED}" presName="text2" presStyleLbl="fgAcc2" presStyleIdx="2" presStyleCnt="3" custScaleY="248687">
        <dgm:presLayoutVars>
          <dgm:chPref val="3"/>
        </dgm:presLayoutVars>
      </dgm:prSet>
      <dgm:spPr/>
      <dgm:t>
        <a:bodyPr/>
        <a:lstStyle/>
        <a:p>
          <a:endParaRPr lang="en-US"/>
        </a:p>
      </dgm:t>
    </dgm:pt>
    <dgm:pt modelId="{3C0944CE-090D-46E2-A307-7AB7F10AA77E}" type="pres">
      <dgm:prSet presAssocID="{B316C117-DD92-475C-9BD5-0893571B3AED}" presName="hierChild3" presStyleCnt="0"/>
      <dgm:spPr/>
    </dgm:pt>
  </dgm:ptLst>
  <dgm:cxnLst>
    <dgm:cxn modelId="{35141A09-BBD2-49D0-BA7A-82EA576A556B}" srcId="{5F5354A4-EEF9-47D1-B7C7-836EF0B5AA19}" destId="{84C3C53F-32D0-4374-9DD5-FF05E11A6378}" srcOrd="0" destOrd="0" parTransId="{CD63AE33-ABEF-441A-B5A2-786A9B3834D7}" sibTransId="{37E806F7-61E4-4D6D-B3FB-77DC82B44BAA}"/>
    <dgm:cxn modelId="{38B5C8D6-D5EA-4550-BC79-8927F0148FEB}" srcId="{84C3C53F-32D0-4374-9DD5-FF05E11A6378}" destId="{B316C117-DD92-475C-9BD5-0893571B3AED}" srcOrd="2" destOrd="0" parTransId="{E0866D4D-2274-45DD-8CFB-D9E222D51575}" sibTransId="{892A252A-F436-4C27-8BCC-E5A115BF44AD}"/>
    <dgm:cxn modelId="{AB11DB20-C670-481D-834C-EAF0C1C35675}" type="presOf" srcId="{53A85DAD-8159-4F49-AC1F-CA743BE73D3D}" destId="{778DA7F7-88D9-4648-9991-4D90F1158212}" srcOrd="0" destOrd="0" presId="urn:microsoft.com/office/officeart/2005/8/layout/hierarchy1"/>
    <dgm:cxn modelId="{CF7A1E1F-9B22-4D5D-B500-FFC9EEEA7ADF}" srcId="{84C3C53F-32D0-4374-9DD5-FF05E11A6378}" destId="{1D565069-3AFF-4912-947A-27EA514C4CF1}" srcOrd="0" destOrd="0" parTransId="{53A85DAD-8159-4F49-AC1F-CA743BE73D3D}" sibTransId="{1F1550BB-5BBE-4EEA-BD41-E004B41972E9}"/>
    <dgm:cxn modelId="{2B379A79-41BA-465E-80EB-CB4BCC265ABD}" type="presOf" srcId="{E0866D4D-2274-45DD-8CFB-D9E222D51575}" destId="{215E8BC9-6934-478D-9F4B-87355E6C87A2}" srcOrd="0" destOrd="0" presId="urn:microsoft.com/office/officeart/2005/8/layout/hierarchy1"/>
    <dgm:cxn modelId="{31D98425-932D-46C6-A32A-E416C884589D}" type="presOf" srcId="{5F5354A4-EEF9-47D1-B7C7-836EF0B5AA19}" destId="{C890C46A-30A4-4E01-88CD-7DC24A9E1641}" srcOrd="0" destOrd="0" presId="urn:microsoft.com/office/officeart/2005/8/layout/hierarchy1"/>
    <dgm:cxn modelId="{FD26462A-A15D-4FD8-B026-FBCCA0906074}" srcId="{84C3C53F-32D0-4374-9DD5-FF05E11A6378}" destId="{59CB563D-24E4-4D6E-93F4-B19021AEE13C}" srcOrd="1" destOrd="0" parTransId="{CF35DAAE-8BAC-4FBE-BD23-F1109ABDCE50}" sibTransId="{883214BC-F72C-4F0C-8283-98137394A982}"/>
    <dgm:cxn modelId="{7E8B8244-FFCE-471C-86F5-C0591192959B}" type="presOf" srcId="{CF35DAAE-8BAC-4FBE-BD23-F1109ABDCE50}" destId="{42CCDDD3-9896-49E5-B0CC-2BF72463FA7F}" srcOrd="0" destOrd="0" presId="urn:microsoft.com/office/officeart/2005/8/layout/hierarchy1"/>
    <dgm:cxn modelId="{EECDA2D5-1ACA-49AC-94AE-DBD356C8A110}" type="presOf" srcId="{84C3C53F-32D0-4374-9DD5-FF05E11A6378}" destId="{39C3CB0B-A81D-46D2-A0BD-E8AA98728C35}" srcOrd="0" destOrd="0" presId="urn:microsoft.com/office/officeart/2005/8/layout/hierarchy1"/>
    <dgm:cxn modelId="{35C42FDF-E25B-4099-B262-7F2729BFED13}" type="presOf" srcId="{59CB563D-24E4-4D6E-93F4-B19021AEE13C}" destId="{121BDF1B-5546-408C-87EE-A6E04A013F7D}" srcOrd="0" destOrd="0" presId="urn:microsoft.com/office/officeart/2005/8/layout/hierarchy1"/>
    <dgm:cxn modelId="{68F9CB33-07CD-4892-842A-D83258A7EE3C}" type="presOf" srcId="{B316C117-DD92-475C-9BD5-0893571B3AED}" destId="{F8E2FEEB-71FA-4E13-AC26-717C8B1A85E5}" srcOrd="0" destOrd="0" presId="urn:microsoft.com/office/officeart/2005/8/layout/hierarchy1"/>
    <dgm:cxn modelId="{8A549829-2A42-45E7-9302-90566B2E2153}" type="presOf" srcId="{1D565069-3AFF-4912-947A-27EA514C4CF1}" destId="{371EF6F8-E2E4-4305-8193-CE2187346B11}" srcOrd="0" destOrd="0" presId="urn:microsoft.com/office/officeart/2005/8/layout/hierarchy1"/>
    <dgm:cxn modelId="{7AC8010B-0618-44F8-97A3-13BA7788EB4A}" type="presParOf" srcId="{C890C46A-30A4-4E01-88CD-7DC24A9E1641}" destId="{BE46F27A-12D1-482A-95FC-D21BEA1C096D}" srcOrd="0" destOrd="0" presId="urn:microsoft.com/office/officeart/2005/8/layout/hierarchy1"/>
    <dgm:cxn modelId="{118D9AF7-C620-4179-94BD-096361A74236}" type="presParOf" srcId="{BE46F27A-12D1-482A-95FC-D21BEA1C096D}" destId="{4C591EDB-9E29-4C0E-91E6-15FBC22C5FAC}" srcOrd="0" destOrd="0" presId="urn:microsoft.com/office/officeart/2005/8/layout/hierarchy1"/>
    <dgm:cxn modelId="{F5B036DE-68C0-4317-A002-534B8C3B947E}" type="presParOf" srcId="{4C591EDB-9E29-4C0E-91E6-15FBC22C5FAC}" destId="{42B49964-D2DB-4BC5-9096-97DA11C4F8D8}" srcOrd="0" destOrd="0" presId="urn:microsoft.com/office/officeart/2005/8/layout/hierarchy1"/>
    <dgm:cxn modelId="{435BCA81-D44E-482E-9DC8-A3B367B5F46A}" type="presParOf" srcId="{4C591EDB-9E29-4C0E-91E6-15FBC22C5FAC}" destId="{39C3CB0B-A81D-46D2-A0BD-E8AA98728C35}" srcOrd="1" destOrd="0" presId="urn:microsoft.com/office/officeart/2005/8/layout/hierarchy1"/>
    <dgm:cxn modelId="{8B0D31E3-815E-46CB-AC1A-B0171780D4BB}" type="presParOf" srcId="{BE46F27A-12D1-482A-95FC-D21BEA1C096D}" destId="{F2F06F45-68FB-4872-9B96-4C9CD9F43D37}" srcOrd="1" destOrd="0" presId="urn:microsoft.com/office/officeart/2005/8/layout/hierarchy1"/>
    <dgm:cxn modelId="{53D0B16F-BBC3-4E2D-8422-DCAB8D44BC99}" type="presParOf" srcId="{F2F06F45-68FB-4872-9B96-4C9CD9F43D37}" destId="{778DA7F7-88D9-4648-9991-4D90F1158212}" srcOrd="0" destOrd="0" presId="urn:microsoft.com/office/officeart/2005/8/layout/hierarchy1"/>
    <dgm:cxn modelId="{07AFA300-51CD-4908-B5B2-755690C25C38}" type="presParOf" srcId="{F2F06F45-68FB-4872-9B96-4C9CD9F43D37}" destId="{FCAA9BA1-CB2C-4C18-9D0E-46415B7A98FA}" srcOrd="1" destOrd="0" presId="urn:microsoft.com/office/officeart/2005/8/layout/hierarchy1"/>
    <dgm:cxn modelId="{068D4CC4-BED2-4345-840E-32691AECC4BB}" type="presParOf" srcId="{FCAA9BA1-CB2C-4C18-9D0E-46415B7A98FA}" destId="{79FAE607-BB3D-4938-8275-6548CBAD0A77}" srcOrd="0" destOrd="0" presId="urn:microsoft.com/office/officeart/2005/8/layout/hierarchy1"/>
    <dgm:cxn modelId="{A40AF8CF-1353-4BFC-AE47-D8D77B194EF1}" type="presParOf" srcId="{79FAE607-BB3D-4938-8275-6548CBAD0A77}" destId="{79698FCE-C3D2-4AD2-8F62-556E78A70D78}" srcOrd="0" destOrd="0" presId="urn:microsoft.com/office/officeart/2005/8/layout/hierarchy1"/>
    <dgm:cxn modelId="{93618D65-69B2-4770-9933-22470DFC73CB}" type="presParOf" srcId="{79FAE607-BB3D-4938-8275-6548CBAD0A77}" destId="{371EF6F8-E2E4-4305-8193-CE2187346B11}" srcOrd="1" destOrd="0" presId="urn:microsoft.com/office/officeart/2005/8/layout/hierarchy1"/>
    <dgm:cxn modelId="{AFA46B5E-3979-4F20-A002-098F6A8D6D9C}" type="presParOf" srcId="{FCAA9BA1-CB2C-4C18-9D0E-46415B7A98FA}" destId="{32696560-B558-411F-80C4-63997A8B96DC}" srcOrd="1" destOrd="0" presId="urn:microsoft.com/office/officeart/2005/8/layout/hierarchy1"/>
    <dgm:cxn modelId="{0C3C8AF4-BECA-472B-9C6B-9EBCD1D4E3F3}" type="presParOf" srcId="{F2F06F45-68FB-4872-9B96-4C9CD9F43D37}" destId="{42CCDDD3-9896-49E5-B0CC-2BF72463FA7F}" srcOrd="2" destOrd="0" presId="urn:microsoft.com/office/officeart/2005/8/layout/hierarchy1"/>
    <dgm:cxn modelId="{6B1E1738-7681-4CA9-A679-7B70C5919164}" type="presParOf" srcId="{F2F06F45-68FB-4872-9B96-4C9CD9F43D37}" destId="{9816ACA8-68C9-42CA-965B-885526033266}" srcOrd="3" destOrd="0" presId="urn:microsoft.com/office/officeart/2005/8/layout/hierarchy1"/>
    <dgm:cxn modelId="{E9AB026E-3F49-42FF-B831-D44C4B7B6EFE}" type="presParOf" srcId="{9816ACA8-68C9-42CA-965B-885526033266}" destId="{7894DD49-AF8D-4C81-9F18-21DB45EC17C2}" srcOrd="0" destOrd="0" presId="urn:microsoft.com/office/officeart/2005/8/layout/hierarchy1"/>
    <dgm:cxn modelId="{06C7BB6F-F48D-4528-BD7F-BBB77C58EA0E}" type="presParOf" srcId="{7894DD49-AF8D-4C81-9F18-21DB45EC17C2}" destId="{3B30A0BC-B7E5-48E2-AC31-A5E33BCD411C}" srcOrd="0" destOrd="0" presId="urn:microsoft.com/office/officeart/2005/8/layout/hierarchy1"/>
    <dgm:cxn modelId="{40555608-DDFA-4A65-85E4-59ACE87C3057}" type="presParOf" srcId="{7894DD49-AF8D-4C81-9F18-21DB45EC17C2}" destId="{121BDF1B-5546-408C-87EE-A6E04A013F7D}" srcOrd="1" destOrd="0" presId="urn:microsoft.com/office/officeart/2005/8/layout/hierarchy1"/>
    <dgm:cxn modelId="{8A916365-AD69-4D32-8F90-C0EB5942AA22}" type="presParOf" srcId="{9816ACA8-68C9-42CA-965B-885526033266}" destId="{4CE4FA8A-1B07-4B7B-B35C-933A5B29ED48}" srcOrd="1" destOrd="0" presId="urn:microsoft.com/office/officeart/2005/8/layout/hierarchy1"/>
    <dgm:cxn modelId="{48DFBB3C-22F1-41F1-9B29-9554E2FE345E}" type="presParOf" srcId="{F2F06F45-68FB-4872-9B96-4C9CD9F43D37}" destId="{215E8BC9-6934-478D-9F4B-87355E6C87A2}" srcOrd="4" destOrd="0" presId="urn:microsoft.com/office/officeart/2005/8/layout/hierarchy1"/>
    <dgm:cxn modelId="{68142E95-9468-4052-A5A1-4AE6362D80B2}" type="presParOf" srcId="{F2F06F45-68FB-4872-9B96-4C9CD9F43D37}" destId="{4F699459-2E95-433B-B9D0-5F2B4CF50579}" srcOrd="5" destOrd="0" presId="urn:microsoft.com/office/officeart/2005/8/layout/hierarchy1"/>
    <dgm:cxn modelId="{6F1844D5-165E-4552-8E1D-FB0842C062C9}" type="presParOf" srcId="{4F699459-2E95-433B-B9D0-5F2B4CF50579}" destId="{C6A62845-2FD9-4EC3-8A8F-344CE3897E83}" srcOrd="0" destOrd="0" presId="urn:microsoft.com/office/officeart/2005/8/layout/hierarchy1"/>
    <dgm:cxn modelId="{1962F469-F3D2-4670-8E19-19A067FE455E}" type="presParOf" srcId="{C6A62845-2FD9-4EC3-8A8F-344CE3897E83}" destId="{03587FCD-8944-479B-8109-72B1DD60F929}" srcOrd="0" destOrd="0" presId="urn:microsoft.com/office/officeart/2005/8/layout/hierarchy1"/>
    <dgm:cxn modelId="{D37F6391-E6B2-44DE-A5D5-3C4338BDA57E}" type="presParOf" srcId="{C6A62845-2FD9-4EC3-8A8F-344CE3897E83}" destId="{F8E2FEEB-71FA-4E13-AC26-717C8B1A85E5}" srcOrd="1" destOrd="0" presId="urn:microsoft.com/office/officeart/2005/8/layout/hierarchy1"/>
    <dgm:cxn modelId="{893906C7-D5FA-4F4A-B0A6-2E4854690020}" type="presParOf" srcId="{4F699459-2E95-433B-B9D0-5F2B4CF50579}" destId="{3C0944CE-090D-46E2-A307-7AB7F10AA77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8A9EB-4355-4A04-ACAB-C283734A5DE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BBBEDA1-7229-4D41-BE7C-A7875DB08A6D}">
      <dgm:prSet phldrT="[Text]"/>
      <dgm:spPr>
        <a:solidFill>
          <a:schemeClr val="tx2">
            <a:alpha val="90000"/>
          </a:schemeClr>
        </a:solidFill>
      </dgm:spPr>
      <dgm:t>
        <a:bodyPr/>
        <a:lstStyle/>
        <a:p>
          <a:r>
            <a:rPr lang="ar-SA" dirty="0" smtClean="0"/>
            <a:t>ازهار وحيدة الجنس</a:t>
          </a:r>
        </a:p>
        <a:p>
          <a:r>
            <a:rPr lang="en-US" dirty="0" smtClean="0">
              <a:solidFill>
                <a:srgbClr val="C00000"/>
              </a:solidFill>
            </a:rPr>
            <a:t>Mono</a:t>
          </a:r>
          <a:r>
            <a:rPr lang="en-US" dirty="0" smtClean="0"/>
            <a:t> </a:t>
          </a:r>
          <a:r>
            <a:rPr lang="en-US" dirty="0" smtClean="0">
              <a:solidFill>
                <a:srgbClr val="C00000"/>
              </a:solidFill>
            </a:rPr>
            <a:t>sexual</a:t>
          </a:r>
        </a:p>
        <a:p>
          <a:r>
            <a:rPr lang="en-US" dirty="0" smtClean="0">
              <a:solidFill>
                <a:srgbClr val="C00000"/>
              </a:solidFill>
            </a:rPr>
            <a:t>Mono</a:t>
          </a:r>
          <a:r>
            <a:rPr lang="en-US" dirty="0" smtClean="0"/>
            <a:t> </a:t>
          </a:r>
          <a:r>
            <a:rPr lang="en-US" dirty="0" smtClean="0">
              <a:solidFill>
                <a:srgbClr val="C00000"/>
              </a:solidFill>
            </a:rPr>
            <a:t>gamy</a:t>
          </a:r>
          <a:endParaRPr lang="en-US" dirty="0">
            <a:solidFill>
              <a:srgbClr val="C00000"/>
            </a:solidFill>
          </a:endParaRPr>
        </a:p>
      </dgm:t>
    </dgm:pt>
    <dgm:pt modelId="{EF4FE2F8-FFC8-46AB-B58D-89235445F90F}" type="parTrans" cxnId="{FA40E613-C840-43E1-8229-BE4390B2ACDD}">
      <dgm:prSet/>
      <dgm:spPr/>
      <dgm:t>
        <a:bodyPr/>
        <a:lstStyle/>
        <a:p>
          <a:endParaRPr lang="en-US"/>
        </a:p>
      </dgm:t>
    </dgm:pt>
    <dgm:pt modelId="{6458273A-E69B-4C29-9417-0A7AD3792B27}" type="sibTrans" cxnId="{FA40E613-C840-43E1-8229-BE4390B2ACDD}">
      <dgm:prSet/>
      <dgm:spPr/>
      <dgm:t>
        <a:bodyPr/>
        <a:lstStyle/>
        <a:p>
          <a:endParaRPr lang="en-US"/>
        </a:p>
      </dgm:t>
    </dgm:pt>
    <dgm:pt modelId="{F827F21D-3A86-4D63-B88F-FDFE608F6131}">
      <dgm:prSet phldrT="[Text]" custT="1"/>
      <dgm:spPr>
        <a:solidFill>
          <a:srgbClr val="FFC000">
            <a:alpha val="90000"/>
          </a:srgbClr>
        </a:solidFill>
      </dgm:spPr>
      <dgm:t>
        <a:bodyPr/>
        <a:lstStyle/>
        <a:p>
          <a:pPr rtl="1"/>
          <a:r>
            <a:rPr lang="ar-SA" sz="2000" dirty="0" smtClean="0"/>
            <a:t>2- أزهار ثنائية المسكن </a:t>
          </a:r>
          <a:r>
            <a:rPr lang="en-US" sz="2000" dirty="0" err="1" smtClean="0">
              <a:solidFill>
                <a:srgbClr val="C00000"/>
              </a:solidFill>
            </a:rPr>
            <a:t>Dioecious</a:t>
          </a:r>
          <a:endParaRPr lang="en-US" sz="2000" dirty="0" smtClean="0">
            <a:solidFill>
              <a:srgbClr val="C00000"/>
            </a:solidFill>
          </a:endParaRPr>
        </a:p>
        <a:p>
          <a:r>
            <a:rPr lang="ar-SA" sz="2000" dirty="0" smtClean="0"/>
            <a:t>توجد الأزهار المذكرة ” الأسدية</a:t>
          </a:r>
          <a:br>
            <a:rPr lang="ar-SA" sz="2000" dirty="0" smtClean="0"/>
          </a:br>
          <a:r>
            <a:rPr lang="ar-SA" sz="2000" dirty="0" smtClean="0"/>
            <a:t> في نبات والزهار المؤنثة ”الكربل“ في نبات آخر.</a:t>
          </a:r>
        </a:p>
        <a:p>
          <a:r>
            <a:rPr lang="ar-SA" sz="2000" dirty="0" smtClean="0"/>
            <a:t>مثل: النخيل</a:t>
          </a:r>
        </a:p>
        <a:p>
          <a:r>
            <a:rPr lang="en-US" sz="2000" u="sng" dirty="0" smtClean="0">
              <a:solidFill>
                <a:srgbClr val="C00000"/>
              </a:solidFill>
            </a:rPr>
            <a:t>Phoenix</a:t>
          </a:r>
          <a:r>
            <a:rPr lang="en-US" sz="2000" dirty="0" smtClean="0"/>
            <a:t> </a:t>
          </a:r>
          <a:r>
            <a:rPr lang="en-US" sz="2000" u="sng" dirty="0" err="1" smtClean="0">
              <a:solidFill>
                <a:srgbClr val="C00000"/>
              </a:solidFill>
            </a:rPr>
            <a:t>dactylifera</a:t>
          </a:r>
          <a:endParaRPr lang="en-US" sz="2000" u="sng" dirty="0">
            <a:solidFill>
              <a:srgbClr val="C00000"/>
            </a:solidFill>
          </a:endParaRPr>
        </a:p>
      </dgm:t>
    </dgm:pt>
    <dgm:pt modelId="{DCFA1723-383A-4252-8DDA-68ED4B460496}" type="parTrans" cxnId="{7A875136-95A2-41DC-A586-D0C11DAA6E69}">
      <dgm:prSet/>
      <dgm:spPr/>
      <dgm:t>
        <a:bodyPr/>
        <a:lstStyle/>
        <a:p>
          <a:endParaRPr lang="en-US"/>
        </a:p>
      </dgm:t>
    </dgm:pt>
    <dgm:pt modelId="{EF95F7B0-3F91-4603-AE5E-C9E0B5790CD4}" type="sibTrans" cxnId="{7A875136-95A2-41DC-A586-D0C11DAA6E69}">
      <dgm:prSet/>
      <dgm:spPr/>
      <dgm:t>
        <a:bodyPr/>
        <a:lstStyle/>
        <a:p>
          <a:endParaRPr lang="en-US"/>
        </a:p>
      </dgm:t>
    </dgm:pt>
    <dgm:pt modelId="{447384C7-590D-42B6-A434-C271D91D22D6}">
      <dgm:prSet phldrT="[Text]" custT="1"/>
      <dgm:spPr>
        <a:solidFill>
          <a:srgbClr val="92D050">
            <a:alpha val="90000"/>
          </a:srgbClr>
        </a:solidFill>
      </dgm:spPr>
      <dgm:t>
        <a:bodyPr/>
        <a:lstStyle/>
        <a:p>
          <a:pPr rtl="1"/>
          <a:r>
            <a:rPr lang="ar-SA" sz="2000" dirty="0" smtClean="0"/>
            <a:t>1- ازهار وحيدة المسكن </a:t>
          </a:r>
          <a:r>
            <a:rPr lang="en-US" sz="2000" dirty="0" err="1" smtClean="0">
              <a:solidFill>
                <a:srgbClr val="C00000"/>
              </a:solidFill>
            </a:rPr>
            <a:t>Monoecious</a:t>
          </a:r>
          <a:endParaRPr lang="ar-SA" sz="2000" dirty="0" smtClean="0">
            <a:solidFill>
              <a:srgbClr val="C00000"/>
            </a:solidFill>
          </a:endParaRPr>
        </a:p>
        <a:p>
          <a:r>
            <a:rPr lang="ar-SA" sz="2000" dirty="0" smtClean="0"/>
            <a:t>توجد اعضاء التذكير والتأنيث ” الأسدية والكرابل“ على نفس النبات</a:t>
          </a:r>
        </a:p>
        <a:p>
          <a:pPr rtl="1"/>
          <a:r>
            <a:rPr lang="ar-SA" sz="2000" dirty="0" smtClean="0"/>
            <a:t>مثل : الذرة </a:t>
          </a:r>
          <a:r>
            <a:rPr lang="en-US" sz="2000" u="sng" dirty="0" err="1" smtClean="0">
              <a:solidFill>
                <a:srgbClr val="C00000"/>
              </a:solidFill>
            </a:rPr>
            <a:t>Zea</a:t>
          </a:r>
          <a:r>
            <a:rPr lang="en-US" sz="2000" dirty="0" smtClean="0"/>
            <a:t> </a:t>
          </a:r>
          <a:r>
            <a:rPr lang="en-US" sz="2000" u="sng" dirty="0" err="1" smtClean="0">
              <a:solidFill>
                <a:srgbClr val="C00000"/>
              </a:solidFill>
            </a:rPr>
            <a:t>mays</a:t>
          </a:r>
          <a:endParaRPr lang="en-US" sz="2000" u="sng" dirty="0">
            <a:solidFill>
              <a:srgbClr val="C00000"/>
            </a:solidFill>
          </a:endParaRPr>
        </a:p>
      </dgm:t>
    </dgm:pt>
    <dgm:pt modelId="{52947CBB-7918-417C-B503-FD79B617417E}" type="parTrans" cxnId="{EA14034D-AD47-4824-846C-B965336C9FC6}">
      <dgm:prSet/>
      <dgm:spPr/>
      <dgm:t>
        <a:bodyPr/>
        <a:lstStyle/>
        <a:p>
          <a:endParaRPr lang="en-US"/>
        </a:p>
      </dgm:t>
    </dgm:pt>
    <dgm:pt modelId="{9078951C-C510-4775-B4FC-BF8D691DC286}" type="sibTrans" cxnId="{EA14034D-AD47-4824-846C-B965336C9FC6}">
      <dgm:prSet/>
      <dgm:spPr/>
      <dgm:t>
        <a:bodyPr/>
        <a:lstStyle/>
        <a:p>
          <a:endParaRPr lang="en-US"/>
        </a:p>
      </dgm:t>
    </dgm:pt>
    <dgm:pt modelId="{20687685-1FB2-4584-8EFC-0200E9D35B63}" type="pres">
      <dgm:prSet presAssocID="{ABE8A9EB-4355-4A04-ACAB-C283734A5DEB}" presName="hierChild1" presStyleCnt="0">
        <dgm:presLayoutVars>
          <dgm:chPref val="1"/>
          <dgm:dir/>
          <dgm:animOne val="branch"/>
          <dgm:animLvl val="lvl"/>
          <dgm:resizeHandles/>
        </dgm:presLayoutVars>
      </dgm:prSet>
      <dgm:spPr/>
      <dgm:t>
        <a:bodyPr/>
        <a:lstStyle/>
        <a:p>
          <a:endParaRPr lang="en-US"/>
        </a:p>
      </dgm:t>
    </dgm:pt>
    <dgm:pt modelId="{D7DF5BB9-F6A4-4ADD-9BE0-350C293F4C83}" type="pres">
      <dgm:prSet presAssocID="{4BBBEDA1-7229-4D41-BE7C-A7875DB08A6D}" presName="hierRoot1" presStyleCnt="0"/>
      <dgm:spPr/>
    </dgm:pt>
    <dgm:pt modelId="{70289590-D7C9-4A56-934F-360C8151E8AB}" type="pres">
      <dgm:prSet presAssocID="{4BBBEDA1-7229-4D41-BE7C-A7875DB08A6D}" presName="composite" presStyleCnt="0"/>
      <dgm:spPr/>
    </dgm:pt>
    <dgm:pt modelId="{34EA3C74-4604-40C5-8BEB-12A63BEDCF74}" type="pres">
      <dgm:prSet presAssocID="{4BBBEDA1-7229-4D41-BE7C-A7875DB08A6D}" presName="background" presStyleLbl="node0" presStyleIdx="0" presStyleCnt="1"/>
      <dgm:spPr/>
    </dgm:pt>
    <dgm:pt modelId="{9C1851E8-C970-4978-A908-70D7ACB6C607}" type="pres">
      <dgm:prSet presAssocID="{4BBBEDA1-7229-4D41-BE7C-A7875DB08A6D}" presName="text" presStyleLbl="fgAcc0" presStyleIdx="0" presStyleCnt="1">
        <dgm:presLayoutVars>
          <dgm:chPref val="3"/>
        </dgm:presLayoutVars>
      </dgm:prSet>
      <dgm:spPr/>
      <dgm:t>
        <a:bodyPr/>
        <a:lstStyle/>
        <a:p>
          <a:endParaRPr lang="en-US"/>
        </a:p>
      </dgm:t>
    </dgm:pt>
    <dgm:pt modelId="{151BAB63-B1AB-4278-A498-3B50F63F59C8}" type="pres">
      <dgm:prSet presAssocID="{4BBBEDA1-7229-4D41-BE7C-A7875DB08A6D}" presName="hierChild2" presStyleCnt="0"/>
      <dgm:spPr/>
    </dgm:pt>
    <dgm:pt modelId="{13432D0E-FEB3-428B-9777-D9C161738506}" type="pres">
      <dgm:prSet presAssocID="{DCFA1723-383A-4252-8DDA-68ED4B460496}" presName="Name10" presStyleLbl="parChTrans1D2" presStyleIdx="0" presStyleCnt="2"/>
      <dgm:spPr/>
      <dgm:t>
        <a:bodyPr/>
        <a:lstStyle/>
        <a:p>
          <a:endParaRPr lang="en-US"/>
        </a:p>
      </dgm:t>
    </dgm:pt>
    <dgm:pt modelId="{866DA6DF-0CCA-4182-B696-F3C7FC83BBF5}" type="pres">
      <dgm:prSet presAssocID="{F827F21D-3A86-4D63-B88F-FDFE608F6131}" presName="hierRoot2" presStyleCnt="0"/>
      <dgm:spPr/>
    </dgm:pt>
    <dgm:pt modelId="{0281FA41-E94B-48D6-B8D0-A174B2941FBD}" type="pres">
      <dgm:prSet presAssocID="{F827F21D-3A86-4D63-B88F-FDFE608F6131}" presName="composite2" presStyleCnt="0"/>
      <dgm:spPr/>
    </dgm:pt>
    <dgm:pt modelId="{733B8661-67D8-4A41-927B-B3DE09D27DFC}" type="pres">
      <dgm:prSet presAssocID="{F827F21D-3A86-4D63-B88F-FDFE608F6131}" presName="background2" presStyleLbl="node2" presStyleIdx="0" presStyleCnt="2"/>
      <dgm:spPr/>
    </dgm:pt>
    <dgm:pt modelId="{415CF5F1-33BA-45CD-8D43-052E58054F5F}" type="pres">
      <dgm:prSet presAssocID="{F827F21D-3A86-4D63-B88F-FDFE608F6131}" presName="text2" presStyleLbl="fgAcc2" presStyleIdx="0" presStyleCnt="2">
        <dgm:presLayoutVars>
          <dgm:chPref val="3"/>
        </dgm:presLayoutVars>
      </dgm:prSet>
      <dgm:spPr/>
      <dgm:t>
        <a:bodyPr/>
        <a:lstStyle/>
        <a:p>
          <a:endParaRPr lang="en-US"/>
        </a:p>
      </dgm:t>
    </dgm:pt>
    <dgm:pt modelId="{769779F2-8AEE-4A42-8848-C7CEC3EF2800}" type="pres">
      <dgm:prSet presAssocID="{F827F21D-3A86-4D63-B88F-FDFE608F6131}" presName="hierChild3" presStyleCnt="0"/>
      <dgm:spPr/>
    </dgm:pt>
    <dgm:pt modelId="{B7147B68-524E-4295-8F15-D4E14A773346}" type="pres">
      <dgm:prSet presAssocID="{52947CBB-7918-417C-B503-FD79B617417E}" presName="Name10" presStyleLbl="parChTrans1D2" presStyleIdx="1" presStyleCnt="2"/>
      <dgm:spPr/>
      <dgm:t>
        <a:bodyPr/>
        <a:lstStyle/>
        <a:p>
          <a:endParaRPr lang="en-US"/>
        </a:p>
      </dgm:t>
    </dgm:pt>
    <dgm:pt modelId="{BBDC846B-1E2F-44C4-823F-76F21AD6E2FE}" type="pres">
      <dgm:prSet presAssocID="{447384C7-590D-42B6-A434-C271D91D22D6}" presName="hierRoot2" presStyleCnt="0"/>
      <dgm:spPr/>
    </dgm:pt>
    <dgm:pt modelId="{AC152489-3B63-44DE-B91B-EACFA1C9AD62}" type="pres">
      <dgm:prSet presAssocID="{447384C7-590D-42B6-A434-C271D91D22D6}" presName="composite2" presStyleCnt="0"/>
      <dgm:spPr/>
    </dgm:pt>
    <dgm:pt modelId="{07F4D67F-1E03-49E9-AA2A-215521838631}" type="pres">
      <dgm:prSet presAssocID="{447384C7-590D-42B6-A434-C271D91D22D6}" presName="background2" presStyleLbl="node2" presStyleIdx="1" presStyleCnt="2"/>
      <dgm:spPr/>
    </dgm:pt>
    <dgm:pt modelId="{547FAAC0-CCA7-4C26-AA1F-295C12797A1A}" type="pres">
      <dgm:prSet presAssocID="{447384C7-590D-42B6-A434-C271D91D22D6}" presName="text2" presStyleLbl="fgAcc2" presStyleIdx="1" presStyleCnt="2">
        <dgm:presLayoutVars>
          <dgm:chPref val="3"/>
        </dgm:presLayoutVars>
      </dgm:prSet>
      <dgm:spPr/>
      <dgm:t>
        <a:bodyPr/>
        <a:lstStyle/>
        <a:p>
          <a:endParaRPr lang="en-US"/>
        </a:p>
      </dgm:t>
    </dgm:pt>
    <dgm:pt modelId="{01B9D4CC-9303-4290-B220-F7AF17C92982}" type="pres">
      <dgm:prSet presAssocID="{447384C7-590D-42B6-A434-C271D91D22D6}" presName="hierChild3" presStyleCnt="0"/>
      <dgm:spPr/>
    </dgm:pt>
  </dgm:ptLst>
  <dgm:cxnLst>
    <dgm:cxn modelId="{06FA70C6-9700-4485-A24A-6AE29C74460A}" type="presOf" srcId="{447384C7-590D-42B6-A434-C271D91D22D6}" destId="{547FAAC0-CCA7-4C26-AA1F-295C12797A1A}" srcOrd="0" destOrd="0" presId="urn:microsoft.com/office/officeart/2005/8/layout/hierarchy1"/>
    <dgm:cxn modelId="{165B0DA1-652A-4312-B561-FEBE96A776FA}" type="presOf" srcId="{4BBBEDA1-7229-4D41-BE7C-A7875DB08A6D}" destId="{9C1851E8-C970-4978-A908-70D7ACB6C607}" srcOrd="0" destOrd="0" presId="urn:microsoft.com/office/officeart/2005/8/layout/hierarchy1"/>
    <dgm:cxn modelId="{B3328981-ECC3-4588-987C-8E75A00C5B3F}" type="presOf" srcId="{52947CBB-7918-417C-B503-FD79B617417E}" destId="{B7147B68-524E-4295-8F15-D4E14A773346}" srcOrd="0" destOrd="0" presId="urn:microsoft.com/office/officeart/2005/8/layout/hierarchy1"/>
    <dgm:cxn modelId="{EA14034D-AD47-4824-846C-B965336C9FC6}" srcId="{4BBBEDA1-7229-4D41-BE7C-A7875DB08A6D}" destId="{447384C7-590D-42B6-A434-C271D91D22D6}" srcOrd="1" destOrd="0" parTransId="{52947CBB-7918-417C-B503-FD79B617417E}" sibTransId="{9078951C-C510-4775-B4FC-BF8D691DC286}"/>
    <dgm:cxn modelId="{FA40E613-C840-43E1-8229-BE4390B2ACDD}" srcId="{ABE8A9EB-4355-4A04-ACAB-C283734A5DEB}" destId="{4BBBEDA1-7229-4D41-BE7C-A7875DB08A6D}" srcOrd="0" destOrd="0" parTransId="{EF4FE2F8-FFC8-46AB-B58D-89235445F90F}" sibTransId="{6458273A-E69B-4C29-9417-0A7AD3792B27}"/>
    <dgm:cxn modelId="{2653DB14-CEAF-40F7-B7EA-9A487B52A9EE}" type="presOf" srcId="{DCFA1723-383A-4252-8DDA-68ED4B460496}" destId="{13432D0E-FEB3-428B-9777-D9C161738506}" srcOrd="0" destOrd="0" presId="urn:microsoft.com/office/officeart/2005/8/layout/hierarchy1"/>
    <dgm:cxn modelId="{7CDE2215-065E-4286-A31F-2E5EAA21C341}" type="presOf" srcId="{ABE8A9EB-4355-4A04-ACAB-C283734A5DEB}" destId="{20687685-1FB2-4584-8EFC-0200E9D35B63}" srcOrd="0" destOrd="0" presId="urn:microsoft.com/office/officeart/2005/8/layout/hierarchy1"/>
    <dgm:cxn modelId="{7A875136-95A2-41DC-A586-D0C11DAA6E69}" srcId="{4BBBEDA1-7229-4D41-BE7C-A7875DB08A6D}" destId="{F827F21D-3A86-4D63-B88F-FDFE608F6131}" srcOrd="0" destOrd="0" parTransId="{DCFA1723-383A-4252-8DDA-68ED4B460496}" sibTransId="{EF95F7B0-3F91-4603-AE5E-C9E0B5790CD4}"/>
    <dgm:cxn modelId="{452F0DCC-1979-4ECE-93C8-072232742D1D}" type="presOf" srcId="{F827F21D-3A86-4D63-B88F-FDFE608F6131}" destId="{415CF5F1-33BA-45CD-8D43-052E58054F5F}" srcOrd="0" destOrd="0" presId="urn:microsoft.com/office/officeart/2005/8/layout/hierarchy1"/>
    <dgm:cxn modelId="{87450832-321E-46C8-8F87-97405E89B564}" type="presParOf" srcId="{20687685-1FB2-4584-8EFC-0200E9D35B63}" destId="{D7DF5BB9-F6A4-4ADD-9BE0-350C293F4C83}" srcOrd="0" destOrd="0" presId="urn:microsoft.com/office/officeart/2005/8/layout/hierarchy1"/>
    <dgm:cxn modelId="{4CC5514E-4201-4F47-B4F0-146D3157758B}" type="presParOf" srcId="{D7DF5BB9-F6A4-4ADD-9BE0-350C293F4C83}" destId="{70289590-D7C9-4A56-934F-360C8151E8AB}" srcOrd="0" destOrd="0" presId="urn:microsoft.com/office/officeart/2005/8/layout/hierarchy1"/>
    <dgm:cxn modelId="{82C2C6BD-F36C-4D1D-B646-AC643179C0A2}" type="presParOf" srcId="{70289590-D7C9-4A56-934F-360C8151E8AB}" destId="{34EA3C74-4604-40C5-8BEB-12A63BEDCF74}" srcOrd="0" destOrd="0" presId="urn:microsoft.com/office/officeart/2005/8/layout/hierarchy1"/>
    <dgm:cxn modelId="{945FFDB0-CFB3-43AE-A41B-2817A8BF69EE}" type="presParOf" srcId="{70289590-D7C9-4A56-934F-360C8151E8AB}" destId="{9C1851E8-C970-4978-A908-70D7ACB6C607}" srcOrd="1" destOrd="0" presId="urn:microsoft.com/office/officeart/2005/8/layout/hierarchy1"/>
    <dgm:cxn modelId="{9123C367-CF7B-4C77-B110-BD48B46DE7AB}" type="presParOf" srcId="{D7DF5BB9-F6A4-4ADD-9BE0-350C293F4C83}" destId="{151BAB63-B1AB-4278-A498-3B50F63F59C8}" srcOrd="1" destOrd="0" presId="urn:microsoft.com/office/officeart/2005/8/layout/hierarchy1"/>
    <dgm:cxn modelId="{798032CC-7AAB-4D26-91B9-E5B9526702BC}" type="presParOf" srcId="{151BAB63-B1AB-4278-A498-3B50F63F59C8}" destId="{13432D0E-FEB3-428B-9777-D9C161738506}" srcOrd="0" destOrd="0" presId="urn:microsoft.com/office/officeart/2005/8/layout/hierarchy1"/>
    <dgm:cxn modelId="{3D55351C-605D-451F-928D-C30537968910}" type="presParOf" srcId="{151BAB63-B1AB-4278-A498-3B50F63F59C8}" destId="{866DA6DF-0CCA-4182-B696-F3C7FC83BBF5}" srcOrd="1" destOrd="0" presId="urn:microsoft.com/office/officeart/2005/8/layout/hierarchy1"/>
    <dgm:cxn modelId="{1B716D6D-8A67-4B7C-BAB3-A303C03257EC}" type="presParOf" srcId="{866DA6DF-0CCA-4182-B696-F3C7FC83BBF5}" destId="{0281FA41-E94B-48D6-B8D0-A174B2941FBD}" srcOrd="0" destOrd="0" presId="urn:microsoft.com/office/officeart/2005/8/layout/hierarchy1"/>
    <dgm:cxn modelId="{A49F0BD2-AE6D-4A59-9242-80B73B2144AE}" type="presParOf" srcId="{0281FA41-E94B-48D6-B8D0-A174B2941FBD}" destId="{733B8661-67D8-4A41-927B-B3DE09D27DFC}" srcOrd="0" destOrd="0" presId="urn:microsoft.com/office/officeart/2005/8/layout/hierarchy1"/>
    <dgm:cxn modelId="{7F0DE149-5E93-45B5-BA41-6F7CC28B5646}" type="presParOf" srcId="{0281FA41-E94B-48D6-B8D0-A174B2941FBD}" destId="{415CF5F1-33BA-45CD-8D43-052E58054F5F}" srcOrd="1" destOrd="0" presId="urn:microsoft.com/office/officeart/2005/8/layout/hierarchy1"/>
    <dgm:cxn modelId="{D0D06263-6FA3-47DB-B869-07E1A7C8EB98}" type="presParOf" srcId="{866DA6DF-0CCA-4182-B696-F3C7FC83BBF5}" destId="{769779F2-8AEE-4A42-8848-C7CEC3EF2800}" srcOrd="1" destOrd="0" presId="urn:microsoft.com/office/officeart/2005/8/layout/hierarchy1"/>
    <dgm:cxn modelId="{BDEB8E2A-C151-41C0-BC9F-EBA18C2CDA2D}" type="presParOf" srcId="{151BAB63-B1AB-4278-A498-3B50F63F59C8}" destId="{B7147B68-524E-4295-8F15-D4E14A773346}" srcOrd="2" destOrd="0" presId="urn:microsoft.com/office/officeart/2005/8/layout/hierarchy1"/>
    <dgm:cxn modelId="{41C299C6-6924-4F53-8FE5-C52297AAD5D6}" type="presParOf" srcId="{151BAB63-B1AB-4278-A498-3B50F63F59C8}" destId="{BBDC846B-1E2F-44C4-823F-76F21AD6E2FE}" srcOrd="3" destOrd="0" presId="urn:microsoft.com/office/officeart/2005/8/layout/hierarchy1"/>
    <dgm:cxn modelId="{20015DDA-93EA-4B5C-AAAB-12ABBD642F9C}" type="presParOf" srcId="{BBDC846B-1E2F-44C4-823F-76F21AD6E2FE}" destId="{AC152489-3B63-44DE-B91B-EACFA1C9AD62}" srcOrd="0" destOrd="0" presId="urn:microsoft.com/office/officeart/2005/8/layout/hierarchy1"/>
    <dgm:cxn modelId="{555A6A47-83F7-480D-8C00-97A78B25A4FD}" type="presParOf" srcId="{AC152489-3B63-44DE-B91B-EACFA1C9AD62}" destId="{07F4D67F-1E03-49E9-AA2A-215521838631}" srcOrd="0" destOrd="0" presId="urn:microsoft.com/office/officeart/2005/8/layout/hierarchy1"/>
    <dgm:cxn modelId="{7C802B99-184E-48B0-9310-6F85DAFEC6F8}" type="presParOf" srcId="{AC152489-3B63-44DE-B91B-EACFA1C9AD62}" destId="{547FAAC0-CCA7-4C26-AA1F-295C12797A1A}" srcOrd="1" destOrd="0" presId="urn:microsoft.com/office/officeart/2005/8/layout/hierarchy1"/>
    <dgm:cxn modelId="{74BC14B8-C0AA-4D7F-ACED-D0FF78AF9FA5}" type="presParOf" srcId="{BBDC846B-1E2F-44C4-823F-76F21AD6E2FE}" destId="{01B9D4CC-9303-4290-B220-F7AF17C9298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D46D51-2F45-4B8D-8ADA-BBD3C323FD9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938950E-D722-44C2-A79B-CC5C9CBE095F}">
      <dgm:prSet phldrT="[Text]"/>
      <dgm:spPr>
        <a:solidFill>
          <a:schemeClr val="bg2">
            <a:lumMod val="50000"/>
            <a:lumOff val="50000"/>
            <a:alpha val="90000"/>
          </a:schemeClr>
        </a:solidFill>
      </dgm:spPr>
      <dgm:t>
        <a:bodyPr/>
        <a:lstStyle/>
        <a:p>
          <a:r>
            <a:rPr lang="ar-SA" dirty="0" smtClean="0"/>
            <a:t>أزهار خنثى</a:t>
          </a:r>
        </a:p>
        <a:p>
          <a:r>
            <a:rPr lang="ar-SA" dirty="0" smtClean="0"/>
            <a:t>تنقسم من حيث النضج إلى:</a:t>
          </a:r>
          <a:endParaRPr lang="en-US" dirty="0"/>
        </a:p>
      </dgm:t>
    </dgm:pt>
    <dgm:pt modelId="{31CC8F1C-58A0-4AFA-8C3F-C791A2B6B58D}" type="parTrans" cxnId="{2B9442D3-45BF-45C5-8131-F1E106A3F861}">
      <dgm:prSet/>
      <dgm:spPr/>
      <dgm:t>
        <a:bodyPr/>
        <a:lstStyle/>
        <a:p>
          <a:endParaRPr lang="en-US"/>
        </a:p>
      </dgm:t>
    </dgm:pt>
    <dgm:pt modelId="{CA8280E2-151A-4D9A-938B-1A5755A2A455}" type="sibTrans" cxnId="{2B9442D3-45BF-45C5-8131-F1E106A3F861}">
      <dgm:prSet/>
      <dgm:spPr/>
      <dgm:t>
        <a:bodyPr/>
        <a:lstStyle/>
        <a:p>
          <a:endParaRPr lang="en-US"/>
        </a:p>
      </dgm:t>
    </dgm:pt>
    <dgm:pt modelId="{09754852-B531-4470-B9B0-DE599868F924}">
      <dgm:prSet phldrT="[Text]" custT="1"/>
      <dgm:spPr>
        <a:solidFill>
          <a:srgbClr val="FFC000">
            <a:alpha val="90000"/>
          </a:srgbClr>
        </a:solidFill>
      </dgm:spPr>
      <dgm:t>
        <a:bodyPr/>
        <a:lstStyle/>
        <a:p>
          <a:pPr rtl="1"/>
          <a:r>
            <a:rPr lang="ar-SA" sz="2000" dirty="0" smtClean="0"/>
            <a:t>2- تباين نضج الجنسن</a:t>
          </a:r>
        </a:p>
        <a:p>
          <a:pPr rtl="1"/>
          <a:r>
            <a:rPr lang="en-US" sz="2000" dirty="0" err="1" smtClean="0">
              <a:solidFill>
                <a:srgbClr val="C00000"/>
              </a:solidFill>
            </a:rPr>
            <a:t>Dichogam</a:t>
          </a:r>
          <a:r>
            <a:rPr lang="ar-SA" sz="2000" dirty="0" smtClean="0">
              <a:solidFill>
                <a:srgbClr val="C00000"/>
              </a:solidFill>
            </a:rPr>
            <a:t> </a:t>
          </a:r>
        </a:p>
        <a:p>
          <a:pPr rtl="1"/>
          <a:r>
            <a:rPr lang="ar-SA" sz="2000" dirty="0" smtClean="0"/>
            <a:t>ان المياسم والمتوك تنضج في اوقات مختلفة وبالتالي يحصل اخصاب خلطي </a:t>
          </a:r>
          <a:r>
            <a:rPr lang="en-US" sz="2000" dirty="0" err="1" smtClean="0">
              <a:solidFill>
                <a:srgbClr val="C00000"/>
              </a:solidFill>
            </a:rPr>
            <a:t>Allo</a:t>
          </a:r>
          <a:r>
            <a:rPr lang="en-US" sz="2000" dirty="0" smtClean="0"/>
            <a:t> </a:t>
          </a:r>
          <a:r>
            <a:rPr lang="en-US" sz="2000" dirty="0" smtClean="0">
              <a:solidFill>
                <a:srgbClr val="C00000"/>
              </a:solidFill>
            </a:rPr>
            <a:t>gamy</a:t>
          </a:r>
          <a:r>
            <a:rPr lang="en-US" sz="2000" dirty="0" smtClean="0"/>
            <a:t> </a:t>
          </a:r>
          <a:r>
            <a:rPr lang="ar-SA" sz="2000" dirty="0" smtClean="0"/>
            <a:t> ويعقبه احيانا تلقيح ”اخصاب“ ذاتي</a:t>
          </a:r>
          <a:r>
            <a:rPr lang="en-US" sz="2000" dirty="0" smtClean="0"/>
            <a:t> </a:t>
          </a:r>
          <a:r>
            <a:rPr lang="en-US" sz="2000" dirty="0" smtClean="0">
              <a:solidFill>
                <a:srgbClr val="C00000"/>
              </a:solidFill>
            </a:rPr>
            <a:t>Auto</a:t>
          </a:r>
          <a:r>
            <a:rPr lang="en-US" sz="2000" dirty="0" smtClean="0"/>
            <a:t> </a:t>
          </a:r>
          <a:r>
            <a:rPr lang="en-US" sz="2000" dirty="0" smtClean="0">
              <a:solidFill>
                <a:srgbClr val="C00000"/>
              </a:solidFill>
            </a:rPr>
            <a:t>gamy</a:t>
          </a:r>
          <a:endParaRPr lang="ar-SA" sz="2000" dirty="0" smtClean="0">
            <a:solidFill>
              <a:srgbClr val="C00000"/>
            </a:solidFill>
          </a:endParaRPr>
        </a:p>
        <a:p>
          <a:endParaRPr lang="en-US" sz="1200" dirty="0"/>
        </a:p>
      </dgm:t>
    </dgm:pt>
    <dgm:pt modelId="{8A356AF9-7B09-4264-85F7-B11B6BBB63D7}" type="parTrans" cxnId="{0495B445-73D9-48BD-AF1D-8EFFA805CA2D}">
      <dgm:prSet/>
      <dgm:spPr/>
      <dgm:t>
        <a:bodyPr/>
        <a:lstStyle/>
        <a:p>
          <a:endParaRPr lang="en-US"/>
        </a:p>
      </dgm:t>
    </dgm:pt>
    <dgm:pt modelId="{D8D67713-A8A5-49F5-B8CB-35F36CC5368D}" type="sibTrans" cxnId="{0495B445-73D9-48BD-AF1D-8EFFA805CA2D}">
      <dgm:prSet/>
      <dgm:spPr/>
      <dgm:t>
        <a:bodyPr/>
        <a:lstStyle/>
        <a:p>
          <a:endParaRPr lang="en-US"/>
        </a:p>
      </dgm:t>
    </dgm:pt>
    <dgm:pt modelId="{729AEF6C-8C4C-4615-923C-2C17B3C87A82}">
      <dgm:prSet phldrT="[Text]" custT="1"/>
      <dgm:spPr>
        <a:solidFill>
          <a:srgbClr val="92D050">
            <a:alpha val="90000"/>
          </a:srgbClr>
        </a:solidFill>
      </dgm:spPr>
      <dgm:t>
        <a:bodyPr/>
        <a:lstStyle/>
        <a:p>
          <a:r>
            <a:rPr lang="ar-SA" sz="2000" dirty="0" smtClean="0"/>
            <a:t>1- توافق نضج الجنسين </a:t>
          </a:r>
        </a:p>
        <a:p>
          <a:r>
            <a:rPr lang="en-US" sz="2000" dirty="0" err="1" smtClean="0">
              <a:solidFill>
                <a:srgbClr val="C00000"/>
              </a:solidFill>
            </a:rPr>
            <a:t>Homogamy</a:t>
          </a:r>
          <a:endParaRPr lang="ar-SA" sz="2000" dirty="0" smtClean="0">
            <a:solidFill>
              <a:srgbClr val="C00000"/>
            </a:solidFill>
          </a:endParaRPr>
        </a:p>
        <a:p>
          <a:r>
            <a:rPr lang="ar-SA" sz="2000" dirty="0" smtClean="0"/>
            <a:t>إن المتوك والمياسم تنضج في وقت واحد:</a:t>
          </a:r>
        </a:p>
        <a:p>
          <a:r>
            <a:rPr lang="ar-SA" sz="2000" dirty="0" smtClean="0"/>
            <a:t>وهنا حالتان</a:t>
          </a:r>
        </a:p>
        <a:p>
          <a:endParaRPr lang="en-US" sz="1300" dirty="0"/>
        </a:p>
      </dgm:t>
    </dgm:pt>
    <dgm:pt modelId="{3EA46AB5-0543-4786-BAED-9CDD5E1530C1}" type="parTrans" cxnId="{B79ECACD-2BB3-4E9E-8813-E95C1D2B432C}">
      <dgm:prSet/>
      <dgm:spPr/>
      <dgm:t>
        <a:bodyPr/>
        <a:lstStyle/>
        <a:p>
          <a:endParaRPr lang="en-US"/>
        </a:p>
      </dgm:t>
    </dgm:pt>
    <dgm:pt modelId="{4F3BEA78-BF6D-4F1D-BD64-376DB22DD3C4}" type="sibTrans" cxnId="{B79ECACD-2BB3-4E9E-8813-E95C1D2B432C}">
      <dgm:prSet/>
      <dgm:spPr/>
      <dgm:t>
        <a:bodyPr/>
        <a:lstStyle/>
        <a:p>
          <a:endParaRPr lang="en-US"/>
        </a:p>
      </dgm:t>
    </dgm:pt>
    <dgm:pt modelId="{848D574F-B01F-47D6-BB10-4B398A401424}" type="pres">
      <dgm:prSet presAssocID="{D6D46D51-2F45-4B8D-8ADA-BBD3C323FD97}" presName="hierChild1" presStyleCnt="0">
        <dgm:presLayoutVars>
          <dgm:chPref val="1"/>
          <dgm:dir/>
          <dgm:animOne val="branch"/>
          <dgm:animLvl val="lvl"/>
          <dgm:resizeHandles/>
        </dgm:presLayoutVars>
      </dgm:prSet>
      <dgm:spPr/>
      <dgm:t>
        <a:bodyPr/>
        <a:lstStyle/>
        <a:p>
          <a:endParaRPr lang="en-US"/>
        </a:p>
      </dgm:t>
    </dgm:pt>
    <dgm:pt modelId="{F887B539-590E-4E86-A9E4-62DC3F8EB5B5}" type="pres">
      <dgm:prSet presAssocID="{4938950E-D722-44C2-A79B-CC5C9CBE095F}" presName="hierRoot1" presStyleCnt="0"/>
      <dgm:spPr/>
    </dgm:pt>
    <dgm:pt modelId="{93C06D8C-C7AF-4722-B624-0CF81958813F}" type="pres">
      <dgm:prSet presAssocID="{4938950E-D722-44C2-A79B-CC5C9CBE095F}" presName="composite" presStyleCnt="0"/>
      <dgm:spPr/>
    </dgm:pt>
    <dgm:pt modelId="{DFAE1A9C-06F6-4F03-BF43-39BD19A25E7F}" type="pres">
      <dgm:prSet presAssocID="{4938950E-D722-44C2-A79B-CC5C9CBE095F}" presName="background" presStyleLbl="node0" presStyleIdx="0" presStyleCnt="1"/>
      <dgm:spPr/>
    </dgm:pt>
    <dgm:pt modelId="{680EB4DD-6143-477F-9FA1-BCDCB675669E}" type="pres">
      <dgm:prSet presAssocID="{4938950E-D722-44C2-A79B-CC5C9CBE095F}" presName="text" presStyleLbl="fgAcc0" presStyleIdx="0" presStyleCnt="1">
        <dgm:presLayoutVars>
          <dgm:chPref val="3"/>
        </dgm:presLayoutVars>
      </dgm:prSet>
      <dgm:spPr/>
      <dgm:t>
        <a:bodyPr/>
        <a:lstStyle/>
        <a:p>
          <a:endParaRPr lang="en-US"/>
        </a:p>
      </dgm:t>
    </dgm:pt>
    <dgm:pt modelId="{7D7DD30B-081F-4B25-8AD7-8FEA47788F34}" type="pres">
      <dgm:prSet presAssocID="{4938950E-D722-44C2-A79B-CC5C9CBE095F}" presName="hierChild2" presStyleCnt="0"/>
      <dgm:spPr/>
    </dgm:pt>
    <dgm:pt modelId="{C489249B-60CC-41E0-B10E-B2B9FF4918C0}" type="pres">
      <dgm:prSet presAssocID="{8A356AF9-7B09-4264-85F7-B11B6BBB63D7}" presName="Name10" presStyleLbl="parChTrans1D2" presStyleIdx="0" presStyleCnt="2"/>
      <dgm:spPr/>
      <dgm:t>
        <a:bodyPr/>
        <a:lstStyle/>
        <a:p>
          <a:endParaRPr lang="en-US"/>
        </a:p>
      </dgm:t>
    </dgm:pt>
    <dgm:pt modelId="{AB4895BD-65E1-4E58-B56D-6095901C33D0}" type="pres">
      <dgm:prSet presAssocID="{09754852-B531-4470-B9B0-DE599868F924}" presName="hierRoot2" presStyleCnt="0"/>
      <dgm:spPr/>
    </dgm:pt>
    <dgm:pt modelId="{BA3F21CD-489D-41A9-A930-CEC452ED8922}" type="pres">
      <dgm:prSet presAssocID="{09754852-B531-4470-B9B0-DE599868F924}" presName="composite2" presStyleCnt="0"/>
      <dgm:spPr/>
    </dgm:pt>
    <dgm:pt modelId="{07BFB11A-A7AA-4400-9ADC-08ED76D6F974}" type="pres">
      <dgm:prSet presAssocID="{09754852-B531-4470-B9B0-DE599868F924}" presName="background2" presStyleLbl="node2" presStyleIdx="0" presStyleCnt="2"/>
      <dgm:spPr/>
    </dgm:pt>
    <dgm:pt modelId="{EA1B2D86-1AB5-448F-89BD-125E90FE5304}" type="pres">
      <dgm:prSet presAssocID="{09754852-B531-4470-B9B0-DE599868F924}" presName="text2" presStyleLbl="fgAcc2" presStyleIdx="0" presStyleCnt="2" custLinFactNeighborX="2405" custLinFactNeighborY="3246">
        <dgm:presLayoutVars>
          <dgm:chPref val="3"/>
        </dgm:presLayoutVars>
      </dgm:prSet>
      <dgm:spPr/>
      <dgm:t>
        <a:bodyPr/>
        <a:lstStyle/>
        <a:p>
          <a:endParaRPr lang="en-US"/>
        </a:p>
      </dgm:t>
    </dgm:pt>
    <dgm:pt modelId="{BF9EC3F1-1B04-4D64-8D92-0C954B6DBB5F}" type="pres">
      <dgm:prSet presAssocID="{09754852-B531-4470-B9B0-DE599868F924}" presName="hierChild3" presStyleCnt="0"/>
      <dgm:spPr/>
    </dgm:pt>
    <dgm:pt modelId="{0D2F8CC8-298E-46EC-A1A4-2B96EE3A5190}" type="pres">
      <dgm:prSet presAssocID="{3EA46AB5-0543-4786-BAED-9CDD5E1530C1}" presName="Name10" presStyleLbl="parChTrans1D2" presStyleIdx="1" presStyleCnt="2"/>
      <dgm:spPr/>
      <dgm:t>
        <a:bodyPr/>
        <a:lstStyle/>
        <a:p>
          <a:endParaRPr lang="en-US"/>
        </a:p>
      </dgm:t>
    </dgm:pt>
    <dgm:pt modelId="{0CDBE597-6F32-48D0-86FD-43B33E9348C7}" type="pres">
      <dgm:prSet presAssocID="{729AEF6C-8C4C-4615-923C-2C17B3C87A82}" presName="hierRoot2" presStyleCnt="0"/>
      <dgm:spPr/>
    </dgm:pt>
    <dgm:pt modelId="{45C45C27-8D7C-43FD-B01C-D560EF4A078F}" type="pres">
      <dgm:prSet presAssocID="{729AEF6C-8C4C-4615-923C-2C17B3C87A82}" presName="composite2" presStyleCnt="0"/>
      <dgm:spPr/>
    </dgm:pt>
    <dgm:pt modelId="{00F8988C-FC65-4437-887D-B94E21404690}" type="pres">
      <dgm:prSet presAssocID="{729AEF6C-8C4C-4615-923C-2C17B3C87A82}" presName="background2" presStyleLbl="node2" presStyleIdx="1" presStyleCnt="2"/>
      <dgm:spPr/>
    </dgm:pt>
    <dgm:pt modelId="{E2B388C5-148B-4DD4-8D56-49835F250312}" type="pres">
      <dgm:prSet presAssocID="{729AEF6C-8C4C-4615-923C-2C17B3C87A82}" presName="text2" presStyleLbl="fgAcc2" presStyleIdx="1" presStyleCnt="2">
        <dgm:presLayoutVars>
          <dgm:chPref val="3"/>
        </dgm:presLayoutVars>
      </dgm:prSet>
      <dgm:spPr/>
      <dgm:t>
        <a:bodyPr/>
        <a:lstStyle/>
        <a:p>
          <a:endParaRPr lang="en-US"/>
        </a:p>
      </dgm:t>
    </dgm:pt>
    <dgm:pt modelId="{1E51BF81-02ED-43BA-9F58-43FE3A4ECA47}" type="pres">
      <dgm:prSet presAssocID="{729AEF6C-8C4C-4615-923C-2C17B3C87A82}" presName="hierChild3" presStyleCnt="0"/>
      <dgm:spPr/>
    </dgm:pt>
  </dgm:ptLst>
  <dgm:cxnLst>
    <dgm:cxn modelId="{2B9442D3-45BF-45C5-8131-F1E106A3F861}" srcId="{D6D46D51-2F45-4B8D-8ADA-BBD3C323FD97}" destId="{4938950E-D722-44C2-A79B-CC5C9CBE095F}" srcOrd="0" destOrd="0" parTransId="{31CC8F1C-58A0-4AFA-8C3F-C791A2B6B58D}" sibTransId="{CA8280E2-151A-4D9A-938B-1A5755A2A455}"/>
    <dgm:cxn modelId="{B79ECACD-2BB3-4E9E-8813-E95C1D2B432C}" srcId="{4938950E-D722-44C2-A79B-CC5C9CBE095F}" destId="{729AEF6C-8C4C-4615-923C-2C17B3C87A82}" srcOrd="1" destOrd="0" parTransId="{3EA46AB5-0543-4786-BAED-9CDD5E1530C1}" sibTransId="{4F3BEA78-BF6D-4F1D-BD64-376DB22DD3C4}"/>
    <dgm:cxn modelId="{6F198BA0-762F-4E8D-B925-0D70A670A426}" type="presOf" srcId="{D6D46D51-2F45-4B8D-8ADA-BBD3C323FD97}" destId="{848D574F-B01F-47D6-BB10-4B398A401424}" srcOrd="0" destOrd="0" presId="urn:microsoft.com/office/officeart/2005/8/layout/hierarchy1"/>
    <dgm:cxn modelId="{747DF7AA-F3E6-4B22-8A0E-8790570326D0}" type="presOf" srcId="{729AEF6C-8C4C-4615-923C-2C17B3C87A82}" destId="{E2B388C5-148B-4DD4-8D56-49835F250312}" srcOrd="0" destOrd="0" presId="urn:microsoft.com/office/officeart/2005/8/layout/hierarchy1"/>
    <dgm:cxn modelId="{0495B445-73D9-48BD-AF1D-8EFFA805CA2D}" srcId="{4938950E-D722-44C2-A79B-CC5C9CBE095F}" destId="{09754852-B531-4470-B9B0-DE599868F924}" srcOrd="0" destOrd="0" parTransId="{8A356AF9-7B09-4264-85F7-B11B6BBB63D7}" sibTransId="{D8D67713-A8A5-49F5-B8CB-35F36CC5368D}"/>
    <dgm:cxn modelId="{C2E2657E-FD4A-42C9-B86B-AE529319986F}" type="presOf" srcId="{4938950E-D722-44C2-A79B-CC5C9CBE095F}" destId="{680EB4DD-6143-477F-9FA1-BCDCB675669E}" srcOrd="0" destOrd="0" presId="urn:microsoft.com/office/officeart/2005/8/layout/hierarchy1"/>
    <dgm:cxn modelId="{001D439B-B096-485C-9CC5-D20279F7534D}" type="presOf" srcId="{8A356AF9-7B09-4264-85F7-B11B6BBB63D7}" destId="{C489249B-60CC-41E0-B10E-B2B9FF4918C0}" srcOrd="0" destOrd="0" presId="urn:microsoft.com/office/officeart/2005/8/layout/hierarchy1"/>
    <dgm:cxn modelId="{D270D292-B813-420A-AF4A-8B41EC1A450D}" type="presOf" srcId="{09754852-B531-4470-B9B0-DE599868F924}" destId="{EA1B2D86-1AB5-448F-89BD-125E90FE5304}" srcOrd="0" destOrd="0" presId="urn:microsoft.com/office/officeart/2005/8/layout/hierarchy1"/>
    <dgm:cxn modelId="{D8BFB2DD-638A-452B-9580-92F52348D281}" type="presOf" srcId="{3EA46AB5-0543-4786-BAED-9CDD5E1530C1}" destId="{0D2F8CC8-298E-46EC-A1A4-2B96EE3A5190}" srcOrd="0" destOrd="0" presId="urn:microsoft.com/office/officeart/2005/8/layout/hierarchy1"/>
    <dgm:cxn modelId="{8B33F96E-C868-4F28-B1D7-04B9739A9AB0}" type="presParOf" srcId="{848D574F-B01F-47D6-BB10-4B398A401424}" destId="{F887B539-590E-4E86-A9E4-62DC3F8EB5B5}" srcOrd="0" destOrd="0" presId="urn:microsoft.com/office/officeart/2005/8/layout/hierarchy1"/>
    <dgm:cxn modelId="{3269F058-8A57-43D6-A769-F0E99F608732}" type="presParOf" srcId="{F887B539-590E-4E86-A9E4-62DC3F8EB5B5}" destId="{93C06D8C-C7AF-4722-B624-0CF81958813F}" srcOrd="0" destOrd="0" presId="urn:microsoft.com/office/officeart/2005/8/layout/hierarchy1"/>
    <dgm:cxn modelId="{8EB40B34-F048-45C8-A872-0564CAC0725D}" type="presParOf" srcId="{93C06D8C-C7AF-4722-B624-0CF81958813F}" destId="{DFAE1A9C-06F6-4F03-BF43-39BD19A25E7F}" srcOrd="0" destOrd="0" presId="urn:microsoft.com/office/officeart/2005/8/layout/hierarchy1"/>
    <dgm:cxn modelId="{03F2CAB3-DC48-4E10-9BF1-A48425DC9083}" type="presParOf" srcId="{93C06D8C-C7AF-4722-B624-0CF81958813F}" destId="{680EB4DD-6143-477F-9FA1-BCDCB675669E}" srcOrd="1" destOrd="0" presId="urn:microsoft.com/office/officeart/2005/8/layout/hierarchy1"/>
    <dgm:cxn modelId="{4F91C788-9D7D-4BA2-8272-4C34367C3AE1}" type="presParOf" srcId="{F887B539-590E-4E86-A9E4-62DC3F8EB5B5}" destId="{7D7DD30B-081F-4B25-8AD7-8FEA47788F34}" srcOrd="1" destOrd="0" presId="urn:microsoft.com/office/officeart/2005/8/layout/hierarchy1"/>
    <dgm:cxn modelId="{126B16EB-2A04-4F05-82B0-A6DE569869D7}" type="presParOf" srcId="{7D7DD30B-081F-4B25-8AD7-8FEA47788F34}" destId="{C489249B-60CC-41E0-B10E-B2B9FF4918C0}" srcOrd="0" destOrd="0" presId="urn:microsoft.com/office/officeart/2005/8/layout/hierarchy1"/>
    <dgm:cxn modelId="{B9B464BC-4B56-4E42-AE9C-97F4E0E57D61}" type="presParOf" srcId="{7D7DD30B-081F-4B25-8AD7-8FEA47788F34}" destId="{AB4895BD-65E1-4E58-B56D-6095901C33D0}" srcOrd="1" destOrd="0" presId="urn:microsoft.com/office/officeart/2005/8/layout/hierarchy1"/>
    <dgm:cxn modelId="{01FE02AC-E24F-40DA-A7A0-7057D26AE3D6}" type="presParOf" srcId="{AB4895BD-65E1-4E58-B56D-6095901C33D0}" destId="{BA3F21CD-489D-41A9-A930-CEC452ED8922}" srcOrd="0" destOrd="0" presId="urn:microsoft.com/office/officeart/2005/8/layout/hierarchy1"/>
    <dgm:cxn modelId="{6FC4FE1E-0CF8-45D7-B25A-50CDD05D278D}" type="presParOf" srcId="{BA3F21CD-489D-41A9-A930-CEC452ED8922}" destId="{07BFB11A-A7AA-4400-9ADC-08ED76D6F974}" srcOrd="0" destOrd="0" presId="urn:microsoft.com/office/officeart/2005/8/layout/hierarchy1"/>
    <dgm:cxn modelId="{0790B09C-83F3-45E4-B0A6-87A044F433F0}" type="presParOf" srcId="{BA3F21CD-489D-41A9-A930-CEC452ED8922}" destId="{EA1B2D86-1AB5-448F-89BD-125E90FE5304}" srcOrd="1" destOrd="0" presId="urn:microsoft.com/office/officeart/2005/8/layout/hierarchy1"/>
    <dgm:cxn modelId="{BBDF779C-1D7B-45F4-BFCA-41BE44EAEE64}" type="presParOf" srcId="{AB4895BD-65E1-4E58-B56D-6095901C33D0}" destId="{BF9EC3F1-1B04-4D64-8D92-0C954B6DBB5F}" srcOrd="1" destOrd="0" presId="urn:microsoft.com/office/officeart/2005/8/layout/hierarchy1"/>
    <dgm:cxn modelId="{4A67820D-232A-4D30-8958-9E5B2BBB33AE}" type="presParOf" srcId="{7D7DD30B-081F-4B25-8AD7-8FEA47788F34}" destId="{0D2F8CC8-298E-46EC-A1A4-2B96EE3A5190}" srcOrd="2" destOrd="0" presId="urn:microsoft.com/office/officeart/2005/8/layout/hierarchy1"/>
    <dgm:cxn modelId="{09756E9C-5AE8-43D3-B26D-BDF1B81E3151}" type="presParOf" srcId="{7D7DD30B-081F-4B25-8AD7-8FEA47788F34}" destId="{0CDBE597-6F32-48D0-86FD-43B33E9348C7}" srcOrd="3" destOrd="0" presId="urn:microsoft.com/office/officeart/2005/8/layout/hierarchy1"/>
    <dgm:cxn modelId="{AB14B263-7F7E-4C9F-B4AD-2FF7BD0C4BD4}" type="presParOf" srcId="{0CDBE597-6F32-48D0-86FD-43B33E9348C7}" destId="{45C45C27-8D7C-43FD-B01C-D560EF4A078F}" srcOrd="0" destOrd="0" presId="urn:microsoft.com/office/officeart/2005/8/layout/hierarchy1"/>
    <dgm:cxn modelId="{2C59D9A9-A241-4B4D-9B50-4BAB5F59EC38}" type="presParOf" srcId="{45C45C27-8D7C-43FD-B01C-D560EF4A078F}" destId="{00F8988C-FC65-4437-887D-B94E21404690}" srcOrd="0" destOrd="0" presId="urn:microsoft.com/office/officeart/2005/8/layout/hierarchy1"/>
    <dgm:cxn modelId="{BB7FB8C8-3132-4A84-8EDD-00CDB305FA18}" type="presParOf" srcId="{45C45C27-8D7C-43FD-B01C-D560EF4A078F}" destId="{E2B388C5-148B-4DD4-8D56-49835F250312}" srcOrd="1" destOrd="0" presId="urn:microsoft.com/office/officeart/2005/8/layout/hierarchy1"/>
    <dgm:cxn modelId="{ADBCC066-C35D-4A4C-AA5D-A80E46C31573}" type="presParOf" srcId="{0CDBE597-6F32-48D0-86FD-43B33E9348C7}" destId="{1E51BF81-02ED-43BA-9F58-43FE3A4ECA4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7F24F-0B89-4038-8DD0-1575945F944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66CDFCC-54AD-4E78-805B-F2D2CE51E92B}">
      <dgm:prSet phldrT="[Text]"/>
      <dgm:spPr>
        <a:solidFill>
          <a:srgbClr val="92D050">
            <a:alpha val="90000"/>
          </a:srgbClr>
        </a:solidFill>
      </dgm:spPr>
      <dgm:t>
        <a:bodyPr/>
        <a:lstStyle/>
        <a:p>
          <a:r>
            <a:rPr lang="ar-SA" dirty="0" smtClean="0"/>
            <a:t>توافق نضج الجنسين </a:t>
          </a:r>
          <a:r>
            <a:rPr lang="en-US" dirty="0" err="1" smtClean="0">
              <a:solidFill>
                <a:srgbClr val="C00000"/>
              </a:solidFill>
            </a:rPr>
            <a:t>Homogamy</a:t>
          </a:r>
          <a:endParaRPr lang="en-US" dirty="0">
            <a:solidFill>
              <a:srgbClr val="C00000"/>
            </a:solidFill>
          </a:endParaRPr>
        </a:p>
      </dgm:t>
    </dgm:pt>
    <dgm:pt modelId="{D3975A0E-8E0F-4B03-88FE-830631016427}" type="parTrans" cxnId="{394DD5EA-D93B-4A95-A99D-8E428A39AD78}">
      <dgm:prSet/>
      <dgm:spPr/>
      <dgm:t>
        <a:bodyPr/>
        <a:lstStyle/>
        <a:p>
          <a:endParaRPr lang="en-US"/>
        </a:p>
      </dgm:t>
    </dgm:pt>
    <dgm:pt modelId="{70FE27F7-6DD8-4A3B-A4B7-3627CAF41C74}" type="sibTrans" cxnId="{394DD5EA-D93B-4A95-A99D-8E428A39AD78}">
      <dgm:prSet/>
      <dgm:spPr/>
      <dgm:t>
        <a:bodyPr/>
        <a:lstStyle/>
        <a:p>
          <a:endParaRPr lang="en-US"/>
        </a:p>
      </dgm:t>
    </dgm:pt>
    <dgm:pt modelId="{DE52DF81-B658-4A7A-AE48-77F0864F8A47}">
      <dgm:prSet phldrT="[Text]"/>
      <dgm:spPr>
        <a:solidFill>
          <a:srgbClr val="FFFF66">
            <a:alpha val="90000"/>
          </a:srgbClr>
        </a:solidFill>
      </dgm:spPr>
      <dgm:t>
        <a:bodyPr/>
        <a:lstStyle/>
        <a:p>
          <a:r>
            <a:rPr lang="ar-SA" dirty="0" smtClean="0"/>
            <a:t>كليستوجامي </a:t>
          </a:r>
        </a:p>
        <a:p>
          <a:r>
            <a:rPr lang="en-US" dirty="0" err="1" smtClean="0">
              <a:solidFill>
                <a:srgbClr val="C00000"/>
              </a:solidFill>
            </a:rPr>
            <a:t>Cleisto</a:t>
          </a:r>
          <a:r>
            <a:rPr lang="en-US" dirty="0" smtClean="0"/>
            <a:t> </a:t>
          </a:r>
          <a:r>
            <a:rPr lang="en-US" dirty="0" smtClean="0">
              <a:solidFill>
                <a:srgbClr val="C00000"/>
              </a:solidFill>
            </a:rPr>
            <a:t>gamy</a:t>
          </a:r>
          <a:endParaRPr lang="ar-SA" dirty="0" smtClean="0">
            <a:solidFill>
              <a:srgbClr val="C00000"/>
            </a:solidFill>
          </a:endParaRPr>
        </a:p>
        <a:p>
          <a:r>
            <a:rPr lang="ar-SA" dirty="0" smtClean="0"/>
            <a:t>تغلق الأزهار دون تلقيح</a:t>
          </a:r>
        </a:p>
        <a:p>
          <a:r>
            <a:rPr lang="ar-SA" dirty="0" smtClean="0"/>
            <a:t>هنا تنضج الأسدية والمياسم وتكون مغلقة فلابد من حدوث تلقيح ذتتي</a:t>
          </a:r>
          <a:endParaRPr lang="en-US" dirty="0"/>
        </a:p>
      </dgm:t>
    </dgm:pt>
    <dgm:pt modelId="{C8A4114C-93E2-4C9B-97C4-81392D46338F}" type="parTrans" cxnId="{81D9AE23-B0D1-452A-9C62-E1AAD27B2692}">
      <dgm:prSet/>
      <dgm:spPr/>
      <dgm:t>
        <a:bodyPr/>
        <a:lstStyle/>
        <a:p>
          <a:endParaRPr lang="en-US"/>
        </a:p>
      </dgm:t>
    </dgm:pt>
    <dgm:pt modelId="{25C134F5-8FAE-49D2-AF17-C9169E5D0DA6}" type="sibTrans" cxnId="{81D9AE23-B0D1-452A-9C62-E1AAD27B2692}">
      <dgm:prSet/>
      <dgm:spPr/>
      <dgm:t>
        <a:bodyPr/>
        <a:lstStyle/>
        <a:p>
          <a:endParaRPr lang="en-US"/>
        </a:p>
      </dgm:t>
    </dgm:pt>
    <dgm:pt modelId="{C259F48A-2198-4AF9-9DAB-D242C22B8D24}">
      <dgm:prSet phldrT="[Text]"/>
      <dgm:spPr>
        <a:solidFill>
          <a:srgbClr val="00B050">
            <a:alpha val="90000"/>
          </a:srgbClr>
        </a:solidFill>
      </dgm:spPr>
      <dgm:t>
        <a:bodyPr/>
        <a:lstStyle/>
        <a:p>
          <a:r>
            <a:rPr lang="ar-SA" dirty="0" smtClean="0"/>
            <a:t>كازموجاميي</a:t>
          </a:r>
        </a:p>
        <a:p>
          <a:r>
            <a:rPr lang="en-US" dirty="0" err="1" smtClean="0">
              <a:solidFill>
                <a:srgbClr val="C00000"/>
              </a:solidFill>
            </a:rPr>
            <a:t>Chasmo</a:t>
          </a:r>
          <a:r>
            <a:rPr lang="en-US" dirty="0" smtClean="0"/>
            <a:t> </a:t>
          </a:r>
          <a:r>
            <a:rPr lang="en-US" dirty="0" smtClean="0">
              <a:solidFill>
                <a:srgbClr val="C00000"/>
              </a:solidFill>
            </a:rPr>
            <a:t>gamy</a:t>
          </a:r>
          <a:endParaRPr lang="ar-SA" dirty="0" smtClean="0">
            <a:solidFill>
              <a:srgbClr val="C00000"/>
            </a:solidFill>
          </a:endParaRPr>
        </a:p>
        <a:p>
          <a:r>
            <a:rPr lang="ar-SA" dirty="0" smtClean="0"/>
            <a:t>تتفتح الأزهار للتلقيح</a:t>
          </a:r>
        </a:p>
        <a:p>
          <a:r>
            <a:rPr lang="ar-SA" dirty="0" smtClean="0"/>
            <a:t>هنا توجد عدة احتمالات:</a:t>
          </a:r>
          <a:endParaRPr lang="en-US" dirty="0"/>
        </a:p>
      </dgm:t>
    </dgm:pt>
    <dgm:pt modelId="{C1907EC9-3C02-4AD5-B429-9C2B60EA1E92}" type="parTrans" cxnId="{17C8A884-E668-4C55-B22E-69732BDAC5B0}">
      <dgm:prSet/>
      <dgm:spPr/>
      <dgm:t>
        <a:bodyPr/>
        <a:lstStyle/>
        <a:p>
          <a:endParaRPr lang="en-US"/>
        </a:p>
      </dgm:t>
    </dgm:pt>
    <dgm:pt modelId="{BA6EFBE7-6087-4F54-BED7-A0C963FB1CB0}" type="sibTrans" cxnId="{17C8A884-E668-4C55-B22E-69732BDAC5B0}">
      <dgm:prSet/>
      <dgm:spPr/>
      <dgm:t>
        <a:bodyPr/>
        <a:lstStyle/>
        <a:p>
          <a:endParaRPr lang="en-US"/>
        </a:p>
      </dgm:t>
    </dgm:pt>
    <dgm:pt modelId="{3BA63F4B-6EA6-428D-8855-044CCAC452F9}" type="pres">
      <dgm:prSet presAssocID="{CCE7F24F-0B89-4038-8DD0-1575945F944B}" presName="hierChild1" presStyleCnt="0">
        <dgm:presLayoutVars>
          <dgm:chPref val="1"/>
          <dgm:dir/>
          <dgm:animOne val="branch"/>
          <dgm:animLvl val="lvl"/>
          <dgm:resizeHandles/>
        </dgm:presLayoutVars>
      </dgm:prSet>
      <dgm:spPr/>
      <dgm:t>
        <a:bodyPr/>
        <a:lstStyle/>
        <a:p>
          <a:endParaRPr lang="en-US"/>
        </a:p>
      </dgm:t>
    </dgm:pt>
    <dgm:pt modelId="{E0E229B5-869D-436F-AB6F-4327D3E7E264}" type="pres">
      <dgm:prSet presAssocID="{E66CDFCC-54AD-4E78-805B-F2D2CE51E92B}" presName="hierRoot1" presStyleCnt="0"/>
      <dgm:spPr/>
    </dgm:pt>
    <dgm:pt modelId="{05D0E8BB-65A9-4012-80C9-9A8197E32018}" type="pres">
      <dgm:prSet presAssocID="{E66CDFCC-54AD-4E78-805B-F2D2CE51E92B}" presName="composite" presStyleCnt="0"/>
      <dgm:spPr/>
    </dgm:pt>
    <dgm:pt modelId="{118032F4-57C8-45BF-9D1A-8D346D55D403}" type="pres">
      <dgm:prSet presAssocID="{E66CDFCC-54AD-4E78-805B-F2D2CE51E92B}" presName="background" presStyleLbl="node0" presStyleIdx="0" presStyleCnt="1"/>
      <dgm:spPr/>
    </dgm:pt>
    <dgm:pt modelId="{41B84DB0-D2A0-4E93-AF77-3A1A4A3152A9}" type="pres">
      <dgm:prSet presAssocID="{E66CDFCC-54AD-4E78-805B-F2D2CE51E92B}" presName="text" presStyleLbl="fgAcc0" presStyleIdx="0" presStyleCnt="1">
        <dgm:presLayoutVars>
          <dgm:chPref val="3"/>
        </dgm:presLayoutVars>
      </dgm:prSet>
      <dgm:spPr/>
      <dgm:t>
        <a:bodyPr/>
        <a:lstStyle/>
        <a:p>
          <a:endParaRPr lang="en-US"/>
        </a:p>
      </dgm:t>
    </dgm:pt>
    <dgm:pt modelId="{65E43F9B-3D69-4C97-AEDC-BE8CF15F7A41}" type="pres">
      <dgm:prSet presAssocID="{E66CDFCC-54AD-4E78-805B-F2D2CE51E92B}" presName="hierChild2" presStyleCnt="0"/>
      <dgm:spPr/>
    </dgm:pt>
    <dgm:pt modelId="{8159F51E-27D8-4835-A3FF-921660F90503}" type="pres">
      <dgm:prSet presAssocID="{C8A4114C-93E2-4C9B-97C4-81392D46338F}" presName="Name10" presStyleLbl="parChTrans1D2" presStyleIdx="0" presStyleCnt="2"/>
      <dgm:spPr/>
      <dgm:t>
        <a:bodyPr/>
        <a:lstStyle/>
        <a:p>
          <a:endParaRPr lang="en-US"/>
        </a:p>
      </dgm:t>
    </dgm:pt>
    <dgm:pt modelId="{454806F2-2C71-48A0-B341-5CD3699242CC}" type="pres">
      <dgm:prSet presAssocID="{DE52DF81-B658-4A7A-AE48-77F0864F8A47}" presName="hierRoot2" presStyleCnt="0"/>
      <dgm:spPr/>
    </dgm:pt>
    <dgm:pt modelId="{6F22A291-5AFD-4D8F-BC78-207780A2C51F}" type="pres">
      <dgm:prSet presAssocID="{DE52DF81-B658-4A7A-AE48-77F0864F8A47}" presName="composite2" presStyleCnt="0"/>
      <dgm:spPr/>
    </dgm:pt>
    <dgm:pt modelId="{9ECF7E26-C144-412B-B7D3-88F0338578F4}" type="pres">
      <dgm:prSet presAssocID="{DE52DF81-B658-4A7A-AE48-77F0864F8A47}" presName="background2" presStyleLbl="node2" presStyleIdx="0" presStyleCnt="2"/>
      <dgm:spPr/>
    </dgm:pt>
    <dgm:pt modelId="{100A837B-ECE6-4544-983B-14575A7F38FC}" type="pres">
      <dgm:prSet presAssocID="{DE52DF81-B658-4A7A-AE48-77F0864F8A47}" presName="text2" presStyleLbl="fgAcc2" presStyleIdx="0" presStyleCnt="2">
        <dgm:presLayoutVars>
          <dgm:chPref val="3"/>
        </dgm:presLayoutVars>
      </dgm:prSet>
      <dgm:spPr/>
      <dgm:t>
        <a:bodyPr/>
        <a:lstStyle/>
        <a:p>
          <a:endParaRPr lang="en-US"/>
        </a:p>
      </dgm:t>
    </dgm:pt>
    <dgm:pt modelId="{DBDB2A04-95F9-429C-B2D4-FD19B39CDCDF}" type="pres">
      <dgm:prSet presAssocID="{DE52DF81-B658-4A7A-AE48-77F0864F8A47}" presName="hierChild3" presStyleCnt="0"/>
      <dgm:spPr/>
    </dgm:pt>
    <dgm:pt modelId="{6B171E41-AEFB-418A-82F3-0E1B07967C36}" type="pres">
      <dgm:prSet presAssocID="{C1907EC9-3C02-4AD5-B429-9C2B60EA1E92}" presName="Name10" presStyleLbl="parChTrans1D2" presStyleIdx="1" presStyleCnt="2"/>
      <dgm:spPr/>
      <dgm:t>
        <a:bodyPr/>
        <a:lstStyle/>
        <a:p>
          <a:endParaRPr lang="en-US"/>
        </a:p>
      </dgm:t>
    </dgm:pt>
    <dgm:pt modelId="{A9326785-4369-4146-9898-A8B281462ED6}" type="pres">
      <dgm:prSet presAssocID="{C259F48A-2198-4AF9-9DAB-D242C22B8D24}" presName="hierRoot2" presStyleCnt="0"/>
      <dgm:spPr/>
    </dgm:pt>
    <dgm:pt modelId="{1190C2E2-1243-4E6C-B317-4E71DE129182}" type="pres">
      <dgm:prSet presAssocID="{C259F48A-2198-4AF9-9DAB-D242C22B8D24}" presName="composite2" presStyleCnt="0"/>
      <dgm:spPr/>
    </dgm:pt>
    <dgm:pt modelId="{16238519-C3CC-4CBE-9425-66418CB266F7}" type="pres">
      <dgm:prSet presAssocID="{C259F48A-2198-4AF9-9DAB-D242C22B8D24}" presName="background2" presStyleLbl="node2" presStyleIdx="1" presStyleCnt="2"/>
      <dgm:spPr/>
    </dgm:pt>
    <dgm:pt modelId="{A012C770-7643-4FA5-993C-E811472BE4F4}" type="pres">
      <dgm:prSet presAssocID="{C259F48A-2198-4AF9-9DAB-D242C22B8D24}" presName="text2" presStyleLbl="fgAcc2" presStyleIdx="1" presStyleCnt="2" custLinFactNeighborX="664" custLinFactNeighborY="1540">
        <dgm:presLayoutVars>
          <dgm:chPref val="3"/>
        </dgm:presLayoutVars>
      </dgm:prSet>
      <dgm:spPr/>
      <dgm:t>
        <a:bodyPr/>
        <a:lstStyle/>
        <a:p>
          <a:endParaRPr lang="en-US"/>
        </a:p>
      </dgm:t>
    </dgm:pt>
    <dgm:pt modelId="{DF9DDF2F-A37C-4E8D-BDF1-98F49298D17C}" type="pres">
      <dgm:prSet presAssocID="{C259F48A-2198-4AF9-9DAB-D242C22B8D24}" presName="hierChild3" presStyleCnt="0"/>
      <dgm:spPr/>
    </dgm:pt>
  </dgm:ptLst>
  <dgm:cxnLst>
    <dgm:cxn modelId="{BD8AFB13-1FB0-4CC8-AF4A-EC7898C353A6}" type="presOf" srcId="{C259F48A-2198-4AF9-9DAB-D242C22B8D24}" destId="{A012C770-7643-4FA5-993C-E811472BE4F4}" srcOrd="0" destOrd="0" presId="urn:microsoft.com/office/officeart/2005/8/layout/hierarchy1"/>
    <dgm:cxn modelId="{B200CEB7-36AE-441D-9468-940B83406DD3}" type="presOf" srcId="{C8A4114C-93E2-4C9B-97C4-81392D46338F}" destId="{8159F51E-27D8-4835-A3FF-921660F90503}" srcOrd="0" destOrd="0" presId="urn:microsoft.com/office/officeart/2005/8/layout/hierarchy1"/>
    <dgm:cxn modelId="{394DD5EA-D93B-4A95-A99D-8E428A39AD78}" srcId="{CCE7F24F-0B89-4038-8DD0-1575945F944B}" destId="{E66CDFCC-54AD-4E78-805B-F2D2CE51E92B}" srcOrd="0" destOrd="0" parTransId="{D3975A0E-8E0F-4B03-88FE-830631016427}" sibTransId="{70FE27F7-6DD8-4A3B-A4B7-3627CAF41C74}"/>
    <dgm:cxn modelId="{7D122C0D-2112-4090-9A38-555DB7381AEB}" type="presOf" srcId="{E66CDFCC-54AD-4E78-805B-F2D2CE51E92B}" destId="{41B84DB0-D2A0-4E93-AF77-3A1A4A3152A9}" srcOrd="0" destOrd="0" presId="urn:microsoft.com/office/officeart/2005/8/layout/hierarchy1"/>
    <dgm:cxn modelId="{2E30E0FB-9719-4EC4-8692-B722A74FD4B6}" type="presOf" srcId="{C1907EC9-3C02-4AD5-B429-9C2B60EA1E92}" destId="{6B171E41-AEFB-418A-82F3-0E1B07967C36}" srcOrd="0" destOrd="0" presId="urn:microsoft.com/office/officeart/2005/8/layout/hierarchy1"/>
    <dgm:cxn modelId="{75CF8CFE-9BE6-4954-81FA-BDA89037D856}" type="presOf" srcId="{DE52DF81-B658-4A7A-AE48-77F0864F8A47}" destId="{100A837B-ECE6-4544-983B-14575A7F38FC}" srcOrd="0" destOrd="0" presId="urn:microsoft.com/office/officeart/2005/8/layout/hierarchy1"/>
    <dgm:cxn modelId="{81D9AE23-B0D1-452A-9C62-E1AAD27B2692}" srcId="{E66CDFCC-54AD-4E78-805B-F2D2CE51E92B}" destId="{DE52DF81-B658-4A7A-AE48-77F0864F8A47}" srcOrd="0" destOrd="0" parTransId="{C8A4114C-93E2-4C9B-97C4-81392D46338F}" sibTransId="{25C134F5-8FAE-49D2-AF17-C9169E5D0DA6}"/>
    <dgm:cxn modelId="{99CF878D-041D-449B-9A65-BBD6302269F1}" type="presOf" srcId="{CCE7F24F-0B89-4038-8DD0-1575945F944B}" destId="{3BA63F4B-6EA6-428D-8855-044CCAC452F9}" srcOrd="0" destOrd="0" presId="urn:microsoft.com/office/officeart/2005/8/layout/hierarchy1"/>
    <dgm:cxn modelId="{17C8A884-E668-4C55-B22E-69732BDAC5B0}" srcId="{E66CDFCC-54AD-4E78-805B-F2D2CE51E92B}" destId="{C259F48A-2198-4AF9-9DAB-D242C22B8D24}" srcOrd="1" destOrd="0" parTransId="{C1907EC9-3C02-4AD5-B429-9C2B60EA1E92}" sibTransId="{BA6EFBE7-6087-4F54-BED7-A0C963FB1CB0}"/>
    <dgm:cxn modelId="{DDD213A6-4133-4C2A-8D31-7EA81EB008AA}" type="presParOf" srcId="{3BA63F4B-6EA6-428D-8855-044CCAC452F9}" destId="{E0E229B5-869D-436F-AB6F-4327D3E7E264}" srcOrd="0" destOrd="0" presId="urn:microsoft.com/office/officeart/2005/8/layout/hierarchy1"/>
    <dgm:cxn modelId="{596CA2E6-F95C-4FE6-A5DE-DA35A2883C24}" type="presParOf" srcId="{E0E229B5-869D-436F-AB6F-4327D3E7E264}" destId="{05D0E8BB-65A9-4012-80C9-9A8197E32018}" srcOrd="0" destOrd="0" presId="urn:microsoft.com/office/officeart/2005/8/layout/hierarchy1"/>
    <dgm:cxn modelId="{3940C4E7-C1A6-48FC-BD55-C38890032611}" type="presParOf" srcId="{05D0E8BB-65A9-4012-80C9-9A8197E32018}" destId="{118032F4-57C8-45BF-9D1A-8D346D55D403}" srcOrd="0" destOrd="0" presId="urn:microsoft.com/office/officeart/2005/8/layout/hierarchy1"/>
    <dgm:cxn modelId="{B8945DA1-18EA-4CAA-8BFE-115347D84906}" type="presParOf" srcId="{05D0E8BB-65A9-4012-80C9-9A8197E32018}" destId="{41B84DB0-D2A0-4E93-AF77-3A1A4A3152A9}" srcOrd="1" destOrd="0" presId="urn:microsoft.com/office/officeart/2005/8/layout/hierarchy1"/>
    <dgm:cxn modelId="{E516E857-6F80-4A13-B7F5-AAB1A094B03E}" type="presParOf" srcId="{E0E229B5-869D-436F-AB6F-4327D3E7E264}" destId="{65E43F9B-3D69-4C97-AEDC-BE8CF15F7A41}" srcOrd="1" destOrd="0" presId="urn:microsoft.com/office/officeart/2005/8/layout/hierarchy1"/>
    <dgm:cxn modelId="{B6643088-C5F8-43C3-9624-29C0D6924577}" type="presParOf" srcId="{65E43F9B-3D69-4C97-AEDC-BE8CF15F7A41}" destId="{8159F51E-27D8-4835-A3FF-921660F90503}" srcOrd="0" destOrd="0" presId="urn:microsoft.com/office/officeart/2005/8/layout/hierarchy1"/>
    <dgm:cxn modelId="{3D028D80-1006-4D77-8361-9FDDB05B76BB}" type="presParOf" srcId="{65E43F9B-3D69-4C97-AEDC-BE8CF15F7A41}" destId="{454806F2-2C71-48A0-B341-5CD3699242CC}" srcOrd="1" destOrd="0" presId="urn:microsoft.com/office/officeart/2005/8/layout/hierarchy1"/>
    <dgm:cxn modelId="{90BD0D4B-3807-41EE-85E5-2A6BFF48AB38}" type="presParOf" srcId="{454806F2-2C71-48A0-B341-5CD3699242CC}" destId="{6F22A291-5AFD-4D8F-BC78-207780A2C51F}" srcOrd="0" destOrd="0" presId="urn:microsoft.com/office/officeart/2005/8/layout/hierarchy1"/>
    <dgm:cxn modelId="{E2AFAEAD-B851-4284-A34E-BDED99DCE925}" type="presParOf" srcId="{6F22A291-5AFD-4D8F-BC78-207780A2C51F}" destId="{9ECF7E26-C144-412B-B7D3-88F0338578F4}" srcOrd="0" destOrd="0" presId="urn:microsoft.com/office/officeart/2005/8/layout/hierarchy1"/>
    <dgm:cxn modelId="{B4B0F892-6B75-4157-AEDC-D9F6D0DB64D0}" type="presParOf" srcId="{6F22A291-5AFD-4D8F-BC78-207780A2C51F}" destId="{100A837B-ECE6-4544-983B-14575A7F38FC}" srcOrd="1" destOrd="0" presId="urn:microsoft.com/office/officeart/2005/8/layout/hierarchy1"/>
    <dgm:cxn modelId="{DEAC42AC-C57C-42EC-817D-A1F46CE9E798}" type="presParOf" srcId="{454806F2-2C71-48A0-B341-5CD3699242CC}" destId="{DBDB2A04-95F9-429C-B2D4-FD19B39CDCDF}" srcOrd="1" destOrd="0" presId="urn:microsoft.com/office/officeart/2005/8/layout/hierarchy1"/>
    <dgm:cxn modelId="{0BBB3384-9818-4949-BD73-3709C114FD9A}" type="presParOf" srcId="{65E43F9B-3D69-4C97-AEDC-BE8CF15F7A41}" destId="{6B171E41-AEFB-418A-82F3-0E1B07967C36}" srcOrd="2" destOrd="0" presId="urn:microsoft.com/office/officeart/2005/8/layout/hierarchy1"/>
    <dgm:cxn modelId="{16BB45B7-EBF7-408A-8AFA-0ECEE1A6E73A}" type="presParOf" srcId="{65E43F9B-3D69-4C97-AEDC-BE8CF15F7A41}" destId="{A9326785-4369-4146-9898-A8B281462ED6}" srcOrd="3" destOrd="0" presId="urn:microsoft.com/office/officeart/2005/8/layout/hierarchy1"/>
    <dgm:cxn modelId="{35BAD2D2-81F1-43E8-A9B9-82A04DD96A0D}" type="presParOf" srcId="{A9326785-4369-4146-9898-A8B281462ED6}" destId="{1190C2E2-1243-4E6C-B317-4E71DE129182}" srcOrd="0" destOrd="0" presId="urn:microsoft.com/office/officeart/2005/8/layout/hierarchy1"/>
    <dgm:cxn modelId="{AB4F753D-E315-4329-927F-18B670DFC188}" type="presParOf" srcId="{1190C2E2-1243-4E6C-B317-4E71DE129182}" destId="{16238519-C3CC-4CBE-9425-66418CB266F7}" srcOrd="0" destOrd="0" presId="urn:microsoft.com/office/officeart/2005/8/layout/hierarchy1"/>
    <dgm:cxn modelId="{08EC087D-C998-4D50-AE66-F24762052A57}" type="presParOf" srcId="{1190C2E2-1243-4E6C-B317-4E71DE129182}" destId="{A012C770-7643-4FA5-993C-E811472BE4F4}" srcOrd="1" destOrd="0" presId="urn:microsoft.com/office/officeart/2005/8/layout/hierarchy1"/>
    <dgm:cxn modelId="{F5D5CDE1-EA3A-47C9-BBEC-454627AD577F}" type="presParOf" srcId="{A9326785-4369-4146-9898-A8B281462ED6}" destId="{DF9DDF2F-A37C-4E8D-BDF1-98F49298D17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0C116B-E50C-4BB8-A2D4-BD9EEB3D420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78C829D-6579-427C-8158-135B8023BA35}">
      <dgm:prSet phldrT="[Text]"/>
      <dgm:spPr>
        <a:solidFill>
          <a:srgbClr val="FFC000">
            <a:alpha val="90000"/>
          </a:srgbClr>
        </a:solidFill>
      </dgm:spPr>
      <dgm:t>
        <a:bodyPr/>
        <a:lstStyle/>
        <a:p>
          <a:r>
            <a:rPr lang="ar-SA" dirty="0" smtClean="0"/>
            <a:t>تباين نضج الجنسين </a:t>
          </a:r>
        </a:p>
        <a:p>
          <a:r>
            <a:rPr lang="en-US" dirty="0" err="1" smtClean="0">
              <a:solidFill>
                <a:srgbClr val="C00000"/>
              </a:solidFill>
            </a:rPr>
            <a:t>Dichogam</a:t>
          </a:r>
          <a:endParaRPr lang="en-US" dirty="0">
            <a:solidFill>
              <a:srgbClr val="C00000"/>
            </a:solidFill>
          </a:endParaRPr>
        </a:p>
      </dgm:t>
    </dgm:pt>
    <dgm:pt modelId="{12241656-F1D6-4A62-845F-746780B850EA}" type="parTrans" cxnId="{D576EB3D-FAA6-4D58-8219-6908F6CE38C2}">
      <dgm:prSet/>
      <dgm:spPr/>
      <dgm:t>
        <a:bodyPr/>
        <a:lstStyle/>
        <a:p>
          <a:endParaRPr lang="en-US"/>
        </a:p>
      </dgm:t>
    </dgm:pt>
    <dgm:pt modelId="{6120781F-BBD9-4243-997A-ED708E50BBDB}" type="sibTrans" cxnId="{D576EB3D-FAA6-4D58-8219-6908F6CE38C2}">
      <dgm:prSet/>
      <dgm:spPr/>
      <dgm:t>
        <a:bodyPr/>
        <a:lstStyle/>
        <a:p>
          <a:endParaRPr lang="en-US"/>
        </a:p>
      </dgm:t>
    </dgm:pt>
    <dgm:pt modelId="{A73931F7-C166-40E5-A4B9-2666184EC31F}">
      <dgm:prSet phldrT="[Text]"/>
      <dgm:spPr>
        <a:solidFill>
          <a:schemeClr val="tx1">
            <a:lumMod val="50000"/>
            <a:alpha val="90000"/>
          </a:schemeClr>
        </a:solidFill>
      </dgm:spPr>
      <dgm:t>
        <a:bodyPr/>
        <a:lstStyle/>
        <a:p>
          <a:pPr rtl="1"/>
          <a:r>
            <a:rPr lang="ar-SA" dirty="0" smtClean="0"/>
            <a:t>2- مبكرة المياسم</a:t>
          </a:r>
        </a:p>
        <a:p>
          <a:pPr rtl="1"/>
          <a:r>
            <a:rPr lang="ar-SA" dirty="0" smtClean="0"/>
            <a:t> </a:t>
          </a:r>
          <a:r>
            <a:rPr lang="en-US" dirty="0" err="1" smtClean="0">
              <a:solidFill>
                <a:srgbClr val="C00000"/>
              </a:solidFill>
            </a:rPr>
            <a:t>Protogamy</a:t>
          </a:r>
          <a:endParaRPr lang="ar-SA" dirty="0" smtClean="0">
            <a:solidFill>
              <a:srgbClr val="C00000"/>
            </a:solidFill>
          </a:endParaRPr>
        </a:p>
        <a:p>
          <a:r>
            <a:rPr lang="ar-SA" dirty="0" smtClean="0"/>
            <a:t>وهي ان المياسم تنضج قبل الأسدية كما في الفراولة </a:t>
          </a:r>
          <a:endParaRPr lang="en-US" dirty="0"/>
        </a:p>
      </dgm:t>
    </dgm:pt>
    <dgm:pt modelId="{6E872410-D470-4D82-8D6F-F29FD2CE2738}" type="parTrans" cxnId="{23609E69-8A4C-46DF-BF72-5BA07560FFC3}">
      <dgm:prSet/>
      <dgm:spPr/>
      <dgm:t>
        <a:bodyPr/>
        <a:lstStyle/>
        <a:p>
          <a:endParaRPr lang="en-US"/>
        </a:p>
      </dgm:t>
    </dgm:pt>
    <dgm:pt modelId="{75F94423-A71B-49CC-A9C5-092F1952492B}" type="sibTrans" cxnId="{23609E69-8A4C-46DF-BF72-5BA07560FFC3}">
      <dgm:prSet/>
      <dgm:spPr/>
      <dgm:t>
        <a:bodyPr/>
        <a:lstStyle/>
        <a:p>
          <a:endParaRPr lang="en-US"/>
        </a:p>
      </dgm:t>
    </dgm:pt>
    <dgm:pt modelId="{04B1972C-04AE-4DFF-91E3-6B563ACFEE98}">
      <dgm:prSet phldrT="[Text]"/>
      <dgm:spPr>
        <a:solidFill>
          <a:srgbClr val="92D050">
            <a:alpha val="90000"/>
          </a:srgbClr>
        </a:solidFill>
      </dgm:spPr>
      <dgm:t>
        <a:bodyPr/>
        <a:lstStyle/>
        <a:p>
          <a:pPr rtl="1"/>
          <a:r>
            <a:rPr lang="ar-SA" dirty="0" smtClean="0"/>
            <a:t>1- مبكرة المتوك</a:t>
          </a:r>
        </a:p>
        <a:p>
          <a:pPr rtl="1"/>
          <a:r>
            <a:rPr lang="ar-SA" dirty="0" smtClean="0"/>
            <a:t> </a:t>
          </a:r>
          <a:r>
            <a:rPr lang="en-US" dirty="0" err="1" smtClean="0">
              <a:solidFill>
                <a:srgbClr val="C00000"/>
              </a:solidFill>
            </a:rPr>
            <a:t>Protandry</a:t>
          </a:r>
          <a:endParaRPr lang="en-US" dirty="0" smtClean="0">
            <a:solidFill>
              <a:srgbClr val="C00000"/>
            </a:solidFill>
          </a:endParaRPr>
        </a:p>
        <a:p>
          <a:r>
            <a:rPr lang="ar-SA" dirty="0" smtClean="0"/>
            <a:t>وهي ان الاسدية تنضج قبل المياسم كما في الفصيلة المركبة</a:t>
          </a:r>
          <a:endParaRPr lang="en-US" dirty="0"/>
        </a:p>
      </dgm:t>
    </dgm:pt>
    <dgm:pt modelId="{2A1383B6-9932-48E5-9BEE-A759233C891B}" type="parTrans" cxnId="{4A1BE313-EF80-45EE-AF7F-C36BD0B7F0E9}">
      <dgm:prSet/>
      <dgm:spPr/>
      <dgm:t>
        <a:bodyPr/>
        <a:lstStyle/>
        <a:p>
          <a:endParaRPr lang="en-US"/>
        </a:p>
      </dgm:t>
    </dgm:pt>
    <dgm:pt modelId="{C5BB447A-EB50-4229-BEF4-0F0FC0694AE2}" type="sibTrans" cxnId="{4A1BE313-EF80-45EE-AF7F-C36BD0B7F0E9}">
      <dgm:prSet/>
      <dgm:spPr/>
      <dgm:t>
        <a:bodyPr/>
        <a:lstStyle/>
        <a:p>
          <a:endParaRPr lang="en-US"/>
        </a:p>
      </dgm:t>
    </dgm:pt>
    <dgm:pt modelId="{539745D0-DC51-4A04-BD02-6F33E14B6656}" type="pres">
      <dgm:prSet presAssocID="{FA0C116B-E50C-4BB8-A2D4-BD9EEB3D420F}" presName="hierChild1" presStyleCnt="0">
        <dgm:presLayoutVars>
          <dgm:chPref val="1"/>
          <dgm:dir/>
          <dgm:animOne val="branch"/>
          <dgm:animLvl val="lvl"/>
          <dgm:resizeHandles/>
        </dgm:presLayoutVars>
      </dgm:prSet>
      <dgm:spPr/>
      <dgm:t>
        <a:bodyPr/>
        <a:lstStyle/>
        <a:p>
          <a:endParaRPr lang="en-US"/>
        </a:p>
      </dgm:t>
    </dgm:pt>
    <dgm:pt modelId="{23C4CBE3-2F66-4280-A611-8D49F1AC984D}" type="pres">
      <dgm:prSet presAssocID="{C78C829D-6579-427C-8158-135B8023BA35}" presName="hierRoot1" presStyleCnt="0"/>
      <dgm:spPr/>
    </dgm:pt>
    <dgm:pt modelId="{D9189D11-0730-4CBE-AB0B-B9ECB6F443CF}" type="pres">
      <dgm:prSet presAssocID="{C78C829D-6579-427C-8158-135B8023BA35}" presName="composite" presStyleCnt="0"/>
      <dgm:spPr/>
    </dgm:pt>
    <dgm:pt modelId="{8684B8C1-B5CD-4005-99CA-CF208BAB4A64}" type="pres">
      <dgm:prSet presAssocID="{C78C829D-6579-427C-8158-135B8023BA35}" presName="background" presStyleLbl="node0" presStyleIdx="0" presStyleCnt="1"/>
      <dgm:spPr/>
    </dgm:pt>
    <dgm:pt modelId="{3AE46128-F89B-4395-84B7-EBE513916B07}" type="pres">
      <dgm:prSet presAssocID="{C78C829D-6579-427C-8158-135B8023BA35}" presName="text" presStyleLbl="fgAcc0" presStyleIdx="0" presStyleCnt="1">
        <dgm:presLayoutVars>
          <dgm:chPref val="3"/>
        </dgm:presLayoutVars>
      </dgm:prSet>
      <dgm:spPr/>
      <dgm:t>
        <a:bodyPr/>
        <a:lstStyle/>
        <a:p>
          <a:endParaRPr lang="en-US"/>
        </a:p>
      </dgm:t>
    </dgm:pt>
    <dgm:pt modelId="{5ADD0114-8B23-4938-AC2B-4170A4F76645}" type="pres">
      <dgm:prSet presAssocID="{C78C829D-6579-427C-8158-135B8023BA35}" presName="hierChild2" presStyleCnt="0"/>
      <dgm:spPr/>
    </dgm:pt>
    <dgm:pt modelId="{55ABD5AC-256C-44AF-8E0A-ACD7FF2D3033}" type="pres">
      <dgm:prSet presAssocID="{6E872410-D470-4D82-8D6F-F29FD2CE2738}" presName="Name10" presStyleLbl="parChTrans1D2" presStyleIdx="0" presStyleCnt="2"/>
      <dgm:spPr/>
      <dgm:t>
        <a:bodyPr/>
        <a:lstStyle/>
        <a:p>
          <a:endParaRPr lang="en-US"/>
        </a:p>
      </dgm:t>
    </dgm:pt>
    <dgm:pt modelId="{1272611E-00CA-45F7-92CD-4AD0421BF498}" type="pres">
      <dgm:prSet presAssocID="{A73931F7-C166-40E5-A4B9-2666184EC31F}" presName="hierRoot2" presStyleCnt="0"/>
      <dgm:spPr/>
    </dgm:pt>
    <dgm:pt modelId="{B1F0C6F4-C064-4FD3-9DCB-4967B137063F}" type="pres">
      <dgm:prSet presAssocID="{A73931F7-C166-40E5-A4B9-2666184EC31F}" presName="composite2" presStyleCnt="0"/>
      <dgm:spPr/>
    </dgm:pt>
    <dgm:pt modelId="{D357F86D-2ACE-4C98-BCC6-4416C0C815F9}" type="pres">
      <dgm:prSet presAssocID="{A73931F7-C166-40E5-A4B9-2666184EC31F}" presName="background2" presStyleLbl="node2" presStyleIdx="0" presStyleCnt="2"/>
      <dgm:spPr/>
    </dgm:pt>
    <dgm:pt modelId="{C8853181-9F57-4C9B-ACC7-4DA138B23A91}" type="pres">
      <dgm:prSet presAssocID="{A73931F7-C166-40E5-A4B9-2666184EC31F}" presName="text2" presStyleLbl="fgAcc2" presStyleIdx="0" presStyleCnt="2">
        <dgm:presLayoutVars>
          <dgm:chPref val="3"/>
        </dgm:presLayoutVars>
      </dgm:prSet>
      <dgm:spPr/>
      <dgm:t>
        <a:bodyPr/>
        <a:lstStyle/>
        <a:p>
          <a:endParaRPr lang="en-US"/>
        </a:p>
      </dgm:t>
    </dgm:pt>
    <dgm:pt modelId="{6A20C3A2-13C5-4F90-82F9-F35919887749}" type="pres">
      <dgm:prSet presAssocID="{A73931F7-C166-40E5-A4B9-2666184EC31F}" presName="hierChild3" presStyleCnt="0"/>
      <dgm:spPr/>
    </dgm:pt>
    <dgm:pt modelId="{32E83782-69F4-4BF7-AA93-7ABB20125201}" type="pres">
      <dgm:prSet presAssocID="{2A1383B6-9932-48E5-9BEE-A759233C891B}" presName="Name10" presStyleLbl="parChTrans1D2" presStyleIdx="1" presStyleCnt="2"/>
      <dgm:spPr/>
      <dgm:t>
        <a:bodyPr/>
        <a:lstStyle/>
        <a:p>
          <a:endParaRPr lang="en-US"/>
        </a:p>
      </dgm:t>
    </dgm:pt>
    <dgm:pt modelId="{916B5D87-1AA6-4857-9E81-BB353F9F7F23}" type="pres">
      <dgm:prSet presAssocID="{04B1972C-04AE-4DFF-91E3-6B563ACFEE98}" presName="hierRoot2" presStyleCnt="0"/>
      <dgm:spPr/>
    </dgm:pt>
    <dgm:pt modelId="{1A2AAFC9-2051-454C-9099-86AAEA2C18C5}" type="pres">
      <dgm:prSet presAssocID="{04B1972C-04AE-4DFF-91E3-6B563ACFEE98}" presName="composite2" presStyleCnt="0"/>
      <dgm:spPr/>
    </dgm:pt>
    <dgm:pt modelId="{569B0B2E-1C56-4837-B399-F35562CB568D}" type="pres">
      <dgm:prSet presAssocID="{04B1972C-04AE-4DFF-91E3-6B563ACFEE98}" presName="background2" presStyleLbl="node2" presStyleIdx="1" presStyleCnt="2"/>
      <dgm:spPr/>
    </dgm:pt>
    <dgm:pt modelId="{3BF51F44-6E29-45E0-9136-B29FE9C19A2F}" type="pres">
      <dgm:prSet presAssocID="{04B1972C-04AE-4DFF-91E3-6B563ACFEE98}" presName="text2" presStyleLbl="fgAcc2" presStyleIdx="1" presStyleCnt="2">
        <dgm:presLayoutVars>
          <dgm:chPref val="3"/>
        </dgm:presLayoutVars>
      </dgm:prSet>
      <dgm:spPr/>
      <dgm:t>
        <a:bodyPr/>
        <a:lstStyle/>
        <a:p>
          <a:endParaRPr lang="en-US"/>
        </a:p>
      </dgm:t>
    </dgm:pt>
    <dgm:pt modelId="{37579EC9-1C65-4674-8567-15A5479A0716}" type="pres">
      <dgm:prSet presAssocID="{04B1972C-04AE-4DFF-91E3-6B563ACFEE98}" presName="hierChild3" presStyleCnt="0"/>
      <dgm:spPr/>
    </dgm:pt>
  </dgm:ptLst>
  <dgm:cxnLst>
    <dgm:cxn modelId="{FF5D01A4-1D53-426D-92FB-F87DF0CCE54D}" type="presOf" srcId="{A73931F7-C166-40E5-A4B9-2666184EC31F}" destId="{C8853181-9F57-4C9B-ACC7-4DA138B23A91}" srcOrd="0" destOrd="0" presId="urn:microsoft.com/office/officeart/2005/8/layout/hierarchy1"/>
    <dgm:cxn modelId="{C8D44942-641B-440C-BE99-54BC2AB7CC3D}" type="presOf" srcId="{2A1383B6-9932-48E5-9BEE-A759233C891B}" destId="{32E83782-69F4-4BF7-AA93-7ABB20125201}" srcOrd="0" destOrd="0" presId="urn:microsoft.com/office/officeart/2005/8/layout/hierarchy1"/>
    <dgm:cxn modelId="{D576EB3D-FAA6-4D58-8219-6908F6CE38C2}" srcId="{FA0C116B-E50C-4BB8-A2D4-BD9EEB3D420F}" destId="{C78C829D-6579-427C-8158-135B8023BA35}" srcOrd="0" destOrd="0" parTransId="{12241656-F1D6-4A62-845F-746780B850EA}" sibTransId="{6120781F-BBD9-4243-997A-ED708E50BBDB}"/>
    <dgm:cxn modelId="{0B25046A-83D3-40B3-B274-639B1DE1DFC1}" type="presOf" srcId="{C78C829D-6579-427C-8158-135B8023BA35}" destId="{3AE46128-F89B-4395-84B7-EBE513916B07}" srcOrd="0" destOrd="0" presId="urn:microsoft.com/office/officeart/2005/8/layout/hierarchy1"/>
    <dgm:cxn modelId="{C8A10D60-CF9D-4F7F-95B0-64FF9327B285}" type="presOf" srcId="{04B1972C-04AE-4DFF-91E3-6B563ACFEE98}" destId="{3BF51F44-6E29-45E0-9136-B29FE9C19A2F}" srcOrd="0" destOrd="0" presId="urn:microsoft.com/office/officeart/2005/8/layout/hierarchy1"/>
    <dgm:cxn modelId="{2AC56FE3-2850-45CD-9E8E-FD5D7EFAF6E7}" type="presOf" srcId="{FA0C116B-E50C-4BB8-A2D4-BD9EEB3D420F}" destId="{539745D0-DC51-4A04-BD02-6F33E14B6656}" srcOrd="0" destOrd="0" presId="urn:microsoft.com/office/officeart/2005/8/layout/hierarchy1"/>
    <dgm:cxn modelId="{6C697104-36A9-42E4-9ABC-535D4ECFCF68}" type="presOf" srcId="{6E872410-D470-4D82-8D6F-F29FD2CE2738}" destId="{55ABD5AC-256C-44AF-8E0A-ACD7FF2D3033}" srcOrd="0" destOrd="0" presId="urn:microsoft.com/office/officeart/2005/8/layout/hierarchy1"/>
    <dgm:cxn modelId="{23609E69-8A4C-46DF-BF72-5BA07560FFC3}" srcId="{C78C829D-6579-427C-8158-135B8023BA35}" destId="{A73931F7-C166-40E5-A4B9-2666184EC31F}" srcOrd="0" destOrd="0" parTransId="{6E872410-D470-4D82-8D6F-F29FD2CE2738}" sibTransId="{75F94423-A71B-49CC-A9C5-092F1952492B}"/>
    <dgm:cxn modelId="{4A1BE313-EF80-45EE-AF7F-C36BD0B7F0E9}" srcId="{C78C829D-6579-427C-8158-135B8023BA35}" destId="{04B1972C-04AE-4DFF-91E3-6B563ACFEE98}" srcOrd="1" destOrd="0" parTransId="{2A1383B6-9932-48E5-9BEE-A759233C891B}" sibTransId="{C5BB447A-EB50-4229-BEF4-0F0FC0694AE2}"/>
    <dgm:cxn modelId="{34609523-9AB8-4FC6-BE0F-54ADE9831FE8}" type="presParOf" srcId="{539745D0-DC51-4A04-BD02-6F33E14B6656}" destId="{23C4CBE3-2F66-4280-A611-8D49F1AC984D}" srcOrd="0" destOrd="0" presId="urn:microsoft.com/office/officeart/2005/8/layout/hierarchy1"/>
    <dgm:cxn modelId="{D64F798C-E312-4CFC-91CB-88AB5351C73E}" type="presParOf" srcId="{23C4CBE3-2F66-4280-A611-8D49F1AC984D}" destId="{D9189D11-0730-4CBE-AB0B-B9ECB6F443CF}" srcOrd="0" destOrd="0" presId="urn:microsoft.com/office/officeart/2005/8/layout/hierarchy1"/>
    <dgm:cxn modelId="{7D93AF00-1195-4C1F-9A51-FD09F61D712C}" type="presParOf" srcId="{D9189D11-0730-4CBE-AB0B-B9ECB6F443CF}" destId="{8684B8C1-B5CD-4005-99CA-CF208BAB4A64}" srcOrd="0" destOrd="0" presId="urn:microsoft.com/office/officeart/2005/8/layout/hierarchy1"/>
    <dgm:cxn modelId="{3ADF31A4-C884-407C-9017-C46BD9836EB2}" type="presParOf" srcId="{D9189D11-0730-4CBE-AB0B-B9ECB6F443CF}" destId="{3AE46128-F89B-4395-84B7-EBE513916B07}" srcOrd="1" destOrd="0" presId="urn:microsoft.com/office/officeart/2005/8/layout/hierarchy1"/>
    <dgm:cxn modelId="{A44A0DBC-E5A3-4A76-8E32-4070F82D9149}" type="presParOf" srcId="{23C4CBE3-2F66-4280-A611-8D49F1AC984D}" destId="{5ADD0114-8B23-4938-AC2B-4170A4F76645}" srcOrd="1" destOrd="0" presId="urn:microsoft.com/office/officeart/2005/8/layout/hierarchy1"/>
    <dgm:cxn modelId="{3822653A-C4F5-490D-B200-A6107B27324A}" type="presParOf" srcId="{5ADD0114-8B23-4938-AC2B-4170A4F76645}" destId="{55ABD5AC-256C-44AF-8E0A-ACD7FF2D3033}" srcOrd="0" destOrd="0" presId="urn:microsoft.com/office/officeart/2005/8/layout/hierarchy1"/>
    <dgm:cxn modelId="{5B035DB9-3357-4486-A2A4-8AEFD28EF411}" type="presParOf" srcId="{5ADD0114-8B23-4938-AC2B-4170A4F76645}" destId="{1272611E-00CA-45F7-92CD-4AD0421BF498}" srcOrd="1" destOrd="0" presId="urn:microsoft.com/office/officeart/2005/8/layout/hierarchy1"/>
    <dgm:cxn modelId="{34A215E7-3161-4B64-91D8-B4FA279D5BAF}" type="presParOf" srcId="{1272611E-00CA-45F7-92CD-4AD0421BF498}" destId="{B1F0C6F4-C064-4FD3-9DCB-4967B137063F}" srcOrd="0" destOrd="0" presId="urn:microsoft.com/office/officeart/2005/8/layout/hierarchy1"/>
    <dgm:cxn modelId="{BDC5C150-B0C3-4224-99FC-64D89EA5D415}" type="presParOf" srcId="{B1F0C6F4-C064-4FD3-9DCB-4967B137063F}" destId="{D357F86D-2ACE-4C98-BCC6-4416C0C815F9}" srcOrd="0" destOrd="0" presId="urn:microsoft.com/office/officeart/2005/8/layout/hierarchy1"/>
    <dgm:cxn modelId="{66170D23-A346-4892-930F-7C5D35B48B2A}" type="presParOf" srcId="{B1F0C6F4-C064-4FD3-9DCB-4967B137063F}" destId="{C8853181-9F57-4C9B-ACC7-4DA138B23A91}" srcOrd="1" destOrd="0" presId="urn:microsoft.com/office/officeart/2005/8/layout/hierarchy1"/>
    <dgm:cxn modelId="{F1148EC0-DE65-46A6-B4EB-1A677793977B}" type="presParOf" srcId="{1272611E-00CA-45F7-92CD-4AD0421BF498}" destId="{6A20C3A2-13C5-4F90-82F9-F35919887749}" srcOrd="1" destOrd="0" presId="urn:microsoft.com/office/officeart/2005/8/layout/hierarchy1"/>
    <dgm:cxn modelId="{3DCE14CE-13A8-4A8E-9AA5-A2A4665416DF}" type="presParOf" srcId="{5ADD0114-8B23-4938-AC2B-4170A4F76645}" destId="{32E83782-69F4-4BF7-AA93-7ABB20125201}" srcOrd="2" destOrd="0" presId="urn:microsoft.com/office/officeart/2005/8/layout/hierarchy1"/>
    <dgm:cxn modelId="{EBC53345-C657-4F12-8F39-D8B205525876}" type="presParOf" srcId="{5ADD0114-8B23-4938-AC2B-4170A4F76645}" destId="{916B5D87-1AA6-4857-9E81-BB353F9F7F23}" srcOrd="3" destOrd="0" presId="urn:microsoft.com/office/officeart/2005/8/layout/hierarchy1"/>
    <dgm:cxn modelId="{F69D4C6E-46F9-4A28-9979-874BD51FBAFC}" type="presParOf" srcId="{916B5D87-1AA6-4857-9E81-BB353F9F7F23}" destId="{1A2AAFC9-2051-454C-9099-86AAEA2C18C5}" srcOrd="0" destOrd="0" presId="urn:microsoft.com/office/officeart/2005/8/layout/hierarchy1"/>
    <dgm:cxn modelId="{0A19A8BA-9F61-4765-B4CF-180F7424F046}" type="presParOf" srcId="{1A2AAFC9-2051-454C-9099-86AAEA2C18C5}" destId="{569B0B2E-1C56-4837-B399-F35562CB568D}" srcOrd="0" destOrd="0" presId="urn:microsoft.com/office/officeart/2005/8/layout/hierarchy1"/>
    <dgm:cxn modelId="{22599272-6E2C-40AF-8744-7195AD058AA4}" type="presParOf" srcId="{1A2AAFC9-2051-454C-9099-86AAEA2C18C5}" destId="{3BF51F44-6E29-45E0-9136-B29FE9C19A2F}" srcOrd="1" destOrd="0" presId="urn:microsoft.com/office/officeart/2005/8/layout/hierarchy1"/>
    <dgm:cxn modelId="{4B7E88F1-93A8-4472-BF82-88584E19B40F}" type="presParOf" srcId="{916B5D87-1AA6-4857-9E81-BB353F9F7F23}" destId="{37579EC9-1C65-4674-8567-15A5479A071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العاشرة</a:t>
            </a:r>
            <a:endParaRPr kumimoji="0" lang="en-US" sz="3200" kern="0" dirty="0">
              <a:solidFill>
                <a:srgbClr val="FFFF00"/>
              </a:solidFill>
              <a:latin typeface="+mn-lt"/>
              <a:cs typeface="+mn-c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609600"/>
            <a:ext cx="4800600" cy="5791200"/>
          </a:xfrm>
        </p:spPr>
        <p:txBody>
          <a:bodyPr/>
          <a:lstStyle/>
          <a:p>
            <a:pPr algn="just" rtl="1"/>
            <a:r>
              <a:rPr lang="ar-SA" dirty="0" smtClean="0"/>
              <a:t>اما في حالة النورات المحدودة تكون الزهرة الكبيرة هي محور بقية الأزهار.</a:t>
            </a:r>
          </a:p>
          <a:p>
            <a:pPr algn="just" rtl="1"/>
            <a:r>
              <a:rPr lang="ar-SA" dirty="0" smtClean="0"/>
              <a:t>ترسم القنابة ان وجدت أسفل الرسم بمعنى ان تكون في الجانب الأمامي </a:t>
            </a:r>
            <a:r>
              <a:rPr lang="en-US" dirty="0" smtClean="0">
                <a:solidFill>
                  <a:srgbClr val="FFFF00"/>
                </a:solidFill>
              </a:rPr>
              <a:t>Anterior</a:t>
            </a:r>
            <a:r>
              <a:rPr lang="en-US" dirty="0" smtClean="0"/>
              <a:t> </a:t>
            </a:r>
            <a:r>
              <a:rPr lang="en-US" dirty="0" smtClean="0">
                <a:solidFill>
                  <a:srgbClr val="FFFF00"/>
                </a:solidFill>
              </a:rPr>
              <a:t>side</a:t>
            </a:r>
            <a:r>
              <a:rPr lang="ar-SA" dirty="0" smtClean="0"/>
              <a:t>المحيطات الزهرية تمثل بدوائر ذات مركز وترسم الأجزاء الزهرية في وضعها الحقيقى على دوائرها الخاصة بها . ويمكن أن نلاحظ الآتي عند الرسم:</a:t>
            </a:r>
            <a:endParaRPr lang="en-US" dirty="0"/>
          </a:p>
        </p:txBody>
      </p:sp>
      <p:pic>
        <p:nvPicPr>
          <p:cNvPr id="3074" name="Picture 2"/>
          <p:cNvPicPr>
            <a:picLocks noChangeAspect="1" noChangeArrowheads="1"/>
          </p:cNvPicPr>
          <p:nvPr/>
        </p:nvPicPr>
        <p:blipFill>
          <a:blip r:embed="rId2" cstate="email"/>
          <a:srcRect/>
          <a:stretch>
            <a:fillRect/>
          </a:stretch>
        </p:blipFill>
        <p:spPr bwMode="auto">
          <a:xfrm>
            <a:off x="381000" y="1219200"/>
            <a:ext cx="3035972" cy="44602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p:cTn id="24" dur="1000" fill="hold"/>
                                        <p:tgtEl>
                                          <p:spTgt spid="3074"/>
                                        </p:tgtEl>
                                        <p:attrNameLst>
                                          <p:attrName>ppt_w</p:attrName>
                                        </p:attrNameLst>
                                      </p:cBhvr>
                                      <p:tavLst>
                                        <p:tav tm="0">
                                          <p:val>
                                            <p:fltVal val="0"/>
                                          </p:val>
                                        </p:tav>
                                        <p:tav tm="100000">
                                          <p:val>
                                            <p:strVal val="#ppt_w"/>
                                          </p:val>
                                        </p:tav>
                                      </p:tavLst>
                                    </p:anim>
                                    <p:anim calcmode="lin" valueType="num">
                                      <p:cBhvr>
                                        <p:cTn id="25" dur="1000" fill="hold"/>
                                        <p:tgtEl>
                                          <p:spTgt spid="3074"/>
                                        </p:tgtEl>
                                        <p:attrNameLst>
                                          <p:attrName>ppt_h</p:attrName>
                                        </p:attrNameLst>
                                      </p:cBhvr>
                                      <p:tavLst>
                                        <p:tav tm="0">
                                          <p:val>
                                            <p:fltVal val="0"/>
                                          </p:val>
                                        </p:tav>
                                        <p:tav tm="100000">
                                          <p:val>
                                            <p:strVal val="#ppt_h"/>
                                          </p:val>
                                        </p:tav>
                                      </p:tavLst>
                                    </p:anim>
                                    <p:anim calcmode="lin" valueType="num">
                                      <p:cBhvr>
                                        <p:cTn id="26"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609600"/>
            <a:ext cx="5178424" cy="5486400"/>
          </a:xfrm>
        </p:spPr>
        <p:txBody>
          <a:bodyPr/>
          <a:lstStyle/>
          <a:p>
            <a:pPr algn="just" rtl="1"/>
            <a:r>
              <a:rPr lang="ar-SA" dirty="0" smtClean="0">
                <a:solidFill>
                  <a:schemeClr val="accent6">
                    <a:lumMod val="60000"/>
                    <a:lumOff val="40000"/>
                  </a:schemeClr>
                </a:solidFill>
              </a:rPr>
              <a:t>تحديد هل السبلة المفردة في الجانب الأمامي أم الخلفي (فلقة واحدة أو فلقتين).</a:t>
            </a:r>
          </a:p>
          <a:p>
            <a:pPr algn="just" rtl="1"/>
            <a:r>
              <a:rPr lang="ar-SA" dirty="0" smtClean="0"/>
              <a:t>دائما ً تتبادل السبلات مع البتلات.</a:t>
            </a:r>
          </a:p>
          <a:p>
            <a:pPr algn="just" rtl="1"/>
            <a:r>
              <a:rPr lang="ar-SA" dirty="0" smtClean="0">
                <a:solidFill>
                  <a:srgbClr val="FFCC00"/>
                </a:solidFill>
              </a:rPr>
              <a:t>التربيع الزهري للسبلات والبتلات وتحديد ما إذا كانت منفصلة ام ملتحمة.</a:t>
            </a:r>
          </a:p>
          <a:p>
            <a:pPr algn="just" rtl="1"/>
            <a:r>
              <a:rPr lang="ar-SA" dirty="0" smtClean="0">
                <a:solidFill>
                  <a:srgbClr val="00FF00"/>
                </a:solidFill>
              </a:rPr>
              <a:t>بواسطة القطاع العرضي والطولي في المبيض تحدد عدد الكرابل او عدد المساكن وكذلك يحدد الوضع المشيمي.</a:t>
            </a:r>
            <a:endParaRPr lang="en-US" dirty="0">
              <a:solidFill>
                <a:srgbClr val="00FF00"/>
              </a:solidFill>
            </a:endParaRPr>
          </a:p>
        </p:txBody>
      </p:sp>
      <p:pic>
        <p:nvPicPr>
          <p:cNvPr id="4098" name="Picture 2"/>
          <p:cNvPicPr>
            <a:picLocks noChangeAspect="1" noChangeArrowheads="1"/>
          </p:cNvPicPr>
          <p:nvPr/>
        </p:nvPicPr>
        <p:blipFill>
          <a:blip r:embed="rId2" cstate="email"/>
          <a:srcRect/>
          <a:stretch>
            <a:fillRect/>
          </a:stretch>
        </p:blipFill>
        <p:spPr bwMode="auto">
          <a:xfrm>
            <a:off x="381000" y="1219200"/>
            <a:ext cx="2938055"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Effect transition="in" filter="fade">
                                      <p:cBhvr>
                                        <p:cTn id="39" dur="1000"/>
                                        <p:tgtEl>
                                          <p:spTgt spid="4098"/>
                                        </p:tgtEl>
                                      </p:cBhvr>
                                    </p:animEffect>
                                    <p:anim calcmode="lin" valueType="num">
                                      <p:cBhvr>
                                        <p:cTn id="40" dur="1000" fill="hold"/>
                                        <p:tgtEl>
                                          <p:spTgt spid="4098"/>
                                        </p:tgtEl>
                                        <p:attrNameLst>
                                          <p:attrName>ppt_x</p:attrName>
                                        </p:attrNameLst>
                                      </p:cBhvr>
                                      <p:tavLst>
                                        <p:tav tm="0">
                                          <p:val>
                                            <p:strVal val="#ppt_x"/>
                                          </p:val>
                                        </p:tav>
                                        <p:tav tm="100000">
                                          <p:val>
                                            <p:strVal val="#ppt_x"/>
                                          </p:val>
                                        </p:tav>
                                      </p:tavLst>
                                    </p:anim>
                                    <p:anim calcmode="lin" valueType="num">
                                      <p:cBhvr>
                                        <p:cTn id="41" dur="900" decel="100000" fill="hold"/>
                                        <p:tgtEl>
                                          <p:spTgt spid="409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304800" y="1524000"/>
            <a:ext cx="8535987" cy="3238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strVal val="#ppt_w*0.05"/>
                                          </p:val>
                                        </p:tav>
                                        <p:tav tm="100000">
                                          <p:val>
                                            <p:strVal val="#ppt_w"/>
                                          </p:val>
                                        </p:tav>
                                      </p:tavLst>
                                    </p:anim>
                                    <p:anim calcmode="lin" valueType="num">
                                      <p:cBhvr>
                                        <p:cTn id="8" dur="500" fill="hold"/>
                                        <p:tgtEl>
                                          <p:spTgt spid="5122"/>
                                        </p:tgtEl>
                                        <p:attrNameLst>
                                          <p:attrName>ppt_h</p:attrName>
                                        </p:attrNameLst>
                                      </p:cBhvr>
                                      <p:tavLst>
                                        <p:tav tm="0">
                                          <p:val>
                                            <p:strVal val="#ppt_h"/>
                                          </p:val>
                                        </p:tav>
                                        <p:tav tm="100000">
                                          <p:val>
                                            <p:strVal val="#ppt_h"/>
                                          </p:val>
                                        </p:tav>
                                      </p:tavLst>
                                    </p:anim>
                                    <p:anim calcmode="lin" valueType="num">
                                      <p:cBhvr>
                                        <p:cTn id="9" dur="500" fill="hold"/>
                                        <p:tgtEl>
                                          <p:spTgt spid="5122"/>
                                        </p:tgtEl>
                                        <p:attrNameLst>
                                          <p:attrName>ppt_x</p:attrName>
                                        </p:attrNameLst>
                                      </p:cBhvr>
                                      <p:tavLst>
                                        <p:tav tm="0">
                                          <p:val>
                                            <p:strVal val="#ppt_x-.2"/>
                                          </p:val>
                                        </p:tav>
                                        <p:tav tm="100000">
                                          <p:val>
                                            <p:strVal val="#ppt_x"/>
                                          </p:val>
                                        </p:tav>
                                      </p:tavLst>
                                    </p:anim>
                                    <p:anim calcmode="lin" valueType="num">
                                      <p:cBhvr>
                                        <p:cTn id="10" dur="500" fill="hold"/>
                                        <p:tgtEl>
                                          <p:spTgt spid="5122"/>
                                        </p:tgtEl>
                                        <p:attrNameLst>
                                          <p:attrName>ppt_y</p:attrName>
                                        </p:attrNameLst>
                                      </p:cBhvr>
                                      <p:tavLst>
                                        <p:tav tm="0">
                                          <p:val>
                                            <p:strVal val="#ppt_y"/>
                                          </p:val>
                                        </p:tav>
                                        <p:tav tm="100000">
                                          <p:val>
                                            <p:strVal val="#ppt_y"/>
                                          </p:val>
                                        </p:tav>
                                      </p:tavLst>
                                    </p:anim>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839200" cy="1143000"/>
          </a:xfrm>
        </p:spPr>
        <p:txBody>
          <a:bodyPr/>
          <a:lstStyle/>
          <a:p>
            <a:pPr algn="ctr" rtl="1"/>
            <a:r>
              <a:rPr lang="ar-SA" sz="4800" b="1" dirty="0" smtClean="0">
                <a:solidFill>
                  <a:schemeClr val="accent6">
                    <a:lumMod val="60000"/>
                    <a:lumOff val="40000"/>
                  </a:schemeClr>
                </a:solidFill>
              </a:rPr>
              <a:t>القطاع الطولي </a:t>
            </a:r>
            <a:r>
              <a:rPr lang="en-US" sz="4800" b="1" dirty="0" smtClean="0">
                <a:solidFill>
                  <a:schemeClr val="accent6">
                    <a:lumMod val="60000"/>
                    <a:lumOff val="40000"/>
                  </a:schemeClr>
                </a:solidFill>
              </a:rPr>
              <a:t>Longitudinal Section</a:t>
            </a:r>
            <a:endParaRPr lang="en-US" sz="4800" b="1" dirty="0">
              <a:solidFill>
                <a:schemeClr val="accent6">
                  <a:lumMod val="60000"/>
                  <a:lumOff val="40000"/>
                </a:schemeClr>
              </a:solidFill>
            </a:endParaRPr>
          </a:p>
        </p:txBody>
      </p:sp>
      <p:sp>
        <p:nvSpPr>
          <p:cNvPr id="3" name="Content Placeholder 2"/>
          <p:cNvSpPr>
            <a:spLocks noGrp="1"/>
          </p:cNvSpPr>
          <p:nvPr>
            <p:ph idx="1"/>
          </p:nvPr>
        </p:nvSpPr>
        <p:spPr>
          <a:xfrm>
            <a:off x="3429000" y="1524000"/>
            <a:ext cx="5330825" cy="5105400"/>
          </a:xfrm>
        </p:spPr>
        <p:txBody>
          <a:bodyPr/>
          <a:lstStyle/>
          <a:p>
            <a:pPr algn="just" rtl="1">
              <a:buNone/>
            </a:pPr>
            <a:r>
              <a:rPr lang="ar-SA" dirty="0" smtClean="0"/>
              <a:t>يمثل القطاع الطولي للزهرة بالقطاع الطولي المتوسط للزهرة بمعنى ان هذا القطاع المتوسط من الجانب الخلفي للجانب الأمامي ممثلا لهذا المستوى ويمكن ان نلاحظ الآتي:</a:t>
            </a:r>
          </a:p>
          <a:p>
            <a:pPr marL="514350" indent="-514350" algn="just" rtl="1">
              <a:buFont typeface="+mj-lt"/>
              <a:buAutoNum type="arabicPeriod"/>
            </a:pPr>
            <a:r>
              <a:rPr lang="ar-SA" dirty="0" smtClean="0">
                <a:solidFill>
                  <a:schemeClr val="accent6">
                    <a:lumMod val="60000"/>
                    <a:lumOff val="40000"/>
                  </a:schemeClr>
                </a:solidFill>
              </a:rPr>
              <a:t>ترسم الأجزاء الزهرية من القطاع الطولي بترتيب أوضاعها على التخت الزهري .</a:t>
            </a:r>
          </a:p>
          <a:p>
            <a:pPr marL="514350" indent="-514350" algn="just" rtl="1">
              <a:buFont typeface="+mj-lt"/>
              <a:buAutoNum type="arabicPeriod"/>
            </a:pPr>
            <a:r>
              <a:rPr lang="ar-SA" dirty="0" smtClean="0">
                <a:solidFill>
                  <a:srgbClr val="00FF00"/>
                </a:solidFill>
              </a:rPr>
              <a:t>يلاحظ نسبة الأطوال لهذه الأجزاء وترسم تلك من الزهرة مع الحفاظ على نسب الأطوال الحقيقة</a:t>
            </a:r>
            <a:r>
              <a:rPr lang="ar-SA" dirty="0" smtClean="0"/>
              <a:t>.</a:t>
            </a:r>
          </a:p>
        </p:txBody>
      </p:sp>
      <p:pic>
        <p:nvPicPr>
          <p:cNvPr id="6146" name="Picture 2"/>
          <p:cNvPicPr>
            <a:picLocks noChangeAspect="1" noChangeArrowheads="1"/>
          </p:cNvPicPr>
          <p:nvPr/>
        </p:nvPicPr>
        <p:blipFill>
          <a:blip r:embed="rId2" cstate="email"/>
          <a:srcRect/>
          <a:stretch>
            <a:fillRect/>
          </a:stretch>
        </p:blipFill>
        <p:spPr bwMode="auto">
          <a:xfrm>
            <a:off x="381000" y="1752600"/>
            <a:ext cx="2819400" cy="47985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anim calcmode="lin" valueType="num">
                                      <p:cBhvr additive="base">
                                        <p:cTn id="43" dur="500" fill="hold"/>
                                        <p:tgtEl>
                                          <p:spTgt spid="6146"/>
                                        </p:tgtEl>
                                        <p:attrNameLst>
                                          <p:attrName>ppt_x</p:attrName>
                                        </p:attrNameLst>
                                      </p:cBhvr>
                                      <p:tavLst>
                                        <p:tav tm="0">
                                          <p:val>
                                            <p:strVal val="#ppt_x"/>
                                          </p:val>
                                        </p:tav>
                                        <p:tav tm="100000">
                                          <p:val>
                                            <p:strVal val="#ppt_x"/>
                                          </p:val>
                                        </p:tav>
                                      </p:tavLst>
                                    </p:anim>
                                    <p:anim calcmode="lin" valueType="num">
                                      <p:cBhvr additive="base">
                                        <p:cTn id="4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381000"/>
            <a:ext cx="5715000" cy="6248400"/>
          </a:xfrm>
        </p:spPr>
        <p:txBody>
          <a:bodyPr/>
          <a:lstStyle/>
          <a:p>
            <a:pPr marL="514350" indent="-514350" algn="just" rtl="1">
              <a:buFont typeface="+mj-lt"/>
              <a:buAutoNum type="arabicPeriod" startAt="3"/>
            </a:pPr>
            <a:r>
              <a:rPr lang="ar-SA" dirty="0" smtClean="0"/>
              <a:t>أمكان تراكب السبلات والبتلات لا تمثل في القطاع الطولي وتمثل فقط في الأجزاء الكاملة وأماكن الإلتحام بين الأجزاء بعضها إلى بعض مع الحفاظ على مقدار هذا الإلتحام بالنسبة للطول الكلي للجزئين الملتحمين.</a:t>
            </a:r>
          </a:p>
          <a:p>
            <a:pPr marL="514350" indent="-514350" algn="just" rtl="1">
              <a:buFont typeface="+mj-lt"/>
              <a:buAutoNum type="arabicPeriod" startAt="3"/>
            </a:pPr>
            <a:endParaRPr lang="ar-SA" dirty="0" smtClean="0"/>
          </a:p>
          <a:p>
            <a:pPr marL="514350" indent="-514350" algn="just" rtl="1">
              <a:buFont typeface="+mj-lt"/>
              <a:buAutoNum type="arabicPeriod" startAt="3"/>
            </a:pPr>
            <a:r>
              <a:rPr lang="ar-SA" dirty="0" smtClean="0"/>
              <a:t>يوضح القطاع الطولي وضع الأسدية عما إذا كانت تخرج من التخت الزهري أو فوق السبلات أو البتلات كما يوضح ايضا ً الأشكال المختلفة للتخت الزهري وبمعنى آخر يوضح عما إذا كانت الزهرة سفلية – محيطية أو علوية</a:t>
            </a:r>
            <a:endParaRPr lang="en-US" dirty="0"/>
          </a:p>
        </p:txBody>
      </p:sp>
      <p:pic>
        <p:nvPicPr>
          <p:cNvPr id="7170" name="Picture 2"/>
          <p:cNvPicPr>
            <a:picLocks noChangeAspect="1" noChangeArrowheads="1"/>
          </p:cNvPicPr>
          <p:nvPr/>
        </p:nvPicPr>
        <p:blipFill>
          <a:blip r:embed="rId2" cstate="email"/>
          <a:srcRect/>
          <a:stretch>
            <a:fillRect/>
          </a:stretch>
        </p:blipFill>
        <p:spPr bwMode="auto">
          <a:xfrm>
            <a:off x="457200" y="762000"/>
            <a:ext cx="2472030" cy="54068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1000"/>
                                        <p:tgtEl>
                                          <p:spTgt spid="7170"/>
                                        </p:tgtEl>
                                      </p:cBhvr>
                                    </p:animEffect>
                                    <p:anim calcmode="lin" valueType="num">
                                      <p:cBhvr>
                                        <p:cTn id="22" dur="1000" fill="hold"/>
                                        <p:tgtEl>
                                          <p:spTgt spid="7170"/>
                                        </p:tgtEl>
                                        <p:attrNameLst>
                                          <p:attrName>ppt_x</p:attrName>
                                        </p:attrNameLst>
                                      </p:cBhvr>
                                      <p:tavLst>
                                        <p:tav tm="0">
                                          <p:val>
                                            <p:strVal val="#ppt_x"/>
                                          </p:val>
                                        </p:tav>
                                        <p:tav tm="100000">
                                          <p:val>
                                            <p:strVal val="#ppt_x"/>
                                          </p:val>
                                        </p:tav>
                                      </p:tavLst>
                                    </p:anim>
                                    <p:anim calcmode="lin" valueType="num">
                                      <p:cBhvr>
                                        <p:cTn id="23" dur="900" decel="100000" fill="hold"/>
                                        <p:tgtEl>
                                          <p:spTgt spid="717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305800" cy="4419600"/>
          </a:xfrm>
        </p:spPr>
        <p:txBody>
          <a:bodyPr/>
          <a:lstStyle/>
          <a:p>
            <a:pPr algn="just" rtl="1">
              <a:buNone/>
            </a:pPr>
            <a:r>
              <a:rPr lang="ar-SA" dirty="0" smtClean="0"/>
              <a:t>بالإضافة إلى الصفات الزهرية فان الصفات المورفولوجية لها جانب كبير من الأهمية حيث أنها تساعد كثيرا في عمليات التعرف وتحديد الوضع التصنيفي </a:t>
            </a:r>
            <a:r>
              <a:rPr lang="en-US" dirty="0" smtClean="0">
                <a:solidFill>
                  <a:srgbClr val="00FF00"/>
                </a:solidFill>
              </a:rPr>
              <a:t>Taxonomic</a:t>
            </a:r>
            <a:r>
              <a:rPr lang="en-US" dirty="0" smtClean="0"/>
              <a:t> </a:t>
            </a:r>
            <a:r>
              <a:rPr lang="en-US" dirty="0" smtClean="0">
                <a:solidFill>
                  <a:srgbClr val="00FF00"/>
                </a:solidFill>
              </a:rPr>
              <a:t>Position</a:t>
            </a:r>
            <a:r>
              <a:rPr lang="ar-SA" dirty="0" smtClean="0"/>
              <a:t>. ويمكن تناول بعض هذه الصفات المقترحة:</a:t>
            </a:r>
          </a:p>
          <a:p>
            <a:pPr algn="just" rtl="1">
              <a:buNone/>
            </a:pPr>
            <a:endParaRPr lang="ar-SA" dirty="0" smtClean="0"/>
          </a:p>
          <a:p>
            <a:pPr marL="514350" indent="-514350" algn="just" rtl="1">
              <a:buClr>
                <a:srgbClr val="FFFF00"/>
              </a:buClr>
              <a:buSzPct val="100000"/>
              <a:buFont typeface="+mj-lt"/>
              <a:buAutoNum type="arabicParenR"/>
            </a:pPr>
            <a:r>
              <a:rPr lang="ar-SA" dirty="0" smtClean="0"/>
              <a:t>عادات النبات </a:t>
            </a:r>
            <a:r>
              <a:rPr lang="en-US" dirty="0" smtClean="0">
                <a:solidFill>
                  <a:srgbClr val="00FF00"/>
                </a:solidFill>
              </a:rPr>
              <a:t>Habit</a:t>
            </a:r>
            <a:r>
              <a:rPr lang="ar-SA" dirty="0" smtClean="0"/>
              <a:t> (عشب – شجيرة – شجرة – حولي – ثنائي الحول – معمر )</a:t>
            </a:r>
          </a:p>
          <a:p>
            <a:pPr marL="514350" indent="-514350" algn="just" rtl="1">
              <a:buClr>
                <a:srgbClr val="FFFF00"/>
              </a:buClr>
              <a:buSzPct val="100000"/>
              <a:buFont typeface="+mj-lt"/>
              <a:buAutoNum type="arabicParenR"/>
            </a:pPr>
            <a:r>
              <a:rPr lang="ar-SA" dirty="0" smtClean="0"/>
              <a:t>المجموع الجذري </a:t>
            </a:r>
            <a:r>
              <a:rPr lang="en-US" dirty="0" smtClean="0">
                <a:solidFill>
                  <a:srgbClr val="00FF00"/>
                </a:solidFill>
              </a:rPr>
              <a:t>Root</a:t>
            </a:r>
            <a:r>
              <a:rPr lang="en-US" dirty="0" smtClean="0"/>
              <a:t> </a:t>
            </a:r>
            <a:r>
              <a:rPr lang="en-US" dirty="0" smtClean="0">
                <a:solidFill>
                  <a:srgbClr val="00FF00"/>
                </a:solidFill>
              </a:rPr>
              <a:t>system</a:t>
            </a:r>
            <a:r>
              <a:rPr lang="en-US" dirty="0" smtClean="0"/>
              <a:t> </a:t>
            </a:r>
            <a:r>
              <a:rPr lang="ar-SA" dirty="0" smtClean="0"/>
              <a:t>( جذري وتدي – جذري عرضي – تحورات ووظائف أخرى ).</a:t>
            </a:r>
            <a:endParaRPr lang="en-US" dirty="0"/>
          </a:p>
        </p:txBody>
      </p:sp>
      <p:sp>
        <p:nvSpPr>
          <p:cNvPr id="4" name="Title 3"/>
          <p:cNvSpPr>
            <a:spLocks noGrp="1"/>
          </p:cNvSpPr>
          <p:nvPr>
            <p:ph type="title"/>
          </p:nvPr>
        </p:nvSpPr>
        <p:spPr/>
        <p:txBody>
          <a:bodyPr/>
          <a:lstStyle/>
          <a:p>
            <a:pPr algn="ctr" rtl="1"/>
            <a:r>
              <a:rPr lang="ar-SA" sz="4800" b="1" dirty="0" smtClean="0">
                <a:solidFill>
                  <a:srgbClr val="FFFF00"/>
                </a:solidFill>
              </a:rPr>
              <a:t>الصفات المميزة</a:t>
            </a:r>
            <a:r>
              <a:rPr lang="en-US" sz="4800" b="1" dirty="0" smtClean="0">
                <a:solidFill>
                  <a:srgbClr val="FFFF00"/>
                </a:solidFill>
              </a:rPr>
              <a:t> </a:t>
            </a:r>
            <a:br>
              <a:rPr lang="en-US" sz="4800" b="1" dirty="0" smtClean="0">
                <a:solidFill>
                  <a:srgbClr val="FFFF00"/>
                </a:solidFill>
              </a:rPr>
            </a:br>
            <a:r>
              <a:rPr lang="ar-SA" sz="4800" b="1" dirty="0" smtClean="0">
                <a:solidFill>
                  <a:srgbClr val="FFFF00"/>
                </a:solidFill>
              </a:rPr>
              <a:t> </a:t>
            </a:r>
            <a:r>
              <a:rPr lang="en-US" sz="4800" b="1" dirty="0" smtClean="0">
                <a:solidFill>
                  <a:srgbClr val="FFFF00"/>
                </a:solidFill>
              </a:rPr>
              <a:t>characteristic features</a:t>
            </a:r>
            <a:endParaRPr lang="en-US" sz="4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419600"/>
          </a:xfrm>
        </p:spPr>
        <p:txBody>
          <a:bodyPr/>
          <a:lstStyle/>
          <a:p>
            <a:pPr marL="514350" indent="-514350" algn="just" rtl="1">
              <a:buClr>
                <a:srgbClr val="FFFF00"/>
              </a:buClr>
              <a:buSzPct val="100000"/>
              <a:buFont typeface="+mj-lt"/>
              <a:buAutoNum type="arabicParenR" startAt="3"/>
            </a:pPr>
            <a:r>
              <a:rPr lang="ar-SA" dirty="0" smtClean="0"/>
              <a:t>الساق </a:t>
            </a:r>
            <a:r>
              <a:rPr lang="en-US" dirty="0" smtClean="0">
                <a:solidFill>
                  <a:srgbClr val="00FF00"/>
                </a:solidFill>
              </a:rPr>
              <a:t>Stem</a:t>
            </a:r>
            <a:r>
              <a:rPr lang="en-US" dirty="0" smtClean="0"/>
              <a:t> </a:t>
            </a:r>
            <a:r>
              <a:rPr lang="ar-SA" dirty="0" smtClean="0"/>
              <a:t>( عشبي أم خشبي – تحورات ان وجدت – ساق اسطواني – مضلع اجوف – مصمت – التفرع – وجود زيوت طيارة – وجود لبن نباتي.</a:t>
            </a:r>
          </a:p>
          <a:p>
            <a:pPr marL="514350" indent="-514350" algn="just" rtl="1">
              <a:buClr>
                <a:srgbClr val="FFFF00"/>
              </a:buClr>
              <a:buSzPct val="100000"/>
              <a:buFont typeface="+mj-lt"/>
              <a:buAutoNum type="arabicParenR" startAt="3"/>
            </a:pPr>
            <a:r>
              <a:rPr lang="ar-SA" dirty="0" smtClean="0"/>
              <a:t>الأوراق </a:t>
            </a:r>
            <a:r>
              <a:rPr lang="en-US" dirty="0" smtClean="0">
                <a:solidFill>
                  <a:srgbClr val="00FF00"/>
                </a:solidFill>
              </a:rPr>
              <a:t>Leaves</a:t>
            </a:r>
            <a:r>
              <a:rPr lang="ar-SA" dirty="0" smtClean="0"/>
              <a:t> ( نظام الأوراق (متبادلة ، متقابلة ، محيطية ) – جالسة – معنقة – مؤذنة – غير مؤذنة – بسيطة – مركبة – قمة وحافة وشكل النصل وتعرق النصل ).</a:t>
            </a:r>
          </a:p>
          <a:p>
            <a:pPr marL="514350" indent="-514350" algn="just" rtl="1">
              <a:buClr>
                <a:srgbClr val="FFFF00"/>
              </a:buClr>
              <a:buSzPct val="100000"/>
              <a:buFont typeface="+mj-lt"/>
              <a:buAutoNum type="arabicParenR" startAt="3"/>
            </a:pPr>
            <a:r>
              <a:rPr lang="ar-SA" dirty="0" smtClean="0"/>
              <a:t>النورات : نوع النورة ان وجدت.</a:t>
            </a:r>
          </a:p>
          <a:p>
            <a:pPr marL="514350" indent="-514350" algn="just" rtl="1">
              <a:buClr>
                <a:srgbClr val="FFFF00"/>
              </a:buClr>
              <a:buSzPct val="100000"/>
              <a:buFont typeface="+mj-lt"/>
              <a:buAutoNum type="arabicParenR" startAt="3"/>
            </a:pPr>
            <a:r>
              <a:rPr lang="ar-SA" dirty="0" smtClean="0"/>
              <a:t>الثمار : نوع الثمرة إن وجدت.</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1447800" y="533400"/>
            <a:ext cx="5943600" cy="59102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8080375" cy="1143000"/>
          </a:xfrm>
        </p:spPr>
        <p:txBody>
          <a:bodyPr/>
          <a:lstStyle/>
          <a:p>
            <a:pPr algn="ctr"/>
            <a:r>
              <a:rPr lang="ar-SA" sz="4800" b="1" dirty="0" smtClean="0">
                <a:solidFill>
                  <a:srgbClr val="FFFF00"/>
                </a:solidFill>
              </a:rPr>
              <a:t>توزيع الجنس في الأزهار</a:t>
            </a:r>
            <a:endParaRPr lang="en-US" sz="4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email"/>
          <a:srcRect/>
          <a:stretch>
            <a:fillRect/>
          </a:stretch>
        </p:blipFill>
        <p:spPr bwMode="auto">
          <a:xfrm rot="16200000">
            <a:off x="1371600" y="-914401"/>
            <a:ext cx="6400799" cy="86868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email"/>
          <a:srcRect/>
          <a:stretch>
            <a:fillRect/>
          </a:stretch>
        </p:blipFill>
        <p:spPr bwMode="auto">
          <a:xfrm rot="16200000">
            <a:off x="1562100" y="-876300"/>
            <a:ext cx="6172200" cy="853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457200"/>
          <a:ext cx="8458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4572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457200"/>
          <a:ext cx="7620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381000"/>
          <a:ext cx="7696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150225" cy="5410200"/>
          </a:xfrm>
        </p:spPr>
        <p:txBody>
          <a:bodyPr/>
          <a:lstStyle/>
          <a:p>
            <a:pPr marL="514350" indent="-514350" algn="just" rtl="1">
              <a:buFont typeface="+mj-lt"/>
              <a:buAutoNum type="arabicPeriod"/>
            </a:pPr>
            <a:r>
              <a:rPr lang="ar-SA" sz="2800" dirty="0" smtClean="0"/>
              <a:t>يستحيل الإخصاب الذاتي اما لبروز المياس فوق مستوى المتك او عن طريق العقم الذاتي حيث تحمى ” تمنع“ الزهرة من التلقيح الذاتي بطرق مختلفة بحيث لا تنبت حبوب لقاح على نفس الزهرة مثل لاميم </a:t>
            </a:r>
            <a:r>
              <a:rPr lang="en-US" sz="2800" dirty="0" err="1" smtClean="0">
                <a:solidFill>
                  <a:srgbClr val="FFFF00"/>
                </a:solidFill>
              </a:rPr>
              <a:t>Lamium</a:t>
            </a:r>
            <a:endParaRPr lang="ar-SA" sz="2800" dirty="0" smtClean="0">
              <a:solidFill>
                <a:srgbClr val="FFFF00"/>
              </a:solidFill>
            </a:endParaRPr>
          </a:p>
          <a:p>
            <a:pPr marL="514350" indent="-514350" algn="just" rtl="1">
              <a:buFont typeface="+mj-lt"/>
              <a:buAutoNum type="arabicPeriod"/>
            </a:pPr>
            <a:r>
              <a:rPr lang="ar-SA" sz="2800" dirty="0" smtClean="0"/>
              <a:t>يحتمل الاخصاب الذاتي عندما يكون الميسم ولامتك على نفس المستوى او ان يكون الميسم في مستوى تحت المتك او ان تكون المياسم والاسدية تنحنى على بعضها كما في البرسيم </a:t>
            </a:r>
            <a:r>
              <a:rPr lang="en-US" sz="2800" dirty="0" err="1" smtClean="0">
                <a:solidFill>
                  <a:srgbClr val="FFFF00"/>
                </a:solidFill>
              </a:rPr>
              <a:t>Trifolium</a:t>
            </a:r>
            <a:endParaRPr lang="ar-SA" sz="2800" dirty="0" smtClean="0">
              <a:solidFill>
                <a:srgbClr val="FFFF00"/>
              </a:solidFill>
            </a:endParaRPr>
          </a:p>
          <a:p>
            <a:pPr marL="514350" indent="-514350" algn="just" rtl="1">
              <a:buFont typeface="+mj-lt"/>
              <a:buAutoNum type="arabicPeriod"/>
            </a:pPr>
            <a:r>
              <a:rPr lang="ar-SA" sz="2800" dirty="0" smtClean="0"/>
              <a:t>يحتمل الإخصاب الذاتي في ازهار ويستحيل ايضا في ازهار اخرى من نفس النوع وذلك يسبب ان الأقلام والأسدية تختلف في اطوالها ليس </a:t>
            </a:r>
            <a:r>
              <a:rPr lang="en-US" sz="2800" dirty="0" smtClean="0">
                <a:solidFill>
                  <a:srgbClr val="FFFF00"/>
                </a:solidFill>
              </a:rPr>
              <a:t>Hetero</a:t>
            </a:r>
            <a:r>
              <a:rPr lang="en-US" sz="2800" dirty="0" smtClean="0"/>
              <a:t> </a:t>
            </a:r>
            <a:r>
              <a:rPr lang="en-US" sz="2800" dirty="0" err="1" smtClean="0">
                <a:solidFill>
                  <a:srgbClr val="FFFF00"/>
                </a:solidFill>
              </a:rPr>
              <a:t>syle</a:t>
            </a:r>
            <a:r>
              <a:rPr lang="ar-SA" sz="2800" dirty="0" smtClean="0"/>
              <a:t> كما في نبات بلموناريا </a:t>
            </a:r>
            <a:r>
              <a:rPr lang="en-US" sz="2800" dirty="0" err="1" smtClean="0">
                <a:solidFill>
                  <a:srgbClr val="FFFF00"/>
                </a:solidFill>
              </a:rPr>
              <a:t>Pulmonaria</a:t>
            </a:r>
            <a:endParaRPr lang="ar-SA" sz="2800" dirty="0" smtClean="0">
              <a:solidFill>
                <a:srgbClr val="FFFF00"/>
              </a:solidFill>
            </a:endParaRPr>
          </a:p>
          <a:p>
            <a:pPr marL="514350" indent="-514350" algn="just" rtl="1">
              <a:buFont typeface="+mj-lt"/>
              <a:buAutoNum type="arabicPeriod"/>
            </a:pPr>
            <a:r>
              <a:rPr lang="ar-SA" sz="2800" dirty="0" smtClean="0"/>
              <a:t>قد تكون بعض الأزهار أن البتلات تحيط إحاطة تامة بالطلع والمتاع وذلك حتى يتم التلقيح الذاتي.</a:t>
            </a:r>
            <a:endParaRPr lang="en-US" sz="2800" dirty="0"/>
          </a:p>
        </p:txBody>
      </p:sp>
      <p:sp>
        <p:nvSpPr>
          <p:cNvPr id="5" name="Rectangle 4"/>
          <p:cNvSpPr/>
          <p:nvPr/>
        </p:nvSpPr>
        <p:spPr>
          <a:xfrm>
            <a:off x="4495800" y="381000"/>
            <a:ext cx="4293163" cy="646331"/>
          </a:xfrm>
          <a:prstGeom prst="rect">
            <a:avLst/>
          </a:prstGeom>
        </p:spPr>
        <p:txBody>
          <a:bodyPr wrap="none">
            <a:spAutoFit/>
          </a:bodyPr>
          <a:lstStyle/>
          <a:p>
            <a:r>
              <a:rPr lang="ar-SA" sz="3600" b="1" dirty="0" smtClean="0">
                <a:solidFill>
                  <a:srgbClr val="FFFF00"/>
                </a:solidFill>
              </a:rPr>
              <a:t> تابع احتمالات الكازموجامي</a:t>
            </a:r>
            <a:endParaRPr lang="en-US"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4">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4">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fill="hold"/>
                                        <p:tgtEl>
                                          <p:spTgt spid="4">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4">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381000"/>
          <a:ext cx="81534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143000"/>
            <a:ext cx="7772400" cy="4724400"/>
          </a:xfrm>
        </p:spPr>
        <p:txBody>
          <a:bodyPr/>
          <a:lstStyle/>
          <a:p>
            <a:pPr marL="514350" indent="-514350" algn="just" rtl="1">
              <a:buNone/>
            </a:pPr>
            <a:r>
              <a:rPr lang="ar-SA" sz="3600" b="1" dirty="0" smtClean="0">
                <a:solidFill>
                  <a:srgbClr val="FFFF00"/>
                </a:solidFill>
              </a:rPr>
              <a:t>الحالة الأولى : </a:t>
            </a:r>
          </a:p>
          <a:p>
            <a:pPr marL="514350" indent="-514350" algn="just" rtl="1">
              <a:buNone/>
            </a:pPr>
            <a:r>
              <a:rPr lang="ar-SA" dirty="0" smtClean="0"/>
              <a:t> توجد ازهار خنثى وازهار وحيدة الجنس على نفس النبات ” وحيد المسكن“ وتكون كالتالي:</a:t>
            </a:r>
          </a:p>
          <a:p>
            <a:pPr marL="514350" indent="-514350" algn="just" rtl="1">
              <a:buClr>
                <a:srgbClr val="FFFF00"/>
              </a:buClr>
              <a:buSzPct val="100000"/>
              <a:buFont typeface="+mj-lt"/>
              <a:buAutoNum type="arabicPeriod"/>
            </a:pPr>
            <a:r>
              <a:rPr lang="ar-SA" dirty="0" smtClean="0"/>
              <a:t>زهرة خنثى وزهرة مذكرة في مسكن واحد </a:t>
            </a:r>
            <a:r>
              <a:rPr lang="en-US" dirty="0" err="1" smtClean="0">
                <a:solidFill>
                  <a:srgbClr val="00FF00"/>
                </a:solidFill>
              </a:rPr>
              <a:t>Andro-monoecious</a:t>
            </a:r>
            <a:endParaRPr lang="ar-SA" dirty="0" smtClean="0">
              <a:solidFill>
                <a:srgbClr val="00FF00"/>
              </a:solidFill>
            </a:endParaRPr>
          </a:p>
          <a:p>
            <a:pPr marL="514350" indent="-514350" algn="just" rtl="1">
              <a:buClr>
                <a:srgbClr val="FFFF00"/>
              </a:buClr>
              <a:buSzPct val="100000"/>
              <a:buFont typeface="+mj-lt"/>
              <a:buAutoNum type="arabicPeriod"/>
            </a:pPr>
            <a:r>
              <a:rPr lang="ar-SA" dirty="0" smtClean="0"/>
              <a:t>زهرة خنثى وزهرة مؤنثة في مسكن واحد </a:t>
            </a:r>
            <a:r>
              <a:rPr lang="en-US" dirty="0" err="1" smtClean="0">
                <a:solidFill>
                  <a:srgbClr val="00FF00"/>
                </a:solidFill>
              </a:rPr>
              <a:t>Gyno-monoecious</a:t>
            </a:r>
            <a:endParaRPr lang="ar-SA" dirty="0" smtClean="0">
              <a:solidFill>
                <a:srgbClr val="00FF00"/>
              </a:solidFill>
            </a:endParaRPr>
          </a:p>
          <a:p>
            <a:pPr marL="514350" indent="-514350" algn="just" rtl="1">
              <a:buClr>
                <a:srgbClr val="FFFF00"/>
              </a:buClr>
              <a:buSzPct val="100000"/>
              <a:buFont typeface="+mj-lt"/>
              <a:buAutoNum type="arabicPeriod"/>
            </a:pPr>
            <a:r>
              <a:rPr lang="ar-SA" dirty="0" smtClean="0"/>
              <a:t>زهرة خنثى وزهرة مذكرة وزهرة مؤنثة في مسكن واحد </a:t>
            </a:r>
            <a:r>
              <a:rPr lang="en-US" dirty="0" smtClean="0">
                <a:solidFill>
                  <a:srgbClr val="00FF00"/>
                </a:solidFill>
              </a:rPr>
              <a:t>Polygamous</a:t>
            </a:r>
            <a:endParaRPr lang="en-US"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772400" cy="5791200"/>
          </a:xfrm>
        </p:spPr>
        <p:txBody>
          <a:bodyPr/>
          <a:lstStyle/>
          <a:p>
            <a:pPr algn="just" rtl="1">
              <a:buNone/>
            </a:pPr>
            <a:r>
              <a:rPr lang="ar-SA" sz="3600" b="1" dirty="0" smtClean="0">
                <a:solidFill>
                  <a:srgbClr val="FFFF00"/>
                </a:solidFill>
              </a:rPr>
              <a:t>الحالة الثانية:</a:t>
            </a:r>
          </a:p>
          <a:p>
            <a:pPr algn="just" rtl="1">
              <a:buNone/>
            </a:pPr>
            <a:r>
              <a:rPr lang="ar-SA" dirty="0" smtClean="0"/>
              <a:t> توجد أزهار خنثى وأزهار وحيدة لاجنس على نباتات مختلفة ” ثنائي أو ثلاثية المسكن“ وتكون كالتالي:</a:t>
            </a:r>
          </a:p>
          <a:p>
            <a:pPr marL="514350" indent="-514350" algn="just" rtl="1">
              <a:buClr>
                <a:srgbClr val="FFFF00"/>
              </a:buClr>
              <a:buSzPct val="100000"/>
              <a:buFont typeface="+mj-lt"/>
              <a:buAutoNum type="arabicParenR"/>
            </a:pPr>
            <a:r>
              <a:rPr lang="ar-SA" dirty="0" smtClean="0"/>
              <a:t>زهرة خنثى وزهرة مذكرة في مسكنين </a:t>
            </a:r>
            <a:r>
              <a:rPr lang="en-US" dirty="0" err="1" smtClean="0">
                <a:solidFill>
                  <a:srgbClr val="00FF00"/>
                </a:solidFill>
              </a:rPr>
              <a:t>Andro-dioecious</a:t>
            </a:r>
            <a:endParaRPr lang="en-US" dirty="0" smtClean="0">
              <a:solidFill>
                <a:srgbClr val="00FF00"/>
              </a:solidFill>
            </a:endParaRPr>
          </a:p>
          <a:p>
            <a:pPr marL="514350" indent="-514350" algn="just" rtl="1">
              <a:buClr>
                <a:srgbClr val="FFFF00"/>
              </a:buClr>
              <a:buSzPct val="100000"/>
              <a:buFont typeface="+mj-lt"/>
              <a:buAutoNum type="arabicParenR"/>
            </a:pPr>
            <a:r>
              <a:rPr lang="ar-SA" dirty="0" smtClean="0"/>
              <a:t>زهرة خنثى وزهرة مؤنثة في مسكنين </a:t>
            </a:r>
            <a:r>
              <a:rPr lang="en-US" dirty="0" err="1" smtClean="0">
                <a:solidFill>
                  <a:srgbClr val="00FF00"/>
                </a:solidFill>
              </a:rPr>
              <a:t>Gyno-dioecious</a:t>
            </a:r>
            <a:endParaRPr lang="en-US" dirty="0" smtClean="0">
              <a:solidFill>
                <a:srgbClr val="00FF00"/>
              </a:solidFill>
            </a:endParaRPr>
          </a:p>
          <a:p>
            <a:pPr marL="514350" indent="-514350" algn="just" rtl="1">
              <a:buClr>
                <a:srgbClr val="FFFF00"/>
              </a:buClr>
              <a:buSzPct val="100000"/>
              <a:buFont typeface="+mj-lt"/>
              <a:buAutoNum type="arabicParenR"/>
            </a:pPr>
            <a:r>
              <a:rPr lang="ar-SA" dirty="0" smtClean="0"/>
              <a:t>زهرة خنثى وزهرة مذكرة وزهرة مؤنثة في ثلاثة مساكن </a:t>
            </a:r>
            <a:r>
              <a:rPr lang="en-US" dirty="0" err="1" smtClean="0">
                <a:solidFill>
                  <a:srgbClr val="00FF00"/>
                </a:solidFill>
              </a:rPr>
              <a:t>Trioecious</a:t>
            </a:r>
            <a:r>
              <a:rPr lang="en-US" dirty="0" smtClean="0"/>
              <a:t> </a:t>
            </a:r>
            <a:r>
              <a:rPr lang="ar-SA" dirty="0" smtClean="0"/>
              <a:t> ”ثلاثية المسكن“.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4800" b="1" dirty="0" smtClean="0">
                <a:solidFill>
                  <a:srgbClr val="FFFF00"/>
                </a:solidFill>
              </a:rPr>
              <a:t>الرموز الزهرية والقانون الزهري</a:t>
            </a:r>
            <a:endParaRPr lang="en-US" sz="4800" b="1" dirty="0">
              <a:solidFill>
                <a:srgbClr val="FFFF00"/>
              </a:solidFill>
            </a:endParaRPr>
          </a:p>
        </p:txBody>
      </p:sp>
      <p:sp>
        <p:nvSpPr>
          <p:cNvPr id="3" name="Content Placeholder 2"/>
          <p:cNvSpPr>
            <a:spLocks noGrp="1"/>
          </p:cNvSpPr>
          <p:nvPr>
            <p:ph idx="1"/>
          </p:nvPr>
        </p:nvSpPr>
        <p:spPr>
          <a:xfrm>
            <a:off x="762001" y="1981200"/>
            <a:ext cx="8077200" cy="838200"/>
          </a:xfrm>
        </p:spPr>
        <p:txBody>
          <a:bodyPr/>
          <a:lstStyle/>
          <a:p>
            <a:pPr algn="just" rtl="1">
              <a:buNone/>
            </a:pPr>
            <a:r>
              <a:rPr lang="ar-SA" dirty="0" smtClean="0">
                <a:solidFill>
                  <a:srgbClr val="FFFF00"/>
                </a:solidFill>
              </a:rPr>
              <a:t>يعبر عن تركيب الزهرة واجزائها المختلفة بمجموعة من الرموز الزهرية نلخصها فيما يلي:</a:t>
            </a:r>
          </a:p>
          <a:p>
            <a:pPr algn="r" rtl="1"/>
            <a:r>
              <a:rPr lang="ar-SA" dirty="0" smtClean="0"/>
              <a:t>زهرة منتظمة عديدة التناظر</a:t>
            </a:r>
          </a:p>
          <a:p>
            <a:pPr algn="r" rtl="1"/>
            <a:r>
              <a:rPr lang="ar-SA" dirty="0" smtClean="0"/>
              <a:t>زهرة وحيدة التناظر                     </a:t>
            </a:r>
          </a:p>
          <a:p>
            <a:pPr algn="r" rtl="1"/>
            <a:r>
              <a:rPr lang="ar-SA" dirty="0" smtClean="0"/>
              <a:t> زهرة خنثى</a:t>
            </a:r>
          </a:p>
          <a:p>
            <a:pPr algn="r" rtl="1"/>
            <a:r>
              <a:rPr lang="ar-SA" dirty="0" smtClean="0"/>
              <a:t>زهرة مذكرة</a:t>
            </a:r>
          </a:p>
          <a:p>
            <a:pPr algn="r" rtl="1"/>
            <a:r>
              <a:rPr lang="ar-SA" dirty="0" smtClean="0"/>
              <a:t>زهرة مؤنثة</a:t>
            </a:r>
            <a:endParaRPr lang="en-US" dirty="0"/>
          </a:p>
        </p:txBody>
      </p:sp>
      <p:pic>
        <p:nvPicPr>
          <p:cNvPr id="1033" name="Picture 9"/>
          <p:cNvPicPr>
            <a:picLocks noChangeAspect="1" noChangeArrowheads="1"/>
          </p:cNvPicPr>
          <p:nvPr/>
        </p:nvPicPr>
        <p:blipFill>
          <a:blip r:embed="rId2" cstate="email"/>
          <a:srcRect/>
          <a:stretch>
            <a:fillRect/>
          </a:stretch>
        </p:blipFill>
        <p:spPr bwMode="auto">
          <a:xfrm>
            <a:off x="4343400" y="3657600"/>
            <a:ext cx="381000" cy="40957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3" cstate="email"/>
          <a:srcRect/>
          <a:stretch>
            <a:fillRect/>
          </a:stretch>
        </p:blipFill>
        <p:spPr bwMode="auto">
          <a:xfrm>
            <a:off x="5410200" y="4038600"/>
            <a:ext cx="542925" cy="552450"/>
          </a:xfrm>
          <a:prstGeom prst="rect">
            <a:avLst/>
          </a:prstGeom>
          <a:noFill/>
          <a:ln w="9525">
            <a:noFill/>
            <a:miter lim="800000"/>
            <a:headEnd/>
            <a:tailEnd/>
          </a:ln>
          <a:effectLst/>
        </p:spPr>
      </p:pic>
      <p:pic>
        <p:nvPicPr>
          <p:cNvPr id="26" name="Picture 25" descr="http://www.cactus-art.biz/images/clip_art/symbol_male.gif"/>
          <p:cNvPicPr/>
          <p:nvPr/>
        </p:nvPicPr>
        <p:blipFill>
          <a:blip r:embed="rId4" cstate="email"/>
          <a:srcRect/>
          <a:stretch>
            <a:fillRect/>
          </a:stretch>
        </p:blipFill>
        <p:spPr bwMode="auto">
          <a:xfrm>
            <a:off x="4648200" y="4648200"/>
            <a:ext cx="609600" cy="552450"/>
          </a:xfrm>
          <a:prstGeom prst="rect">
            <a:avLst/>
          </a:prstGeom>
          <a:noFill/>
          <a:ln w="9525">
            <a:noFill/>
            <a:miter lim="800000"/>
            <a:headEnd/>
            <a:tailEnd/>
          </a:ln>
        </p:spPr>
      </p:pic>
      <p:pic>
        <p:nvPicPr>
          <p:cNvPr id="27" name="Picture 26" descr="http://www.cactus-art.biz/images/clip_art/symbol_female.gif"/>
          <p:cNvPicPr/>
          <p:nvPr/>
        </p:nvPicPr>
        <p:blipFill>
          <a:blip r:embed="rId5" cstate="email"/>
          <a:srcRect/>
          <a:stretch>
            <a:fillRect/>
          </a:stretch>
        </p:blipFill>
        <p:spPr bwMode="auto">
          <a:xfrm>
            <a:off x="4038601" y="5257800"/>
            <a:ext cx="609600" cy="428625"/>
          </a:xfrm>
          <a:prstGeom prst="rect">
            <a:avLst/>
          </a:prstGeom>
          <a:noFill/>
          <a:ln w="9525">
            <a:noFill/>
            <a:miter lim="800000"/>
            <a:headEnd/>
            <a:tailEnd/>
          </a:ln>
        </p:spPr>
      </p:pic>
      <p:pic>
        <p:nvPicPr>
          <p:cNvPr id="1037" name="Picture 13"/>
          <p:cNvPicPr>
            <a:picLocks noChangeAspect="1" noChangeArrowheads="1"/>
          </p:cNvPicPr>
          <p:nvPr/>
        </p:nvPicPr>
        <p:blipFill>
          <a:blip r:embed="rId6" cstate="email"/>
          <a:srcRect/>
          <a:stretch>
            <a:fillRect/>
          </a:stretch>
        </p:blipFill>
        <p:spPr bwMode="auto">
          <a:xfrm>
            <a:off x="3352800" y="3048000"/>
            <a:ext cx="571500" cy="485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37"/>
                                        </p:tgtEl>
                                        <p:attrNameLst>
                                          <p:attrName>style.visibility</p:attrName>
                                        </p:attrNameLst>
                                      </p:cBhvr>
                                      <p:to>
                                        <p:strVal val="visible"/>
                                      </p:to>
                                    </p:set>
                                    <p:anim calcmode="lin" valueType="num">
                                      <p:cBhvr additive="base">
                                        <p:cTn id="56" dur="500" fill="hold"/>
                                        <p:tgtEl>
                                          <p:spTgt spid="1037"/>
                                        </p:tgtEl>
                                        <p:attrNameLst>
                                          <p:attrName>ppt_x</p:attrName>
                                        </p:attrNameLst>
                                      </p:cBhvr>
                                      <p:tavLst>
                                        <p:tav tm="0">
                                          <p:val>
                                            <p:strVal val="#ppt_x"/>
                                          </p:val>
                                        </p:tav>
                                        <p:tav tm="100000">
                                          <p:val>
                                            <p:strVal val="#ppt_x"/>
                                          </p:val>
                                        </p:tav>
                                      </p:tavLst>
                                    </p:anim>
                                    <p:anim calcmode="lin" valueType="num">
                                      <p:cBhvr additive="base">
                                        <p:cTn id="57" dur="500" fill="hold"/>
                                        <p:tgtEl>
                                          <p:spTgt spid="103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1033"/>
                                        </p:tgtEl>
                                        <p:attrNameLst>
                                          <p:attrName>style.visibility</p:attrName>
                                        </p:attrNameLst>
                                      </p:cBhvr>
                                      <p:to>
                                        <p:strVal val="visible"/>
                                      </p:to>
                                    </p:set>
                                    <p:anim calcmode="lin" valueType="num">
                                      <p:cBhvr>
                                        <p:cTn id="62" dur="1000" fill="hold"/>
                                        <p:tgtEl>
                                          <p:spTgt spid="1033"/>
                                        </p:tgtEl>
                                        <p:attrNameLst>
                                          <p:attrName>ppt_x</p:attrName>
                                        </p:attrNameLst>
                                      </p:cBhvr>
                                      <p:tavLst>
                                        <p:tav tm="0">
                                          <p:val>
                                            <p:strVal val="#ppt_x-.2"/>
                                          </p:val>
                                        </p:tav>
                                        <p:tav tm="100000">
                                          <p:val>
                                            <p:strVal val="#ppt_x"/>
                                          </p:val>
                                        </p:tav>
                                      </p:tavLst>
                                    </p:anim>
                                    <p:anim calcmode="lin" valueType="num">
                                      <p:cBhvr>
                                        <p:cTn id="63" dur="1000" fill="hold"/>
                                        <p:tgtEl>
                                          <p:spTgt spid="103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033"/>
                                        </p:tgtEl>
                                      </p:cBhvr>
                                    </p:animEffect>
                                  </p:childTnLst>
                                </p:cTn>
                              </p:par>
                            </p:childTnLst>
                          </p:cTn>
                        </p:par>
                      </p:childTnLst>
                    </p:cTn>
                  </p:par>
                  <p:par>
                    <p:cTn id="65" fill="hold">
                      <p:stCondLst>
                        <p:cond delay="indefinite"/>
                      </p:stCondLst>
                      <p:childTnLst>
                        <p:par>
                          <p:cTn id="66" fill="hold">
                            <p:stCondLst>
                              <p:cond delay="0"/>
                            </p:stCondLst>
                            <p:childTnLst>
                              <p:par>
                                <p:cTn id="67" presetID="58" presetClass="entr" presetSubtype="0" accel="100000" fill="hold" nodeType="clickEffect">
                                  <p:stCondLst>
                                    <p:cond delay="0"/>
                                  </p:stCondLst>
                                  <p:childTnLst>
                                    <p:set>
                                      <p:cBhvr>
                                        <p:cTn id="68" dur="1" fill="hold">
                                          <p:stCondLst>
                                            <p:cond delay="0"/>
                                          </p:stCondLst>
                                        </p:cTn>
                                        <p:tgtEl>
                                          <p:spTgt spid="1034"/>
                                        </p:tgtEl>
                                        <p:attrNameLst>
                                          <p:attrName>style.visibility</p:attrName>
                                        </p:attrNameLst>
                                      </p:cBhvr>
                                      <p:to>
                                        <p:strVal val="visible"/>
                                      </p:to>
                                    </p:set>
                                    <p:anim calcmode="lin" valueType="num">
                                      <p:cBhvr>
                                        <p:cTn id="69" dur="500" fill="hold"/>
                                        <p:tgtEl>
                                          <p:spTgt spid="1034"/>
                                        </p:tgtEl>
                                        <p:attrNameLst>
                                          <p:attrName>ppt_w</p:attrName>
                                        </p:attrNameLst>
                                      </p:cBhvr>
                                      <p:tavLst>
                                        <p:tav tm="0">
                                          <p:val>
                                            <p:strVal val="#ppt_w*2.5"/>
                                          </p:val>
                                        </p:tav>
                                        <p:tav tm="100000">
                                          <p:val>
                                            <p:strVal val="#ppt_w"/>
                                          </p:val>
                                        </p:tav>
                                      </p:tavLst>
                                    </p:anim>
                                    <p:anim calcmode="lin" valueType="num">
                                      <p:cBhvr>
                                        <p:cTn id="70" dur="500" fill="hold"/>
                                        <p:tgtEl>
                                          <p:spTgt spid="1034"/>
                                        </p:tgtEl>
                                        <p:attrNameLst>
                                          <p:attrName>ppt_h</p:attrName>
                                        </p:attrNameLst>
                                      </p:cBhvr>
                                      <p:tavLst>
                                        <p:tav tm="0">
                                          <p:val>
                                            <p:strVal val="#ppt_h*0.01"/>
                                          </p:val>
                                        </p:tav>
                                        <p:tav tm="100000">
                                          <p:val>
                                            <p:strVal val="#ppt_h"/>
                                          </p:val>
                                        </p:tav>
                                      </p:tavLst>
                                    </p:anim>
                                    <p:anim calcmode="lin" valueType="num">
                                      <p:cBhvr>
                                        <p:cTn id="71" dur="500" fill="hold"/>
                                        <p:tgtEl>
                                          <p:spTgt spid="1034"/>
                                        </p:tgtEl>
                                        <p:attrNameLst>
                                          <p:attrName>ppt_x</p:attrName>
                                        </p:attrNameLst>
                                      </p:cBhvr>
                                      <p:tavLst>
                                        <p:tav tm="0">
                                          <p:val>
                                            <p:strVal val="#ppt_x"/>
                                          </p:val>
                                        </p:tav>
                                        <p:tav tm="100000">
                                          <p:val>
                                            <p:strVal val="#ppt_x"/>
                                          </p:val>
                                        </p:tav>
                                      </p:tavLst>
                                    </p:anim>
                                    <p:anim calcmode="lin" valueType="num">
                                      <p:cBhvr>
                                        <p:cTn id="72" dur="500" fill="hold"/>
                                        <p:tgtEl>
                                          <p:spTgt spid="1034"/>
                                        </p:tgtEl>
                                        <p:attrNameLst>
                                          <p:attrName>ppt_y</p:attrName>
                                        </p:attrNameLst>
                                      </p:cBhvr>
                                      <p:tavLst>
                                        <p:tav tm="0">
                                          <p:val>
                                            <p:strVal val="#ppt_h+1"/>
                                          </p:val>
                                        </p:tav>
                                        <p:tav tm="100000">
                                          <p:val>
                                            <p:strVal val="#ppt_y"/>
                                          </p:val>
                                        </p:tav>
                                      </p:tavLst>
                                    </p:anim>
                                    <p:animEffect transition="in" filter="fade">
                                      <p:cBhvr>
                                        <p:cTn id="73" dur="500"/>
                                        <p:tgtEl>
                                          <p:spTgt spid="1034"/>
                                        </p:tgtEl>
                                      </p:cBhvr>
                                    </p:animEffect>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900" decel="100000" fill="hold"/>
                                        <p:tgtEl>
                                          <p:spTgt spid="26"/>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4" presetClass="entr" presetSubtype="0" accel="100000"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strVal val="#ppt_w*0.05"/>
                                          </p:val>
                                        </p:tav>
                                        <p:tav tm="100000">
                                          <p:val>
                                            <p:strVal val="#ppt_w"/>
                                          </p:val>
                                        </p:tav>
                                      </p:tavLst>
                                    </p:anim>
                                    <p:anim calcmode="lin" valueType="num">
                                      <p:cBhvr>
                                        <p:cTn id="87" dur="500" fill="hold"/>
                                        <p:tgtEl>
                                          <p:spTgt spid="27"/>
                                        </p:tgtEl>
                                        <p:attrNameLst>
                                          <p:attrName>ppt_h</p:attrName>
                                        </p:attrNameLst>
                                      </p:cBhvr>
                                      <p:tavLst>
                                        <p:tav tm="0">
                                          <p:val>
                                            <p:strVal val="#ppt_h"/>
                                          </p:val>
                                        </p:tav>
                                        <p:tav tm="100000">
                                          <p:val>
                                            <p:strVal val="#ppt_h"/>
                                          </p:val>
                                        </p:tav>
                                      </p:tavLst>
                                    </p:anim>
                                    <p:anim calcmode="lin" valueType="num">
                                      <p:cBhvr>
                                        <p:cTn id="88" dur="500" fill="hold"/>
                                        <p:tgtEl>
                                          <p:spTgt spid="27"/>
                                        </p:tgtEl>
                                        <p:attrNameLst>
                                          <p:attrName>ppt_x</p:attrName>
                                        </p:attrNameLst>
                                      </p:cBhvr>
                                      <p:tavLst>
                                        <p:tav tm="0">
                                          <p:val>
                                            <p:strVal val="#ppt_x-.2"/>
                                          </p:val>
                                        </p:tav>
                                        <p:tav tm="100000">
                                          <p:val>
                                            <p:strVal val="#ppt_x"/>
                                          </p:val>
                                        </p:tav>
                                      </p:tavLst>
                                    </p:anim>
                                    <p:anim calcmode="lin" valueType="num">
                                      <p:cBhvr>
                                        <p:cTn id="89" dur="500" fill="hold"/>
                                        <p:tgtEl>
                                          <p:spTgt spid="27"/>
                                        </p:tgtEl>
                                        <p:attrNameLst>
                                          <p:attrName>ppt_y</p:attrName>
                                        </p:attrNameLst>
                                      </p:cBhvr>
                                      <p:tavLst>
                                        <p:tav tm="0">
                                          <p:val>
                                            <p:strVal val="#ppt_y"/>
                                          </p:val>
                                        </p:tav>
                                        <p:tav tm="100000">
                                          <p:val>
                                            <p:strVal val="#ppt_y"/>
                                          </p:val>
                                        </p:tav>
                                      </p:tavLst>
                                    </p:anim>
                                    <p:animEffect transition="in" filter="fade">
                                      <p:cBhvr>
                                        <p:cTn id="9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772400" cy="5181600"/>
          </a:xfrm>
        </p:spPr>
        <p:txBody>
          <a:bodyPr/>
          <a:lstStyle/>
          <a:p>
            <a:pPr algn="r" rtl="1"/>
            <a:r>
              <a:rPr lang="ar-SA" dirty="0" smtClean="0"/>
              <a:t>الكأس (عدد من السبلات)		</a:t>
            </a:r>
            <a:r>
              <a:rPr lang="en-US" dirty="0" smtClean="0"/>
              <a:t>K</a:t>
            </a:r>
            <a:r>
              <a:rPr lang="ar-SA" dirty="0" smtClean="0"/>
              <a:t>  ك</a:t>
            </a:r>
          </a:p>
          <a:p>
            <a:pPr algn="r" rtl="1"/>
            <a:r>
              <a:rPr lang="ar-SA" dirty="0" smtClean="0"/>
              <a:t>التويج (عدد من البتلات)		</a:t>
            </a:r>
            <a:r>
              <a:rPr lang="en-US" dirty="0" smtClean="0"/>
              <a:t>C</a:t>
            </a:r>
            <a:r>
              <a:rPr lang="ar-SA" dirty="0" smtClean="0"/>
              <a:t>  ت</a:t>
            </a:r>
          </a:p>
          <a:p>
            <a:pPr algn="r" rtl="1"/>
            <a:r>
              <a:rPr lang="ar-SA" dirty="0" smtClean="0"/>
              <a:t>الطلع (عدد من الأسدية )		</a:t>
            </a:r>
            <a:r>
              <a:rPr lang="en-US" dirty="0" smtClean="0"/>
              <a:t>A</a:t>
            </a:r>
            <a:r>
              <a:rPr lang="ar-SA" dirty="0" smtClean="0"/>
              <a:t>  ط</a:t>
            </a:r>
          </a:p>
          <a:p>
            <a:pPr algn="r" rtl="1"/>
            <a:r>
              <a:rPr lang="ar-SA" dirty="0" smtClean="0"/>
              <a:t>المتاع (عدد من الكرابل) 		</a:t>
            </a:r>
            <a:r>
              <a:rPr lang="en-US" dirty="0" smtClean="0"/>
              <a:t>G</a:t>
            </a:r>
            <a:r>
              <a:rPr lang="ar-SA" dirty="0" smtClean="0"/>
              <a:t>  م</a:t>
            </a:r>
          </a:p>
          <a:p>
            <a:pPr algn="r" rtl="1"/>
            <a:r>
              <a:rPr lang="ar-SA" dirty="0" smtClean="0"/>
              <a:t>زهرة سفلية (مبيض علوي) 	</a:t>
            </a:r>
            <a:r>
              <a:rPr lang="en-US" u="sng" dirty="0" smtClean="0"/>
              <a:t>G</a:t>
            </a:r>
            <a:r>
              <a:rPr lang="ar-SA" dirty="0" smtClean="0"/>
              <a:t>  </a:t>
            </a:r>
            <a:r>
              <a:rPr lang="ar-SA" u="sng" dirty="0" smtClean="0"/>
              <a:t>م </a:t>
            </a:r>
          </a:p>
          <a:p>
            <a:pPr algn="r" rtl="1"/>
            <a:r>
              <a:rPr lang="ar-SA" dirty="0" smtClean="0"/>
              <a:t>زهرة محيطية 			</a:t>
            </a:r>
            <a:r>
              <a:rPr lang="en-US" u="sng" dirty="0" smtClean="0"/>
              <a:t>G</a:t>
            </a:r>
            <a:r>
              <a:rPr lang="ar-SA" dirty="0" smtClean="0"/>
              <a:t>  م</a:t>
            </a:r>
          </a:p>
          <a:p>
            <a:pPr algn="r" rtl="1"/>
            <a:r>
              <a:rPr lang="ar-SA" dirty="0" smtClean="0"/>
              <a:t>زهرة علوية (مبيض سفلي) 	</a:t>
            </a:r>
            <a:r>
              <a:rPr lang="en-US" dirty="0" smtClean="0"/>
              <a:t>G</a:t>
            </a:r>
            <a:r>
              <a:rPr lang="ar-SA" dirty="0" smtClean="0"/>
              <a:t>  م</a:t>
            </a:r>
          </a:p>
          <a:p>
            <a:pPr algn="r" rtl="1"/>
            <a:r>
              <a:rPr lang="ar-SA" dirty="0" smtClean="0"/>
              <a:t>الأجزاء الزهرية ملتحمة		(  )</a:t>
            </a:r>
          </a:p>
          <a:p>
            <a:pPr algn="r" rtl="1"/>
            <a:r>
              <a:rPr lang="ar-SA" dirty="0" smtClean="0"/>
              <a:t>الجزاء الزهرية في محيطين	...+...</a:t>
            </a:r>
          </a:p>
          <a:p>
            <a:pPr algn="r" rtl="1"/>
            <a:r>
              <a:rPr lang="ar-SA" dirty="0" smtClean="0"/>
              <a:t>الغلاف الزهري غير متميز	</a:t>
            </a:r>
            <a:r>
              <a:rPr lang="en-US" dirty="0" smtClean="0"/>
              <a:t>P</a:t>
            </a:r>
            <a:r>
              <a:rPr lang="ar-SA" dirty="0" smtClean="0"/>
              <a:t> غل</a:t>
            </a:r>
            <a:endParaRPr lang="en-US" dirty="0"/>
          </a:p>
        </p:txBody>
      </p:sp>
      <p:cxnSp>
        <p:nvCxnSpPr>
          <p:cNvPr id="5" name="Straight Connector 4"/>
          <p:cNvCxnSpPr/>
          <p:nvPr/>
        </p:nvCxnSpPr>
        <p:spPr bwMode="auto">
          <a:xfrm rot="10800000">
            <a:off x="2971800" y="434340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10600" cy="5181600"/>
          </a:xfrm>
        </p:spPr>
        <p:txBody>
          <a:bodyPr/>
          <a:lstStyle/>
          <a:p>
            <a:pPr algn="just" rtl="1"/>
            <a:r>
              <a:rPr lang="ar-SA" dirty="0" smtClean="0"/>
              <a:t>الأسدية فوق بتلية 		         ͡</a:t>
            </a:r>
          </a:p>
          <a:p>
            <a:pPr algn="just" rtl="1"/>
            <a:r>
              <a:rPr lang="ar-SA" dirty="0" smtClean="0"/>
              <a:t>ويستخدم نفس الرمز السابقة في حالة الطلع الذي يتصل بالمتاع.</a:t>
            </a:r>
          </a:p>
          <a:p>
            <a:pPr algn="just" rtl="1"/>
            <a:r>
              <a:rPr lang="ar-SA" dirty="0" smtClean="0"/>
              <a:t>عندما تكون الأجزاء الزهرية في محيط واحد ولكنها مختلفة في مظهرها ووظائفها تستخدم علامه .... ، ...  بين أعداد الأجزاء المختلفة من المحيط الواحد.</a:t>
            </a:r>
          </a:p>
          <a:p>
            <a:pPr algn="just" rtl="1"/>
            <a:r>
              <a:rPr lang="ar-SA" dirty="0" smtClean="0"/>
              <a:t>يوضع على يسار كل رمز من الرموز  الدالة على لامحيطات رقم يدل على عدد الأجزاء كما في هذا المحيط.</a:t>
            </a:r>
          </a:p>
          <a:p>
            <a:pPr algn="just" rtl="1"/>
            <a:r>
              <a:rPr lang="ar-SA" dirty="0" smtClean="0"/>
              <a:t>عندما تكون الأجزاء الزهرية غير محدودة ”عديدة“ يستخدم الرمز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685800"/>
            <a:ext cx="4035425" cy="5257800"/>
          </a:xfrm>
        </p:spPr>
        <p:txBody>
          <a:bodyPr/>
          <a:lstStyle/>
          <a:p>
            <a:pPr algn="just" rtl="1"/>
            <a:r>
              <a:rPr lang="ar-SA" dirty="0" smtClean="0"/>
              <a:t>يعبر عن </a:t>
            </a:r>
            <a:r>
              <a:rPr lang="ar-SA" dirty="0" smtClean="0">
                <a:solidFill>
                  <a:srgbClr val="FFFF00"/>
                </a:solidFill>
              </a:rPr>
              <a:t>تركيب الزهرة بقانون زهري يتكون من الرموز الزهرية </a:t>
            </a:r>
            <a:r>
              <a:rPr lang="ar-SA" dirty="0" smtClean="0"/>
              <a:t>السابقة المناسبة لتركيبها ويذيل هذا القانون بنوع الوضع المشيمي للبويضات داخل المبيض . ويمكن إضافة أي عبارات اخرى توضح صفة زهرية هامة مثل تحت الكأس والأسدية العقيمة .....الخ</a:t>
            </a:r>
            <a:endParaRPr lang="en-US" dirty="0"/>
          </a:p>
        </p:txBody>
      </p:sp>
      <p:pic>
        <p:nvPicPr>
          <p:cNvPr id="2050" name="Picture 2"/>
          <p:cNvPicPr>
            <a:picLocks noChangeAspect="1" noChangeArrowheads="1"/>
          </p:cNvPicPr>
          <p:nvPr/>
        </p:nvPicPr>
        <p:blipFill>
          <a:blip r:embed="rId2" cstate="email"/>
          <a:srcRect/>
          <a:stretch>
            <a:fillRect/>
          </a:stretch>
        </p:blipFill>
        <p:spPr bwMode="auto">
          <a:xfrm>
            <a:off x="685800" y="685800"/>
            <a:ext cx="3723227" cy="533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strVal val="#ppt_w*0.05"/>
                                          </p:val>
                                        </p:tav>
                                        <p:tav tm="100000">
                                          <p:val>
                                            <p:strVal val="#ppt_w"/>
                                          </p:val>
                                        </p:tav>
                                      </p:tavLst>
                                    </p:anim>
                                    <p:anim calcmode="lin" valueType="num">
                                      <p:cBhvr>
                                        <p:cTn id="17" dur="500" fill="hold"/>
                                        <p:tgtEl>
                                          <p:spTgt spid="2050"/>
                                        </p:tgtEl>
                                        <p:attrNameLst>
                                          <p:attrName>ppt_h</p:attrName>
                                        </p:attrNameLst>
                                      </p:cBhvr>
                                      <p:tavLst>
                                        <p:tav tm="0">
                                          <p:val>
                                            <p:strVal val="#ppt_h"/>
                                          </p:val>
                                        </p:tav>
                                        <p:tav tm="100000">
                                          <p:val>
                                            <p:strVal val="#ppt_h"/>
                                          </p:val>
                                        </p:tav>
                                      </p:tavLst>
                                    </p:anim>
                                    <p:anim calcmode="lin" valueType="num">
                                      <p:cBhvr>
                                        <p:cTn id="18" dur="500" fill="hold"/>
                                        <p:tgtEl>
                                          <p:spTgt spid="2050"/>
                                        </p:tgtEl>
                                        <p:attrNameLst>
                                          <p:attrName>ppt_x</p:attrName>
                                        </p:attrNameLst>
                                      </p:cBhvr>
                                      <p:tavLst>
                                        <p:tav tm="0">
                                          <p:val>
                                            <p:strVal val="#ppt_x-.2"/>
                                          </p:val>
                                        </p:tav>
                                        <p:tav tm="100000">
                                          <p:val>
                                            <p:strVal val="#ppt_x"/>
                                          </p:val>
                                        </p:tav>
                                      </p:tavLst>
                                    </p:anim>
                                    <p:anim calcmode="lin" valueType="num">
                                      <p:cBhvr>
                                        <p:cTn id="19" dur="500" fill="hold"/>
                                        <p:tgtEl>
                                          <p:spTgt spid="2050"/>
                                        </p:tgtEl>
                                        <p:attrNameLst>
                                          <p:attrName>ppt_y</p:attrName>
                                        </p:attrNameLst>
                                      </p:cBhvr>
                                      <p:tavLst>
                                        <p:tav tm="0">
                                          <p:val>
                                            <p:strVal val="#ppt_y"/>
                                          </p:val>
                                        </p:tav>
                                        <p:tav tm="100000">
                                          <p:val>
                                            <p:strVal val="#ppt_y"/>
                                          </p:val>
                                        </p:tav>
                                      </p:tavLst>
                                    </p:anim>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sz="4800" b="1" dirty="0" smtClean="0">
                <a:solidFill>
                  <a:srgbClr val="FFFF00"/>
                </a:solidFill>
              </a:rPr>
              <a:t>كيفية تشريح الزهرة</a:t>
            </a:r>
            <a:r>
              <a:rPr lang="en-US" sz="4800" b="1" dirty="0" smtClean="0">
                <a:solidFill>
                  <a:srgbClr val="FFFF00"/>
                </a:solidFill>
              </a:rPr>
              <a:t/>
            </a:r>
            <a:br>
              <a:rPr lang="en-US" sz="4800" b="1" dirty="0" smtClean="0">
                <a:solidFill>
                  <a:srgbClr val="FFFF00"/>
                </a:solidFill>
              </a:rPr>
            </a:br>
            <a:r>
              <a:rPr lang="ar-SA" sz="4800" b="1" dirty="0" smtClean="0">
                <a:solidFill>
                  <a:srgbClr val="FFFF00"/>
                </a:solidFill>
              </a:rPr>
              <a:t> </a:t>
            </a:r>
            <a:r>
              <a:rPr lang="en-US" sz="4800" b="1" dirty="0" smtClean="0">
                <a:solidFill>
                  <a:srgbClr val="FFFF00"/>
                </a:solidFill>
              </a:rPr>
              <a:t>How to dissect a flower</a:t>
            </a:r>
            <a:endParaRPr lang="en-US" sz="4800" b="1" dirty="0">
              <a:solidFill>
                <a:srgbClr val="FFFF00"/>
              </a:solidFill>
            </a:endParaRPr>
          </a:p>
        </p:txBody>
      </p:sp>
      <p:sp>
        <p:nvSpPr>
          <p:cNvPr id="3" name="Content Placeholder 2"/>
          <p:cNvSpPr>
            <a:spLocks noGrp="1"/>
          </p:cNvSpPr>
          <p:nvPr>
            <p:ph idx="1"/>
          </p:nvPr>
        </p:nvSpPr>
        <p:spPr/>
        <p:txBody>
          <a:bodyPr/>
          <a:lstStyle/>
          <a:p>
            <a:pPr algn="just" rtl="1"/>
            <a:r>
              <a:rPr lang="ar-SA" dirty="0" smtClean="0"/>
              <a:t>باستخدامنا القواعد السابق ذكرها يمكننا أن نقوم باتباع الخطوات والملاحظات الآتية:</a:t>
            </a:r>
          </a:p>
          <a:p>
            <a:pPr algn="just" rtl="1"/>
            <a:r>
              <a:rPr lang="ar-SA" dirty="0" smtClean="0"/>
              <a:t>المسقط الزهري </a:t>
            </a:r>
            <a:r>
              <a:rPr lang="en-US" dirty="0" smtClean="0">
                <a:solidFill>
                  <a:srgbClr val="FFFF00"/>
                </a:solidFill>
              </a:rPr>
              <a:t>Floral Diagram</a:t>
            </a:r>
            <a:endParaRPr lang="ar-SA" dirty="0" smtClean="0">
              <a:solidFill>
                <a:srgbClr val="FFFF00"/>
              </a:solidFill>
            </a:endParaRPr>
          </a:p>
          <a:p>
            <a:pPr algn="just" rtl="1">
              <a:buNone/>
            </a:pPr>
            <a:r>
              <a:rPr lang="ar-SA" dirty="0" smtClean="0"/>
              <a:t>المسقط الزهري عبارة عن المستوى الأفقي للزهرة الذي يمكن فيه تمثيل الأجزاء الزهرية بطريقة رسم المسقط الأفقي. ولتحديد وضع الزهرة ترسم دائرة صغيرة تمثل محور الزهرة وتوضع فوق المسقط الزهري أي توضع في الجانب الخلفي </a:t>
            </a:r>
            <a:r>
              <a:rPr lang="en-US" dirty="0" smtClean="0">
                <a:solidFill>
                  <a:srgbClr val="FFFF00"/>
                </a:solidFill>
              </a:rPr>
              <a:t>Posterior</a:t>
            </a:r>
            <a:r>
              <a:rPr lang="en-US" dirty="0" smtClean="0"/>
              <a:t> </a:t>
            </a:r>
            <a:r>
              <a:rPr lang="en-US" dirty="0" smtClean="0">
                <a:solidFill>
                  <a:srgbClr val="FFFF00"/>
                </a:solidFill>
              </a:rPr>
              <a:t>side</a:t>
            </a:r>
            <a:r>
              <a:rPr lang="ar-SA" dirty="0" smtClean="0"/>
              <a:t> فحامل النورة </a:t>
            </a:r>
            <a:r>
              <a:rPr lang="en-US" dirty="0" smtClean="0">
                <a:solidFill>
                  <a:srgbClr val="FFFF00"/>
                </a:solidFill>
              </a:rPr>
              <a:t>Peduncle</a:t>
            </a:r>
            <a:r>
              <a:rPr lang="ar-SA" dirty="0" smtClean="0"/>
              <a:t> هو محور الزهرة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اساسات تصنيف 4">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56579F1-6233-4444-B44E-68B49BBFC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377B714-F9F1-46FA-8772-D383EBF6C67A}">
  <ds:schemaRefs>
    <ds:schemaRef ds:uri="http://schemas.microsoft.com/sharepoint/v3/contenttype/forms"/>
  </ds:schemaRefs>
</ds:datastoreItem>
</file>

<file path=customXml/itemProps3.xml><?xml version="1.0" encoding="utf-8"?>
<ds:datastoreItem xmlns:ds="http://schemas.openxmlformats.org/officeDocument/2006/customXml" ds:itemID="{81AFCC7B-03C5-48F6-AD74-2F9171FBD5B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اساسات تصنيف 4</Template>
  <TotalTime>239</TotalTime>
  <Words>1093</Words>
  <Application>Microsoft Office PowerPoint</Application>
  <PresentationFormat>On-screen Show (4:3)</PresentationFormat>
  <Paragraphs>132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اساسات تصنيف 4</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الرموز الزهرية والقانون الزهري</vt:lpstr>
      <vt:lpstr>Slide 6</vt:lpstr>
      <vt:lpstr>Slide 7</vt:lpstr>
      <vt:lpstr>Slide 8</vt:lpstr>
      <vt:lpstr>كيفية تشريح الزهرة  How to dissect a flower</vt:lpstr>
      <vt:lpstr>Slide 10</vt:lpstr>
      <vt:lpstr>Slide 11</vt:lpstr>
      <vt:lpstr>Slide 12</vt:lpstr>
      <vt:lpstr>القطاع الطولي Longitudinal Section</vt:lpstr>
      <vt:lpstr>Slide 14</vt:lpstr>
      <vt:lpstr>الصفات المميزة   characteristic features</vt:lpstr>
      <vt:lpstr>Slide 16</vt:lpstr>
      <vt:lpstr>Slide 17</vt:lpstr>
      <vt:lpstr>توزيع الجنس في الأزهار</vt:lpstr>
      <vt:lpstr>Slide 19</vt:lpstr>
      <vt:lpstr>Slide 20</vt:lpstr>
      <vt:lpstr>Slide 21</vt:lpstr>
      <vt:lpstr>Slide 22</vt:lpstr>
      <vt:lpstr>Slide 23</vt:lpstr>
      <vt:lpstr>Slide 24</vt:lpstr>
      <vt:lpstr>Slide 25</vt:lpstr>
      <vt:lpstr>Slide 26</vt:lpstr>
      <vt:lpstr>Slide 27</vt:lpstr>
      <vt:lpstr>Slide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30</cp:revision>
  <cp:lastPrinted>1601-01-01T00:00:00Z</cp:lastPrinted>
  <dcterms:created xsi:type="dcterms:W3CDTF">2010-11-01T21:00:02Z</dcterms:created>
  <dcterms:modified xsi:type="dcterms:W3CDTF">2017-01-25T06:56:52Z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y fmtid="{D5CDD505-2E9C-101B-9397-08002B2CF9AE}" pid="3" name="ContentTypeId">
    <vt:lpwstr>0x0101009180BC2991256B4BBAB74A332D45CB4A</vt:lpwstr>
  </property>
</Properties>
</file>