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FBD67-D22C-4C6E-8FE0-50998C32643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34C7800-58A9-4682-8422-F03E134AEC1F}">
      <dgm:prSet phldrT="[نص]" custT="1"/>
      <dgm:spPr/>
      <dgm:t>
        <a:bodyPr/>
        <a:lstStyle/>
        <a:p>
          <a:pPr rtl="1"/>
          <a:r>
            <a:rPr lang="ar-SA" sz="3500" b="1" dirty="0" smtClean="0"/>
            <a:t>الأول</a:t>
          </a:r>
          <a:endParaRPr lang="ar-SA" sz="3500" b="1" dirty="0"/>
        </a:p>
      </dgm:t>
    </dgm:pt>
    <dgm:pt modelId="{E2D7CCD6-319B-411F-8F35-8C4E7816EB09}" type="parTrans" cxnId="{4F369744-7373-42EE-BAE8-E381F254B96B}">
      <dgm:prSet/>
      <dgm:spPr/>
      <dgm:t>
        <a:bodyPr/>
        <a:lstStyle/>
        <a:p>
          <a:pPr rtl="1"/>
          <a:endParaRPr lang="ar-SA" sz="3500" b="1"/>
        </a:p>
      </dgm:t>
    </dgm:pt>
    <dgm:pt modelId="{CDAD9291-9AB5-41EF-B4DC-59C53BBE8F92}" type="sibTrans" cxnId="{4F369744-7373-42EE-BAE8-E381F254B96B}">
      <dgm:prSet/>
      <dgm:spPr/>
      <dgm:t>
        <a:bodyPr/>
        <a:lstStyle/>
        <a:p>
          <a:pPr rtl="1"/>
          <a:endParaRPr lang="ar-SA" sz="3500" b="1"/>
        </a:p>
      </dgm:t>
    </dgm:pt>
    <dgm:pt modelId="{BB85B2AE-4381-470A-9844-E80B3FDCA107}">
      <dgm:prSet phldrT="[نص]" custT="1"/>
      <dgm:spPr/>
      <dgm:t>
        <a:bodyPr/>
        <a:lstStyle/>
        <a:p>
          <a:pPr rtl="1"/>
          <a:r>
            <a:rPr lang="ar-SA" sz="3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المعادن </a:t>
          </a:r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(الذهب والفضة والجواهر </a:t>
          </a:r>
          <a:r>
            <a:rPr lang="ar-SA" sz="3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والبترول..)</a:t>
          </a:r>
          <a:endParaRPr lang="ar-SA" sz="3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70E229AE-4DC9-4AB9-A378-81A7B19CC40F}" type="parTrans" cxnId="{F4678BE2-D1D6-4560-BCF2-C7C90DFFFD86}">
      <dgm:prSet/>
      <dgm:spPr/>
      <dgm:t>
        <a:bodyPr/>
        <a:lstStyle/>
        <a:p>
          <a:pPr rtl="1"/>
          <a:endParaRPr lang="ar-SA" sz="3500" b="1"/>
        </a:p>
      </dgm:t>
    </dgm:pt>
    <dgm:pt modelId="{3BE86F3C-AE68-4B26-9E35-C6B6FCBE2331}" type="sibTrans" cxnId="{F4678BE2-D1D6-4560-BCF2-C7C90DFFFD86}">
      <dgm:prSet/>
      <dgm:spPr/>
      <dgm:t>
        <a:bodyPr/>
        <a:lstStyle/>
        <a:p>
          <a:pPr rtl="1"/>
          <a:endParaRPr lang="ar-SA" sz="3500" b="1"/>
        </a:p>
      </dgm:t>
    </dgm:pt>
    <dgm:pt modelId="{26382ECA-D774-4A14-9B1D-E2DA075A35B7}">
      <dgm:prSet phldrT="[نص]" custT="1"/>
      <dgm:spPr/>
      <dgm:t>
        <a:bodyPr/>
        <a:lstStyle/>
        <a:p>
          <a:pPr rtl="1"/>
          <a:r>
            <a:rPr lang="ar-SA" sz="3500" b="1" dirty="0" smtClean="0"/>
            <a:t>الثاني</a:t>
          </a:r>
          <a:endParaRPr lang="ar-SA" sz="3500" b="1" dirty="0"/>
        </a:p>
      </dgm:t>
    </dgm:pt>
    <dgm:pt modelId="{527A2F53-66A3-48E8-B1AA-67F2C602ACE1}" type="parTrans" cxnId="{A6A9CDF3-B2BB-4C99-8D23-A53914EE6846}">
      <dgm:prSet/>
      <dgm:spPr/>
      <dgm:t>
        <a:bodyPr/>
        <a:lstStyle/>
        <a:p>
          <a:pPr rtl="1"/>
          <a:endParaRPr lang="ar-SA" sz="3500" b="1"/>
        </a:p>
      </dgm:t>
    </dgm:pt>
    <dgm:pt modelId="{83DF54CB-D53C-4C0F-9378-CA96382998AE}" type="sibTrans" cxnId="{A6A9CDF3-B2BB-4C99-8D23-A53914EE6846}">
      <dgm:prSet/>
      <dgm:spPr/>
      <dgm:t>
        <a:bodyPr/>
        <a:lstStyle/>
        <a:p>
          <a:pPr rtl="1"/>
          <a:endParaRPr lang="ar-SA" sz="3500" b="1"/>
        </a:p>
      </dgm:t>
    </dgm:pt>
    <dgm:pt modelId="{565784D3-78A7-4E26-B7AA-D189090195F9}">
      <dgm:prSet phldrT="[نص]" custT="1"/>
      <dgm:spPr/>
      <dgm:t>
        <a:bodyPr/>
        <a:lstStyle/>
        <a:p>
          <a:pPr rtl="1"/>
          <a:r>
            <a:rPr lang="ar-SA" sz="3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الزكاة </a:t>
          </a:r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(بهيمة الأنعام، عروض التجارة، وزكاة </a:t>
          </a:r>
          <a:r>
            <a:rPr lang="ar-SA" sz="3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النقدين</a:t>
          </a:r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وزكاة </a:t>
          </a:r>
          <a:r>
            <a:rPr lang="ar-SA" sz="3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الزروع</a:t>
          </a:r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والثمار</a:t>
          </a:r>
          <a:r>
            <a:rPr lang="ar-SA" sz="3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).</a:t>
          </a:r>
          <a:endParaRPr lang="ar-SA" sz="3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9693179B-68B6-4895-8204-4353990BB82A}" type="parTrans" cxnId="{ECAAC7C2-F9F0-4447-B186-4CFE2EFFFDFC}">
      <dgm:prSet/>
      <dgm:spPr/>
      <dgm:t>
        <a:bodyPr/>
        <a:lstStyle/>
        <a:p>
          <a:pPr rtl="1"/>
          <a:endParaRPr lang="ar-SA" sz="3500" b="1"/>
        </a:p>
      </dgm:t>
    </dgm:pt>
    <dgm:pt modelId="{7BB0F615-97CC-4E4B-A6D8-4C42DBC05159}" type="sibTrans" cxnId="{ECAAC7C2-F9F0-4447-B186-4CFE2EFFFDFC}">
      <dgm:prSet/>
      <dgm:spPr/>
      <dgm:t>
        <a:bodyPr/>
        <a:lstStyle/>
        <a:p>
          <a:pPr rtl="1"/>
          <a:endParaRPr lang="ar-SA" sz="3500" b="1"/>
        </a:p>
      </dgm:t>
    </dgm:pt>
    <dgm:pt modelId="{ABD051EE-73FE-4478-B1D3-38AF3BEDC4CD}">
      <dgm:prSet phldrT="[نص]" custT="1"/>
      <dgm:spPr/>
      <dgm:t>
        <a:bodyPr/>
        <a:lstStyle/>
        <a:p>
          <a:pPr rtl="1"/>
          <a:r>
            <a:rPr lang="ar-SA" sz="3500" b="1" dirty="0" smtClean="0"/>
            <a:t>الثالث</a:t>
          </a:r>
          <a:endParaRPr lang="ar-SA" sz="3500" b="1" dirty="0"/>
        </a:p>
      </dgm:t>
    </dgm:pt>
    <dgm:pt modelId="{7E01ECE3-A169-4CB3-A194-AD5C4F94B94C}" type="parTrans" cxnId="{C95DDBA6-E5B9-491F-8B65-D4CE85360989}">
      <dgm:prSet/>
      <dgm:spPr/>
      <dgm:t>
        <a:bodyPr/>
        <a:lstStyle/>
        <a:p>
          <a:pPr rtl="1"/>
          <a:endParaRPr lang="ar-SA" sz="3500" b="1"/>
        </a:p>
      </dgm:t>
    </dgm:pt>
    <dgm:pt modelId="{FF4E5017-958F-44BE-8B28-F4E73E54679F}" type="sibTrans" cxnId="{C95DDBA6-E5B9-491F-8B65-D4CE85360989}">
      <dgm:prSet/>
      <dgm:spPr/>
      <dgm:t>
        <a:bodyPr/>
        <a:lstStyle/>
        <a:p>
          <a:pPr rtl="1"/>
          <a:endParaRPr lang="ar-SA" sz="3500" b="1"/>
        </a:p>
      </dgm:t>
    </dgm:pt>
    <dgm:pt modelId="{FA34AC86-C11A-4C0A-8E54-172C3E1AD97D}">
      <dgm:prSet custT="1"/>
      <dgm:spPr/>
      <dgm:t>
        <a:bodyPr/>
        <a:lstStyle/>
        <a:p>
          <a:pPr rtl="1"/>
          <a:r>
            <a:rPr lang="ar-SA" sz="3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الخراج </a:t>
          </a:r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(مقدار معين من المال يوضع على الأرض الزراعية</a:t>
          </a:r>
          <a:r>
            <a:rPr lang="ar-SA" sz="3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).</a:t>
          </a:r>
          <a:endParaRPr lang="ar-SA" sz="3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2AD5DECA-FDF1-4529-BF97-D355633ECD2A}" type="parTrans" cxnId="{B994711D-4C0D-4FB4-BDDA-3C038B1234C0}">
      <dgm:prSet/>
      <dgm:spPr/>
      <dgm:t>
        <a:bodyPr/>
        <a:lstStyle/>
        <a:p>
          <a:pPr rtl="1"/>
          <a:endParaRPr lang="ar-SA" sz="3500" b="1"/>
        </a:p>
      </dgm:t>
    </dgm:pt>
    <dgm:pt modelId="{3074ACDB-1ED6-4476-B0CB-D9DA70A3147D}" type="sibTrans" cxnId="{B994711D-4C0D-4FB4-BDDA-3C038B1234C0}">
      <dgm:prSet/>
      <dgm:spPr/>
      <dgm:t>
        <a:bodyPr/>
        <a:lstStyle/>
        <a:p>
          <a:pPr rtl="1"/>
          <a:endParaRPr lang="ar-SA" sz="3500" b="1"/>
        </a:p>
      </dgm:t>
    </dgm:pt>
    <dgm:pt modelId="{F135C764-78C9-4C1C-A9ED-6AB65970C090}" type="pres">
      <dgm:prSet presAssocID="{267FBD67-D22C-4C6E-8FE0-50998C326438}" presName="linearFlow" presStyleCnt="0">
        <dgm:presLayoutVars>
          <dgm:dir/>
          <dgm:animLvl val="lvl"/>
          <dgm:resizeHandles val="exact"/>
        </dgm:presLayoutVars>
      </dgm:prSet>
      <dgm:spPr/>
    </dgm:pt>
    <dgm:pt modelId="{49C7A41A-5B30-4CCC-BE95-0A620C071812}" type="pres">
      <dgm:prSet presAssocID="{734C7800-58A9-4682-8422-F03E134AEC1F}" presName="composite" presStyleCnt="0"/>
      <dgm:spPr/>
    </dgm:pt>
    <dgm:pt modelId="{963DB9E7-4CBE-4885-84E1-5371B8E01B62}" type="pres">
      <dgm:prSet presAssocID="{734C7800-58A9-4682-8422-F03E134AEC1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74F405D-B5BF-40AE-ACF5-B09962F47C56}" type="pres">
      <dgm:prSet presAssocID="{734C7800-58A9-4682-8422-F03E134AEC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8F51E4-2252-4250-8490-B5C46E765F1D}" type="pres">
      <dgm:prSet presAssocID="{CDAD9291-9AB5-41EF-B4DC-59C53BBE8F92}" presName="sp" presStyleCnt="0"/>
      <dgm:spPr/>
    </dgm:pt>
    <dgm:pt modelId="{0ECBA0F2-DBB9-4B5C-A35B-7F701CD38E44}" type="pres">
      <dgm:prSet presAssocID="{26382ECA-D774-4A14-9B1D-E2DA075A35B7}" presName="composite" presStyleCnt="0"/>
      <dgm:spPr/>
    </dgm:pt>
    <dgm:pt modelId="{2D815089-64FA-4BD4-AF65-F3F2448B2EA2}" type="pres">
      <dgm:prSet presAssocID="{26382ECA-D774-4A14-9B1D-E2DA075A35B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541233E-F982-4A8C-865A-5F0F19727EEA}" type="pres">
      <dgm:prSet presAssocID="{26382ECA-D774-4A14-9B1D-E2DA075A35B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B2DB7C2-DC82-4630-AA97-7418D8DCD376}" type="pres">
      <dgm:prSet presAssocID="{83DF54CB-D53C-4C0F-9378-CA96382998AE}" presName="sp" presStyleCnt="0"/>
      <dgm:spPr/>
    </dgm:pt>
    <dgm:pt modelId="{2D81ADFD-C601-477C-9A30-108FBE9485A2}" type="pres">
      <dgm:prSet presAssocID="{ABD051EE-73FE-4478-B1D3-38AF3BEDC4CD}" presName="composite" presStyleCnt="0"/>
      <dgm:spPr/>
    </dgm:pt>
    <dgm:pt modelId="{0EA23F4C-1697-47DC-8AF1-57AC6DA8F864}" type="pres">
      <dgm:prSet presAssocID="{ABD051EE-73FE-4478-B1D3-38AF3BEDC4C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77A1C5-6C36-4991-AB5F-691C8C1A7A34}" type="pres">
      <dgm:prSet presAssocID="{ABD051EE-73FE-4478-B1D3-38AF3BEDC4C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A1ACB8C-F0F0-410A-9FDC-67BDB83CCE9D}" type="presOf" srcId="{ABD051EE-73FE-4478-B1D3-38AF3BEDC4CD}" destId="{0EA23F4C-1697-47DC-8AF1-57AC6DA8F864}" srcOrd="0" destOrd="0" presId="urn:microsoft.com/office/officeart/2005/8/layout/chevron2"/>
    <dgm:cxn modelId="{A6A9CDF3-B2BB-4C99-8D23-A53914EE6846}" srcId="{267FBD67-D22C-4C6E-8FE0-50998C326438}" destId="{26382ECA-D774-4A14-9B1D-E2DA075A35B7}" srcOrd="1" destOrd="0" parTransId="{527A2F53-66A3-48E8-B1AA-67F2C602ACE1}" sibTransId="{83DF54CB-D53C-4C0F-9378-CA96382998AE}"/>
    <dgm:cxn modelId="{4F369744-7373-42EE-BAE8-E381F254B96B}" srcId="{267FBD67-D22C-4C6E-8FE0-50998C326438}" destId="{734C7800-58A9-4682-8422-F03E134AEC1F}" srcOrd="0" destOrd="0" parTransId="{E2D7CCD6-319B-411F-8F35-8C4E7816EB09}" sibTransId="{CDAD9291-9AB5-41EF-B4DC-59C53BBE8F92}"/>
    <dgm:cxn modelId="{D1B19252-4B4C-4836-82CF-E98497880C2D}" type="presOf" srcId="{FA34AC86-C11A-4C0A-8E54-172C3E1AD97D}" destId="{EF77A1C5-6C36-4991-AB5F-691C8C1A7A34}" srcOrd="0" destOrd="0" presId="urn:microsoft.com/office/officeart/2005/8/layout/chevron2"/>
    <dgm:cxn modelId="{DB5528B0-F5F7-4F94-9969-AACB2D30A480}" type="presOf" srcId="{BB85B2AE-4381-470A-9844-E80B3FDCA107}" destId="{B74F405D-B5BF-40AE-ACF5-B09962F47C56}" srcOrd="0" destOrd="0" presId="urn:microsoft.com/office/officeart/2005/8/layout/chevron2"/>
    <dgm:cxn modelId="{87952DA5-B06B-4DBD-A781-1A859D83D81F}" type="presOf" srcId="{26382ECA-D774-4A14-9B1D-E2DA075A35B7}" destId="{2D815089-64FA-4BD4-AF65-F3F2448B2EA2}" srcOrd="0" destOrd="0" presId="urn:microsoft.com/office/officeart/2005/8/layout/chevron2"/>
    <dgm:cxn modelId="{6C21B34A-3ED4-4B6E-853C-06613EFA86C1}" type="presOf" srcId="{565784D3-78A7-4E26-B7AA-D189090195F9}" destId="{C541233E-F982-4A8C-865A-5F0F19727EEA}" srcOrd="0" destOrd="0" presId="urn:microsoft.com/office/officeart/2005/8/layout/chevron2"/>
    <dgm:cxn modelId="{E4BC7DC7-1431-4FF9-8B06-86221674E30B}" type="presOf" srcId="{734C7800-58A9-4682-8422-F03E134AEC1F}" destId="{963DB9E7-4CBE-4885-84E1-5371B8E01B62}" srcOrd="0" destOrd="0" presId="urn:microsoft.com/office/officeart/2005/8/layout/chevron2"/>
    <dgm:cxn modelId="{ECAAC7C2-F9F0-4447-B186-4CFE2EFFFDFC}" srcId="{26382ECA-D774-4A14-9B1D-E2DA075A35B7}" destId="{565784D3-78A7-4E26-B7AA-D189090195F9}" srcOrd="0" destOrd="0" parTransId="{9693179B-68B6-4895-8204-4353990BB82A}" sibTransId="{7BB0F615-97CC-4E4B-A6D8-4C42DBC05159}"/>
    <dgm:cxn modelId="{B994711D-4C0D-4FB4-BDDA-3C038B1234C0}" srcId="{ABD051EE-73FE-4478-B1D3-38AF3BEDC4CD}" destId="{FA34AC86-C11A-4C0A-8E54-172C3E1AD97D}" srcOrd="0" destOrd="0" parTransId="{2AD5DECA-FDF1-4529-BF97-D355633ECD2A}" sibTransId="{3074ACDB-1ED6-4476-B0CB-D9DA70A3147D}"/>
    <dgm:cxn modelId="{A3A31D6E-BBB4-47BD-9868-5BD5CA2BCD10}" type="presOf" srcId="{267FBD67-D22C-4C6E-8FE0-50998C326438}" destId="{F135C764-78C9-4C1C-A9ED-6AB65970C090}" srcOrd="0" destOrd="0" presId="urn:microsoft.com/office/officeart/2005/8/layout/chevron2"/>
    <dgm:cxn modelId="{C95DDBA6-E5B9-491F-8B65-D4CE85360989}" srcId="{267FBD67-D22C-4C6E-8FE0-50998C326438}" destId="{ABD051EE-73FE-4478-B1D3-38AF3BEDC4CD}" srcOrd="2" destOrd="0" parTransId="{7E01ECE3-A169-4CB3-A194-AD5C4F94B94C}" sibTransId="{FF4E5017-958F-44BE-8B28-F4E73E54679F}"/>
    <dgm:cxn modelId="{F4678BE2-D1D6-4560-BCF2-C7C90DFFFD86}" srcId="{734C7800-58A9-4682-8422-F03E134AEC1F}" destId="{BB85B2AE-4381-470A-9844-E80B3FDCA107}" srcOrd="0" destOrd="0" parTransId="{70E229AE-4DC9-4AB9-A378-81A7B19CC40F}" sibTransId="{3BE86F3C-AE68-4B26-9E35-C6B6FCBE2331}"/>
    <dgm:cxn modelId="{B5222630-CA1D-446B-9BA3-965229CB1232}" type="presParOf" srcId="{F135C764-78C9-4C1C-A9ED-6AB65970C090}" destId="{49C7A41A-5B30-4CCC-BE95-0A620C071812}" srcOrd="0" destOrd="0" presId="urn:microsoft.com/office/officeart/2005/8/layout/chevron2"/>
    <dgm:cxn modelId="{913627D5-63B6-47D0-B0E1-12B21C31F86C}" type="presParOf" srcId="{49C7A41A-5B30-4CCC-BE95-0A620C071812}" destId="{963DB9E7-4CBE-4885-84E1-5371B8E01B62}" srcOrd="0" destOrd="0" presId="urn:microsoft.com/office/officeart/2005/8/layout/chevron2"/>
    <dgm:cxn modelId="{130DAB97-27E1-45AC-8400-3E6809255EE0}" type="presParOf" srcId="{49C7A41A-5B30-4CCC-BE95-0A620C071812}" destId="{B74F405D-B5BF-40AE-ACF5-B09962F47C56}" srcOrd="1" destOrd="0" presId="urn:microsoft.com/office/officeart/2005/8/layout/chevron2"/>
    <dgm:cxn modelId="{60FB70BB-4CE8-47D2-AE0F-BA4E62A49107}" type="presParOf" srcId="{F135C764-78C9-4C1C-A9ED-6AB65970C090}" destId="{C28F51E4-2252-4250-8490-B5C46E765F1D}" srcOrd="1" destOrd="0" presId="urn:microsoft.com/office/officeart/2005/8/layout/chevron2"/>
    <dgm:cxn modelId="{BF8406CA-9AD9-41DC-A8D8-0530E907CD06}" type="presParOf" srcId="{F135C764-78C9-4C1C-A9ED-6AB65970C090}" destId="{0ECBA0F2-DBB9-4B5C-A35B-7F701CD38E44}" srcOrd="2" destOrd="0" presId="urn:microsoft.com/office/officeart/2005/8/layout/chevron2"/>
    <dgm:cxn modelId="{0DE503C3-6284-4904-8021-6B5669770BC3}" type="presParOf" srcId="{0ECBA0F2-DBB9-4B5C-A35B-7F701CD38E44}" destId="{2D815089-64FA-4BD4-AF65-F3F2448B2EA2}" srcOrd="0" destOrd="0" presId="urn:microsoft.com/office/officeart/2005/8/layout/chevron2"/>
    <dgm:cxn modelId="{0EC317E4-CF48-4EF4-9D35-0F159B2BA2DE}" type="presParOf" srcId="{0ECBA0F2-DBB9-4B5C-A35B-7F701CD38E44}" destId="{C541233E-F982-4A8C-865A-5F0F19727EEA}" srcOrd="1" destOrd="0" presId="urn:microsoft.com/office/officeart/2005/8/layout/chevron2"/>
    <dgm:cxn modelId="{32E62FA9-2445-423F-94F2-A5BCB095BBC8}" type="presParOf" srcId="{F135C764-78C9-4C1C-A9ED-6AB65970C090}" destId="{0B2DB7C2-DC82-4630-AA97-7418D8DCD376}" srcOrd="3" destOrd="0" presId="urn:microsoft.com/office/officeart/2005/8/layout/chevron2"/>
    <dgm:cxn modelId="{765C26A2-FD92-4213-A358-439536973965}" type="presParOf" srcId="{F135C764-78C9-4C1C-A9ED-6AB65970C090}" destId="{2D81ADFD-C601-477C-9A30-108FBE9485A2}" srcOrd="4" destOrd="0" presId="urn:microsoft.com/office/officeart/2005/8/layout/chevron2"/>
    <dgm:cxn modelId="{AD379698-B66F-49A3-8F5F-9C614CE3FA00}" type="presParOf" srcId="{2D81ADFD-C601-477C-9A30-108FBE9485A2}" destId="{0EA23F4C-1697-47DC-8AF1-57AC6DA8F864}" srcOrd="0" destOrd="0" presId="urn:microsoft.com/office/officeart/2005/8/layout/chevron2"/>
    <dgm:cxn modelId="{47FB9E98-3FEF-480A-93F7-63BDA0BC489A}" type="presParOf" srcId="{2D81ADFD-C601-477C-9A30-108FBE9485A2}" destId="{EF77A1C5-6C36-4991-AB5F-691C8C1A7A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7FBD67-D22C-4C6E-8FE0-50998C32643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34C7800-58A9-4682-8422-F03E134AEC1F}">
      <dgm:prSet phldrT="[نص]" custT="1"/>
      <dgm:spPr/>
      <dgm:t>
        <a:bodyPr/>
        <a:lstStyle/>
        <a:p>
          <a:pPr rtl="1"/>
          <a:r>
            <a:rPr lang="ar-SA" sz="3200" b="1" dirty="0" smtClean="0"/>
            <a:t>الرابع</a:t>
          </a:r>
          <a:endParaRPr lang="ar-SA" sz="3200" b="1" dirty="0"/>
        </a:p>
      </dgm:t>
    </dgm:pt>
    <dgm:pt modelId="{E2D7CCD6-319B-411F-8F35-8C4E7816EB09}" type="parTrans" cxnId="{4F369744-7373-42EE-BAE8-E381F254B96B}">
      <dgm:prSet/>
      <dgm:spPr/>
      <dgm:t>
        <a:bodyPr/>
        <a:lstStyle/>
        <a:p>
          <a:pPr rtl="1"/>
          <a:endParaRPr lang="ar-SA" sz="3500" b="1"/>
        </a:p>
      </dgm:t>
    </dgm:pt>
    <dgm:pt modelId="{CDAD9291-9AB5-41EF-B4DC-59C53BBE8F92}" type="sibTrans" cxnId="{4F369744-7373-42EE-BAE8-E381F254B96B}">
      <dgm:prSet/>
      <dgm:spPr/>
      <dgm:t>
        <a:bodyPr/>
        <a:lstStyle/>
        <a:p>
          <a:pPr rtl="1"/>
          <a:endParaRPr lang="ar-SA" sz="3500" b="1"/>
        </a:p>
      </dgm:t>
    </dgm:pt>
    <dgm:pt modelId="{BB85B2AE-4381-470A-9844-E80B3FDCA107}">
      <dgm:prSet phldrT="[نص]" custT="1"/>
      <dgm:spPr/>
      <dgm:t>
        <a:bodyPr/>
        <a:lstStyle/>
        <a:p>
          <a:pPr rtl="1"/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الفيء: كل مال وصل إلى المسلمين من الكفار دون قتال.</a:t>
          </a:r>
          <a:endParaRPr lang="ar-SA" sz="3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70E229AE-4DC9-4AB9-A378-81A7B19CC40F}" type="parTrans" cxnId="{F4678BE2-D1D6-4560-BCF2-C7C90DFFFD86}">
      <dgm:prSet/>
      <dgm:spPr/>
      <dgm:t>
        <a:bodyPr/>
        <a:lstStyle/>
        <a:p>
          <a:pPr rtl="1"/>
          <a:endParaRPr lang="ar-SA" sz="3500" b="1"/>
        </a:p>
      </dgm:t>
    </dgm:pt>
    <dgm:pt modelId="{3BE86F3C-AE68-4B26-9E35-C6B6FCBE2331}" type="sibTrans" cxnId="{F4678BE2-D1D6-4560-BCF2-C7C90DFFFD86}">
      <dgm:prSet/>
      <dgm:spPr/>
      <dgm:t>
        <a:bodyPr/>
        <a:lstStyle/>
        <a:p>
          <a:pPr rtl="1"/>
          <a:endParaRPr lang="ar-SA" sz="3500" b="1"/>
        </a:p>
      </dgm:t>
    </dgm:pt>
    <dgm:pt modelId="{26382ECA-D774-4A14-9B1D-E2DA075A35B7}">
      <dgm:prSet phldrT="[نص]" custT="1"/>
      <dgm:spPr/>
      <dgm:t>
        <a:bodyPr/>
        <a:lstStyle/>
        <a:p>
          <a:pPr rtl="1"/>
          <a:r>
            <a:rPr lang="ar-SA" sz="3200" b="1" dirty="0" smtClean="0"/>
            <a:t>الخامس</a:t>
          </a:r>
          <a:endParaRPr lang="ar-SA" sz="3200" b="1" dirty="0"/>
        </a:p>
      </dgm:t>
    </dgm:pt>
    <dgm:pt modelId="{527A2F53-66A3-48E8-B1AA-67F2C602ACE1}" type="parTrans" cxnId="{A6A9CDF3-B2BB-4C99-8D23-A53914EE6846}">
      <dgm:prSet/>
      <dgm:spPr/>
      <dgm:t>
        <a:bodyPr/>
        <a:lstStyle/>
        <a:p>
          <a:pPr rtl="1"/>
          <a:endParaRPr lang="ar-SA" sz="3500" b="1"/>
        </a:p>
      </dgm:t>
    </dgm:pt>
    <dgm:pt modelId="{83DF54CB-D53C-4C0F-9378-CA96382998AE}" type="sibTrans" cxnId="{A6A9CDF3-B2BB-4C99-8D23-A53914EE6846}">
      <dgm:prSet/>
      <dgm:spPr/>
      <dgm:t>
        <a:bodyPr/>
        <a:lstStyle/>
        <a:p>
          <a:pPr rtl="1"/>
          <a:endParaRPr lang="ar-SA" sz="3500" b="1"/>
        </a:p>
      </dgm:t>
    </dgm:pt>
    <dgm:pt modelId="{565784D3-78A7-4E26-B7AA-D189090195F9}">
      <dgm:prSet phldrT="[نص]" custT="1"/>
      <dgm:spPr/>
      <dgm:t>
        <a:bodyPr/>
        <a:lstStyle/>
        <a:p>
          <a:pPr rtl="1"/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خمس الغنائم: وهي الغنيمة التي تصل للمسلمين من الكفار بقتال.</a:t>
          </a:r>
          <a:endParaRPr lang="ar-SA" sz="3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9693179B-68B6-4895-8204-4353990BB82A}" type="parTrans" cxnId="{ECAAC7C2-F9F0-4447-B186-4CFE2EFFFDFC}">
      <dgm:prSet/>
      <dgm:spPr/>
      <dgm:t>
        <a:bodyPr/>
        <a:lstStyle/>
        <a:p>
          <a:pPr rtl="1"/>
          <a:endParaRPr lang="ar-SA" sz="3500" b="1"/>
        </a:p>
      </dgm:t>
    </dgm:pt>
    <dgm:pt modelId="{7BB0F615-97CC-4E4B-A6D8-4C42DBC05159}" type="sibTrans" cxnId="{ECAAC7C2-F9F0-4447-B186-4CFE2EFFFDFC}">
      <dgm:prSet/>
      <dgm:spPr/>
      <dgm:t>
        <a:bodyPr/>
        <a:lstStyle/>
        <a:p>
          <a:pPr rtl="1"/>
          <a:endParaRPr lang="ar-SA" sz="3500" b="1"/>
        </a:p>
      </dgm:t>
    </dgm:pt>
    <dgm:pt modelId="{ABD051EE-73FE-4478-B1D3-38AF3BEDC4CD}">
      <dgm:prSet phldrT="[نص]" custT="1"/>
      <dgm:spPr/>
      <dgm:t>
        <a:bodyPr/>
        <a:lstStyle/>
        <a:p>
          <a:pPr rtl="1"/>
          <a:r>
            <a:rPr lang="ar-SA" sz="3200" b="1" dirty="0" smtClean="0"/>
            <a:t>السادس</a:t>
          </a:r>
          <a:endParaRPr lang="ar-SA" sz="3200" b="1" dirty="0"/>
        </a:p>
      </dgm:t>
    </dgm:pt>
    <dgm:pt modelId="{7E01ECE3-A169-4CB3-A194-AD5C4F94B94C}" type="parTrans" cxnId="{C95DDBA6-E5B9-491F-8B65-D4CE85360989}">
      <dgm:prSet/>
      <dgm:spPr/>
      <dgm:t>
        <a:bodyPr/>
        <a:lstStyle/>
        <a:p>
          <a:pPr rtl="1"/>
          <a:endParaRPr lang="ar-SA" sz="3500" b="1"/>
        </a:p>
      </dgm:t>
    </dgm:pt>
    <dgm:pt modelId="{FF4E5017-958F-44BE-8B28-F4E73E54679F}" type="sibTrans" cxnId="{C95DDBA6-E5B9-491F-8B65-D4CE85360989}">
      <dgm:prSet/>
      <dgm:spPr/>
      <dgm:t>
        <a:bodyPr/>
        <a:lstStyle/>
        <a:p>
          <a:pPr rtl="1"/>
          <a:endParaRPr lang="ar-SA" sz="3500" b="1"/>
        </a:p>
      </dgm:t>
    </dgm:pt>
    <dgm:pt modelId="{FA34AC86-C11A-4C0A-8E54-172C3E1AD97D}">
      <dgm:prSet custT="1"/>
      <dgm:spPr/>
      <dgm:t>
        <a:bodyPr/>
        <a:lstStyle/>
        <a:p>
          <a:pPr rtl="1"/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الجزية: ما يضرب على الأشخاص الذين لم يدخلوا في دين الإسلام نظير  إقرارهم على دينهم وحمايتهم.</a:t>
          </a:r>
          <a:endParaRPr lang="ar-SA" sz="3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2AD5DECA-FDF1-4529-BF97-D355633ECD2A}" type="parTrans" cxnId="{B994711D-4C0D-4FB4-BDDA-3C038B1234C0}">
      <dgm:prSet/>
      <dgm:spPr/>
      <dgm:t>
        <a:bodyPr/>
        <a:lstStyle/>
        <a:p>
          <a:pPr rtl="1"/>
          <a:endParaRPr lang="ar-SA" sz="3500" b="1"/>
        </a:p>
      </dgm:t>
    </dgm:pt>
    <dgm:pt modelId="{3074ACDB-1ED6-4476-B0CB-D9DA70A3147D}" type="sibTrans" cxnId="{B994711D-4C0D-4FB4-BDDA-3C038B1234C0}">
      <dgm:prSet/>
      <dgm:spPr/>
      <dgm:t>
        <a:bodyPr/>
        <a:lstStyle/>
        <a:p>
          <a:pPr rtl="1"/>
          <a:endParaRPr lang="ar-SA" sz="3500" b="1"/>
        </a:p>
      </dgm:t>
    </dgm:pt>
    <dgm:pt modelId="{F135C764-78C9-4C1C-A9ED-6AB65970C090}" type="pres">
      <dgm:prSet presAssocID="{267FBD67-D22C-4C6E-8FE0-50998C326438}" presName="linearFlow" presStyleCnt="0">
        <dgm:presLayoutVars>
          <dgm:dir/>
          <dgm:animLvl val="lvl"/>
          <dgm:resizeHandles val="exact"/>
        </dgm:presLayoutVars>
      </dgm:prSet>
      <dgm:spPr/>
    </dgm:pt>
    <dgm:pt modelId="{49C7A41A-5B30-4CCC-BE95-0A620C071812}" type="pres">
      <dgm:prSet presAssocID="{734C7800-58A9-4682-8422-F03E134AEC1F}" presName="composite" presStyleCnt="0"/>
      <dgm:spPr/>
    </dgm:pt>
    <dgm:pt modelId="{963DB9E7-4CBE-4885-84E1-5371B8E01B62}" type="pres">
      <dgm:prSet presAssocID="{734C7800-58A9-4682-8422-F03E134AEC1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74F405D-B5BF-40AE-ACF5-B09962F47C56}" type="pres">
      <dgm:prSet presAssocID="{734C7800-58A9-4682-8422-F03E134AEC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8F51E4-2252-4250-8490-B5C46E765F1D}" type="pres">
      <dgm:prSet presAssocID="{CDAD9291-9AB5-41EF-B4DC-59C53BBE8F92}" presName="sp" presStyleCnt="0"/>
      <dgm:spPr/>
    </dgm:pt>
    <dgm:pt modelId="{0ECBA0F2-DBB9-4B5C-A35B-7F701CD38E44}" type="pres">
      <dgm:prSet presAssocID="{26382ECA-D774-4A14-9B1D-E2DA075A35B7}" presName="composite" presStyleCnt="0"/>
      <dgm:spPr/>
    </dgm:pt>
    <dgm:pt modelId="{2D815089-64FA-4BD4-AF65-F3F2448B2EA2}" type="pres">
      <dgm:prSet presAssocID="{26382ECA-D774-4A14-9B1D-E2DA075A35B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541233E-F982-4A8C-865A-5F0F19727EEA}" type="pres">
      <dgm:prSet presAssocID="{26382ECA-D774-4A14-9B1D-E2DA075A35B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B2DB7C2-DC82-4630-AA97-7418D8DCD376}" type="pres">
      <dgm:prSet presAssocID="{83DF54CB-D53C-4C0F-9378-CA96382998AE}" presName="sp" presStyleCnt="0"/>
      <dgm:spPr/>
    </dgm:pt>
    <dgm:pt modelId="{2D81ADFD-C601-477C-9A30-108FBE9485A2}" type="pres">
      <dgm:prSet presAssocID="{ABD051EE-73FE-4478-B1D3-38AF3BEDC4CD}" presName="composite" presStyleCnt="0"/>
      <dgm:spPr/>
    </dgm:pt>
    <dgm:pt modelId="{0EA23F4C-1697-47DC-8AF1-57AC6DA8F864}" type="pres">
      <dgm:prSet presAssocID="{ABD051EE-73FE-4478-B1D3-38AF3BEDC4C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77A1C5-6C36-4991-AB5F-691C8C1A7A34}" type="pres">
      <dgm:prSet presAssocID="{ABD051EE-73FE-4478-B1D3-38AF3BEDC4C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994711D-4C0D-4FB4-BDDA-3C038B1234C0}" srcId="{ABD051EE-73FE-4478-B1D3-38AF3BEDC4CD}" destId="{FA34AC86-C11A-4C0A-8E54-172C3E1AD97D}" srcOrd="0" destOrd="0" parTransId="{2AD5DECA-FDF1-4529-BF97-D355633ECD2A}" sibTransId="{3074ACDB-1ED6-4476-B0CB-D9DA70A3147D}"/>
    <dgm:cxn modelId="{C95DDBA6-E5B9-491F-8B65-D4CE85360989}" srcId="{267FBD67-D22C-4C6E-8FE0-50998C326438}" destId="{ABD051EE-73FE-4478-B1D3-38AF3BEDC4CD}" srcOrd="2" destOrd="0" parTransId="{7E01ECE3-A169-4CB3-A194-AD5C4F94B94C}" sibTransId="{FF4E5017-958F-44BE-8B28-F4E73E54679F}"/>
    <dgm:cxn modelId="{BB78C58A-23E0-4122-8EFD-9E5509D7766C}" type="presOf" srcId="{565784D3-78A7-4E26-B7AA-D189090195F9}" destId="{C541233E-F982-4A8C-865A-5F0F19727EEA}" srcOrd="0" destOrd="0" presId="urn:microsoft.com/office/officeart/2005/8/layout/chevron2"/>
    <dgm:cxn modelId="{A6A9CDF3-B2BB-4C99-8D23-A53914EE6846}" srcId="{267FBD67-D22C-4C6E-8FE0-50998C326438}" destId="{26382ECA-D774-4A14-9B1D-E2DA075A35B7}" srcOrd="1" destOrd="0" parTransId="{527A2F53-66A3-48E8-B1AA-67F2C602ACE1}" sibTransId="{83DF54CB-D53C-4C0F-9378-CA96382998AE}"/>
    <dgm:cxn modelId="{FA7CA7F2-45E0-4A4B-B542-10C4B6422E9B}" type="presOf" srcId="{ABD051EE-73FE-4478-B1D3-38AF3BEDC4CD}" destId="{0EA23F4C-1697-47DC-8AF1-57AC6DA8F864}" srcOrd="0" destOrd="0" presId="urn:microsoft.com/office/officeart/2005/8/layout/chevron2"/>
    <dgm:cxn modelId="{0C77FCF9-6732-4DAB-B9EC-1964A4C70810}" type="presOf" srcId="{26382ECA-D774-4A14-9B1D-E2DA075A35B7}" destId="{2D815089-64FA-4BD4-AF65-F3F2448B2EA2}" srcOrd="0" destOrd="0" presId="urn:microsoft.com/office/officeart/2005/8/layout/chevron2"/>
    <dgm:cxn modelId="{4F369744-7373-42EE-BAE8-E381F254B96B}" srcId="{267FBD67-D22C-4C6E-8FE0-50998C326438}" destId="{734C7800-58A9-4682-8422-F03E134AEC1F}" srcOrd="0" destOrd="0" parTransId="{E2D7CCD6-319B-411F-8F35-8C4E7816EB09}" sibTransId="{CDAD9291-9AB5-41EF-B4DC-59C53BBE8F92}"/>
    <dgm:cxn modelId="{F4678BE2-D1D6-4560-BCF2-C7C90DFFFD86}" srcId="{734C7800-58A9-4682-8422-F03E134AEC1F}" destId="{BB85B2AE-4381-470A-9844-E80B3FDCA107}" srcOrd="0" destOrd="0" parTransId="{70E229AE-4DC9-4AB9-A378-81A7B19CC40F}" sibTransId="{3BE86F3C-AE68-4B26-9E35-C6B6FCBE2331}"/>
    <dgm:cxn modelId="{E271C819-C9A8-4C92-806D-20C3EA1F93D9}" type="presOf" srcId="{FA34AC86-C11A-4C0A-8E54-172C3E1AD97D}" destId="{EF77A1C5-6C36-4991-AB5F-691C8C1A7A34}" srcOrd="0" destOrd="0" presId="urn:microsoft.com/office/officeart/2005/8/layout/chevron2"/>
    <dgm:cxn modelId="{EA1928D2-EFC6-45CC-B47C-C4279D263247}" type="presOf" srcId="{734C7800-58A9-4682-8422-F03E134AEC1F}" destId="{963DB9E7-4CBE-4885-84E1-5371B8E01B62}" srcOrd="0" destOrd="0" presId="urn:microsoft.com/office/officeart/2005/8/layout/chevron2"/>
    <dgm:cxn modelId="{E121A82B-C0EE-4A78-A606-1B470883654E}" type="presOf" srcId="{BB85B2AE-4381-470A-9844-E80B3FDCA107}" destId="{B74F405D-B5BF-40AE-ACF5-B09962F47C56}" srcOrd="0" destOrd="0" presId="urn:microsoft.com/office/officeart/2005/8/layout/chevron2"/>
    <dgm:cxn modelId="{B22C2194-FD69-489F-9506-8B4823D6CAD4}" type="presOf" srcId="{267FBD67-D22C-4C6E-8FE0-50998C326438}" destId="{F135C764-78C9-4C1C-A9ED-6AB65970C090}" srcOrd="0" destOrd="0" presId="urn:microsoft.com/office/officeart/2005/8/layout/chevron2"/>
    <dgm:cxn modelId="{ECAAC7C2-F9F0-4447-B186-4CFE2EFFFDFC}" srcId="{26382ECA-D774-4A14-9B1D-E2DA075A35B7}" destId="{565784D3-78A7-4E26-B7AA-D189090195F9}" srcOrd="0" destOrd="0" parTransId="{9693179B-68B6-4895-8204-4353990BB82A}" sibTransId="{7BB0F615-97CC-4E4B-A6D8-4C42DBC05159}"/>
    <dgm:cxn modelId="{701886C4-82FB-4BE8-8B3F-1117AFB9F156}" type="presParOf" srcId="{F135C764-78C9-4C1C-A9ED-6AB65970C090}" destId="{49C7A41A-5B30-4CCC-BE95-0A620C071812}" srcOrd="0" destOrd="0" presId="urn:microsoft.com/office/officeart/2005/8/layout/chevron2"/>
    <dgm:cxn modelId="{867531AE-2133-4D85-BF3A-DB0C9A33339F}" type="presParOf" srcId="{49C7A41A-5B30-4CCC-BE95-0A620C071812}" destId="{963DB9E7-4CBE-4885-84E1-5371B8E01B62}" srcOrd="0" destOrd="0" presId="urn:microsoft.com/office/officeart/2005/8/layout/chevron2"/>
    <dgm:cxn modelId="{2C7FA625-9A57-48C7-82CC-1917969D8723}" type="presParOf" srcId="{49C7A41A-5B30-4CCC-BE95-0A620C071812}" destId="{B74F405D-B5BF-40AE-ACF5-B09962F47C56}" srcOrd="1" destOrd="0" presId="urn:microsoft.com/office/officeart/2005/8/layout/chevron2"/>
    <dgm:cxn modelId="{ACA9E197-64DD-4A13-BD31-6547B708B6AC}" type="presParOf" srcId="{F135C764-78C9-4C1C-A9ED-6AB65970C090}" destId="{C28F51E4-2252-4250-8490-B5C46E765F1D}" srcOrd="1" destOrd="0" presId="urn:microsoft.com/office/officeart/2005/8/layout/chevron2"/>
    <dgm:cxn modelId="{677FC8A0-52F6-4B68-92ED-ADCBB0E5B86B}" type="presParOf" srcId="{F135C764-78C9-4C1C-A9ED-6AB65970C090}" destId="{0ECBA0F2-DBB9-4B5C-A35B-7F701CD38E44}" srcOrd="2" destOrd="0" presId="urn:microsoft.com/office/officeart/2005/8/layout/chevron2"/>
    <dgm:cxn modelId="{4E77DDD1-02A2-4E2F-9C56-C276CF815D0D}" type="presParOf" srcId="{0ECBA0F2-DBB9-4B5C-A35B-7F701CD38E44}" destId="{2D815089-64FA-4BD4-AF65-F3F2448B2EA2}" srcOrd="0" destOrd="0" presId="urn:microsoft.com/office/officeart/2005/8/layout/chevron2"/>
    <dgm:cxn modelId="{6EF091FB-FD38-4B31-89D1-A5A56C96A902}" type="presParOf" srcId="{0ECBA0F2-DBB9-4B5C-A35B-7F701CD38E44}" destId="{C541233E-F982-4A8C-865A-5F0F19727EEA}" srcOrd="1" destOrd="0" presId="urn:microsoft.com/office/officeart/2005/8/layout/chevron2"/>
    <dgm:cxn modelId="{63330BF6-280C-4B2A-A5E5-041BBAC209B9}" type="presParOf" srcId="{F135C764-78C9-4C1C-A9ED-6AB65970C090}" destId="{0B2DB7C2-DC82-4630-AA97-7418D8DCD376}" srcOrd="3" destOrd="0" presId="urn:microsoft.com/office/officeart/2005/8/layout/chevron2"/>
    <dgm:cxn modelId="{28943DDD-7A7C-404A-A380-38659FD03A67}" type="presParOf" srcId="{F135C764-78C9-4C1C-A9ED-6AB65970C090}" destId="{2D81ADFD-C601-477C-9A30-108FBE9485A2}" srcOrd="4" destOrd="0" presId="urn:microsoft.com/office/officeart/2005/8/layout/chevron2"/>
    <dgm:cxn modelId="{BE30DD47-3BC0-4479-9107-E0EC8F5C2356}" type="presParOf" srcId="{2D81ADFD-C601-477C-9A30-108FBE9485A2}" destId="{0EA23F4C-1697-47DC-8AF1-57AC6DA8F864}" srcOrd="0" destOrd="0" presId="urn:microsoft.com/office/officeart/2005/8/layout/chevron2"/>
    <dgm:cxn modelId="{DB42B62C-11B1-4EBE-A5EA-D5820C6E6B53}" type="presParOf" srcId="{2D81ADFD-C601-477C-9A30-108FBE9485A2}" destId="{EF77A1C5-6C36-4991-AB5F-691C8C1A7A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7FBD67-D22C-4C6E-8FE0-50998C32643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34C7800-58A9-4682-8422-F03E134AEC1F}">
      <dgm:prSet phldrT="[نص]" custT="1"/>
      <dgm:spPr/>
      <dgm:t>
        <a:bodyPr/>
        <a:lstStyle/>
        <a:p>
          <a:pPr rtl="1"/>
          <a:r>
            <a:rPr lang="ar-SA" sz="3200" b="1" dirty="0" smtClean="0"/>
            <a:t>السابع</a:t>
          </a:r>
          <a:endParaRPr lang="ar-SA" sz="3200" b="1" dirty="0"/>
        </a:p>
      </dgm:t>
    </dgm:pt>
    <dgm:pt modelId="{E2D7CCD6-319B-411F-8F35-8C4E7816EB09}" type="parTrans" cxnId="{4F369744-7373-42EE-BAE8-E381F254B96B}">
      <dgm:prSet/>
      <dgm:spPr/>
      <dgm:t>
        <a:bodyPr/>
        <a:lstStyle/>
        <a:p>
          <a:pPr rtl="1"/>
          <a:endParaRPr lang="ar-SA" sz="3500" b="1"/>
        </a:p>
      </dgm:t>
    </dgm:pt>
    <dgm:pt modelId="{CDAD9291-9AB5-41EF-B4DC-59C53BBE8F92}" type="sibTrans" cxnId="{4F369744-7373-42EE-BAE8-E381F254B96B}">
      <dgm:prSet/>
      <dgm:spPr/>
      <dgm:t>
        <a:bodyPr/>
        <a:lstStyle/>
        <a:p>
          <a:pPr rtl="1"/>
          <a:endParaRPr lang="ar-SA" sz="3500" b="1"/>
        </a:p>
      </dgm:t>
    </dgm:pt>
    <dgm:pt modelId="{BB85B2AE-4381-470A-9844-E80B3FDCA107}">
      <dgm:prSet phldrT="[نص]" custT="1"/>
      <dgm:spPr/>
      <dgm:t>
        <a:bodyPr/>
        <a:lstStyle/>
        <a:p>
          <a:pPr rtl="1"/>
          <a:r>
            <a:rPr lang="ar-SA" sz="3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العشور</a:t>
          </a:r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وهي ما يؤخذ من تجار أهل الذمة والحربين لقاء السماح لهم بدخول بلاد المسلمين.</a:t>
          </a:r>
          <a:endParaRPr lang="ar-SA" sz="3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70E229AE-4DC9-4AB9-A378-81A7B19CC40F}" type="parTrans" cxnId="{F4678BE2-D1D6-4560-BCF2-C7C90DFFFD86}">
      <dgm:prSet/>
      <dgm:spPr/>
      <dgm:t>
        <a:bodyPr/>
        <a:lstStyle/>
        <a:p>
          <a:pPr rtl="1"/>
          <a:endParaRPr lang="ar-SA" sz="3500" b="1"/>
        </a:p>
      </dgm:t>
    </dgm:pt>
    <dgm:pt modelId="{3BE86F3C-AE68-4B26-9E35-C6B6FCBE2331}" type="sibTrans" cxnId="{F4678BE2-D1D6-4560-BCF2-C7C90DFFFD86}">
      <dgm:prSet/>
      <dgm:spPr/>
      <dgm:t>
        <a:bodyPr/>
        <a:lstStyle/>
        <a:p>
          <a:pPr rtl="1"/>
          <a:endParaRPr lang="ar-SA" sz="3500" b="1"/>
        </a:p>
      </dgm:t>
    </dgm:pt>
    <dgm:pt modelId="{26382ECA-D774-4A14-9B1D-E2DA075A35B7}">
      <dgm:prSet phldrT="[نص]" custT="1"/>
      <dgm:spPr/>
      <dgm:t>
        <a:bodyPr/>
        <a:lstStyle/>
        <a:p>
          <a:pPr rtl="1"/>
          <a:r>
            <a:rPr lang="ar-SA" sz="3200" b="1" dirty="0" smtClean="0"/>
            <a:t>الثامن</a:t>
          </a:r>
          <a:endParaRPr lang="ar-SA" sz="3200" b="1" dirty="0"/>
        </a:p>
      </dgm:t>
    </dgm:pt>
    <dgm:pt modelId="{527A2F53-66A3-48E8-B1AA-67F2C602ACE1}" type="parTrans" cxnId="{A6A9CDF3-B2BB-4C99-8D23-A53914EE6846}">
      <dgm:prSet/>
      <dgm:spPr/>
      <dgm:t>
        <a:bodyPr/>
        <a:lstStyle/>
        <a:p>
          <a:pPr rtl="1"/>
          <a:endParaRPr lang="ar-SA" sz="3500" b="1"/>
        </a:p>
      </dgm:t>
    </dgm:pt>
    <dgm:pt modelId="{83DF54CB-D53C-4C0F-9378-CA96382998AE}" type="sibTrans" cxnId="{A6A9CDF3-B2BB-4C99-8D23-A53914EE6846}">
      <dgm:prSet/>
      <dgm:spPr/>
      <dgm:t>
        <a:bodyPr/>
        <a:lstStyle/>
        <a:p>
          <a:pPr rtl="1"/>
          <a:endParaRPr lang="ar-SA" sz="3500" b="1"/>
        </a:p>
      </dgm:t>
    </dgm:pt>
    <dgm:pt modelId="{565784D3-78A7-4E26-B7AA-D189090195F9}">
      <dgm:prSet phldrT="[نص]" custT="1"/>
      <dgm:spPr/>
      <dgm:t>
        <a:bodyPr/>
        <a:lstStyle/>
        <a:p>
          <a:pPr rtl="1"/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اللقطات: وتركات المسلمين والتي لا وارث لها</a:t>
          </a:r>
          <a:endParaRPr lang="ar-SA" sz="3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9693179B-68B6-4895-8204-4353990BB82A}" type="parTrans" cxnId="{ECAAC7C2-F9F0-4447-B186-4CFE2EFFFDFC}">
      <dgm:prSet/>
      <dgm:spPr/>
      <dgm:t>
        <a:bodyPr/>
        <a:lstStyle/>
        <a:p>
          <a:pPr rtl="1"/>
          <a:endParaRPr lang="ar-SA" sz="3500" b="1"/>
        </a:p>
      </dgm:t>
    </dgm:pt>
    <dgm:pt modelId="{7BB0F615-97CC-4E4B-A6D8-4C42DBC05159}" type="sibTrans" cxnId="{ECAAC7C2-F9F0-4447-B186-4CFE2EFFFDFC}">
      <dgm:prSet/>
      <dgm:spPr/>
      <dgm:t>
        <a:bodyPr/>
        <a:lstStyle/>
        <a:p>
          <a:pPr rtl="1"/>
          <a:endParaRPr lang="ar-SA" sz="3500" b="1"/>
        </a:p>
      </dgm:t>
    </dgm:pt>
    <dgm:pt modelId="{ABD051EE-73FE-4478-B1D3-38AF3BEDC4CD}">
      <dgm:prSet phldrT="[نص]" custT="1"/>
      <dgm:spPr/>
      <dgm:t>
        <a:bodyPr/>
        <a:lstStyle/>
        <a:p>
          <a:pPr rtl="1"/>
          <a:r>
            <a:rPr lang="ar-SA" sz="3200" b="1" dirty="0" smtClean="0"/>
            <a:t>التاسع</a:t>
          </a:r>
          <a:endParaRPr lang="ar-SA" sz="3200" b="1" dirty="0"/>
        </a:p>
      </dgm:t>
    </dgm:pt>
    <dgm:pt modelId="{7E01ECE3-A169-4CB3-A194-AD5C4F94B94C}" type="parTrans" cxnId="{C95DDBA6-E5B9-491F-8B65-D4CE85360989}">
      <dgm:prSet/>
      <dgm:spPr/>
      <dgm:t>
        <a:bodyPr/>
        <a:lstStyle/>
        <a:p>
          <a:pPr rtl="1"/>
          <a:endParaRPr lang="ar-SA" sz="3500" b="1"/>
        </a:p>
      </dgm:t>
    </dgm:pt>
    <dgm:pt modelId="{FF4E5017-958F-44BE-8B28-F4E73E54679F}" type="sibTrans" cxnId="{C95DDBA6-E5B9-491F-8B65-D4CE85360989}">
      <dgm:prSet/>
      <dgm:spPr/>
      <dgm:t>
        <a:bodyPr/>
        <a:lstStyle/>
        <a:p>
          <a:pPr rtl="1"/>
          <a:endParaRPr lang="ar-SA" sz="3500" b="1"/>
        </a:p>
      </dgm:t>
    </dgm:pt>
    <dgm:pt modelId="{FA34AC86-C11A-4C0A-8E54-172C3E1AD97D}">
      <dgm:prSet custT="1"/>
      <dgm:spPr/>
      <dgm:t>
        <a:bodyPr/>
        <a:lstStyle/>
        <a:p>
          <a:pPr rtl="1"/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الأوقاف الخيرية وهو </a:t>
          </a:r>
          <a:r>
            <a:rPr lang="ar-SA" sz="3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تحبيس</a:t>
          </a:r>
          <a:r>
            <a:rPr lang="ar-SA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الأصل وتسبيل المنفعة.</a:t>
          </a:r>
          <a:endParaRPr lang="ar-SA" sz="3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2AD5DECA-FDF1-4529-BF97-D355633ECD2A}" type="parTrans" cxnId="{B994711D-4C0D-4FB4-BDDA-3C038B1234C0}">
      <dgm:prSet/>
      <dgm:spPr/>
      <dgm:t>
        <a:bodyPr/>
        <a:lstStyle/>
        <a:p>
          <a:pPr rtl="1"/>
          <a:endParaRPr lang="ar-SA" sz="3500" b="1"/>
        </a:p>
      </dgm:t>
    </dgm:pt>
    <dgm:pt modelId="{3074ACDB-1ED6-4476-B0CB-D9DA70A3147D}" type="sibTrans" cxnId="{B994711D-4C0D-4FB4-BDDA-3C038B1234C0}">
      <dgm:prSet/>
      <dgm:spPr/>
      <dgm:t>
        <a:bodyPr/>
        <a:lstStyle/>
        <a:p>
          <a:pPr rtl="1"/>
          <a:endParaRPr lang="ar-SA" sz="3500" b="1"/>
        </a:p>
      </dgm:t>
    </dgm:pt>
    <dgm:pt modelId="{F135C764-78C9-4C1C-A9ED-6AB65970C090}" type="pres">
      <dgm:prSet presAssocID="{267FBD67-D22C-4C6E-8FE0-50998C326438}" presName="linearFlow" presStyleCnt="0">
        <dgm:presLayoutVars>
          <dgm:dir/>
          <dgm:animLvl val="lvl"/>
          <dgm:resizeHandles val="exact"/>
        </dgm:presLayoutVars>
      </dgm:prSet>
      <dgm:spPr/>
    </dgm:pt>
    <dgm:pt modelId="{49C7A41A-5B30-4CCC-BE95-0A620C071812}" type="pres">
      <dgm:prSet presAssocID="{734C7800-58A9-4682-8422-F03E134AEC1F}" presName="composite" presStyleCnt="0"/>
      <dgm:spPr/>
    </dgm:pt>
    <dgm:pt modelId="{963DB9E7-4CBE-4885-84E1-5371B8E01B62}" type="pres">
      <dgm:prSet presAssocID="{734C7800-58A9-4682-8422-F03E134AEC1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74F405D-B5BF-40AE-ACF5-B09962F47C56}" type="pres">
      <dgm:prSet presAssocID="{734C7800-58A9-4682-8422-F03E134AEC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8F51E4-2252-4250-8490-B5C46E765F1D}" type="pres">
      <dgm:prSet presAssocID="{CDAD9291-9AB5-41EF-B4DC-59C53BBE8F92}" presName="sp" presStyleCnt="0"/>
      <dgm:spPr/>
    </dgm:pt>
    <dgm:pt modelId="{0ECBA0F2-DBB9-4B5C-A35B-7F701CD38E44}" type="pres">
      <dgm:prSet presAssocID="{26382ECA-D774-4A14-9B1D-E2DA075A35B7}" presName="composite" presStyleCnt="0"/>
      <dgm:spPr/>
    </dgm:pt>
    <dgm:pt modelId="{2D815089-64FA-4BD4-AF65-F3F2448B2EA2}" type="pres">
      <dgm:prSet presAssocID="{26382ECA-D774-4A14-9B1D-E2DA075A35B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541233E-F982-4A8C-865A-5F0F19727EEA}" type="pres">
      <dgm:prSet presAssocID="{26382ECA-D774-4A14-9B1D-E2DA075A35B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B2DB7C2-DC82-4630-AA97-7418D8DCD376}" type="pres">
      <dgm:prSet presAssocID="{83DF54CB-D53C-4C0F-9378-CA96382998AE}" presName="sp" presStyleCnt="0"/>
      <dgm:spPr/>
    </dgm:pt>
    <dgm:pt modelId="{2D81ADFD-C601-477C-9A30-108FBE9485A2}" type="pres">
      <dgm:prSet presAssocID="{ABD051EE-73FE-4478-B1D3-38AF3BEDC4CD}" presName="composite" presStyleCnt="0"/>
      <dgm:spPr/>
    </dgm:pt>
    <dgm:pt modelId="{0EA23F4C-1697-47DC-8AF1-57AC6DA8F864}" type="pres">
      <dgm:prSet presAssocID="{ABD051EE-73FE-4478-B1D3-38AF3BEDC4C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77A1C5-6C36-4991-AB5F-691C8C1A7A34}" type="pres">
      <dgm:prSet presAssocID="{ABD051EE-73FE-4478-B1D3-38AF3BEDC4CD}" presName="descendantText" presStyleLbl="alignAcc1" presStyleIdx="2" presStyleCnt="3" custLinFactNeighborX="1261" custLinFactNeighborY="-474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994711D-4C0D-4FB4-BDDA-3C038B1234C0}" srcId="{ABD051EE-73FE-4478-B1D3-38AF3BEDC4CD}" destId="{FA34AC86-C11A-4C0A-8E54-172C3E1AD97D}" srcOrd="0" destOrd="0" parTransId="{2AD5DECA-FDF1-4529-BF97-D355633ECD2A}" sibTransId="{3074ACDB-1ED6-4476-B0CB-D9DA70A3147D}"/>
    <dgm:cxn modelId="{C95DDBA6-E5B9-491F-8B65-D4CE85360989}" srcId="{267FBD67-D22C-4C6E-8FE0-50998C326438}" destId="{ABD051EE-73FE-4478-B1D3-38AF3BEDC4CD}" srcOrd="2" destOrd="0" parTransId="{7E01ECE3-A169-4CB3-A194-AD5C4F94B94C}" sibTransId="{FF4E5017-958F-44BE-8B28-F4E73E54679F}"/>
    <dgm:cxn modelId="{ADC9B9A9-5DB4-4B52-ABE0-F199090BD00F}" type="presOf" srcId="{26382ECA-D774-4A14-9B1D-E2DA075A35B7}" destId="{2D815089-64FA-4BD4-AF65-F3F2448B2EA2}" srcOrd="0" destOrd="0" presId="urn:microsoft.com/office/officeart/2005/8/layout/chevron2"/>
    <dgm:cxn modelId="{A6A9CDF3-B2BB-4C99-8D23-A53914EE6846}" srcId="{267FBD67-D22C-4C6E-8FE0-50998C326438}" destId="{26382ECA-D774-4A14-9B1D-E2DA075A35B7}" srcOrd="1" destOrd="0" parTransId="{527A2F53-66A3-48E8-B1AA-67F2C602ACE1}" sibTransId="{83DF54CB-D53C-4C0F-9378-CA96382998AE}"/>
    <dgm:cxn modelId="{62A23AAB-0C43-429A-AFE2-0AD7271F10D2}" type="presOf" srcId="{267FBD67-D22C-4C6E-8FE0-50998C326438}" destId="{F135C764-78C9-4C1C-A9ED-6AB65970C090}" srcOrd="0" destOrd="0" presId="urn:microsoft.com/office/officeart/2005/8/layout/chevron2"/>
    <dgm:cxn modelId="{EBA251F5-8191-4FC1-A39B-C02A0AF7BB72}" type="presOf" srcId="{BB85B2AE-4381-470A-9844-E80B3FDCA107}" destId="{B74F405D-B5BF-40AE-ACF5-B09962F47C56}" srcOrd="0" destOrd="0" presId="urn:microsoft.com/office/officeart/2005/8/layout/chevron2"/>
    <dgm:cxn modelId="{4F369744-7373-42EE-BAE8-E381F254B96B}" srcId="{267FBD67-D22C-4C6E-8FE0-50998C326438}" destId="{734C7800-58A9-4682-8422-F03E134AEC1F}" srcOrd="0" destOrd="0" parTransId="{E2D7CCD6-319B-411F-8F35-8C4E7816EB09}" sibTransId="{CDAD9291-9AB5-41EF-B4DC-59C53BBE8F92}"/>
    <dgm:cxn modelId="{3018F067-DC60-440C-80E1-DFE87C99B058}" type="presOf" srcId="{734C7800-58A9-4682-8422-F03E134AEC1F}" destId="{963DB9E7-4CBE-4885-84E1-5371B8E01B62}" srcOrd="0" destOrd="0" presId="urn:microsoft.com/office/officeart/2005/8/layout/chevron2"/>
    <dgm:cxn modelId="{AC9C92F3-ED74-4508-882F-3DE32AF11EA9}" type="presOf" srcId="{FA34AC86-C11A-4C0A-8E54-172C3E1AD97D}" destId="{EF77A1C5-6C36-4991-AB5F-691C8C1A7A34}" srcOrd="0" destOrd="0" presId="urn:microsoft.com/office/officeart/2005/8/layout/chevron2"/>
    <dgm:cxn modelId="{F4678BE2-D1D6-4560-BCF2-C7C90DFFFD86}" srcId="{734C7800-58A9-4682-8422-F03E134AEC1F}" destId="{BB85B2AE-4381-470A-9844-E80B3FDCA107}" srcOrd="0" destOrd="0" parTransId="{70E229AE-4DC9-4AB9-A378-81A7B19CC40F}" sibTransId="{3BE86F3C-AE68-4B26-9E35-C6B6FCBE2331}"/>
    <dgm:cxn modelId="{D40AF081-4201-4DDE-AE6B-6F18ED6A6975}" type="presOf" srcId="{565784D3-78A7-4E26-B7AA-D189090195F9}" destId="{C541233E-F982-4A8C-865A-5F0F19727EEA}" srcOrd="0" destOrd="0" presId="urn:microsoft.com/office/officeart/2005/8/layout/chevron2"/>
    <dgm:cxn modelId="{840CCB53-F830-4362-8231-17B65BE30D2A}" type="presOf" srcId="{ABD051EE-73FE-4478-B1D3-38AF3BEDC4CD}" destId="{0EA23F4C-1697-47DC-8AF1-57AC6DA8F864}" srcOrd="0" destOrd="0" presId="urn:microsoft.com/office/officeart/2005/8/layout/chevron2"/>
    <dgm:cxn modelId="{ECAAC7C2-F9F0-4447-B186-4CFE2EFFFDFC}" srcId="{26382ECA-D774-4A14-9B1D-E2DA075A35B7}" destId="{565784D3-78A7-4E26-B7AA-D189090195F9}" srcOrd="0" destOrd="0" parTransId="{9693179B-68B6-4895-8204-4353990BB82A}" sibTransId="{7BB0F615-97CC-4E4B-A6D8-4C42DBC05159}"/>
    <dgm:cxn modelId="{C20C456C-5BFA-4402-9506-9CD53D5A3554}" type="presParOf" srcId="{F135C764-78C9-4C1C-A9ED-6AB65970C090}" destId="{49C7A41A-5B30-4CCC-BE95-0A620C071812}" srcOrd="0" destOrd="0" presId="urn:microsoft.com/office/officeart/2005/8/layout/chevron2"/>
    <dgm:cxn modelId="{F922E27B-BC94-4A0A-8F03-9EBCCBC660E2}" type="presParOf" srcId="{49C7A41A-5B30-4CCC-BE95-0A620C071812}" destId="{963DB9E7-4CBE-4885-84E1-5371B8E01B62}" srcOrd="0" destOrd="0" presId="urn:microsoft.com/office/officeart/2005/8/layout/chevron2"/>
    <dgm:cxn modelId="{E66CD480-6E93-4BD9-B2B5-019C7F062D27}" type="presParOf" srcId="{49C7A41A-5B30-4CCC-BE95-0A620C071812}" destId="{B74F405D-B5BF-40AE-ACF5-B09962F47C56}" srcOrd="1" destOrd="0" presId="urn:microsoft.com/office/officeart/2005/8/layout/chevron2"/>
    <dgm:cxn modelId="{D94481DF-3CA8-404A-9B1A-336D20A63B20}" type="presParOf" srcId="{F135C764-78C9-4C1C-A9ED-6AB65970C090}" destId="{C28F51E4-2252-4250-8490-B5C46E765F1D}" srcOrd="1" destOrd="0" presId="urn:microsoft.com/office/officeart/2005/8/layout/chevron2"/>
    <dgm:cxn modelId="{B4D97D72-E5CC-4082-98DC-5FD75D325350}" type="presParOf" srcId="{F135C764-78C9-4C1C-A9ED-6AB65970C090}" destId="{0ECBA0F2-DBB9-4B5C-A35B-7F701CD38E44}" srcOrd="2" destOrd="0" presId="urn:microsoft.com/office/officeart/2005/8/layout/chevron2"/>
    <dgm:cxn modelId="{1A313637-6BE4-4FC2-B0DC-ABF4DA6126E4}" type="presParOf" srcId="{0ECBA0F2-DBB9-4B5C-A35B-7F701CD38E44}" destId="{2D815089-64FA-4BD4-AF65-F3F2448B2EA2}" srcOrd="0" destOrd="0" presId="urn:microsoft.com/office/officeart/2005/8/layout/chevron2"/>
    <dgm:cxn modelId="{7226F9A7-B22C-47A9-9A36-71A793C3FE3B}" type="presParOf" srcId="{0ECBA0F2-DBB9-4B5C-A35B-7F701CD38E44}" destId="{C541233E-F982-4A8C-865A-5F0F19727EEA}" srcOrd="1" destOrd="0" presId="urn:microsoft.com/office/officeart/2005/8/layout/chevron2"/>
    <dgm:cxn modelId="{D25FA047-C80B-4CA4-A68D-4ED6B9E20628}" type="presParOf" srcId="{F135C764-78C9-4C1C-A9ED-6AB65970C090}" destId="{0B2DB7C2-DC82-4630-AA97-7418D8DCD376}" srcOrd="3" destOrd="0" presId="urn:microsoft.com/office/officeart/2005/8/layout/chevron2"/>
    <dgm:cxn modelId="{5C96FD5E-FC7A-4E5B-B7B8-129FD22E30A5}" type="presParOf" srcId="{F135C764-78C9-4C1C-A9ED-6AB65970C090}" destId="{2D81ADFD-C601-477C-9A30-108FBE9485A2}" srcOrd="4" destOrd="0" presId="urn:microsoft.com/office/officeart/2005/8/layout/chevron2"/>
    <dgm:cxn modelId="{FF1599E1-504F-4113-B55C-8084ECFDEBB9}" type="presParOf" srcId="{2D81ADFD-C601-477C-9A30-108FBE9485A2}" destId="{0EA23F4C-1697-47DC-8AF1-57AC6DA8F864}" srcOrd="0" destOrd="0" presId="urn:microsoft.com/office/officeart/2005/8/layout/chevron2"/>
    <dgm:cxn modelId="{2BF23719-55D0-4849-8F1D-6CAB4A9BC729}" type="presParOf" srcId="{2D81ADFD-C601-477C-9A30-108FBE9485A2}" destId="{EF77A1C5-6C36-4991-AB5F-691C8C1A7A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3DB9E7-4CBE-4885-84E1-5371B8E01B62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b="1" kern="1200" dirty="0" smtClean="0"/>
            <a:t>الأول</a:t>
          </a:r>
          <a:endParaRPr lang="ar-SA" sz="3500" b="1" kern="1200" dirty="0"/>
        </a:p>
      </dsp:txBody>
      <dsp:txXfrm rot="5400000">
        <a:off x="-245395" y="248052"/>
        <a:ext cx="1635968" cy="1145177"/>
      </dsp:txXfrm>
    </dsp:sp>
    <dsp:sp modelId="{B74F405D-B5BF-40AE-ACF5-B09962F47C56}">
      <dsp:nvSpPr>
        <dsp:cNvPr id="0" name=""/>
        <dsp:cNvSpPr/>
      </dsp:nvSpPr>
      <dsp:spPr>
        <a:xfrm rot="5400000">
          <a:off x="415541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المعادن </a:t>
          </a: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(الذهب والفضة والجواهر </a:t>
          </a:r>
          <a:r>
            <a:rPr lang="ar-SA" sz="3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والبترول..)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 rot="5400000">
        <a:off x="4155419" y="-3007584"/>
        <a:ext cx="1063938" cy="7084422"/>
      </dsp:txXfrm>
    </dsp:sp>
    <dsp:sp modelId="{2D815089-64FA-4BD4-AF65-F3F2448B2EA2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b="1" kern="1200" dirty="0" smtClean="0"/>
            <a:t>الثاني</a:t>
          </a:r>
          <a:endParaRPr lang="ar-SA" sz="3500" b="1" kern="1200" dirty="0"/>
        </a:p>
      </dsp:txBody>
      <dsp:txXfrm rot="5400000">
        <a:off x="-245395" y="1690392"/>
        <a:ext cx="1635968" cy="1145177"/>
      </dsp:txXfrm>
    </dsp:sp>
    <dsp:sp modelId="{C541233E-F982-4A8C-865A-5F0F19727EEA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الزكاة </a:t>
          </a: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(بهيمة الأنعام، عروض التجارة، وزكاة </a:t>
          </a:r>
          <a:r>
            <a:rPr lang="ar-SA" sz="3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النقدين</a:t>
          </a: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وزكاة </a:t>
          </a:r>
          <a:r>
            <a:rPr lang="ar-SA" sz="3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الزروع</a:t>
          </a: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والثمار</a:t>
          </a:r>
          <a:r>
            <a:rPr lang="ar-SA" sz="3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).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 rot="5400000">
        <a:off x="4155699" y="-1565524"/>
        <a:ext cx="1063379" cy="7084422"/>
      </dsp:txXfrm>
    </dsp:sp>
    <dsp:sp modelId="{0EA23F4C-1697-47DC-8AF1-57AC6DA8F864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b="1" kern="1200" dirty="0" smtClean="0"/>
            <a:t>الثالث</a:t>
          </a:r>
          <a:endParaRPr lang="ar-SA" sz="3500" b="1" kern="1200" dirty="0"/>
        </a:p>
      </dsp:txBody>
      <dsp:txXfrm rot="5400000">
        <a:off x="-245395" y="3132732"/>
        <a:ext cx="1635968" cy="1145177"/>
      </dsp:txXfrm>
    </dsp:sp>
    <dsp:sp modelId="{EF77A1C5-6C36-4991-AB5F-691C8C1A7A34}">
      <dsp:nvSpPr>
        <dsp:cNvPr id="0" name=""/>
        <dsp:cNvSpPr/>
      </dsp:nvSpPr>
      <dsp:spPr>
        <a:xfrm rot="5400000">
          <a:off x="415569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الخراج </a:t>
          </a: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(مقدار معين من المال يوضع على الأرض الزراعية</a:t>
          </a:r>
          <a:r>
            <a:rPr lang="ar-SA" sz="3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).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 rot="5400000">
        <a:off x="4155699" y="-123184"/>
        <a:ext cx="1063379" cy="70844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3DB9E7-4CBE-4885-84E1-5371B8E01B62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الرابع</a:t>
          </a:r>
          <a:endParaRPr lang="ar-SA" sz="3200" b="1" kern="1200" dirty="0"/>
        </a:p>
      </dsp:txBody>
      <dsp:txXfrm rot="5400000">
        <a:off x="-245395" y="248052"/>
        <a:ext cx="1635968" cy="1145177"/>
      </dsp:txXfrm>
    </dsp:sp>
    <dsp:sp modelId="{B74F405D-B5BF-40AE-ACF5-B09962F47C56}">
      <dsp:nvSpPr>
        <dsp:cNvPr id="0" name=""/>
        <dsp:cNvSpPr/>
      </dsp:nvSpPr>
      <dsp:spPr>
        <a:xfrm rot="5400000">
          <a:off x="4155699" y="-3007863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الفيء: كل مال وصل إلى المسلمين من الكفار دون قتال.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 rot="5400000">
        <a:off x="4155699" y="-3007863"/>
        <a:ext cx="1063379" cy="7084422"/>
      </dsp:txXfrm>
    </dsp:sp>
    <dsp:sp modelId="{2D815089-64FA-4BD4-AF65-F3F2448B2EA2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الخامس</a:t>
          </a:r>
          <a:endParaRPr lang="ar-SA" sz="3200" b="1" kern="1200" dirty="0"/>
        </a:p>
      </dsp:txBody>
      <dsp:txXfrm rot="5400000">
        <a:off x="-245395" y="1690392"/>
        <a:ext cx="1635968" cy="1145177"/>
      </dsp:txXfrm>
    </dsp:sp>
    <dsp:sp modelId="{C541233E-F982-4A8C-865A-5F0F19727EEA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خمس الغنائم: وهي الغنيمة التي تصل للمسلمين من الكفار بقتال.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 rot="5400000">
        <a:off x="4155699" y="-1565524"/>
        <a:ext cx="1063379" cy="7084422"/>
      </dsp:txXfrm>
    </dsp:sp>
    <dsp:sp modelId="{0EA23F4C-1697-47DC-8AF1-57AC6DA8F864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السادس</a:t>
          </a:r>
          <a:endParaRPr lang="ar-SA" sz="3200" b="1" kern="1200" dirty="0"/>
        </a:p>
      </dsp:txBody>
      <dsp:txXfrm rot="5400000">
        <a:off x="-245395" y="3132732"/>
        <a:ext cx="1635968" cy="1145177"/>
      </dsp:txXfrm>
    </dsp:sp>
    <dsp:sp modelId="{EF77A1C5-6C36-4991-AB5F-691C8C1A7A34}">
      <dsp:nvSpPr>
        <dsp:cNvPr id="0" name=""/>
        <dsp:cNvSpPr/>
      </dsp:nvSpPr>
      <dsp:spPr>
        <a:xfrm rot="5400000">
          <a:off x="415569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الجزية: ما يضرب على الأشخاص الذين لم يدخلوا في دين الإسلام نظير  إقرارهم على دينهم وحمايتهم.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 rot="5400000">
        <a:off x="4155699" y="-123184"/>
        <a:ext cx="1063379" cy="70844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3DB9E7-4CBE-4885-84E1-5371B8E01B62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السابع</a:t>
          </a:r>
          <a:endParaRPr lang="ar-SA" sz="3200" b="1" kern="1200" dirty="0"/>
        </a:p>
      </dsp:txBody>
      <dsp:txXfrm rot="5400000">
        <a:off x="-245395" y="248052"/>
        <a:ext cx="1635968" cy="1145177"/>
      </dsp:txXfrm>
    </dsp:sp>
    <dsp:sp modelId="{B74F405D-B5BF-40AE-ACF5-B09962F47C56}">
      <dsp:nvSpPr>
        <dsp:cNvPr id="0" name=""/>
        <dsp:cNvSpPr/>
      </dsp:nvSpPr>
      <dsp:spPr>
        <a:xfrm rot="5400000">
          <a:off x="4155699" y="-3007863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العشور</a:t>
          </a: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وهي ما يؤخذ من تجار أهل الذمة والحربين لقاء السماح لهم بدخول بلاد المسلمين.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 rot="5400000">
        <a:off x="4155699" y="-3007863"/>
        <a:ext cx="1063379" cy="7084422"/>
      </dsp:txXfrm>
    </dsp:sp>
    <dsp:sp modelId="{2D815089-64FA-4BD4-AF65-F3F2448B2EA2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الثامن</a:t>
          </a:r>
          <a:endParaRPr lang="ar-SA" sz="3200" b="1" kern="1200" dirty="0"/>
        </a:p>
      </dsp:txBody>
      <dsp:txXfrm rot="5400000">
        <a:off x="-245395" y="1690392"/>
        <a:ext cx="1635968" cy="1145177"/>
      </dsp:txXfrm>
    </dsp:sp>
    <dsp:sp modelId="{C541233E-F982-4A8C-865A-5F0F19727EEA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اللقطات: وتركات المسلمين والتي لا وارث لها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 rot="5400000">
        <a:off x="4155699" y="-1565524"/>
        <a:ext cx="1063379" cy="7084422"/>
      </dsp:txXfrm>
    </dsp:sp>
    <dsp:sp modelId="{0EA23F4C-1697-47DC-8AF1-57AC6DA8F864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التاسع</a:t>
          </a:r>
          <a:endParaRPr lang="ar-SA" sz="3200" b="1" kern="1200" dirty="0"/>
        </a:p>
      </dsp:txBody>
      <dsp:txXfrm rot="5400000">
        <a:off x="-245395" y="3132732"/>
        <a:ext cx="1635968" cy="1145177"/>
      </dsp:txXfrm>
    </dsp:sp>
    <dsp:sp modelId="{EF77A1C5-6C36-4991-AB5F-691C8C1A7A34}">
      <dsp:nvSpPr>
        <dsp:cNvPr id="0" name=""/>
        <dsp:cNvSpPr/>
      </dsp:nvSpPr>
      <dsp:spPr>
        <a:xfrm rot="5400000">
          <a:off x="4155699" y="-173609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الأوقاف الخيرية وهو </a:t>
          </a:r>
          <a:r>
            <a:rPr lang="ar-SA" sz="3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تحبيس</a:t>
          </a:r>
          <a:r>
            <a:rPr lang="ar-SA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الأصل وتسبيل المنفعة.</a:t>
          </a:r>
          <a:endParaRPr lang="ar-SA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 rot="5400000">
        <a:off x="4155699" y="-173609"/>
        <a:ext cx="1063379" cy="7084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ملكية الدولة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هي الملكية التي تكون للدولة، ومواردها لبيت مال المسلمين يتصرف فيها ولي أمر المسلمين بموجب ما تقتضيه المصلحة العامة.</a:t>
            </a:r>
          </a:p>
          <a:p>
            <a:r>
              <a:rPr lang="ar-SA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بين المال يسمى اليوم: وزارة المالية</a:t>
            </a:r>
            <a:endParaRPr lang="ar-SA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683568" y="548681"/>
            <a:ext cx="7772400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Monotype Koufi" pitchFamily="2" charset="-78"/>
                <a:cs typeface="Andalus" pitchFamily="18" charset="-78"/>
              </a:rPr>
              <a:t>تابع لأسس النظام الاقتصادي الإسلامي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موارد ملكية </a:t>
            </a:r>
            <a:r>
              <a:rPr lang="ar-S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الدولة 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(بيت المال</a:t>
            </a:r>
            <a:r>
              <a:rPr lang="ar-S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)</a:t>
            </a: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موارد ملكية </a:t>
            </a:r>
            <a:r>
              <a:rPr lang="ar-S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الدولة 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(بيت المال</a:t>
            </a:r>
            <a:r>
              <a:rPr lang="ar-S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)</a:t>
            </a: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موارد ملكية </a:t>
            </a:r>
            <a:r>
              <a:rPr lang="ar-S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الدولة 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(بيت المال</a:t>
            </a:r>
            <a:r>
              <a:rPr lang="ar-S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)</a:t>
            </a: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عرض على الشاشة (3:4)‏</PresentationFormat>
  <Paragraphs>25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ملكية الدولة</vt:lpstr>
      <vt:lpstr>موارد ملكية الدولة (بيت المال)</vt:lpstr>
      <vt:lpstr>موارد ملكية الدولة (بيت المال)</vt:lpstr>
      <vt:lpstr>موارد ملكية الدولة (بيت المال)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ملكية الدولة</dc:title>
  <dc:creator>وفاء</dc:creator>
  <cp:lastModifiedBy>وفاء بنت محمد العيسى</cp:lastModifiedBy>
  <cp:revision>2</cp:revision>
  <dcterms:created xsi:type="dcterms:W3CDTF">2013-10-26T18:39:05Z</dcterms:created>
  <dcterms:modified xsi:type="dcterms:W3CDTF">2013-10-26T18:51:14Z</dcterms:modified>
</cp:coreProperties>
</file>