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87" r:id="rId4"/>
    <p:sldId id="273" r:id="rId5"/>
    <p:sldId id="285" r:id="rId6"/>
    <p:sldId id="279" r:id="rId7"/>
    <p:sldId id="288" r:id="rId8"/>
    <p:sldId id="289" r:id="rId9"/>
    <p:sldId id="291" r:id="rId10"/>
    <p:sldId id="299" r:id="rId11"/>
    <p:sldId id="300" r:id="rId12"/>
    <p:sldId id="301" r:id="rId13"/>
    <p:sldId id="302" r:id="rId14"/>
    <p:sldId id="303" r:id="rId15"/>
    <p:sldId id="304" r:id="rId16"/>
    <p:sldId id="295" r:id="rId17"/>
    <p:sldId id="293" r:id="rId18"/>
    <p:sldId id="294" r:id="rId19"/>
    <p:sldId id="296" r:id="rId20"/>
    <p:sldId id="297" r:id="rId21"/>
    <p:sldId id="29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0066CC"/>
    <a:srgbClr val="51E95F"/>
    <a:srgbClr val="4EB8D5"/>
    <a:srgbClr val="FFFFFF"/>
    <a:srgbClr val="3CB8D1"/>
    <a:srgbClr val="4EC4DA"/>
    <a:srgbClr val="5DAD9F"/>
    <a:srgbClr val="A4D0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jpeg"/><Relationship Id="rId5" Type="http://schemas.openxmlformats.org/officeDocument/2006/relationships/image" Target="../media/image71.jpeg"/><Relationship Id="rId4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0D3DF-9FDA-4535-827D-AD2A6F9D9D23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E0B4463-1CD5-4D56-B76C-3FE45970786D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 sz="2400" b="1" dirty="0" smtClean="0">
            <a:solidFill>
              <a:schemeClr val="bg1"/>
            </a:solidFill>
            <a:cs typeface="+mj-cs"/>
          </a:endParaRPr>
        </a:p>
      </dgm:t>
    </dgm:pt>
    <dgm:pt modelId="{31E05402-76CA-4B06-9D26-8DA23070D70C}" type="parTrans" cxnId="{A8209677-BB9A-4B51-9B2D-3F72D2BBE62B}">
      <dgm:prSet/>
      <dgm:spPr/>
      <dgm:t>
        <a:bodyPr/>
        <a:lstStyle/>
        <a:p>
          <a:pPr rtl="1"/>
          <a:endParaRPr lang="ar-SA"/>
        </a:p>
      </dgm:t>
    </dgm:pt>
    <dgm:pt modelId="{104DA359-453E-410D-915E-EE35F3A241CB}" type="sibTrans" cxnId="{A8209677-BB9A-4B51-9B2D-3F72D2BBE62B}">
      <dgm:prSet/>
      <dgm:spPr/>
      <dgm:t>
        <a:bodyPr/>
        <a:lstStyle/>
        <a:p>
          <a:pPr rtl="1"/>
          <a:endParaRPr lang="ar-SA"/>
        </a:p>
      </dgm:t>
    </dgm:pt>
    <dgm:pt modelId="{74AD80DF-F41D-4293-936A-155041A42416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 b="1" dirty="0" smtClean="0">
            <a:solidFill>
              <a:schemeClr val="bg1"/>
            </a:solidFill>
            <a:cs typeface="+mj-cs"/>
          </a:endParaRPr>
        </a:p>
      </dgm:t>
    </dgm:pt>
    <dgm:pt modelId="{F3304CDA-D479-457B-A84C-1364243CE4C8}" type="parTrans" cxnId="{D4193389-2B06-4115-AC6F-43BF952F684E}">
      <dgm:prSet/>
      <dgm:spPr/>
      <dgm:t>
        <a:bodyPr/>
        <a:lstStyle/>
        <a:p>
          <a:pPr rtl="1"/>
          <a:endParaRPr lang="ar-SA"/>
        </a:p>
      </dgm:t>
    </dgm:pt>
    <dgm:pt modelId="{2E69FC4A-6783-40E2-A031-356C49339C5B}" type="sibTrans" cxnId="{D4193389-2B06-4115-AC6F-43BF952F684E}">
      <dgm:prSet/>
      <dgm:spPr/>
      <dgm:t>
        <a:bodyPr/>
        <a:lstStyle/>
        <a:p>
          <a:pPr rtl="1"/>
          <a:endParaRPr lang="ar-SA"/>
        </a:p>
      </dgm:t>
    </dgm:pt>
    <dgm:pt modelId="{314838D1-E2D9-4686-8E8C-F4D3E607389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 b="1" dirty="0" smtClean="0">
            <a:solidFill>
              <a:schemeClr val="bg1"/>
            </a:solidFill>
            <a:cs typeface="+mj-cs"/>
          </a:endParaRPr>
        </a:p>
      </dgm:t>
    </dgm:pt>
    <dgm:pt modelId="{3CE94ED3-6CCB-47EC-A26C-41F47B29DA13}" type="parTrans" cxnId="{C1039757-20CA-4E39-A209-0420749F10AE}">
      <dgm:prSet/>
      <dgm:spPr/>
      <dgm:t>
        <a:bodyPr/>
        <a:lstStyle/>
        <a:p>
          <a:pPr rtl="1"/>
          <a:endParaRPr lang="ar-SA"/>
        </a:p>
      </dgm:t>
    </dgm:pt>
    <dgm:pt modelId="{8D573BD1-349E-4DCD-8930-37CA58BD6E43}" type="sibTrans" cxnId="{C1039757-20CA-4E39-A209-0420749F10AE}">
      <dgm:prSet/>
      <dgm:spPr/>
      <dgm:t>
        <a:bodyPr/>
        <a:lstStyle/>
        <a:p>
          <a:pPr rtl="1"/>
          <a:endParaRPr lang="ar-SA"/>
        </a:p>
      </dgm:t>
    </dgm:pt>
    <dgm:pt modelId="{AB11F59B-2CE3-42DD-9C20-F7597B95F5F2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 sz="3200" b="1" dirty="0">
            <a:solidFill>
              <a:schemeClr val="bg1"/>
            </a:solidFill>
            <a:cs typeface="+mj-cs"/>
          </a:endParaRPr>
        </a:p>
      </dgm:t>
    </dgm:pt>
    <dgm:pt modelId="{30A0945B-9D7D-425D-9FDD-64BF6FBBFDCB}" type="parTrans" cxnId="{2428645C-C293-47BC-8A19-317D39033CE6}">
      <dgm:prSet/>
      <dgm:spPr/>
      <dgm:t>
        <a:bodyPr/>
        <a:lstStyle/>
        <a:p>
          <a:pPr rtl="1"/>
          <a:endParaRPr lang="ar-SA"/>
        </a:p>
      </dgm:t>
    </dgm:pt>
    <dgm:pt modelId="{263B5F96-7311-45FF-9543-A4912B10ACA2}" type="sibTrans" cxnId="{2428645C-C293-47BC-8A19-317D39033CE6}">
      <dgm:prSet/>
      <dgm:spPr/>
      <dgm:t>
        <a:bodyPr/>
        <a:lstStyle/>
        <a:p>
          <a:pPr rtl="1"/>
          <a:endParaRPr lang="ar-SA"/>
        </a:p>
      </dgm:t>
    </dgm:pt>
    <dgm:pt modelId="{7D83D253-A406-48F2-B759-6BDEFC732AA6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SA" b="1" dirty="0">
            <a:solidFill>
              <a:schemeClr val="bg1"/>
            </a:solidFill>
            <a:cs typeface="+mj-cs"/>
          </a:endParaRPr>
        </a:p>
      </dgm:t>
    </dgm:pt>
    <dgm:pt modelId="{CB2FFE04-35C7-442A-9C46-67346803DECE}" type="parTrans" cxnId="{134E248A-6982-4AE9-A907-38252F3D3BB3}">
      <dgm:prSet/>
      <dgm:spPr/>
      <dgm:t>
        <a:bodyPr/>
        <a:lstStyle/>
        <a:p>
          <a:pPr rtl="1"/>
          <a:endParaRPr lang="ar-SA"/>
        </a:p>
      </dgm:t>
    </dgm:pt>
    <dgm:pt modelId="{4EA72BB8-A78C-4DD2-9D5E-5704A4F11E67}" type="sibTrans" cxnId="{134E248A-6982-4AE9-A907-38252F3D3BB3}">
      <dgm:prSet/>
      <dgm:spPr/>
      <dgm:t>
        <a:bodyPr/>
        <a:lstStyle/>
        <a:p>
          <a:pPr rtl="1"/>
          <a:endParaRPr lang="ar-SA"/>
        </a:p>
      </dgm:t>
    </dgm:pt>
    <dgm:pt modelId="{FCFD2BB8-B2F9-480E-A54C-546819AEDC27}" type="pres">
      <dgm:prSet presAssocID="{6C90D3DF-9FDA-4535-827D-AD2A6F9D9D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E332999-FB7B-4EFC-8A77-EDE07766E543}" type="pres">
      <dgm:prSet presAssocID="{DE0B4463-1CD5-4D56-B76C-3FE45970786D}" presName="centerShape" presStyleLbl="node0" presStyleIdx="0" presStyleCnt="1" custScaleX="230034"/>
      <dgm:spPr/>
      <dgm:t>
        <a:bodyPr/>
        <a:lstStyle/>
        <a:p>
          <a:pPr rtl="1"/>
          <a:endParaRPr lang="ar-SA"/>
        </a:p>
      </dgm:t>
    </dgm:pt>
    <dgm:pt modelId="{BAC41C7D-1601-4F97-A97B-81EC0F184769}" type="pres">
      <dgm:prSet presAssocID="{F3304CDA-D479-457B-A84C-1364243CE4C8}" presName="parTrans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D126E0D8-C564-4DCE-BB33-DF48A4DACD58}" type="pres">
      <dgm:prSet presAssocID="{F3304CDA-D479-457B-A84C-1364243CE4C8}" presName="connectorText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FC4CD70E-965E-4DA6-8CD9-342416B15DD8}" type="pres">
      <dgm:prSet presAssocID="{74AD80DF-F41D-4293-936A-155041A42416}" presName="node" presStyleLbl="node1" presStyleIdx="0" presStyleCnt="4" custScaleX="14255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52BFA12-A473-4354-BBA7-BB025170008E}" type="pres">
      <dgm:prSet presAssocID="{3CE94ED3-6CCB-47EC-A26C-41F47B29DA13}" presName="parTrans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7AA26598-0210-4F28-A9A5-7235D1D69009}" type="pres">
      <dgm:prSet presAssocID="{3CE94ED3-6CCB-47EC-A26C-41F47B29DA13}" presName="connectorText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B2B2FED0-4236-426C-B4C1-18198160B713}" type="pres">
      <dgm:prSet presAssocID="{314838D1-E2D9-4686-8E8C-F4D3E6073898}" presName="node" presStyleLbl="node1" presStyleIdx="1" presStyleCnt="4" custScaleX="162413" custRadScaleRad="16721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E98EB75-53DE-48B8-83F7-9230F6376631}" type="pres">
      <dgm:prSet presAssocID="{30A0945B-9D7D-425D-9FDD-64BF6FBBFDCB}" presName="parTrans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12DCE85B-56E5-4DF8-9B91-C7C2BDB34BE8}" type="pres">
      <dgm:prSet presAssocID="{30A0945B-9D7D-425D-9FDD-64BF6FBBFDCB}" presName="connectorText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367359AC-1145-4768-9A56-B5E185DA9AAA}" type="pres">
      <dgm:prSet presAssocID="{AB11F59B-2CE3-42DD-9C20-F7597B95F5F2}" presName="node" presStyleLbl="node1" presStyleIdx="2" presStyleCnt="4" custScaleX="159125" custRadScaleRad="98846" custRadScaleInc="-625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C8EB5B-84D3-4F7D-8276-69642A1434F2}" type="pres">
      <dgm:prSet presAssocID="{CB2FFE04-35C7-442A-9C46-67346803DECE}" presName="parTrans" presStyleLbl="sibTrans2D1" presStyleIdx="3" presStyleCnt="4"/>
      <dgm:spPr/>
      <dgm:t>
        <a:bodyPr/>
        <a:lstStyle/>
        <a:p>
          <a:pPr rtl="1"/>
          <a:endParaRPr lang="ar-SA"/>
        </a:p>
      </dgm:t>
    </dgm:pt>
    <dgm:pt modelId="{6095C12F-8691-48B9-AC22-66276AC6300D}" type="pres">
      <dgm:prSet presAssocID="{CB2FFE04-35C7-442A-9C46-67346803DECE}" presName="connectorText" presStyleLbl="sibTrans2D1" presStyleIdx="3" presStyleCnt="4"/>
      <dgm:spPr/>
      <dgm:t>
        <a:bodyPr/>
        <a:lstStyle/>
        <a:p>
          <a:pPr rtl="1"/>
          <a:endParaRPr lang="ar-SA"/>
        </a:p>
      </dgm:t>
    </dgm:pt>
    <dgm:pt modelId="{B06AEBE1-974F-45AC-9554-4CF4384C4724}" type="pres">
      <dgm:prSet presAssocID="{7D83D253-A406-48F2-B759-6BDEFC732AA6}" presName="node" presStyleLbl="node1" presStyleIdx="3" presStyleCnt="4" custScaleX="160315" custRadScaleRad="17137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8209677-BB9A-4B51-9B2D-3F72D2BBE62B}" srcId="{6C90D3DF-9FDA-4535-827D-AD2A6F9D9D23}" destId="{DE0B4463-1CD5-4D56-B76C-3FE45970786D}" srcOrd="0" destOrd="0" parTransId="{31E05402-76CA-4B06-9D26-8DA23070D70C}" sibTransId="{104DA359-453E-410D-915E-EE35F3A241CB}"/>
    <dgm:cxn modelId="{F92A72C5-FEC5-4DEF-907F-8A05C27C09EE}" type="presOf" srcId="{30A0945B-9D7D-425D-9FDD-64BF6FBBFDCB}" destId="{12DCE85B-56E5-4DF8-9B91-C7C2BDB34BE8}" srcOrd="1" destOrd="0" presId="urn:microsoft.com/office/officeart/2005/8/layout/radial5"/>
    <dgm:cxn modelId="{2428645C-C293-47BC-8A19-317D39033CE6}" srcId="{DE0B4463-1CD5-4D56-B76C-3FE45970786D}" destId="{AB11F59B-2CE3-42DD-9C20-F7597B95F5F2}" srcOrd="2" destOrd="0" parTransId="{30A0945B-9D7D-425D-9FDD-64BF6FBBFDCB}" sibTransId="{263B5F96-7311-45FF-9543-A4912B10ACA2}"/>
    <dgm:cxn modelId="{9DF3D680-3235-4A83-9AF1-1B9DAE8A2A98}" type="presOf" srcId="{3CE94ED3-6CCB-47EC-A26C-41F47B29DA13}" destId="{C52BFA12-A473-4354-BBA7-BB025170008E}" srcOrd="0" destOrd="0" presId="urn:microsoft.com/office/officeart/2005/8/layout/radial5"/>
    <dgm:cxn modelId="{5CF1780E-C6B3-4EB2-B85A-ECE2A572735D}" type="presOf" srcId="{3CE94ED3-6CCB-47EC-A26C-41F47B29DA13}" destId="{7AA26598-0210-4F28-A9A5-7235D1D69009}" srcOrd="1" destOrd="0" presId="urn:microsoft.com/office/officeart/2005/8/layout/radial5"/>
    <dgm:cxn modelId="{6DA1AE1C-EBBF-4918-B50A-D8E608E5E73F}" type="presOf" srcId="{CB2FFE04-35C7-442A-9C46-67346803DECE}" destId="{B2C8EB5B-84D3-4F7D-8276-69642A1434F2}" srcOrd="0" destOrd="0" presId="urn:microsoft.com/office/officeart/2005/8/layout/radial5"/>
    <dgm:cxn modelId="{0E22E17F-4274-45B7-9724-C912E1E29225}" type="presOf" srcId="{AB11F59B-2CE3-42DD-9C20-F7597B95F5F2}" destId="{367359AC-1145-4768-9A56-B5E185DA9AAA}" srcOrd="0" destOrd="0" presId="urn:microsoft.com/office/officeart/2005/8/layout/radial5"/>
    <dgm:cxn modelId="{BDA66061-8472-4955-AC71-89DCA108E70B}" type="presOf" srcId="{30A0945B-9D7D-425D-9FDD-64BF6FBBFDCB}" destId="{AE98EB75-53DE-48B8-83F7-9230F6376631}" srcOrd="0" destOrd="0" presId="urn:microsoft.com/office/officeart/2005/8/layout/radial5"/>
    <dgm:cxn modelId="{D4193389-2B06-4115-AC6F-43BF952F684E}" srcId="{DE0B4463-1CD5-4D56-B76C-3FE45970786D}" destId="{74AD80DF-F41D-4293-936A-155041A42416}" srcOrd="0" destOrd="0" parTransId="{F3304CDA-D479-457B-A84C-1364243CE4C8}" sibTransId="{2E69FC4A-6783-40E2-A031-356C49339C5B}"/>
    <dgm:cxn modelId="{9E49B09E-F103-4C81-8302-1D3E824D1B08}" type="presOf" srcId="{CB2FFE04-35C7-442A-9C46-67346803DECE}" destId="{6095C12F-8691-48B9-AC22-66276AC6300D}" srcOrd="1" destOrd="0" presId="urn:microsoft.com/office/officeart/2005/8/layout/radial5"/>
    <dgm:cxn modelId="{EE2F22E9-DFD5-493E-9E8F-CD33FC8E5C45}" type="presOf" srcId="{74AD80DF-F41D-4293-936A-155041A42416}" destId="{FC4CD70E-965E-4DA6-8CD9-342416B15DD8}" srcOrd="0" destOrd="0" presId="urn:microsoft.com/office/officeart/2005/8/layout/radial5"/>
    <dgm:cxn modelId="{48AF65A2-3787-4F2F-94B1-2514DB5889FE}" type="presOf" srcId="{F3304CDA-D479-457B-A84C-1364243CE4C8}" destId="{BAC41C7D-1601-4F97-A97B-81EC0F184769}" srcOrd="0" destOrd="0" presId="urn:microsoft.com/office/officeart/2005/8/layout/radial5"/>
    <dgm:cxn modelId="{C1039757-20CA-4E39-A209-0420749F10AE}" srcId="{DE0B4463-1CD5-4D56-B76C-3FE45970786D}" destId="{314838D1-E2D9-4686-8E8C-F4D3E6073898}" srcOrd="1" destOrd="0" parTransId="{3CE94ED3-6CCB-47EC-A26C-41F47B29DA13}" sibTransId="{8D573BD1-349E-4DCD-8930-37CA58BD6E43}"/>
    <dgm:cxn modelId="{D569EC73-65FF-4FAF-B81C-2108F29FD890}" type="presOf" srcId="{F3304CDA-D479-457B-A84C-1364243CE4C8}" destId="{D126E0D8-C564-4DCE-BB33-DF48A4DACD58}" srcOrd="1" destOrd="0" presId="urn:microsoft.com/office/officeart/2005/8/layout/radial5"/>
    <dgm:cxn modelId="{23616B0E-D42E-4A63-A0DE-1A75A37AA37B}" type="presOf" srcId="{6C90D3DF-9FDA-4535-827D-AD2A6F9D9D23}" destId="{FCFD2BB8-B2F9-480E-A54C-546819AEDC27}" srcOrd="0" destOrd="0" presId="urn:microsoft.com/office/officeart/2005/8/layout/radial5"/>
    <dgm:cxn modelId="{134E248A-6982-4AE9-A907-38252F3D3BB3}" srcId="{DE0B4463-1CD5-4D56-B76C-3FE45970786D}" destId="{7D83D253-A406-48F2-B759-6BDEFC732AA6}" srcOrd="3" destOrd="0" parTransId="{CB2FFE04-35C7-442A-9C46-67346803DECE}" sibTransId="{4EA72BB8-A78C-4DD2-9D5E-5704A4F11E67}"/>
    <dgm:cxn modelId="{D184AAC6-332F-4E98-891B-B07D58B82F0A}" type="presOf" srcId="{7D83D253-A406-48F2-B759-6BDEFC732AA6}" destId="{B06AEBE1-974F-45AC-9554-4CF4384C4724}" srcOrd="0" destOrd="0" presId="urn:microsoft.com/office/officeart/2005/8/layout/radial5"/>
    <dgm:cxn modelId="{4B74EA1B-D916-43CA-8478-B00D79AF914A}" type="presOf" srcId="{DE0B4463-1CD5-4D56-B76C-3FE45970786D}" destId="{3E332999-FB7B-4EFC-8A77-EDE07766E543}" srcOrd="0" destOrd="0" presId="urn:microsoft.com/office/officeart/2005/8/layout/radial5"/>
    <dgm:cxn modelId="{C07AA4DF-1F92-4D29-ABC6-C0EAEE32748B}" type="presOf" srcId="{314838D1-E2D9-4686-8E8C-F4D3E6073898}" destId="{B2B2FED0-4236-426C-B4C1-18198160B713}" srcOrd="0" destOrd="0" presId="urn:microsoft.com/office/officeart/2005/8/layout/radial5"/>
    <dgm:cxn modelId="{F3DAAA5F-77F0-4500-A772-694E17E1879D}" type="presParOf" srcId="{FCFD2BB8-B2F9-480E-A54C-546819AEDC27}" destId="{3E332999-FB7B-4EFC-8A77-EDE07766E543}" srcOrd="0" destOrd="0" presId="urn:microsoft.com/office/officeart/2005/8/layout/radial5"/>
    <dgm:cxn modelId="{F9F46DF8-731D-430B-AA1B-C14FF6F07D51}" type="presParOf" srcId="{FCFD2BB8-B2F9-480E-A54C-546819AEDC27}" destId="{BAC41C7D-1601-4F97-A97B-81EC0F184769}" srcOrd="1" destOrd="0" presId="urn:microsoft.com/office/officeart/2005/8/layout/radial5"/>
    <dgm:cxn modelId="{D3EB3FFA-C7EE-4E37-89F4-E1A2F3B52F26}" type="presParOf" srcId="{BAC41C7D-1601-4F97-A97B-81EC0F184769}" destId="{D126E0D8-C564-4DCE-BB33-DF48A4DACD58}" srcOrd="0" destOrd="0" presId="urn:microsoft.com/office/officeart/2005/8/layout/radial5"/>
    <dgm:cxn modelId="{4DB586D6-794C-4E53-90A0-FF9F4B2EDE59}" type="presParOf" srcId="{FCFD2BB8-B2F9-480E-A54C-546819AEDC27}" destId="{FC4CD70E-965E-4DA6-8CD9-342416B15DD8}" srcOrd="2" destOrd="0" presId="urn:microsoft.com/office/officeart/2005/8/layout/radial5"/>
    <dgm:cxn modelId="{53CC6C77-2BCD-4182-80B7-03752161ECFE}" type="presParOf" srcId="{FCFD2BB8-B2F9-480E-A54C-546819AEDC27}" destId="{C52BFA12-A473-4354-BBA7-BB025170008E}" srcOrd="3" destOrd="0" presId="urn:microsoft.com/office/officeart/2005/8/layout/radial5"/>
    <dgm:cxn modelId="{6862D560-3826-4958-897D-F9AFD5775316}" type="presParOf" srcId="{C52BFA12-A473-4354-BBA7-BB025170008E}" destId="{7AA26598-0210-4F28-A9A5-7235D1D69009}" srcOrd="0" destOrd="0" presId="urn:microsoft.com/office/officeart/2005/8/layout/radial5"/>
    <dgm:cxn modelId="{BAC74387-7995-4D54-82A3-EF7A83BEF55D}" type="presParOf" srcId="{FCFD2BB8-B2F9-480E-A54C-546819AEDC27}" destId="{B2B2FED0-4236-426C-B4C1-18198160B713}" srcOrd="4" destOrd="0" presId="urn:microsoft.com/office/officeart/2005/8/layout/radial5"/>
    <dgm:cxn modelId="{A83E7831-3A62-4C5C-85F5-25DAF428A21C}" type="presParOf" srcId="{FCFD2BB8-B2F9-480E-A54C-546819AEDC27}" destId="{AE98EB75-53DE-48B8-83F7-9230F6376631}" srcOrd="5" destOrd="0" presId="urn:microsoft.com/office/officeart/2005/8/layout/radial5"/>
    <dgm:cxn modelId="{282F2624-A700-4D1C-9D55-AE802F81C7C1}" type="presParOf" srcId="{AE98EB75-53DE-48B8-83F7-9230F6376631}" destId="{12DCE85B-56E5-4DF8-9B91-C7C2BDB34BE8}" srcOrd="0" destOrd="0" presId="urn:microsoft.com/office/officeart/2005/8/layout/radial5"/>
    <dgm:cxn modelId="{90C0E018-DEA0-40A3-AC5E-1012C62A4B6A}" type="presParOf" srcId="{FCFD2BB8-B2F9-480E-A54C-546819AEDC27}" destId="{367359AC-1145-4768-9A56-B5E185DA9AAA}" srcOrd="6" destOrd="0" presId="urn:microsoft.com/office/officeart/2005/8/layout/radial5"/>
    <dgm:cxn modelId="{66E71F7B-DBF5-429B-A1E7-A3F6F1706E77}" type="presParOf" srcId="{FCFD2BB8-B2F9-480E-A54C-546819AEDC27}" destId="{B2C8EB5B-84D3-4F7D-8276-69642A1434F2}" srcOrd="7" destOrd="0" presId="urn:microsoft.com/office/officeart/2005/8/layout/radial5"/>
    <dgm:cxn modelId="{8543BDC7-B0C6-46EA-BF94-D7929FB7A30F}" type="presParOf" srcId="{B2C8EB5B-84D3-4F7D-8276-69642A1434F2}" destId="{6095C12F-8691-48B9-AC22-66276AC6300D}" srcOrd="0" destOrd="0" presId="urn:microsoft.com/office/officeart/2005/8/layout/radial5"/>
    <dgm:cxn modelId="{82AF2201-2E18-47C0-848A-85084A7AA996}" type="presParOf" srcId="{FCFD2BB8-B2F9-480E-A54C-546819AEDC27}" destId="{B06AEBE1-974F-45AC-9554-4CF4384C472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535385-A4E1-46B0-AF98-686F2EF789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C4D0996-9B31-462B-B12F-9C5B0881F62C}" type="pres">
      <dgm:prSet presAssocID="{B6535385-A4E1-46B0-AF98-686F2EF78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E8367E6-2FFF-4C7B-A8CF-7A48E5C5329E}" type="presOf" srcId="{B6535385-A4E1-46B0-AF98-686F2EF78955}" destId="{6C4D0996-9B31-462B-B12F-9C5B0881F62C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DEB8DE-FC88-4D37-A326-C72031FA2881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88FDAF9-1EE4-4A9A-9EB7-29E2F4939574}">
      <dgm:prSet phldrT="[Text]"/>
      <dgm:spPr/>
      <dgm:t>
        <a:bodyPr/>
        <a:lstStyle/>
        <a:p>
          <a:pPr rtl="1"/>
          <a:r>
            <a:rPr lang="en-US" dirty="0" smtClean="0"/>
            <a:t>C</a:t>
          </a:r>
          <a:endParaRPr lang="ar-SA" dirty="0"/>
        </a:p>
      </dgm:t>
    </dgm:pt>
    <dgm:pt modelId="{FAA463A1-5B34-4EC2-86CB-B2E2CBC93C50}" type="parTrans" cxnId="{51994A4D-5FFB-4ABA-9883-8EAC79533B2F}">
      <dgm:prSet/>
      <dgm:spPr/>
      <dgm:t>
        <a:bodyPr/>
        <a:lstStyle/>
        <a:p>
          <a:pPr rtl="1"/>
          <a:endParaRPr lang="ar-SA"/>
        </a:p>
      </dgm:t>
    </dgm:pt>
    <dgm:pt modelId="{B7394750-E09D-496A-A58A-FFE037EE66D5}" type="sibTrans" cxnId="{51994A4D-5FFB-4ABA-9883-8EAC79533B2F}">
      <dgm:prSet/>
      <dgm:spPr/>
      <dgm:t>
        <a:bodyPr/>
        <a:lstStyle/>
        <a:p>
          <a:pPr rtl="1"/>
          <a:endParaRPr lang="ar-SA"/>
        </a:p>
      </dgm:t>
    </dgm:pt>
    <dgm:pt modelId="{4F371A5F-0B4D-4221-BA51-D86D568D9B37}">
      <dgm:prSet phldrT="[Text]" custT="1"/>
      <dgm:spPr/>
      <dgm:t>
        <a:bodyPr/>
        <a:lstStyle/>
        <a:p>
          <a:pPr rtl="1"/>
          <a:r>
            <a:rPr lang="en-US" sz="1800" dirty="0" smtClean="0"/>
            <a:t>ACTU 464-465-466</a:t>
          </a:r>
          <a:r>
            <a:rPr lang="en-US" sz="2400" dirty="0" smtClean="0"/>
            <a:t> </a:t>
          </a:r>
          <a:endParaRPr lang="ar-SA" sz="2400" dirty="0"/>
        </a:p>
      </dgm:t>
    </dgm:pt>
    <dgm:pt modelId="{78A42063-D576-4EB1-AB6C-452AC1937B86}" type="parTrans" cxnId="{4C2948A4-40A3-4DFC-A952-59A1C53E171F}">
      <dgm:prSet/>
      <dgm:spPr/>
      <dgm:t>
        <a:bodyPr/>
        <a:lstStyle/>
        <a:p>
          <a:pPr rtl="1"/>
          <a:endParaRPr lang="ar-SA"/>
        </a:p>
      </dgm:t>
    </dgm:pt>
    <dgm:pt modelId="{01CF5743-9831-4EE0-A80A-FBDDD2533966}" type="sibTrans" cxnId="{4C2948A4-40A3-4DFC-A952-59A1C53E171F}">
      <dgm:prSet/>
      <dgm:spPr/>
      <dgm:t>
        <a:bodyPr/>
        <a:lstStyle/>
        <a:p>
          <a:pPr rtl="1"/>
          <a:endParaRPr lang="ar-SA"/>
        </a:p>
      </dgm:t>
    </dgm:pt>
    <dgm:pt modelId="{F828B43A-97D5-45E2-AA8C-8695B66D001A}">
      <dgm:prSet phldrT="[Text]"/>
      <dgm:spPr/>
      <dgm:t>
        <a:bodyPr/>
        <a:lstStyle/>
        <a:p>
          <a:pPr rtl="1"/>
          <a:r>
            <a:rPr lang="en-US" dirty="0" smtClean="0"/>
            <a:t>MLC</a:t>
          </a:r>
          <a:endParaRPr lang="ar-SA" dirty="0"/>
        </a:p>
      </dgm:t>
    </dgm:pt>
    <dgm:pt modelId="{C49BB3D6-839C-4401-AE24-3AF9803E28EE}" type="parTrans" cxnId="{1ACE5573-173E-428D-A589-217629CE0AE8}">
      <dgm:prSet/>
      <dgm:spPr/>
      <dgm:t>
        <a:bodyPr/>
        <a:lstStyle/>
        <a:p>
          <a:pPr rtl="1"/>
          <a:endParaRPr lang="ar-SA"/>
        </a:p>
      </dgm:t>
    </dgm:pt>
    <dgm:pt modelId="{3B27079B-E3C6-4DB6-B388-FD52CE97700F}" type="sibTrans" cxnId="{1ACE5573-173E-428D-A589-217629CE0AE8}">
      <dgm:prSet/>
      <dgm:spPr/>
      <dgm:t>
        <a:bodyPr/>
        <a:lstStyle/>
        <a:p>
          <a:pPr rtl="1"/>
          <a:endParaRPr lang="ar-SA"/>
        </a:p>
      </dgm:t>
    </dgm:pt>
    <dgm:pt modelId="{39305CE1-4487-4C6A-A41F-3E358F5A166B}">
      <dgm:prSet phldrT="[Text]"/>
      <dgm:spPr/>
      <dgm:t>
        <a:bodyPr/>
        <a:lstStyle/>
        <a:p>
          <a:pPr rtl="1"/>
          <a:r>
            <a:rPr lang="en-US" dirty="0" smtClean="0"/>
            <a:t>ACTU 362</a:t>
          </a:r>
        </a:p>
        <a:p>
          <a:pPr rtl="1"/>
          <a:endParaRPr lang="ar-SA" dirty="0"/>
        </a:p>
      </dgm:t>
    </dgm:pt>
    <dgm:pt modelId="{2FD0100C-836D-43D9-89F5-4D1DA47B246F}" type="parTrans" cxnId="{6C979AF5-0402-4003-973D-429F7DAF8BD4}">
      <dgm:prSet/>
      <dgm:spPr/>
      <dgm:t>
        <a:bodyPr/>
        <a:lstStyle/>
        <a:p>
          <a:pPr rtl="1"/>
          <a:endParaRPr lang="ar-SA"/>
        </a:p>
      </dgm:t>
    </dgm:pt>
    <dgm:pt modelId="{05EBA6DA-4D13-430F-84DD-3A89E2EC3EE8}" type="sibTrans" cxnId="{6C979AF5-0402-4003-973D-429F7DAF8BD4}">
      <dgm:prSet/>
      <dgm:spPr/>
      <dgm:t>
        <a:bodyPr/>
        <a:lstStyle/>
        <a:p>
          <a:pPr rtl="1"/>
          <a:endParaRPr lang="ar-SA"/>
        </a:p>
      </dgm:t>
    </dgm:pt>
    <dgm:pt modelId="{EA047A28-7462-46E3-9477-C536BC0E0809}">
      <dgm:prSet phldrT="[Text]"/>
      <dgm:spPr/>
      <dgm:t>
        <a:bodyPr/>
        <a:lstStyle/>
        <a:p>
          <a:pPr rtl="1"/>
          <a:r>
            <a:rPr lang="en-US" dirty="0" smtClean="0"/>
            <a:t>ACTU 462</a:t>
          </a:r>
        </a:p>
        <a:p>
          <a:pPr rtl="1"/>
          <a:endParaRPr lang="ar-SA" dirty="0"/>
        </a:p>
      </dgm:t>
    </dgm:pt>
    <dgm:pt modelId="{3E5D5D46-D933-4812-9749-2865CE463741}" type="parTrans" cxnId="{F63177B3-9221-4FBE-A215-ABCD4E0AC90C}">
      <dgm:prSet/>
      <dgm:spPr/>
      <dgm:t>
        <a:bodyPr/>
        <a:lstStyle/>
        <a:p>
          <a:pPr rtl="1"/>
          <a:endParaRPr lang="ar-SA"/>
        </a:p>
      </dgm:t>
    </dgm:pt>
    <dgm:pt modelId="{55E03742-44D9-468A-820D-132473E01BD5}" type="sibTrans" cxnId="{F63177B3-9221-4FBE-A215-ABCD4E0AC90C}">
      <dgm:prSet/>
      <dgm:spPr/>
      <dgm:t>
        <a:bodyPr/>
        <a:lstStyle/>
        <a:p>
          <a:pPr rtl="1"/>
          <a:endParaRPr lang="ar-SA"/>
        </a:p>
      </dgm:t>
    </dgm:pt>
    <dgm:pt modelId="{E5C26D3B-6C6E-441F-8E1F-36A2CF91EA1F}">
      <dgm:prSet/>
      <dgm:spPr/>
      <dgm:t>
        <a:bodyPr/>
        <a:lstStyle/>
        <a:p>
          <a:pPr rtl="1"/>
          <a:r>
            <a:rPr lang="en-US" dirty="0" smtClean="0"/>
            <a:t>ACTU 364</a:t>
          </a:r>
        </a:p>
        <a:p>
          <a:pPr rtl="1"/>
          <a:endParaRPr lang="ar-SA" dirty="0"/>
        </a:p>
      </dgm:t>
    </dgm:pt>
    <dgm:pt modelId="{4C1890BE-3AC0-4E14-B0D3-112BBA3C4C03}" type="parTrans" cxnId="{5A860D05-E212-4E37-966E-29C76DECFF95}">
      <dgm:prSet/>
      <dgm:spPr/>
      <dgm:t>
        <a:bodyPr/>
        <a:lstStyle/>
        <a:p>
          <a:pPr rtl="1"/>
          <a:endParaRPr lang="ar-SA"/>
        </a:p>
      </dgm:t>
    </dgm:pt>
    <dgm:pt modelId="{79A9D7A5-8DC0-4D15-A5D6-13068342D080}" type="sibTrans" cxnId="{5A860D05-E212-4E37-966E-29C76DECFF95}">
      <dgm:prSet/>
      <dgm:spPr/>
      <dgm:t>
        <a:bodyPr/>
        <a:lstStyle/>
        <a:p>
          <a:pPr rtl="1"/>
          <a:endParaRPr lang="ar-SA"/>
        </a:p>
      </dgm:t>
    </dgm:pt>
    <dgm:pt modelId="{3A21373F-49B8-4520-A63A-5C074181265C}" type="pres">
      <dgm:prSet presAssocID="{97DEB8DE-FC88-4D37-A326-C72031FA288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347EFE6-B727-48CC-ABA8-C3DC02EEBB69}" type="pres">
      <dgm:prSet presAssocID="{A88FDAF9-1EE4-4A9A-9EB7-29E2F4939574}" presName="compNode" presStyleCnt="0"/>
      <dgm:spPr/>
    </dgm:pt>
    <dgm:pt modelId="{2B3E6C25-72A7-42F4-99F6-85CBBBB6E55D}" type="pres">
      <dgm:prSet presAssocID="{A88FDAF9-1EE4-4A9A-9EB7-29E2F4939574}" presName="aNode" presStyleLbl="bgShp" presStyleIdx="0" presStyleCnt="2"/>
      <dgm:spPr/>
      <dgm:t>
        <a:bodyPr/>
        <a:lstStyle/>
        <a:p>
          <a:pPr rtl="1"/>
          <a:endParaRPr lang="ar-SA"/>
        </a:p>
      </dgm:t>
    </dgm:pt>
    <dgm:pt modelId="{08EE4377-A436-4CF3-98DC-3F053C5075C0}" type="pres">
      <dgm:prSet presAssocID="{A88FDAF9-1EE4-4A9A-9EB7-29E2F4939574}" presName="textNode" presStyleLbl="bgShp" presStyleIdx="0" presStyleCnt="2"/>
      <dgm:spPr/>
      <dgm:t>
        <a:bodyPr/>
        <a:lstStyle/>
        <a:p>
          <a:pPr rtl="1"/>
          <a:endParaRPr lang="ar-SA"/>
        </a:p>
      </dgm:t>
    </dgm:pt>
    <dgm:pt modelId="{E83796F0-4C23-4E71-ADC1-26BBDD2FE130}" type="pres">
      <dgm:prSet presAssocID="{A88FDAF9-1EE4-4A9A-9EB7-29E2F4939574}" presName="compChildNode" presStyleCnt="0"/>
      <dgm:spPr/>
    </dgm:pt>
    <dgm:pt modelId="{8C1C2CCC-42F1-45ED-AFCB-B75718B70DAD}" type="pres">
      <dgm:prSet presAssocID="{A88FDAF9-1EE4-4A9A-9EB7-29E2F4939574}" presName="theInnerList" presStyleCnt="0"/>
      <dgm:spPr/>
    </dgm:pt>
    <dgm:pt modelId="{131C822A-2C85-4089-A6CC-F8D9B527E272}" type="pres">
      <dgm:prSet presAssocID="{4F371A5F-0B4D-4221-BA51-D86D568D9B3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06AC222-4558-4749-A798-58937B7BADFD}" type="pres">
      <dgm:prSet presAssocID="{A88FDAF9-1EE4-4A9A-9EB7-29E2F4939574}" presName="aSpace" presStyleCnt="0"/>
      <dgm:spPr/>
    </dgm:pt>
    <dgm:pt modelId="{7C5DC87C-6389-4235-A563-8E0BC30EF160}" type="pres">
      <dgm:prSet presAssocID="{F828B43A-97D5-45E2-AA8C-8695B66D001A}" presName="compNode" presStyleCnt="0"/>
      <dgm:spPr/>
    </dgm:pt>
    <dgm:pt modelId="{8EB62D77-0785-4321-9F5B-D9DFD8E686D7}" type="pres">
      <dgm:prSet presAssocID="{F828B43A-97D5-45E2-AA8C-8695B66D001A}" presName="aNode" presStyleLbl="bgShp" presStyleIdx="1" presStyleCnt="2" custLinFactNeighborX="-1289" custLinFactNeighborY="1132"/>
      <dgm:spPr/>
      <dgm:t>
        <a:bodyPr/>
        <a:lstStyle/>
        <a:p>
          <a:pPr rtl="1"/>
          <a:endParaRPr lang="ar-SA"/>
        </a:p>
      </dgm:t>
    </dgm:pt>
    <dgm:pt modelId="{17AED265-6501-493B-8E74-9050E3A15B1D}" type="pres">
      <dgm:prSet presAssocID="{F828B43A-97D5-45E2-AA8C-8695B66D001A}" presName="textNode" presStyleLbl="bgShp" presStyleIdx="1" presStyleCnt="2"/>
      <dgm:spPr/>
      <dgm:t>
        <a:bodyPr/>
        <a:lstStyle/>
        <a:p>
          <a:pPr rtl="1"/>
          <a:endParaRPr lang="ar-SA"/>
        </a:p>
      </dgm:t>
    </dgm:pt>
    <dgm:pt modelId="{D23FAAA5-351D-4A10-81A2-DA089D7E692F}" type="pres">
      <dgm:prSet presAssocID="{F828B43A-97D5-45E2-AA8C-8695B66D001A}" presName="compChildNode" presStyleCnt="0"/>
      <dgm:spPr/>
    </dgm:pt>
    <dgm:pt modelId="{B309CD26-BD7A-4ACF-AE9F-02D03D484016}" type="pres">
      <dgm:prSet presAssocID="{F828B43A-97D5-45E2-AA8C-8695B66D001A}" presName="theInnerList" presStyleCnt="0"/>
      <dgm:spPr/>
    </dgm:pt>
    <dgm:pt modelId="{7EA95A81-6FCA-4AAC-8BE5-666E4387F451}" type="pres">
      <dgm:prSet presAssocID="{39305CE1-4487-4C6A-A41F-3E358F5A166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58E502-2013-4C6A-9B9F-9F1BF18ECDE1}" type="pres">
      <dgm:prSet presAssocID="{39305CE1-4487-4C6A-A41F-3E358F5A166B}" presName="aSpace2" presStyleCnt="0"/>
      <dgm:spPr/>
    </dgm:pt>
    <dgm:pt modelId="{35DEBD4D-CA1D-48E2-8C79-0412E5E0C87E}" type="pres">
      <dgm:prSet presAssocID="{EA047A28-7462-46E3-9477-C536BC0E080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3C6B76-CE10-4E8B-AD5F-4302D157D9AD}" type="pres">
      <dgm:prSet presAssocID="{EA047A28-7462-46E3-9477-C536BC0E0809}" presName="aSpace2" presStyleCnt="0"/>
      <dgm:spPr/>
    </dgm:pt>
    <dgm:pt modelId="{EEF58E4A-7E50-401C-935A-CB96ED08204F}" type="pres">
      <dgm:prSet presAssocID="{E5C26D3B-6C6E-441F-8E1F-36A2CF91EA1F}" presName="childNode" presStyleLbl="node1" presStyleIdx="3" presStyleCnt="4" custLinFactNeighborX="-157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26FC6B8-29E4-4D51-AC23-DDD7BB4D8315}" type="presOf" srcId="{A88FDAF9-1EE4-4A9A-9EB7-29E2F4939574}" destId="{2B3E6C25-72A7-42F4-99F6-85CBBBB6E55D}" srcOrd="0" destOrd="0" presId="urn:microsoft.com/office/officeart/2005/8/layout/lProcess2"/>
    <dgm:cxn modelId="{D40EF98D-CFD9-48AB-9637-A053EA8DF464}" type="presOf" srcId="{A88FDAF9-1EE4-4A9A-9EB7-29E2F4939574}" destId="{08EE4377-A436-4CF3-98DC-3F053C5075C0}" srcOrd="1" destOrd="0" presId="urn:microsoft.com/office/officeart/2005/8/layout/lProcess2"/>
    <dgm:cxn modelId="{1ACE5573-173E-428D-A589-217629CE0AE8}" srcId="{97DEB8DE-FC88-4D37-A326-C72031FA2881}" destId="{F828B43A-97D5-45E2-AA8C-8695B66D001A}" srcOrd="1" destOrd="0" parTransId="{C49BB3D6-839C-4401-AE24-3AF9803E28EE}" sibTransId="{3B27079B-E3C6-4DB6-B388-FD52CE97700F}"/>
    <dgm:cxn modelId="{1853ED16-93F2-4516-A46E-32454005F3C9}" type="presOf" srcId="{39305CE1-4487-4C6A-A41F-3E358F5A166B}" destId="{7EA95A81-6FCA-4AAC-8BE5-666E4387F451}" srcOrd="0" destOrd="0" presId="urn:microsoft.com/office/officeart/2005/8/layout/lProcess2"/>
    <dgm:cxn modelId="{4C2948A4-40A3-4DFC-A952-59A1C53E171F}" srcId="{A88FDAF9-1EE4-4A9A-9EB7-29E2F4939574}" destId="{4F371A5F-0B4D-4221-BA51-D86D568D9B37}" srcOrd="0" destOrd="0" parTransId="{78A42063-D576-4EB1-AB6C-452AC1937B86}" sibTransId="{01CF5743-9831-4EE0-A80A-FBDDD2533966}"/>
    <dgm:cxn modelId="{5A860D05-E212-4E37-966E-29C76DECFF95}" srcId="{F828B43A-97D5-45E2-AA8C-8695B66D001A}" destId="{E5C26D3B-6C6E-441F-8E1F-36A2CF91EA1F}" srcOrd="2" destOrd="0" parTransId="{4C1890BE-3AC0-4E14-B0D3-112BBA3C4C03}" sibTransId="{79A9D7A5-8DC0-4D15-A5D6-13068342D080}"/>
    <dgm:cxn modelId="{0CDCBBB9-58DC-4805-8F56-58BCCB96A2F6}" type="presOf" srcId="{EA047A28-7462-46E3-9477-C536BC0E0809}" destId="{35DEBD4D-CA1D-48E2-8C79-0412E5E0C87E}" srcOrd="0" destOrd="0" presId="urn:microsoft.com/office/officeart/2005/8/layout/lProcess2"/>
    <dgm:cxn modelId="{1986BC2A-1BE5-495D-9826-2BC972AA5C01}" type="presOf" srcId="{E5C26D3B-6C6E-441F-8E1F-36A2CF91EA1F}" destId="{EEF58E4A-7E50-401C-935A-CB96ED08204F}" srcOrd="0" destOrd="0" presId="urn:microsoft.com/office/officeart/2005/8/layout/lProcess2"/>
    <dgm:cxn modelId="{88717348-2496-4C68-90AD-A03ECD01FC09}" type="presOf" srcId="{F828B43A-97D5-45E2-AA8C-8695B66D001A}" destId="{17AED265-6501-493B-8E74-9050E3A15B1D}" srcOrd="1" destOrd="0" presId="urn:microsoft.com/office/officeart/2005/8/layout/lProcess2"/>
    <dgm:cxn modelId="{92F0498C-C2A8-46AA-8B47-7754303E9D2A}" type="presOf" srcId="{97DEB8DE-FC88-4D37-A326-C72031FA2881}" destId="{3A21373F-49B8-4520-A63A-5C074181265C}" srcOrd="0" destOrd="0" presId="urn:microsoft.com/office/officeart/2005/8/layout/lProcess2"/>
    <dgm:cxn modelId="{51994A4D-5FFB-4ABA-9883-8EAC79533B2F}" srcId="{97DEB8DE-FC88-4D37-A326-C72031FA2881}" destId="{A88FDAF9-1EE4-4A9A-9EB7-29E2F4939574}" srcOrd="0" destOrd="0" parTransId="{FAA463A1-5B34-4EC2-86CB-B2E2CBC93C50}" sibTransId="{B7394750-E09D-496A-A58A-FFE037EE66D5}"/>
    <dgm:cxn modelId="{ABC07A7E-E8C6-4924-ACB5-ACAF4743AF51}" type="presOf" srcId="{4F371A5F-0B4D-4221-BA51-D86D568D9B37}" destId="{131C822A-2C85-4089-A6CC-F8D9B527E272}" srcOrd="0" destOrd="0" presId="urn:microsoft.com/office/officeart/2005/8/layout/lProcess2"/>
    <dgm:cxn modelId="{F63177B3-9221-4FBE-A215-ABCD4E0AC90C}" srcId="{F828B43A-97D5-45E2-AA8C-8695B66D001A}" destId="{EA047A28-7462-46E3-9477-C536BC0E0809}" srcOrd="1" destOrd="0" parTransId="{3E5D5D46-D933-4812-9749-2865CE463741}" sibTransId="{55E03742-44D9-468A-820D-132473E01BD5}"/>
    <dgm:cxn modelId="{EC4116CA-CADF-4F51-9DA0-7FC219BFAB74}" type="presOf" srcId="{F828B43A-97D5-45E2-AA8C-8695B66D001A}" destId="{8EB62D77-0785-4321-9F5B-D9DFD8E686D7}" srcOrd="0" destOrd="0" presId="urn:microsoft.com/office/officeart/2005/8/layout/lProcess2"/>
    <dgm:cxn modelId="{6C979AF5-0402-4003-973D-429F7DAF8BD4}" srcId="{F828B43A-97D5-45E2-AA8C-8695B66D001A}" destId="{39305CE1-4487-4C6A-A41F-3E358F5A166B}" srcOrd="0" destOrd="0" parTransId="{2FD0100C-836D-43D9-89F5-4D1DA47B246F}" sibTransId="{05EBA6DA-4D13-430F-84DD-3A89E2EC3EE8}"/>
    <dgm:cxn modelId="{BDFF8C65-D18A-4510-939D-1C5028244A8B}" type="presParOf" srcId="{3A21373F-49B8-4520-A63A-5C074181265C}" destId="{9347EFE6-B727-48CC-ABA8-C3DC02EEBB69}" srcOrd="0" destOrd="0" presId="urn:microsoft.com/office/officeart/2005/8/layout/lProcess2"/>
    <dgm:cxn modelId="{BBFC688C-8D1D-4E7C-8A2F-B0D21A169D18}" type="presParOf" srcId="{9347EFE6-B727-48CC-ABA8-C3DC02EEBB69}" destId="{2B3E6C25-72A7-42F4-99F6-85CBBBB6E55D}" srcOrd="0" destOrd="0" presId="urn:microsoft.com/office/officeart/2005/8/layout/lProcess2"/>
    <dgm:cxn modelId="{DFBB55AC-ED31-43AE-A84C-24FB98ABCB26}" type="presParOf" srcId="{9347EFE6-B727-48CC-ABA8-C3DC02EEBB69}" destId="{08EE4377-A436-4CF3-98DC-3F053C5075C0}" srcOrd="1" destOrd="0" presId="urn:microsoft.com/office/officeart/2005/8/layout/lProcess2"/>
    <dgm:cxn modelId="{E43D6E77-BBF5-4457-A0E0-30A00323334C}" type="presParOf" srcId="{9347EFE6-B727-48CC-ABA8-C3DC02EEBB69}" destId="{E83796F0-4C23-4E71-ADC1-26BBDD2FE130}" srcOrd="2" destOrd="0" presId="urn:microsoft.com/office/officeart/2005/8/layout/lProcess2"/>
    <dgm:cxn modelId="{EFD34242-2F14-4D0A-B7FE-41FA2863B93F}" type="presParOf" srcId="{E83796F0-4C23-4E71-ADC1-26BBDD2FE130}" destId="{8C1C2CCC-42F1-45ED-AFCB-B75718B70DAD}" srcOrd="0" destOrd="0" presId="urn:microsoft.com/office/officeart/2005/8/layout/lProcess2"/>
    <dgm:cxn modelId="{78FDECDB-C7CD-442F-B8C9-8DF29EC44688}" type="presParOf" srcId="{8C1C2CCC-42F1-45ED-AFCB-B75718B70DAD}" destId="{131C822A-2C85-4089-A6CC-F8D9B527E272}" srcOrd="0" destOrd="0" presId="urn:microsoft.com/office/officeart/2005/8/layout/lProcess2"/>
    <dgm:cxn modelId="{A78934EE-3320-4B15-8C16-01839267893E}" type="presParOf" srcId="{3A21373F-49B8-4520-A63A-5C074181265C}" destId="{C06AC222-4558-4749-A798-58937B7BADFD}" srcOrd="1" destOrd="0" presId="urn:microsoft.com/office/officeart/2005/8/layout/lProcess2"/>
    <dgm:cxn modelId="{F8035068-63D1-4383-9AA9-97A54F8BB761}" type="presParOf" srcId="{3A21373F-49B8-4520-A63A-5C074181265C}" destId="{7C5DC87C-6389-4235-A563-8E0BC30EF160}" srcOrd="2" destOrd="0" presId="urn:microsoft.com/office/officeart/2005/8/layout/lProcess2"/>
    <dgm:cxn modelId="{299C3AC1-D8DA-4488-8E0E-983FFD7757A0}" type="presParOf" srcId="{7C5DC87C-6389-4235-A563-8E0BC30EF160}" destId="{8EB62D77-0785-4321-9F5B-D9DFD8E686D7}" srcOrd="0" destOrd="0" presId="urn:microsoft.com/office/officeart/2005/8/layout/lProcess2"/>
    <dgm:cxn modelId="{D6B3915D-2D6F-45EE-8427-C6C9058821DE}" type="presParOf" srcId="{7C5DC87C-6389-4235-A563-8E0BC30EF160}" destId="{17AED265-6501-493B-8E74-9050E3A15B1D}" srcOrd="1" destOrd="0" presId="urn:microsoft.com/office/officeart/2005/8/layout/lProcess2"/>
    <dgm:cxn modelId="{CDA92DF2-FE86-4EEA-A959-DF8772626493}" type="presParOf" srcId="{7C5DC87C-6389-4235-A563-8E0BC30EF160}" destId="{D23FAAA5-351D-4A10-81A2-DA089D7E692F}" srcOrd="2" destOrd="0" presId="urn:microsoft.com/office/officeart/2005/8/layout/lProcess2"/>
    <dgm:cxn modelId="{DD2735E4-853A-4E8B-BB08-22B57B1ECA36}" type="presParOf" srcId="{D23FAAA5-351D-4A10-81A2-DA089D7E692F}" destId="{B309CD26-BD7A-4ACF-AE9F-02D03D484016}" srcOrd="0" destOrd="0" presId="urn:microsoft.com/office/officeart/2005/8/layout/lProcess2"/>
    <dgm:cxn modelId="{6B4DFF5F-B20C-4FA1-BA44-1CE19B3AE78B}" type="presParOf" srcId="{B309CD26-BD7A-4ACF-AE9F-02D03D484016}" destId="{7EA95A81-6FCA-4AAC-8BE5-666E4387F451}" srcOrd="0" destOrd="0" presId="urn:microsoft.com/office/officeart/2005/8/layout/lProcess2"/>
    <dgm:cxn modelId="{93FCCB52-9B8C-4A29-9485-B81F8D01ADD5}" type="presParOf" srcId="{B309CD26-BD7A-4ACF-AE9F-02D03D484016}" destId="{3258E502-2013-4C6A-9B9F-9F1BF18ECDE1}" srcOrd="1" destOrd="0" presId="urn:microsoft.com/office/officeart/2005/8/layout/lProcess2"/>
    <dgm:cxn modelId="{D47FCCB6-6616-4BC6-9085-7801FE27FC64}" type="presParOf" srcId="{B309CD26-BD7A-4ACF-AE9F-02D03D484016}" destId="{35DEBD4D-CA1D-48E2-8C79-0412E5E0C87E}" srcOrd="2" destOrd="0" presId="urn:microsoft.com/office/officeart/2005/8/layout/lProcess2"/>
    <dgm:cxn modelId="{C7406168-37FE-40E5-8BEC-DE4056B8C9D7}" type="presParOf" srcId="{B309CD26-BD7A-4ACF-AE9F-02D03D484016}" destId="{C43C6B76-CE10-4E8B-AD5F-4302D157D9AD}" srcOrd="3" destOrd="0" presId="urn:microsoft.com/office/officeart/2005/8/layout/lProcess2"/>
    <dgm:cxn modelId="{D4FFC92D-0022-47D8-8AF5-40D13031B25B}" type="presParOf" srcId="{B309CD26-BD7A-4ACF-AE9F-02D03D484016}" destId="{EEF58E4A-7E50-401C-935A-CB96ED08204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F309AD-DB94-409E-8E40-0AC83425F28B}" type="doc">
      <dgm:prSet loTypeId="urn:microsoft.com/office/officeart/2005/8/layout/hierarchy3" loCatId="hierarchy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pPr rtl="1"/>
          <a:endParaRPr lang="ar-SA"/>
        </a:p>
      </dgm:t>
    </dgm:pt>
    <dgm:pt modelId="{E0152D29-3CAD-457D-8D43-673E7EA4BD08}">
      <dgm:prSet phldrT="[Text]"/>
      <dgm:spPr/>
      <dgm:t>
        <a:bodyPr/>
        <a:lstStyle/>
        <a:p>
          <a:pPr rtl="1"/>
          <a:r>
            <a:rPr lang="en-US" dirty="0" smtClean="0"/>
            <a:t>ACTU</a:t>
          </a:r>
          <a:endParaRPr lang="ar-SA" dirty="0"/>
        </a:p>
      </dgm:t>
    </dgm:pt>
    <dgm:pt modelId="{9145EF1B-416E-4A04-B8BF-C1B08E7E8AC3}" type="parTrans" cxnId="{E4EC21F6-E455-4D64-94BF-C504E642FC03}">
      <dgm:prSet/>
      <dgm:spPr/>
      <dgm:t>
        <a:bodyPr/>
        <a:lstStyle/>
        <a:p>
          <a:pPr rtl="1"/>
          <a:endParaRPr lang="ar-SA"/>
        </a:p>
      </dgm:t>
    </dgm:pt>
    <dgm:pt modelId="{D535E921-7A96-4B02-9D3C-9405DA4BBB47}" type="sibTrans" cxnId="{E4EC21F6-E455-4D64-94BF-C504E642FC03}">
      <dgm:prSet/>
      <dgm:spPr/>
      <dgm:t>
        <a:bodyPr/>
        <a:lstStyle/>
        <a:p>
          <a:pPr rtl="1"/>
          <a:endParaRPr lang="ar-SA"/>
        </a:p>
      </dgm:t>
    </dgm:pt>
    <dgm:pt modelId="{0DEE817E-03A2-4C32-B350-1E76CD90A3C4}">
      <dgm:prSet custT="1"/>
      <dgm:spPr/>
      <dgm:t>
        <a:bodyPr/>
        <a:lstStyle/>
        <a:p>
          <a:pPr rtl="1"/>
          <a:r>
            <a:rPr lang="en-US" sz="1600" b="1" dirty="0" smtClean="0"/>
            <a:t>Actuarial Math 1&amp;2</a:t>
          </a:r>
          <a:endParaRPr lang="ar-SA" sz="1600" b="1" dirty="0" smtClean="0"/>
        </a:p>
        <a:p>
          <a:pPr rtl="1"/>
          <a:r>
            <a:rPr lang="en-US" sz="1600" b="1" dirty="0" smtClean="0"/>
            <a:t>Actuarial Lab 1&amp;2</a:t>
          </a:r>
        </a:p>
        <a:p>
          <a:pPr rtl="1"/>
          <a:r>
            <a:rPr lang="en-US" sz="1600" b="1" dirty="0" smtClean="0"/>
            <a:t>Financial Math 1&amp;2</a:t>
          </a:r>
        </a:p>
        <a:p>
          <a:pPr rtl="1"/>
          <a:r>
            <a:rPr lang="en-US" sz="1600" b="1" dirty="0" smtClean="0"/>
            <a:t>Risk Theory</a:t>
          </a:r>
        </a:p>
        <a:p>
          <a:pPr rtl="1"/>
          <a:r>
            <a:rPr lang="en-US" sz="1600" b="1" dirty="0" smtClean="0"/>
            <a:t>Loss Distribution</a:t>
          </a:r>
        </a:p>
        <a:p>
          <a:pPr rtl="1"/>
          <a:r>
            <a:rPr lang="en-US" sz="1600" b="1" dirty="0" smtClean="0"/>
            <a:t>Pension Math</a:t>
          </a:r>
        </a:p>
        <a:p>
          <a:pPr rtl="1"/>
          <a:r>
            <a:rPr lang="en-US" sz="1600" b="1" dirty="0" smtClean="0"/>
            <a:t>Credibility Theory</a:t>
          </a:r>
        </a:p>
        <a:p>
          <a:pPr rtl="1"/>
          <a:endParaRPr lang="ar-SA" sz="2400" dirty="0"/>
        </a:p>
      </dgm:t>
    </dgm:pt>
    <dgm:pt modelId="{0EB2608E-CC97-4102-9CF2-59B5422B3FEA}" type="parTrans" cxnId="{99DD25BC-4083-4AED-A47B-8CBE55039E29}">
      <dgm:prSet/>
      <dgm:spPr/>
      <dgm:t>
        <a:bodyPr/>
        <a:lstStyle/>
        <a:p>
          <a:pPr rtl="1"/>
          <a:endParaRPr lang="ar-SA"/>
        </a:p>
      </dgm:t>
    </dgm:pt>
    <dgm:pt modelId="{C8ED82E5-0F15-4B96-B59D-09BE160E6505}" type="sibTrans" cxnId="{99DD25BC-4083-4AED-A47B-8CBE55039E29}">
      <dgm:prSet/>
      <dgm:spPr/>
      <dgm:t>
        <a:bodyPr/>
        <a:lstStyle/>
        <a:p>
          <a:pPr rtl="1"/>
          <a:endParaRPr lang="ar-SA"/>
        </a:p>
      </dgm:t>
    </dgm:pt>
    <dgm:pt modelId="{6304B6F0-8939-4E37-9B44-8AC7F73826B0}">
      <dgm:prSet phldrT="[Text]"/>
      <dgm:spPr/>
      <dgm:t>
        <a:bodyPr/>
        <a:lstStyle/>
        <a:p>
          <a:pPr rtl="1"/>
          <a:r>
            <a:rPr lang="en-US" dirty="0" smtClean="0"/>
            <a:t>Math</a:t>
          </a:r>
          <a:endParaRPr lang="ar-SA" dirty="0"/>
        </a:p>
      </dgm:t>
    </dgm:pt>
    <dgm:pt modelId="{8DA4CBD6-DCA0-4B67-86ED-344D5B994229}" type="parTrans" cxnId="{BD678460-4CA5-4ACE-8E6A-EEC87F081597}">
      <dgm:prSet/>
      <dgm:spPr/>
      <dgm:t>
        <a:bodyPr/>
        <a:lstStyle/>
        <a:p>
          <a:pPr rtl="1"/>
          <a:endParaRPr lang="ar-SA"/>
        </a:p>
      </dgm:t>
    </dgm:pt>
    <dgm:pt modelId="{6F8245B1-1592-4EC5-A59D-24C144D23818}" type="sibTrans" cxnId="{BD678460-4CA5-4ACE-8E6A-EEC87F081597}">
      <dgm:prSet/>
      <dgm:spPr/>
      <dgm:t>
        <a:bodyPr/>
        <a:lstStyle/>
        <a:p>
          <a:pPr rtl="1"/>
          <a:endParaRPr lang="ar-SA"/>
        </a:p>
      </dgm:t>
    </dgm:pt>
    <dgm:pt modelId="{9AA7736A-2833-4171-BAE6-0B8FE4E3385D}">
      <dgm:prSet phldrT="[Text]"/>
      <dgm:spPr/>
      <dgm:t>
        <a:bodyPr/>
        <a:lstStyle/>
        <a:p>
          <a:pPr rtl="1"/>
          <a:r>
            <a:rPr lang="en-US" dirty="0" smtClean="0"/>
            <a:t>Fin</a:t>
          </a:r>
          <a:endParaRPr lang="ar-SA" dirty="0"/>
        </a:p>
      </dgm:t>
    </dgm:pt>
    <dgm:pt modelId="{BAFDDFB2-520C-4956-80F0-2E1B5467BCF5}" type="parTrans" cxnId="{A8E448C6-729B-40E8-8A4A-2A5BFA941E69}">
      <dgm:prSet/>
      <dgm:spPr/>
      <dgm:t>
        <a:bodyPr/>
        <a:lstStyle/>
        <a:p>
          <a:pPr rtl="1"/>
          <a:endParaRPr lang="ar-SA"/>
        </a:p>
      </dgm:t>
    </dgm:pt>
    <dgm:pt modelId="{BC68210F-1058-45B8-9642-29884F9925EC}" type="sibTrans" cxnId="{A8E448C6-729B-40E8-8A4A-2A5BFA941E69}">
      <dgm:prSet/>
      <dgm:spPr/>
      <dgm:t>
        <a:bodyPr/>
        <a:lstStyle/>
        <a:p>
          <a:pPr rtl="1"/>
          <a:endParaRPr lang="ar-SA"/>
        </a:p>
      </dgm:t>
    </dgm:pt>
    <dgm:pt modelId="{0D49F073-9C3C-4BBF-BBD7-1068A941A57C}">
      <dgm:prSet phldrT="[Text]"/>
      <dgm:spPr/>
      <dgm:t>
        <a:bodyPr/>
        <a:lstStyle/>
        <a:p>
          <a:pPr rtl="1"/>
          <a:r>
            <a:rPr lang="en-US" dirty="0" smtClean="0"/>
            <a:t>Econ</a:t>
          </a:r>
          <a:endParaRPr lang="ar-SA" dirty="0"/>
        </a:p>
      </dgm:t>
    </dgm:pt>
    <dgm:pt modelId="{9005BC71-EDED-4627-B90C-CFE95A7FAA93}" type="parTrans" cxnId="{14508147-C4C8-4E8A-891C-EE42710742E8}">
      <dgm:prSet/>
      <dgm:spPr/>
      <dgm:t>
        <a:bodyPr/>
        <a:lstStyle/>
        <a:p>
          <a:pPr rtl="1"/>
          <a:endParaRPr lang="ar-SA"/>
        </a:p>
      </dgm:t>
    </dgm:pt>
    <dgm:pt modelId="{32958F1A-EE49-48CA-90DD-3638330A1EFC}" type="sibTrans" cxnId="{14508147-C4C8-4E8A-891C-EE42710742E8}">
      <dgm:prSet/>
      <dgm:spPr/>
      <dgm:t>
        <a:bodyPr/>
        <a:lstStyle/>
        <a:p>
          <a:pPr rtl="1"/>
          <a:endParaRPr lang="ar-SA"/>
        </a:p>
      </dgm:t>
    </dgm:pt>
    <dgm:pt modelId="{40AEF377-D304-4C81-A229-AD736EAB7F5F}" type="pres">
      <dgm:prSet presAssocID="{53F309AD-DB94-409E-8E40-0AC83425F2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854E06-A52D-460E-A6B4-D5E2C5D7DED3}" type="pres">
      <dgm:prSet presAssocID="{E0152D29-3CAD-457D-8D43-673E7EA4BD08}" presName="root" presStyleCnt="0"/>
      <dgm:spPr/>
    </dgm:pt>
    <dgm:pt modelId="{9333F24D-0F1E-485D-A85D-33A294B014A3}" type="pres">
      <dgm:prSet presAssocID="{E0152D29-3CAD-457D-8D43-673E7EA4BD08}" presName="rootComposite" presStyleCnt="0"/>
      <dgm:spPr/>
    </dgm:pt>
    <dgm:pt modelId="{4F9C05DB-C660-4C67-AAEE-1BCEDD51720F}" type="pres">
      <dgm:prSet presAssocID="{E0152D29-3CAD-457D-8D43-673E7EA4BD08}" presName="rootText" presStyleLbl="node1" presStyleIdx="0" presStyleCnt="4"/>
      <dgm:spPr/>
      <dgm:t>
        <a:bodyPr/>
        <a:lstStyle/>
        <a:p>
          <a:pPr rtl="1"/>
          <a:endParaRPr lang="ar-SA"/>
        </a:p>
      </dgm:t>
    </dgm:pt>
    <dgm:pt modelId="{8D7A37CA-F576-441B-9A56-B5B47A6D6621}" type="pres">
      <dgm:prSet presAssocID="{E0152D29-3CAD-457D-8D43-673E7EA4BD08}" presName="rootConnector" presStyleLbl="node1" presStyleIdx="0" presStyleCnt="4"/>
      <dgm:spPr/>
      <dgm:t>
        <a:bodyPr/>
        <a:lstStyle/>
        <a:p>
          <a:endParaRPr lang="en-US"/>
        </a:p>
      </dgm:t>
    </dgm:pt>
    <dgm:pt modelId="{31776C42-C487-4808-9513-A597F0C3BEEC}" type="pres">
      <dgm:prSet presAssocID="{E0152D29-3CAD-457D-8D43-673E7EA4BD08}" presName="childShape" presStyleCnt="0"/>
      <dgm:spPr/>
    </dgm:pt>
    <dgm:pt modelId="{FAC7DDB1-7EEA-4DD0-A210-356BF554ABDF}" type="pres">
      <dgm:prSet presAssocID="{0EB2608E-CC97-4102-9CF2-59B5422B3FEA}" presName="Name13" presStyleLbl="parChTrans1D2" presStyleIdx="0" presStyleCnt="1"/>
      <dgm:spPr/>
      <dgm:t>
        <a:bodyPr/>
        <a:lstStyle/>
        <a:p>
          <a:endParaRPr lang="en-US"/>
        </a:p>
      </dgm:t>
    </dgm:pt>
    <dgm:pt modelId="{20B4428F-17D3-424F-81C8-77E7B8ADB9D3}" type="pres">
      <dgm:prSet presAssocID="{0DEE817E-03A2-4C32-B350-1E76CD90A3C4}" presName="childText" presStyleLbl="bgAcc1" presStyleIdx="0" presStyleCnt="1" custScaleX="161773" custScaleY="30077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25D3A2-40BB-4352-AC8B-343FDC959655}" type="pres">
      <dgm:prSet presAssocID="{6304B6F0-8939-4E37-9B44-8AC7F73826B0}" presName="root" presStyleCnt="0"/>
      <dgm:spPr/>
    </dgm:pt>
    <dgm:pt modelId="{B7A7A492-CBD8-4A5C-A2FF-5CC3B973A1A3}" type="pres">
      <dgm:prSet presAssocID="{6304B6F0-8939-4E37-9B44-8AC7F73826B0}" presName="rootComposite" presStyleCnt="0"/>
      <dgm:spPr/>
    </dgm:pt>
    <dgm:pt modelId="{A0E2B801-0A7C-4A63-8D78-73D7429BB2E0}" type="pres">
      <dgm:prSet presAssocID="{6304B6F0-8939-4E37-9B44-8AC7F73826B0}" presName="rootText" presStyleLbl="node1" presStyleIdx="1" presStyleCnt="4"/>
      <dgm:spPr/>
      <dgm:t>
        <a:bodyPr/>
        <a:lstStyle/>
        <a:p>
          <a:endParaRPr lang="en-US"/>
        </a:p>
      </dgm:t>
    </dgm:pt>
    <dgm:pt modelId="{46468071-5641-45C3-807B-13F7069FB7FA}" type="pres">
      <dgm:prSet presAssocID="{6304B6F0-8939-4E37-9B44-8AC7F73826B0}" presName="rootConnector" presStyleLbl="node1" presStyleIdx="1" presStyleCnt="4"/>
      <dgm:spPr/>
      <dgm:t>
        <a:bodyPr/>
        <a:lstStyle/>
        <a:p>
          <a:endParaRPr lang="en-US"/>
        </a:p>
      </dgm:t>
    </dgm:pt>
    <dgm:pt modelId="{ADAFC5F8-1752-4094-80FA-EFF7A3A146DE}" type="pres">
      <dgm:prSet presAssocID="{6304B6F0-8939-4E37-9B44-8AC7F73826B0}" presName="childShape" presStyleCnt="0"/>
      <dgm:spPr/>
    </dgm:pt>
    <dgm:pt modelId="{20D9BB8E-D142-48E8-B8EB-20C44658B49D}" type="pres">
      <dgm:prSet presAssocID="{9AA7736A-2833-4171-BAE6-0B8FE4E3385D}" presName="root" presStyleCnt="0"/>
      <dgm:spPr/>
    </dgm:pt>
    <dgm:pt modelId="{57B916CA-AE7C-408F-B09A-DC0CC8F03BE1}" type="pres">
      <dgm:prSet presAssocID="{9AA7736A-2833-4171-BAE6-0B8FE4E3385D}" presName="rootComposite" presStyleCnt="0"/>
      <dgm:spPr/>
    </dgm:pt>
    <dgm:pt modelId="{EE6EC948-42CA-4125-BC18-EAE5FDA73DBA}" type="pres">
      <dgm:prSet presAssocID="{9AA7736A-2833-4171-BAE6-0B8FE4E3385D}" presName="rootText" presStyleLbl="node1" presStyleIdx="2" presStyleCnt="4"/>
      <dgm:spPr/>
      <dgm:t>
        <a:bodyPr/>
        <a:lstStyle/>
        <a:p>
          <a:endParaRPr lang="en-US"/>
        </a:p>
      </dgm:t>
    </dgm:pt>
    <dgm:pt modelId="{F1F44CA5-AFC5-4451-AE0F-6AE2AF529435}" type="pres">
      <dgm:prSet presAssocID="{9AA7736A-2833-4171-BAE6-0B8FE4E3385D}" presName="rootConnector" presStyleLbl="node1" presStyleIdx="2" presStyleCnt="4"/>
      <dgm:spPr/>
      <dgm:t>
        <a:bodyPr/>
        <a:lstStyle/>
        <a:p>
          <a:endParaRPr lang="en-US"/>
        </a:p>
      </dgm:t>
    </dgm:pt>
    <dgm:pt modelId="{76D23C27-498E-49CC-8BD2-EECE25BEC959}" type="pres">
      <dgm:prSet presAssocID="{9AA7736A-2833-4171-BAE6-0B8FE4E3385D}" presName="childShape" presStyleCnt="0"/>
      <dgm:spPr/>
    </dgm:pt>
    <dgm:pt modelId="{EDA01130-2CB6-4C65-8D6A-2254584939D1}" type="pres">
      <dgm:prSet presAssocID="{0D49F073-9C3C-4BBF-BBD7-1068A941A57C}" presName="root" presStyleCnt="0"/>
      <dgm:spPr/>
    </dgm:pt>
    <dgm:pt modelId="{C87D9179-5CD7-4EB7-9693-F7368585D683}" type="pres">
      <dgm:prSet presAssocID="{0D49F073-9C3C-4BBF-BBD7-1068A941A57C}" presName="rootComposite" presStyleCnt="0"/>
      <dgm:spPr/>
    </dgm:pt>
    <dgm:pt modelId="{11EDDB4A-E50D-4353-919D-B863559BB7B1}" type="pres">
      <dgm:prSet presAssocID="{0D49F073-9C3C-4BBF-BBD7-1068A941A57C}" presName="rootText" presStyleLbl="node1" presStyleIdx="3" presStyleCnt="4"/>
      <dgm:spPr/>
      <dgm:t>
        <a:bodyPr/>
        <a:lstStyle/>
        <a:p>
          <a:endParaRPr lang="en-US"/>
        </a:p>
      </dgm:t>
    </dgm:pt>
    <dgm:pt modelId="{2DF84226-EDDC-49D3-B1E6-C90313B559B7}" type="pres">
      <dgm:prSet presAssocID="{0D49F073-9C3C-4BBF-BBD7-1068A941A57C}" presName="rootConnector" presStyleLbl="node1" presStyleIdx="3" presStyleCnt="4"/>
      <dgm:spPr/>
      <dgm:t>
        <a:bodyPr/>
        <a:lstStyle/>
        <a:p>
          <a:endParaRPr lang="en-US"/>
        </a:p>
      </dgm:t>
    </dgm:pt>
    <dgm:pt modelId="{79EC72E3-EC98-494A-8FF6-3552D5D31159}" type="pres">
      <dgm:prSet presAssocID="{0D49F073-9C3C-4BBF-BBD7-1068A941A57C}" presName="childShape" presStyleCnt="0"/>
      <dgm:spPr/>
    </dgm:pt>
  </dgm:ptLst>
  <dgm:cxnLst>
    <dgm:cxn modelId="{A8E448C6-729B-40E8-8A4A-2A5BFA941E69}" srcId="{53F309AD-DB94-409E-8E40-0AC83425F28B}" destId="{9AA7736A-2833-4171-BAE6-0B8FE4E3385D}" srcOrd="2" destOrd="0" parTransId="{BAFDDFB2-520C-4956-80F0-2E1B5467BCF5}" sibTransId="{BC68210F-1058-45B8-9642-29884F9925EC}"/>
    <dgm:cxn modelId="{5B9C0694-18A3-49EC-9A05-5EC846BB4B61}" type="presOf" srcId="{9AA7736A-2833-4171-BAE6-0B8FE4E3385D}" destId="{EE6EC948-42CA-4125-BC18-EAE5FDA73DBA}" srcOrd="0" destOrd="0" presId="urn:microsoft.com/office/officeart/2005/8/layout/hierarchy3"/>
    <dgm:cxn modelId="{14508147-C4C8-4E8A-891C-EE42710742E8}" srcId="{53F309AD-DB94-409E-8E40-0AC83425F28B}" destId="{0D49F073-9C3C-4BBF-BBD7-1068A941A57C}" srcOrd="3" destOrd="0" parTransId="{9005BC71-EDED-4627-B90C-CFE95A7FAA93}" sibTransId="{32958F1A-EE49-48CA-90DD-3638330A1EFC}"/>
    <dgm:cxn modelId="{41B774D3-07DA-4ADA-BF57-F4C17EAB1F1E}" type="presOf" srcId="{9AA7736A-2833-4171-BAE6-0B8FE4E3385D}" destId="{F1F44CA5-AFC5-4451-AE0F-6AE2AF529435}" srcOrd="1" destOrd="0" presId="urn:microsoft.com/office/officeart/2005/8/layout/hierarchy3"/>
    <dgm:cxn modelId="{E8A8CCD1-13B2-4239-9278-80B21588AD57}" type="presOf" srcId="{0D49F073-9C3C-4BBF-BBD7-1068A941A57C}" destId="{11EDDB4A-E50D-4353-919D-B863559BB7B1}" srcOrd="0" destOrd="0" presId="urn:microsoft.com/office/officeart/2005/8/layout/hierarchy3"/>
    <dgm:cxn modelId="{99DD25BC-4083-4AED-A47B-8CBE55039E29}" srcId="{E0152D29-3CAD-457D-8D43-673E7EA4BD08}" destId="{0DEE817E-03A2-4C32-B350-1E76CD90A3C4}" srcOrd="0" destOrd="0" parTransId="{0EB2608E-CC97-4102-9CF2-59B5422B3FEA}" sibTransId="{C8ED82E5-0F15-4B96-B59D-09BE160E6505}"/>
    <dgm:cxn modelId="{62E228D3-56DA-4052-8292-93BCF103EC08}" type="presOf" srcId="{6304B6F0-8939-4E37-9B44-8AC7F73826B0}" destId="{46468071-5641-45C3-807B-13F7069FB7FA}" srcOrd="1" destOrd="0" presId="urn:microsoft.com/office/officeart/2005/8/layout/hierarchy3"/>
    <dgm:cxn modelId="{C1CA09D6-F7A7-48A7-B8D4-BC7AE69CBA5A}" type="presOf" srcId="{0DEE817E-03A2-4C32-B350-1E76CD90A3C4}" destId="{20B4428F-17D3-424F-81C8-77E7B8ADB9D3}" srcOrd="0" destOrd="0" presId="urn:microsoft.com/office/officeart/2005/8/layout/hierarchy3"/>
    <dgm:cxn modelId="{0DDB5729-FFE8-42BE-8CEC-AFFBC80D523F}" type="presOf" srcId="{E0152D29-3CAD-457D-8D43-673E7EA4BD08}" destId="{8D7A37CA-F576-441B-9A56-B5B47A6D6621}" srcOrd="1" destOrd="0" presId="urn:microsoft.com/office/officeart/2005/8/layout/hierarchy3"/>
    <dgm:cxn modelId="{ACCC6ACC-D4EB-4A34-B040-71B98ACEFC44}" type="presOf" srcId="{53F309AD-DB94-409E-8E40-0AC83425F28B}" destId="{40AEF377-D304-4C81-A229-AD736EAB7F5F}" srcOrd="0" destOrd="0" presId="urn:microsoft.com/office/officeart/2005/8/layout/hierarchy3"/>
    <dgm:cxn modelId="{17A55CE8-AF4A-47A1-89C6-D6159AF0988F}" type="presOf" srcId="{E0152D29-3CAD-457D-8D43-673E7EA4BD08}" destId="{4F9C05DB-C660-4C67-AAEE-1BCEDD51720F}" srcOrd="0" destOrd="0" presId="urn:microsoft.com/office/officeart/2005/8/layout/hierarchy3"/>
    <dgm:cxn modelId="{BD678460-4CA5-4ACE-8E6A-EEC87F081597}" srcId="{53F309AD-DB94-409E-8E40-0AC83425F28B}" destId="{6304B6F0-8939-4E37-9B44-8AC7F73826B0}" srcOrd="1" destOrd="0" parTransId="{8DA4CBD6-DCA0-4B67-86ED-344D5B994229}" sibTransId="{6F8245B1-1592-4EC5-A59D-24C144D23818}"/>
    <dgm:cxn modelId="{55666082-A754-40F9-BC41-4AF8ABFBD30F}" type="presOf" srcId="{0EB2608E-CC97-4102-9CF2-59B5422B3FEA}" destId="{FAC7DDB1-7EEA-4DD0-A210-356BF554ABDF}" srcOrd="0" destOrd="0" presId="urn:microsoft.com/office/officeart/2005/8/layout/hierarchy3"/>
    <dgm:cxn modelId="{E4EC21F6-E455-4D64-94BF-C504E642FC03}" srcId="{53F309AD-DB94-409E-8E40-0AC83425F28B}" destId="{E0152D29-3CAD-457D-8D43-673E7EA4BD08}" srcOrd="0" destOrd="0" parTransId="{9145EF1B-416E-4A04-B8BF-C1B08E7E8AC3}" sibTransId="{D535E921-7A96-4B02-9D3C-9405DA4BBB47}"/>
    <dgm:cxn modelId="{43CA4CDF-9192-4319-AE98-3D64896FE9E2}" type="presOf" srcId="{6304B6F0-8939-4E37-9B44-8AC7F73826B0}" destId="{A0E2B801-0A7C-4A63-8D78-73D7429BB2E0}" srcOrd="0" destOrd="0" presId="urn:microsoft.com/office/officeart/2005/8/layout/hierarchy3"/>
    <dgm:cxn modelId="{C4812C2E-F793-4B9C-A1DF-2732E9F98D83}" type="presOf" srcId="{0D49F073-9C3C-4BBF-BBD7-1068A941A57C}" destId="{2DF84226-EDDC-49D3-B1E6-C90313B559B7}" srcOrd="1" destOrd="0" presId="urn:microsoft.com/office/officeart/2005/8/layout/hierarchy3"/>
    <dgm:cxn modelId="{47FF8B24-8141-4086-8FC5-02B86BC30F00}" type="presParOf" srcId="{40AEF377-D304-4C81-A229-AD736EAB7F5F}" destId="{12854E06-A52D-460E-A6B4-D5E2C5D7DED3}" srcOrd="0" destOrd="0" presId="urn:microsoft.com/office/officeart/2005/8/layout/hierarchy3"/>
    <dgm:cxn modelId="{A4E47EC7-32A5-4C31-8576-AE361EA8A42C}" type="presParOf" srcId="{12854E06-A52D-460E-A6B4-D5E2C5D7DED3}" destId="{9333F24D-0F1E-485D-A85D-33A294B014A3}" srcOrd="0" destOrd="0" presId="urn:microsoft.com/office/officeart/2005/8/layout/hierarchy3"/>
    <dgm:cxn modelId="{09DC5444-F0FE-4E6F-BEDF-AD6F73B807EB}" type="presParOf" srcId="{9333F24D-0F1E-485D-A85D-33A294B014A3}" destId="{4F9C05DB-C660-4C67-AAEE-1BCEDD51720F}" srcOrd="0" destOrd="0" presId="urn:microsoft.com/office/officeart/2005/8/layout/hierarchy3"/>
    <dgm:cxn modelId="{229FFE6C-BD6C-4F3E-8B44-94B777A339D4}" type="presParOf" srcId="{9333F24D-0F1E-485D-A85D-33A294B014A3}" destId="{8D7A37CA-F576-441B-9A56-B5B47A6D6621}" srcOrd="1" destOrd="0" presId="urn:microsoft.com/office/officeart/2005/8/layout/hierarchy3"/>
    <dgm:cxn modelId="{F985D090-9F91-4BE4-9649-0CD036DEB610}" type="presParOf" srcId="{12854E06-A52D-460E-A6B4-D5E2C5D7DED3}" destId="{31776C42-C487-4808-9513-A597F0C3BEEC}" srcOrd="1" destOrd="0" presId="urn:microsoft.com/office/officeart/2005/8/layout/hierarchy3"/>
    <dgm:cxn modelId="{F656DBBB-80BA-49DE-BD1D-60742C27F747}" type="presParOf" srcId="{31776C42-C487-4808-9513-A597F0C3BEEC}" destId="{FAC7DDB1-7EEA-4DD0-A210-356BF554ABDF}" srcOrd="0" destOrd="0" presId="urn:microsoft.com/office/officeart/2005/8/layout/hierarchy3"/>
    <dgm:cxn modelId="{2519A4C0-9720-4924-9136-BCF27DFA1C81}" type="presParOf" srcId="{31776C42-C487-4808-9513-A597F0C3BEEC}" destId="{20B4428F-17D3-424F-81C8-77E7B8ADB9D3}" srcOrd="1" destOrd="0" presId="urn:microsoft.com/office/officeart/2005/8/layout/hierarchy3"/>
    <dgm:cxn modelId="{E4F73602-A61E-40A6-A9A9-9DA266CC9E35}" type="presParOf" srcId="{40AEF377-D304-4C81-A229-AD736EAB7F5F}" destId="{FD25D3A2-40BB-4352-AC8B-343FDC959655}" srcOrd="1" destOrd="0" presId="urn:microsoft.com/office/officeart/2005/8/layout/hierarchy3"/>
    <dgm:cxn modelId="{E30C7C4F-0010-4757-8ABD-8C93D1E6B4D6}" type="presParOf" srcId="{FD25D3A2-40BB-4352-AC8B-343FDC959655}" destId="{B7A7A492-CBD8-4A5C-A2FF-5CC3B973A1A3}" srcOrd="0" destOrd="0" presId="urn:microsoft.com/office/officeart/2005/8/layout/hierarchy3"/>
    <dgm:cxn modelId="{D27917F4-B529-4C1A-B8FD-1BFC4B4CA976}" type="presParOf" srcId="{B7A7A492-CBD8-4A5C-A2FF-5CC3B973A1A3}" destId="{A0E2B801-0A7C-4A63-8D78-73D7429BB2E0}" srcOrd="0" destOrd="0" presId="urn:microsoft.com/office/officeart/2005/8/layout/hierarchy3"/>
    <dgm:cxn modelId="{F3C7760C-CA6C-4191-B306-E81B34973266}" type="presParOf" srcId="{B7A7A492-CBD8-4A5C-A2FF-5CC3B973A1A3}" destId="{46468071-5641-45C3-807B-13F7069FB7FA}" srcOrd="1" destOrd="0" presId="urn:microsoft.com/office/officeart/2005/8/layout/hierarchy3"/>
    <dgm:cxn modelId="{5BEE3E40-EC6B-4BE0-A84B-C7A54E9D3726}" type="presParOf" srcId="{FD25D3A2-40BB-4352-AC8B-343FDC959655}" destId="{ADAFC5F8-1752-4094-80FA-EFF7A3A146DE}" srcOrd="1" destOrd="0" presId="urn:microsoft.com/office/officeart/2005/8/layout/hierarchy3"/>
    <dgm:cxn modelId="{1E2B4121-7D69-4D88-A7E9-249C5ED3EBED}" type="presParOf" srcId="{40AEF377-D304-4C81-A229-AD736EAB7F5F}" destId="{20D9BB8E-D142-48E8-B8EB-20C44658B49D}" srcOrd="2" destOrd="0" presId="urn:microsoft.com/office/officeart/2005/8/layout/hierarchy3"/>
    <dgm:cxn modelId="{7ADAE01A-F0CF-42C7-B1C1-15B83509C055}" type="presParOf" srcId="{20D9BB8E-D142-48E8-B8EB-20C44658B49D}" destId="{57B916CA-AE7C-408F-B09A-DC0CC8F03BE1}" srcOrd="0" destOrd="0" presId="urn:microsoft.com/office/officeart/2005/8/layout/hierarchy3"/>
    <dgm:cxn modelId="{8AB41497-1854-4251-ABEF-D200E9CCB793}" type="presParOf" srcId="{57B916CA-AE7C-408F-B09A-DC0CC8F03BE1}" destId="{EE6EC948-42CA-4125-BC18-EAE5FDA73DBA}" srcOrd="0" destOrd="0" presId="urn:microsoft.com/office/officeart/2005/8/layout/hierarchy3"/>
    <dgm:cxn modelId="{29041DFE-9616-42C4-973C-01587AA25E31}" type="presParOf" srcId="{57B916CA-AE7C-408F-B09A-DC0CC8F03BE1}" destId="{F1F44CA5-AFC5-4451-AE0F-6AE2AF529435}" srcOrd="1" destOrd="0" presId="urn:microsoft.com/office/officeart/2005/8/layout/hierarchy3"/>
    <dgm:cxn modelId="{FB72EFB8-45C2-40A8-95E7-95F26F0A8496}" type="presParOf" srcId="{20D9BB8E-D142-48E8-B8EB-20C44658B49D}" destId="{76D23C27-498E-49CC-8BD2-EECE25BEC959}" srcOrd="1" destOrd="0" presId="urn:microsoft.com/office/officeart/2005/8/layout/hierarchy3"/>
    <dgm:cxn modelId="{C99CD0ED-3315-40B2-9BEF-7050F77B5C91}" type="presParOf" srcId="{40AEF377-D304-4C81-A229-AD736EAB7F5F}" destId="{EDA01130-2CB6-4C65-8D6A-2254584939D1}" srcOrd="3" destOrd="0" presId="urn:microsoft.com/office/officeart/2005/8/layout/hierarchy3"/>
    <dgm:cxn modelId="{FCBC59AF-622B-47F8-AEA3-AF5487C92FAB}" type="presParOf" srcId="{EDA01130-2CB6-4C65-8D6A-2254584939D1}" destId="{C87D9179-5CD7-4EB7-9693-F7368585D683}" srcOrd="0" destOrd="0" presId="urn:microsoft.com/office/officeart/2005/8/layout/hierarchy3"/>
    <dgm:cxn modelId="{D50D0975-ED0A-43F3-A1CC-EAD162DEDE56}" type="presParOf" srcId="{C87D9179-5CD7-4EB7-9693-F7368585D683}" destId="{11EDDB4A-E50D-4353-919D-B863559BB7B1}" srcOrd="0" destOrd="0" presId="urn:microsoft.com/office/officeart/2005/8/layout/hierarchy3"/>
    <dgm:cxn modelId="{BDC7D3ED-D587-47D6-B5BD-E161C8BFF88B}" type="presParOf" srcId="{C87D9179-5CD7-4EB7-9693-F7368585D683}" destId="{2DF84226-EDDC-49D3-B1E6-C90313B559B7}" srcOrd="1" destOrd="0" presId="urn:microsoft.com/office/officeart/2005/8/layout/hierarchy3"/>
    <dgm:cxn modelId="{3ECCFB8F-DF45-4783-9F69-8A67CFD8F9F4}" type="presParOf" srcId="{EDA01130-2CB6-4C65-8D6A-2254584939D1}" destId="{79EC72E3-EC98-494A-8FF6-3552D5D3115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474ECD-6136-4A1D-9682-22378409AB8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58A0257-D7C2-4FE7-A3EF-0A6D9E98908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Semester 1&amp;2</a:t>
          </a:r>
        </a:p>
        <a:p>
          <a:pPr rtl="0"/>
          <a:r>
            <a:rPr lang="en-US" dirty="0" smtClean="0"/>
            <a:t>Core Courses </a:t>
          </a:r>
          <a:endParaRPr lang="ar-SA" dirty="0"/>
        </a:p>
      </dgm:t>
    </dgm:pt>
    <dgm:pt modelId="{137020D6-94DC-4FAC-9B3D-019C877B2ECD}" type="parTrans" cxnId="{B4FAC3CD-5A8D-460B-8265-D7F194ABC88C}">
      <dgm:prSet/>
      <dgm:spPr/>
      <dgm:t>
        <a:bodyPr/>
        <a:lstStyle/>
        <a:p>
          <a:pPr rtl="1"/>
          <a:endParaRPr lang="ar-SA"/>
        </a:p>
      </dgm:t>
    </dgm:pt>
    <dgm:pt modelId="{E08EC5DF-0104-4A31-B6E1-5B61C690EBDB}" type="sibTrans" cxnId="{B4FAC3CD-5A8D-460B-8265-D7F194ABC88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45BCCB56-5C98-4530-B220-1DD8A3E91A6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Semester 3&amp;4</a:t>
          </a:r>
          <a:endParaRPr lang="ar-SA" dirty="0"/>
        </a:p>
      </dgm:t>
    </dgm:pt>
    <dgm:pt modelId="{4042E8E6-52C9-4DB3-93B4-1C131458CDD6}" type="parTrans" cxnId="{10575872-009A-45D4-B29F-CC7C2BA85C15}">
      <dgm:prSet/>
      <dgm:spPr/>
      <dgm:t>
        <a:bodyPr/>
        <a:lstStyle/>
        <a:p>
          <a:pPr rtl="1"/>
          <a:endParaRPr lang="ar-SA"/>
        </a:p>
      </dgm:t>
    </dgm:pt>
    <dgm:pt modelId="{154EA619-9693-402E-8632-FE69E3999D1A}" type="sibTrans" cxnId="{10575872-009A-45D4-B29F-CC7C2BA85C1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DAB4B370-C02A-49CA-A527-A4FA9B9CCE7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Math &amp; Eco</a:t>
          </a:r>
          <a:endParaRPr lang="ar-SA" dirty="0"/>
        </a:p>
      </dgm:t>
    </dgm:pt>
    <dgm:pt modelId="{4F79708C-0AE6-45D4-B683-C0027E90F752}" type="parTrans" cxnId="{FCB9FB23-85A0-404B-BD1A-25ED1E586379}">
      <dgm:prSet/>
      <dgm:spPr/>
      <dgm:t>
        <a:bodyPr/>
        <a:lstStyle/>
        <a:p>
          <a:pPr rtl="1"/>
          <a:endParaRPr lang="ar-SA"/>
        </a:p>
      </dgm:t>
    </dgm:pt>
    <dgm:pt modelId="{FDFF3E48-460B-4CF4-B708-16B716294E9E}" type="sibTrans" cxnId="{FCB9FB23-85A0-404B-BD1A-25ED1E586379}">
      <dgm:prSet/>
      <dgm:spPr/>
      <dgm:t>
        <a:bodyPr/>
        <a:lstStyle/>
        <a:p>
          <a:pPr rtl="1"/>
          <a:endParaRPr lang="ar-SA"/>
        </a:p>
      </dgm:t>
    </dgm:pt>
    <dgm:pt modelId="{0D0A44CB-D64F-4F22-9BCB-C65F0AC42AC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Semester 5 &amp; 6</a:t>
          </a:r>
        </a:p>
        <a:p>
          <a:pPr rtl="0"/>
          <a:r>
            <a:rPr lang="en-US" dirty="0" smtClean="0"/>
            <a:t>Math</a:t>
          </a:r>
          <a:endParaRPr lang="ar-SA" dirty="0"/>
        </a:p>
      </dgm:t>
    </dgm:pt>
    <dgm:pt modelId="{5ADC1C66-D901-4B61-ADC8-1DEF2B6F2643}" type="parTrans" cxnId="{04D225F8-718D-490C-9732-A0878F73748E}">
      <dgm:prSet/>
      <dgm:spPr/>
      <dgm:t>
        <a:bodyPr/>
        <a:lstStyle/>
        <a:p>
          <a:pPr rtl="1"/>
          <a:endParaRPr lang="ar-SA"/>
        </a:p>
      </dgm:t>
    </dgm:pt>
    <dgm:pt modelId="{C362BF54-DDB7-4D2C-A789-731A0A1A139B}" type="sibTrans" cxnId="{04D225F8-718D-490C-9732-A0878F73748E}">
      <dgm:prSet/>
      <dgm:spPr/>
      <dgm:t>
        <a:bodyPr/>
        <a:lstStyle/>
        <a:p>
          <a:pPr rtl="1"/>
          <a:endParaRPr lang="ar-SA"/>
        </a:p>
      </dgm:t>
    </dgm:pt>
    <dgm:pt modelId="{4169C070-89A8-42AE-90A2-2700E7C98A76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Math &amp; Eco &amp; Fin &amp; Actu</a:t>
          </a:r>
          <a:endParaRPr lang="ar-SA" dirty="0"/>
        </a:p>
      </dgm:t>
    </dgm:pt>
    <dgm:pt modelId="{32B9A08F-1F46-4009-B750-5146AF6FCBAF}" type="parTrans" cxnId="{4D9F79C7-C437-4B32-9B5D-6C4C71A22DBD}">
      <dgm:prSet/>
      <dgm:spPr/>
      <dgm:t>
        <a:bodyPr/>
        <a:lstStyle/>
        <a:p>
          <a:pPr rtl="1"/>
          <a:endParaRPr lang="ar-SA"/>
        </a:p>
      </dgm:t>
    </dgm:pt>
    <dgm:pt modelId="{8271EF7B-5F00-4E28-B954-C791906C6591}" type="sibTrans" cxnId="{4D9F79C7-C437-4B32-9B5D-6C4C71A22DBD}">
      <dgm:prSet/>
      <dgm:spPr/>
      <dgm:t>
        <a:bodyPr/>
        <a:lstStyle/>
        <a:p>
          <a:pPr rtl="1"/>
          <a:endParaRPr lang="ar-SA"/>
        </a:p>
      </dgm:t>
    </dgm:pt>
    <dgm:pt modelId="{5919B92D-B584-41BF-A046-5CF7CA31064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Math &amp; Comp applied to Eco </a:t>
          </a:r>
          <a:endParaRPr lang="ar-SA" dirty="0"/>
        </a:p>
      </dgm:t>
    </dgm:pt>
    <dgm:pt modelId="{D1748254-B4C6-4BC3-8EBD-A1CC6A9C2B4A}" type="parTrans" cxnId="{19D7FD54-1F38-431C-8D40-C2FD55CA2F04}">
      <dgm:prSet/>
      <dgm:spPr/>
      <dgm:t>
        <a:bodyPr/>
        <a:lstStyle/>
        <a:p>
          <a:pPr rtl="1"/>
          <a:endParaRPr lang="ar-SA"/>
        </a:p>
      </dgm:t>
    </dgm:pt>
    <dgm:pt modelId="{FD713B86-4E9E-40FF-8D7B-B0FBFF8DF042}" type="sibTrans" cxnId="{19D7FD54-1F38-431C-8D40-C2FD55CA2F04}">
      <dgm:prSet/>
      <dgm:spPr/>
      <dgm:t>
        <a:bodyPr/>
        <a:lstStyle/>
        <a:p>
          <a:pPr rtl="1"/>
          <a:endParaRPr lang="ar-SA"/>
        </a:p>
      </dgm:t>
    </dgm:pt>
    <dgm:pt modelId="{03D33CFC-19E2-46CE-A4F8-E6D920991EBD}" type="pres">
      <dgm:prSet presAssocID="{2D474ECD-6136-4A1D-9682-22378409AB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23C59EB-682A-4C2B-BF8E-CF035E312FDE}" type="pres">
      <dgm:prSet presAssocID="{758A0257-D7C2-4FE7-A3EF-0A6D9E98908F}" presName="composite" presStyleCnt="0"/>
      <dgm:spPr/>
    </dgm:pt>
    <dgm:pt modelId="{3C1EE957-0701-4967-94B0-76FD88747384}" type="pres">
      <dgm:prSet presAssocID="{758A0257-D7C2-4FE7-A3EF-0A6D9E98908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1A03432-9EEB-4991-89EF-BE5AF468AEE5}" type="pres">
      <dgm:prSet presAssocID="{758A0257-D7C2-4FE7-A3EF-0A6D9E98908F}" presName="parSh" presStyleLbl="node1" presStyleIdx="0" presStyleCnt="3"/>
      <dgm:spPr/>
      <dgm:t>
        <a:bodyPr/>
        <a:lstStyle/>
        <a:p>
          <a:pPr rtl="1"/>
          <a:endParaRPr lang="ar-SA"/>
        </a:p>
      </dgm:t>
    </dgm:pt>
    <dgm:pt modelId="{63E2F11E-5F97-40D3-A57E-D247D513B4CF}" type="pres">
      <dgm:prSet presAssocID="{758A0257-D7C2-4FE7-A3EF-0A6D9E98908F}" presName="desTx" presStyleLbl="fgAcc1" presStyleIdx="0" presStyleCnt="3" custLinFactNeighborX="414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9685EB-2452-4AB2-BBD1-79C6AB7A264E}" type="pres">
      <dgm:prSet presAssocID="{E08EC5DF-0104-4A31-B6E1-5B61C690EBDB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7E2A5379-7431-42FA-A388-E2BB8CCBC59B}" type="pres">
      <dgm:prSet presAssocID="{E08EC5DF-0104-4A31-B6E1-5B61C690EBDB}" presName="connTx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BF759C35-133F-4D9D-B055-DBEFFD21A9E4}" type="pres">
      <dgm:prSet presAssocID="{45BCCB56-5C98-4530-B220-1DD8A3E91A66}" presName="composite" presStyleCnt="0"/>
      <dgm:spPr/>
    </dgm:pt>
    <dgm:pt modelId="{FCA25ED2-13F3-4EA4-8822-3CC9FE724A95}" type="pres">
      <dgm:prSet presAssocID="{45BCCB56-5C98-4530-B220-1DD8A3E91A6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13FC8B9-3EE8-4C06-8390-4CFD30C08D5C}" type="pres">
      <dgm:prSet presAssocID="{45BCCB56-5C98-4530-B220-1DD8A3E91A66}" presName="parSh" presStyleLbl="node1" presStyleIdx="1" presStyleCnt="3"/>
      <dgm:spPr/>
      <dgm:t>
        <a:bodyPr/>
        <a:lstStyle/>
        <a:p>
          <a:pPr rtl="1"/>
          <a:endParaRPr lang="ar-SA"/>
        </a:p>
      </dgm:t>
    </dgm:pt>
    <dgm:pt modelId="{FA18E2B1-49AD-4503-AC2C-D14EB5425F2C}" type="pres">
      <dgm:prSet presAssocID="{45BCCB56-5C98-4530-B220-1DD8A3E91A6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6D0135C-E544-465F-8A82-46E008FC9D2C}" type="pres">
      <dgm:prSet presAssocID="{154EA619-9693-402E-8632-FE69E3999D1A}" presName="sibTrans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134612E4-70C2-4704-9D8B-59D5D9CF9498}" type="pres">
      <dgm:prSet presAssocID="{154EA619-9693-402E-8632-FE69E3999D1A}" presName="connTx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0D2476D4-786F-4203-8ED1-0E45CCA20748}" type="pres">
      <dgm:prSet presAssocID="{0D0A44CB-D64F-4F22-9BCB-C65F0AC42AC9}" presName="composite" presStyleCnt="0"/>
      <dgm:spPr/>
    </dgm:pt>
    <dgm:pt modelId="{6CDC6A7A-3499-4B9F-8A71-26AE3BD8D678}" type="pres">
      <dgm:prSet presAssocID="{0D0A44CB-D64F-4F22-9BCB-C65F0AC42AC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AD1B37-04F1-4428-A079-7A7317AD69B8}" type="pres">
      <dgm:prSet presAssocID="{0D0A44CB-D64F-4F22-9BCB-C65F0AC42AC9}" presName="parSh" presStyleLbl="node1" presStyleIdx="2" presStyleCnt="3"/>
      <dgm:spPr/>
      <dgm:t>
        <a:bodyPr/>
        <a:lstStyle/>
        <a:p>
          <a:pPr rtl="1"/>
          <a:endParaRPr lang="ar-SA"/>
        </a:p>
      </dgm:t>
    </dgm:pt>
    <dgm:pt modelId="{9F5B137B-8E88-4EA2-941B-F095E4EAD4E0}" type="pres">
      <dgm:prSet presAssocID="{0D0A44CB-D64F-4F22-9BCB-C65F0AC42AC9}" presName="desTx" presStyleLbl="fgAcc1" presStyleIdx="2" presStyleCnt="3" custScaleX="10407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A7E9097-F9D1-4391-8CFD-9CC6D7C8ADB5}" type="presOf" srcId="{E08EC5DF-0104-4A31-B6E1-5B61C690EBDB}" destId="{7E2A5379-7431-42FA-A388-E2BB8CCBC59B}" srcOrd="1" destOrd="0" presId="urn:microsoft.com/office/officeart/2005/8/layout/process3"/>
    <dgm:cxn modelId="{032F8668-704D-4AEB-8013-12ADB1307686}" type="presOf" srcId="{0D0A44CB-D64F-4F22-9BCB-C65F0AC42AC9}" destId="{6CDC6A7A-3499-4B9F-8A71-26AE3BD8D678}" srcOrd="0" destOrd="0" presId="urn:microsoft.com/office/officeart/2005/8/layout/process3"/>
    <dgm:cxn modelId="{CBABFBE3-87C0-4E49-B9A1-93A1BDE85BBD}" type="presOf" srcId="{758A0257-D7C2-4FE7-A3EF-0A6D9E98908F}" destId="{61A03432-9EEB-4991-89EF-BE5AF468AEE5}" srcOrd="1" destOrd="0" presId="urn:microsoft.com/office/officeart/2005/8/layout/process3"/>
    <dgm:cxn modelId="{4D9F79C7-C437-4B32-9B5D-6C4C71A22DBD}" srcId="{0D0A44CB-D64F-4F22-9BCB-C65F0AC42AC9}" destId="{4169C070-89A8-42AE-90A2-2700E7C98A76}" srcOrd="0" destOrd="0" parTransId="{32B9A08F-1F46-4009-B750-5146AF6FCBAF}" sibTransId="{8271EF7B-5F00-4E28-B954-C791906C6591}"/>
    <dgm:cxn modelId="{534D87AD-6C15-4689-88F3-A3757018A4CF}" type="presOf" srcId="{5919B92D-B584-41BF-A046-5CF7CA31064C}" destId="{63E2F11E-5F97-40D3-A57E-D247D513B4CF}" srcOrd="0" destOrd="0" presId="urn:microsoft.com/office/officeart/2005/8/layout/process3"/>
    <dgm:cxn modelId="{38680B5A-508F-4BE8-BD7D-0D8EACDF59DD}" type="presOf" srcId="{2D474ECD-6136-4A1D-9682-22378409AB8A}" destId="{03D33CFC-19E2-46CE-A4F8-E6D920991EBD}" srcOrd="0" destOrd="0" presId="urn:microsoft.com/office/officeart/2005/8/layout/process3"/>
    <dgm:cxn modelId="{53017FBD-E370-4DAB-A390-80FBA5B24000}" type="presOf" srcId="{0D0A44CB-D64F-4F22-9BCB-C65F0AC42AC9}" destId="{1EAD1B37-04F1-4428-A079-7A7317AD69B8}" srcOrd="1" destOrd="0" presId="urn:microsoft.com/office/officeart/2005/8/layout/process3"/>
    <dgm:cxn modelId="{406446E1-77A0-4B7D-A376-E7CC411F9E85}" type="presOf" srcId="{DAB4B370-C02A-49CA-A527-A4FA9B9CCE77}" destId="{FA18E2B1-49AD-4503-AC2C-D14EB5425F2C}" srcOrd="0" destOrd="0" presId="urn:microsoft.com/office/officeart/2005/8/layout/process3"/>
    <dgm:cxn modelId="{985CCD20-5583-462B-BB6E-C47CF82124EF}" type="presOf" srcId="{4169C070-89A8-42AE-90A2-2700E7C98A76}" destId="{9F5B137B-8E88-4EA2-941B-F095E4EAD4E0}" srcOrd="0" destOrd="0" presId="urn:microsoft.com/office/officeart/2005/8/layout/process3"/>
    <dgm:cxn modelId="{B4FAC3CD-5A8D-460B-8265-D7F194ABC88C}" srcId="{2D474ECD-6136-4A1D-9682-22378409AB8A}" destId="{758A0257-D7C2-4FE7-A3EF-0A6D9E98908F}" srcOrd="0" destOrd="0" parTransId="{137020D6-94DC-4FAC-9B3D-019C877B2ECD}" sibTransId="{E08EC5DF-0104-4A31-B6E1-5B61C690EBDB}"/>
    <dgm:cxn modelId="{FCB9FB23-85A0-404B-BD1A-25ED1E586379}" srcId="{45BCCB56-5C98-4530-B220-1DD8A3E91A66}" destId="{DAB4B370-C02A-49CA-A527-A4FA9B9CCE77}" srcOrd="0" destOrd="0" parTransId="{4F79708C-0AE6-45D4-B683-C0027E90F752}" sibTransId="{FDFF3E48-460B-4CF4-B708-16B716294E9E}"/>
    <dgm:cxn modelId="{10575872-009A-45D4-B29F-CC7C2BA85C15}" srcId="{2D474ECD-6136-4A1D-9682-22378409AB8A}" destId="{45BCCB56-5C98-4530-B220-1DD8A3E91A66}" srcOrd="1" destOrd="0" parTransId="{4042E8E6-52C9-4DB3-93B4-1C131458CDD6}" sibTransId="{154EA619-9693-402E-8632-FE69E3999D1A}"/>
    <dgm:cxn modelId="{53CD2417-0BA5-43B0-ADC0-6DF2DB774D59}" type="presOf" srcId="{154EA619-9693-402E-8632-FE69E3999D1A}" destId="{134612E4-70C2-4704-9D8B-59D5D9CF9498}" srcOrd="1" destOrd="0" presId="urn:microsoft.com/office/officeart/2005/8/layout/process3"/>
    <dgm:cxn modelId="{1DE1AB78-42C2-44CF-9411-A95857A328D4}" type="presOf" srcId="{154EA619-9693-402E-8632-FE69E3999D1A}" destId="{26D0135C-E544-465F-8A82-46E008FC9D2C}" srcOrd="0" destOrd="0" presId="urn:microsoft.com/office/officeart/2005/8/layout/process3"/>
    <dgm:cxn modelId="{ED64B414-FEBA-415B-A342-98F8B1EDC52C}" type="presOf" srcId="{45BCCB56-5C98-4530-B220-1DD8A3E91A66}" destId="{FCA25ED2-13F3-4EA4-8822-3CC9FE724A95}" srcOrd="0" destOrd="0" presId="urn:microsoft.com/office/officeart/2005/8/layout/process3"/>
    <dgm:cxn modelId="{04D225F8-718D-490C-9732-A0878F73748E}" srcId="{2D474ECD-6136-4A1D-9682-22378409AB8A}" destId="{0D0A44CB-D64F-4F22-9BCB-C65F0AC42AC9}" srcOrd="2" destOrd="0" parTransId="{5ADC1C66-D901-4B61-ADC8-1DEF2B6F2643}" sibTransId="{C362BF54-DDB7-4D2C-A789-731A0A1A139B}"/>
    <dgm:cxn modelId="{724DFF0E-82A3-43B2-AD89-9753BA314F65}" type="presOf" srcId="{45BCCB56-5C98-4530-B220-1DD8A3E91A66}" destId="{B13FC8B9-3EE8-4C06-8390-4CFD30C08D5C}" srcOrd="1" destOrd="0" presId="urn:microsoft.com/office/officeart/2005/8/layout/process3"/>
    <dgm:cxn modelId="{A56F2666-AD34-4380-8A4B-7E7ECB53FED8}" type="presOf" srcId="{E08EC5DF-0104-4A31-B6E1-5B61C690EBDB}" destId="{739685EB-2452-4AB2-BBD1-79C6AB7A264E}" srcOrd="0" destOrd="0" presId="urn:microsoft.com/office/officeart/2005/8/layout/process3"/>
    <dgm:cxn modelId="{19D7FD54-1F38-431C-8D40-C2FD55CA2F04}" srcId="{758A0257-D7C2-4FE7-A3EF-0A6D9E98908F}" destId="{5919B92D-B584-41BF-A046-5CF7CA31064C}" srcOrd="0" destOrd="0" parTransId="{D1748254-B4C6-4BC3-8EBD-A1CC6A9C2B4A}" sibTransId="{FD713B86-4E9E-40FF-8D7B-B0FBFF8DF042}"/>
    <dgm:cxn modelId="{2794EF12-A9A1-4E19-91B2-6CAAFD0E059E}" type="presOf" srcId="{758A0257-D7C2-4FE7-A3EF-0A6D9E98908F}" destId="{3C1EE957-0701-4967-94B0-76FD88747384}" srcOrd="0" destOrd="0" presId="urn:microsoft.com/office/officeart/2005/8/layout/process3"/>
    <dgm:cxn modelId="{F253D541-3844-4E61-9AA6-4C7CF6A5E6AF}" type="presParOf" srcId="{03D33CFC-19E2-46CE-A4F8-E6D920991EBD}" destId="{423C59EB-682A-4C2B-BF8E-CF035E312FDE}" srcOrd="0" destOrd="0" presId="urn:microsoft.com/office/officeart/2005/8/layout/process3"/>
    <dgm:cxn modelId="{4C2BF47A-A9AF-4565-AAF3-428259AE8A0B}" type="presParOf" srcId="{423C59EB-682A-4C2B-BF8E-CF035E312FDE}" destId="{3C1EE957-0701-4967-94B0-76FD88747384}" srcOrd="0" destOrd="0" presId="urn:microsoft.com/office/officeart/2005/8/layout/process3"/>
    <dgm:cxn modelId="{61BDE80C-5AA3-4CEB-A7CB-6A6DC3C313A1}" type="presParOf" srcId="{423C59EB-682A-4C2B-BF8E-CF035E312FDE}" destId="{61A03432-9EEB-4991-89EF-BE5AF468AEE5}" srcOrd="1" destOrd="0" presId="urn:microsoft.com/office/officeart/2005/8/layout/process3"/>
    <dgm:cxn modelId="{6B7F7252-9483-4C8C-8984-BD2DA21D6FF0}" type="presParOf" srcId="{423C59EB-682A-4C2B-BF8E-CF035E312FDE}" destId="{63E2F11E-5F97-40D3-A57E-D247D513B4CF}" srcOrd="2" destOrd="0" presId="urn:microsoft.com/office/officeart/2005/8/layout/process3"/>
    <dgm:cxn modelId="{056EE60D-1BE0-4AC1-9025-65B17DA6E442}" type="presParOf" srcId="{03D33CFC-19E2-46CE-A4F8-E6D920991EBD}" destId="{739685EB-2452-4AB2-BBD1-79C6AB7A264E}" srcOrd="1" destOrd="0" presId="urn:microsoft.com/office/officeart/2005/8/layout/process3"/>
    <dgm:cxn modelId="{36968333-E846-4893-8770-A9E46DBD1BB6}" type="presParOf" srcId="{739685EB-2452-4AB2-BBD1-79C6AB7A264E}" destId="{7E2A5379-7431-42FA-A388-E2BB8CCBC59B}" srcOrd="0" destOrd="0" presId="urn:microsoft.com/office/officeart/2005/8/layout/process3"/>
    <dgm:cxn modelId="{EBDBA4E1-1277-499B-A33D-37FEFEB685AF}" type="presParOf" srcId="{03D33CFC-19E2-46CE-A4F8-E6D920991EBD}" destId="{BF759C35-133F-4D9D-B055-DBEFFD21A9E4}" srcOrd="2" destOrd="0" presId="urn:microsoft.com/office/officeart/2005/8/layout/process3"/>
    <dgm:cxn modelId="{98E6A500-0BB0-4A3A-A2F7-E3548436600A}" type="presParOf" srcId="{BF759C35-133F-4D9D-B055-DBEFFD21A9E4}" destId="{FCA25ED2-13F3-4EA4-8822-3CC9FE724A95}" srcOrd="0" destOrd="0" presId="urn:microsoft.com/office/officeart/2005/8/layout/process3"/>
    <dgm:cxn modelId="{63249786-F057-41E2-BBC6-DA922D9DA81C}" type="presParOf" srcId="{BF759C35-133F-4D9D-B055-DBEFFD21A9E4}" destId="{B13FC8B9-3EE8-4C06-8390-4CFD30C08D5C}" srcOrd="1" destOrd="0" presId="urn:microsoft.com/office/officeart/2005/8/layout/process3"/>
    <dgm:cxn modelId="{670FDCEC-F2B0-4E93-80E6-A31035D1B9D7}" type="presParOf" srcId="{BF759C35-133F-4D9D-B055-DBEFFD21A9E4}" destId="{FA18E2B1-49AD-4503-AC2C-D14EB5425F2C}" srcOrd="2" destOrd="0" presId="urn:microsoft.com/office/officeart/2005/8/layout/process3"/>
    <dgm:cxn modelId="{6CA26A3E-CBF4-4F83-BF76-5A9089949A93}" type="presParOf" srcId="{03D33CFC-19E2-46CE-A4F8-E6D920991EBD}" destId="{26D0135C-E544-465F-8A82-46E008FC9D2C}" srcOrd="3" destOrd="0" presId="urn:microsoft.com/office/officeart/2005/8/layout/process3"/>
    <dgm:cxn modelId="{8C679576-90F0-4474-AC94-31E533A73804}" type="presParOf" srcId="{26D0135C-E544-465F-8A82-46E008FC9D2C}" destId="{134612E4-70C2-4704-9D8B-59D5D9CF9498}" srcOrd="0" destOrd="0" presId="urn:microsoft.com/office/officeart/2005/8/layout/process3"/>
    <dgm:cxn modelId="{E15F3CA7-0FFB-45DB-81D2-3360F54AC220}" type="presParOf" srcId="{03D33CFC-19E2-46CE-A4F8-E6D920991EBD}" destId="{0D2476D4-786F-4203-8ED1-0E45CCA20748}" srcOrd="4" destOrd="0" presId="urn:microsoft.com/office/officeart/2005/8/layout/process3"/>
    <dgm:cxn modelId="{4F1ACC40-0571-4E94-8719-736F8D8E31E0}" type="presParOf" srcId="{0D2476D4-786F-4203-8ED1-0E45CCA20748}" destId="{6CDC6A7A-3499-4B9F-8A71-26AE3BD8D678}" srcOrd="0" destOrd="0" presId="urn:microsoft.com/office/officeart/2005/8/layout/process3"/>
    <dgm:cxn modelId="{2C07327A-118A-4DBF-9A11-6747C14B6635}" type="presParOf" srcId="{0D2476D4-786F-4203-8ED1-0E45CCA20748}" destId="{1EAD1B37-04F1-4428-A079-7A7317AD69B8}" srcOrd="1" destOrd="0" presId="urn:microsoft.com/office/officeart/2005/8/layout/process3"/>
    <dgm:cxn modelId="{FF8F8AFC-7B19-49CA-AC36-1B7A2FDC01C3}" type="presParOf" srcId="{0D2476D4-786F-4203-8ED1-0E45CCA20748}" destId="{9F5B137B-8E88-4EA2-941B-F095E4EAD4E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DF7211-6B8F-46A9-B746-352A71F4CCB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4BC2F74-07EC-4062-BCBA-B5B9A41381E1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Year 1</a:t>
          </a:r>
        </a:p>
        <a:p>
          <a:pPr rtl="0"/>
          <a:endParaRPr lang="ar-SA" dirty="0"/>
        </a:p>
      </dgm:t>
    </dgm:pt>
    <dgm:pt modelId="{BB546ED1-9685-4620-A8EF-5FD3665EC9CB}" type="parTrans" cxnId="{668B87BB-969C-4A7C-85E0-8B13498BE1EE}">
      <dgm:prSet/>
      <dgm:spPr/>
      <dgm:t>
        <a:bodyPr/>
        <a:lstStyle/>
        <a:p>
          <a:pPr rtl="1"/>
          <a:endParaRPr lang="ar-SA"/>
        </a:p>
      </dgm:t>
    </dgm:pt>
    <dgm:pt modelId="{EF3AC649-F2CB-4115-B69E-8AC04857FE45}" type="sibTrans" cxnId="{668B87BB-969C-4A7C-85E0-8B13498BE1EE}">
      <dgm:prSet/>
      <dgm:spPr/>
      <dgm:t>
        <a:bodyPr/>
        <a:lstStyle/>
        <a:p>
          <a:pPr rtl="1"/>
          <a:endParaRPr lang="ar-SA"/>
        </a:p>
      </dgm:t>
    </dgm:pt>
    <dgm:pt modelId="{7EF3369B-E59E-4001-A928-B41867F6E331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Fin &amp; </a:t>
          </a:r>
          <a:r>
            <a:rPr lang="en-US" dirty="0" err="1" smtClean="0"/>
            <a:t>Manag</a:t>
          </a:r>
          <a:endParaRPr lang="ar-SA" dirty="0"/>
        </a:p>
      </dgm:t>
    </dgm:pt>
    <dgm:pt modelId="{5A64087B-A472-4D07-AC61-E9A33C165565}" type="parTrans" cxnId="{6B3439A5-4FD6-4BE0-9B88-74D3D3C2CA2B}">
      <dgm:prSet/>
      <dgm:spPr/>
      <dgm:t>
        <a:bodyPr/>
        <a:lstStyle/>
        <a:p>
          <a:pPr rtl="1"/>
          <a:endParaRPr lang="ar-SA"/>
        </a:p>
      </dgm:t>
    </dgm:pt>
    <dgm:pt modelId="{E89F7137-1449-4E44-BD6B-E0C908428A9F}" type="sibTrans" cxnId="{6B3439A5-4FD6-4BE0-9B88-74D3D3C2CA2B}">
      <dgm:prSet/>
      <dgm:spPr/>
      <dgm:t>
        <a:bodyPr/>
        <a:lstStyle/>
        <a:p>
          <a:pPr rtl="1"/>
          <a:endParaRPr lang="ar-SA"/>
        </a:p>
      </dgm:t>
    </dgm:pt>
    <dgm:pt modelId="{ACFB6B70-660D-4249-88D5-551536BC263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Econ</a:t>
          </a:r>
          <a:endParaRPr lang="ar-SA" dirty="0"/>
        </a:p>
      </dgm:t>
    </dgm:pt>
    <dgm:pt modelId="{7DC6AE62-6C76-4AA9-81D9-7200D60A89BD}" type="parTrans" cxnId="{B6082FAD-CABA-4E1B-B036-3EF9C1C36BDD}">
      <dgm:prSet/>
      <dgm:spPr/>
      <dgm:t>
        <a:bodyPr/>
        <a:lstStyle/>
        <a:p>
          <a:pPr rtl="1"/>
          <a:endParaRPr lang="ar-SA"/>
        </a:p>
      </dgm:t>
    </dgm:pt>
    <dgm:pt modelId="{9C820858-3AA4-470F-A41C-339B2140D87D}" type="sibTrans" cxnId="{B6082FAD-CABA-4E1B-B036-3EF9C1C36BDD}">
      <dgm:prSet/>
      <dgm:spPr/>
      <dgm:t>
        <a:bodyPr/>
        <a:lstStyle/>
        <a:p>
          <a:pPr rtl="1"/>
          <a:endParaRPr lang="ar-SA"/>
        </a:p>
      </dgm:t>
    </dgm:pt>
    <dgm:pt modelId="{DE8D8AE7-0D55-41F8-8A66-3B1172A9AE7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Year 2</a:t>
          </a:r>
        </a:p>
        <a:p>
          <a:pPr rtl="0"/>
          <a:endParaRPr lang="ar-SA" dirty="0"/>
        </a:p>
      </dgm:t>
    </dgm:pt>
    <dgm:pt modelId="{20E82880-F2C2-45BC-9FE0-F0476F4777AE}" type="parTrans" cxnId="{60E1EB17-5255-4E4F-87C4-CC604323CB5A}">
      <dgm:prSet/>
      <dgm:spPr/>
      <dgm:t>
        <a:bodyPr/>
        <a:lstStyle/>
        <a:p>
          <a:pPr rtl="1"/>
          <a:endParaRPr lang="ar-SA"/>
        </a:p>
      </dgm:t>
    </dgm:pt>
    <dgm:pt modelId="{415BCBAF-2206-4017-B679-025054991E74}" type="sibTrans" cxnId="{60E1EB17-5255-4E4F-87C4-CC604323CB5A}">
      <dgm:prSet/>
      <dgm:spPr/>
      <dgm:t>
        <a:bodyPr/>
        <a:lstStyle/>
        <a:p>
          <a:pPr rtl="1"/>
          <a:endParaRPr lang="ar-SA"/>
        </a:p>
      </dgm:t>
    </dgm:pt>
    <dgm:pt modelId="{04F6D218-FCC1-4126-AA95-A0B4F5DB614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Micro &amp; Macro Eco</a:t>
          </a:r>
          <a:endParaRPr lang="ar-SA" dirty="0"/>
        </a:p>
      </dgm:t>
    </dgm:pt>
    <dgm:pt modelId="{8A1637E9-740C-4373-B61F-85C8FCD00C62}" type="parTrans" cxnId="{3C306F8B-BD38-41A5-91DE-A7C5A7AE53CE}">
      <dgm:prSet/>
      <dgm:spPr/>
      <dgm:t>
        <a:bodyPr/>
        <a:lstStyle/>
        <a:p>
          <a:pPr rtl="1"/>
          <a:endParaRPr lang="ar-SA"/>
        </a:p>
      </dgm:t>
    </dgm:pt>
    <dgm:pt modelId="{2E129FC1-291D-42BD-85DD-7EEF65665C82}" type="sibTrans" cxnId="{3C306F8B-BD38-41A5-91DE-A7C5A7AE53CE}">
      <dgm:prSet/>
      <dgm:spPr/>
      <dgm:t>
        <a:bodyPr/>
        <a:lstStyle/>
        <a:p>
          <a:pPr rtl="1"/>
          <a:endParaRPr lang="ar-SA"/>
        </a:p>
      </dgm:t>
    </dgm:pt>
    <dgm:pt modelId="{1654A812-1F21-4584-A058-998AD980CE1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Fin –Math</a:t>
          </a:r>
          <a:endParaRPr lang="ar-SA" dirty="0"/>
        </a:p>
      </dgm:t>
    </dgm:pt>
    <dgm:pt modelId="{3D8F6CD8-8493-442F-B6F6-67045A52A223}" type="parTrans" cxnId="{162D7DD6-6BC3-4AA6-AD56-B8168F283746}">
      <dgm:prSet/>
      <dgm:spPr/>
      <dgm:t>
        <a:bodyPr/>
        <a:lstStyle/>
        <a:p>
          <a:pPr rtl="1"/>
          <a:endParaRPr lang="ar-SA"/>
        </a:p>
      </dgm:t>
    </dgm:pt>
    <dgm:pt modelId="{FD2477A6-0C7A-4CA2-8F25-A9F74D8DA693}" type="sibTrans" cxnId="{162D7DD6-6BC3-4AA6-AD56-B8168F283746}">
      <dgm:prSet/>
      <dgm:spPr/>
      <dgm:t>
        <a:bodyPr/>
        <a:lstStyle/>
        <a:p>
          <a:pPr rtl="1"/>
          <a:endParaRPr lang="ar-SA"/>
        </a:p>
      </dgm:t>
    </dgm:pt>
    <dgm:pt modelId="{A9A51DEF-0D07-4720-B2BE-2207DC81587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Year 3</a:t>
          </a:r>
        </a:p>
        <a:p>
          <a:pPr rtl="0"/>
          <a:endParaRPr lang="ar-SA" dirty="0"/>
        </a:p>
      </dgm:t>
    </dgm:pt>
    <dgm:pt modelId="{BBE10654-BE57-4D42-8E71-3A8491A8E5DD}" type="parTrans" cxnId="{6B31443F-C252-4563-AAE7-CC5985093381}">
      <dgm:prSet/>
      <dgm:spPr/>
      <dgm:t>
        <a:bodyPr/>
        <a:lstStyle/>
        <a:p>
          <a:pPr rtl="1"/>
          <a:endParaRPr lang="ar-SA"/>
        </a:p>
      </dgm:t>
    </dgm:pt>
    <dgm:pt modelId="{033020B4-722A-4C5F-910F-A655C93AE1B2}" type="sibTrans" cxnId="{6B31443F-C252-4563-AAE7-CC5985093381}">
      <dgm:prSet/>
      <dgm:spPr/>
      <dgm:t>
        <a:bodyPr/>
        <a:lstStyle/>
        <a:p>
          <a:pPr rtl="1"/>
          <a:endParaRPr lang="ar-SA"/>
        </a:p>
      </dgm:t>
    </dgm:pt>
    <dgm:pt modelId="{18EAB348-2150-4D53-B452-B740B391232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Project</a:t>
          </a:r>
          <a:endParaRPr lang="ar-SA" dirty="0"/>
        </a:p>
      </dgm:t>
    </dgm:pt>
    <dgm:pt modelId="{F1B6E0ED-E723-47DA-BD0D-1B0D547D77D7}" type="parTrans" cxnId="{18C44BB7-0300-4BFC-AA97-7C2A4DD71AC8}">
      <dgm:prSet/>
      <dgm:spPr/>
      <dgm:t>
        <a:bodyPr/>
        <a:lstStyle/>
        <a:p>
          <a:pPr rtl="1"/>
          <a:endParaRPr lang="ar-SA"/>
        </a:p>
      </dgm:t>
    </dgm:pt>
    <dgm:pt modelId="{383D3344-5653-436F-979E-1BDA4A76D6B6}" type="sibTrans" cxnId="{18C44BB7-0300-4BFC-AA97-7C2A4DD71AC8}">
      <dgm:prSet/>
      <dgm:spPr/>
      <dgm:t>
        <a:bodyPr/>
        <a:lstStyle/>
        <a:p>
          <a:pPr rtl="1"/>
          <a:endParaRPr lang="ar-SA"/>
        </a:p>
      </dgm:t>
    </dgm:pt>
    <dgm:pt modelId="{4360D839-1C98-492E-B211-8C9171F3004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Anal &amp; </a:t>
          </a:r>
          <a:r>
            <a:rPr lang="en-US" dirty="0" err="1" smtClean="0"/>
            <a:t>Alg</a:t>
          </a:r>
          <a:endParaRPr lang="ar-SA" dirty="0"/>
        </a:p>
      </dgm:t>
    </dgm:pt>
    <dgm:pt modelId="{FE667F5F-2740-498B-B585-E716F86BB48F}" type="parTrans" cxnId="{198331C2-0751-4176-8505-1E6A6D559B8E}">
      <dgm:prSet/>
      <dgm:spPr/>
      <dgm:t>
        <a:bodyPr/>
        <a:lstStyle/>
        <a:p>
          <a:pPr rtl="1"/>
          <a:endParaRPr lang="ar-SA"/>
        </a:p>
      </dgm:t>
    </dgm:pt>
    <dgm:pt modelId="{B55CEF7A-9D19-4138-9F5D-BAECF24CC2BF}" type="sibTrans" cxnId="{198331C2-0751-4176-8505-1E6A6D559B8E}">
      <dgm:prSet/>
      <dgm:spPr/>
      <dgm:t>
        <a:bodyPr/>
        <a:lstStyle/>
        <a:p>
          <a:pPr rtl="1"/>
          <a:endParaRPr lang="ar-SA"/>
        </a:p>
      </dgm:t>
    </dgm:pt>
    <dgm:pt modelId="{C05E9E69-BF18-4085-AD3D-8D6999AFCEF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Stat</a:t>
          </a:r>
          <a:endParaRPr lang="ar-SA" dirty="0"/>
        </a:p>
      </dgm:t>
    </dgm:pt>
    <dgm:pt modelId="{83399F9F-FA64-4262-82DA-543B5727FFCF}" type="parTrans" cxnId="{9697CBD5-EC08-4FE4-A6EA-D637E76824CD}">
      <dgm:prSet/>
      <dgm:spPr/>
      <dgm:t>
        <a:bodyPr/>
        <a:lstStyle/>
        <a:p>
          <a:pPr rtl="1"/>
          <a:endParaRPr lang="ar-SA"/>
        </a:p>
      </dgm:t>
    </dgm:pt>
    <dgm:pt modelId="{6D42718B-7E6F-4594-8819-7C7A097D8E6C}" type="sibTrans" cxnId="{9697CBD5-EC08-4FE4-A6EA-D637E76824CD}">
      <dgm:prSet/>
      <dgm:spPr/>
      <dgm:t>
        <a:bodyPr/>
        <a:lstStyle/>
        <a:p>
          <a:pPr rtl="1"/>
          <a:endParaRPr lang="ar-SA"/>
        </a:p>
      </dgm:t>
    </dgm:pt>
    <dgm:pt modelId="{66EA67B5-4AA9-44B0-A345-1D5DC8596B6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Stat</a:t>
          </a:r>
          <a:endParaRPr lang="ar-SA" dirty="0"/>
        </a:p>
      </dgm:t>
    </dgm:pt>
    <dgm:pt modelId="{EC53F795-FDC2-46B8-9E8A-F11CDDD1B4D1}" type="parTrans" cxnId="{75F0AFA9-D3D4-46CF-B9D9-CD27BA0E9259}">
      <dgm:prSet/>
      <dgm:spPr/>
      <dgm:t>
        <a:bodyPr/>
        <a:lstStyle/>
        <a:p>
          <a:pPr rtl="1"/>
          <a:endParaRPr lang="ar-SA"/>
        </a:p>
      </dgm:t>
    </dgm:pt>
    <dgm:pt modelId="{17BA1B2A-17A6-49B9-99EA-7F7C5539E47E}" type="sibTrans" cxnId="{75F0AFA9-D3D4-46CF-B9D9-CD27BA0E9259}">
      <dgm:prSet/>
      <dgm:spPr/>
      <dgm:t>
        <a:bodyPr/>
        <a:lstStyle/>
        <a:p>
          <a:pPr rtl="1"/>
          <a:endParaRPr lang="ar-SA"/>
        </a:p>
      </dgm:t>
    </dgm:pt>
    <dgm:pt modelId="{BFCB1CA3-711E-43BF-9302-DD3BE412FC5B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Survival Analysis</a:t>
          </a:r>
          <a:endParaRPr lang="ar-SA" dirty="0"/>
        </a:p>
      </dgm:t>
    </dgm:pt>
    <dgm:pt modelId="{B19428F9-5E3B-4CA7-803C-96D621AA31FD}" type="parTrans" cxnId="{A42AC8E9-5843-4440-9CAC-8C78A30EDA68}">
      <dgm:prSet/>
      <dgm:spPr/>
      <dgm:t>
        <a:bodyPr/>
        <a:lstStyle/>
        <a:p>
          <a:pPr rtl="1"/>
          <a:endParaRPr lang="ar-SA"/>
        </a:p>
      </dgm:t>
    </dgm:pt>
    <dgm:pt modelId="{6DF74DFA-0FB2-4453-958F-1A5679D8A42B}" type="sibTrans" cxnId="{A42AC8E9-5843-4440-9CAC-8C78A30EDA68}">
      <dgm:prSet/>
      <dgm:spPr/>
      <dgm:t>
        <a:bodyPr/>
        <a:lstStyle/>
        <a:p>
          <a:pPr rtl="1"/>
          <a:endParaRPr lang="ar-SA"/>
        </a:p>
      </dgm:t>
    </dgm:pt>
    <dgm:pt modelId="{27EFD48E-1F6C-47D4-A807-FAB83478C28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Actu</a:t>
          </a:r>
          <a:r>
            <a:rPr lang="en-US" dirty="0" smtClean="0"/>
            <a:t>-Math 1 &amp; 2</a:t>
          </a:r>
          <a:endParaRPr lang="ar-SA" dirty="0"/>
        </a:p>
      </dgm:t>
    </dgm:pt>
    <dgm:pt modelId="{259A1189-42C7-4E80-8D73-6AEB8F3C7C5F}" type="parTrans" cxnId="{F2B72314-47D0-4129-9017-B03713490618}">
      <dgm:prSet/>
      <dgm:spPr/>
      <dgm:t>
        <a:bodyPr/>
        <a:lstStyle/>
        <a:p>
          <a:pPr rtl="1"/>
          <a:endParaRPr lang="ar-SA"/>
        </a:p>
      </dgm:t>
    </dgm:pt>
    <dgm:pt modelId="{D361674A-D577-4BAB-9842-1A6E114BC686}" type="sibTrans" cxnId="{F2B72314-47D0-4129-9017-B03713490618}">
      <dgm:prSet/>
      <dgm:spPr/>
      <dgm:t>
        <a:bodyPr/>
        <a:lstStyle/>
        <a:p>
          <a:pPr rtl="1"/>
          <a:endParaRPr lang="ar-SA"/>
        </a:p>
      </dgm:t>
    </dgm:pt>
    <dgm:pt modelId="{B170255D-C693-4CC9-8B6B-C523B61149C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Stochastic  Financial Modeling</a:t>
          </a:r>
          <a:endParaRPr lang="ar-SA" dirty="0"/>
        </a:p>
      </dgm:t>
    </dgm:pt>
    <dgm:pt modelId="{B2ED8682-7867-480C-BAF3-B2B70814F368}" type="parTrans" cxnId="{AADB65F8-9075-46B7-98C8-3ADEEA3AC092}">
      <dgm:prSet/>
      <dgm:spPr/>
      <dgm:t>
        <a:bodyPr/>
        <a:lstStyle/>
        <a:p>
          <a:pPr rtl="1"/>
          <a:endParaRPr lang="ar-SA"/>
        </a:p>
      </dgm:t>
    </dgm:pt>
    <dgm:pt modelId="{FBEDFD90-EAAE-412A-B504-EFAE5BF05D84}" type="sibTrans" cxnId="{AADB65F8-9075-46B7-98C8-3ADEEA3AC092}">
      <dgm:prSet/>
      <dgm:spPr/>
      <dgm:t>
        <a:bodyPr/>
        <a:lstStyle/>
        <a:p>
          <a:pPr rtl="1"/>
          <a:endParaRPr lang="ar-SA"/>
        </a:p>
      </dgm:t>
    </dgm:pt>
    <dgm:pt modelId="{2756B79F-3C29-4E3F-B45B-A089963B8832}" type="pres">
      <dgm:prSet presAssocID="{07DF7211-6B8F-46A9-B746-352A71F4CC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2925BE7-1748-4CAD-A646-D0117E695657}" type="pres">
      <dgm:prSet presAssocID="{D4BC2F74-07EC-4062-BCBA-B5B9A41381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C94AE8-09D1-4372-8647-C7BBE0E63AAF}" type="pres">
      <dgm:prSet presAssocID="{EF3AC649-F2CB-4115-B69E-8AC04857FE45}" presName="sibTrans" presStyleCnt="0"/>
      <dgm:spPr/>
    </dgm:pt>
    <dgm:pt modelId="{B752A47B-44C1-43C4-A513-9FC1EB480791}" type="pres">
      <dgm:prSet presAssocID="{DE8D8AE7-0D55-41F8-8A66-3B1172A9AE72}" presName="node" presStyleLbl="node1" presStyleIdx="1" presStyleCnt="3" custScaleX="109540" custLinFactNeighborX="13128" custLinFactNeighborY="64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B9B524-65AD-4155-874D-CF5D5CAFC3F5}" type="pres">
      <dgm:prSet presAssocID="{415BCBAF-2206-4017-B679-025054991E74}" presName="sibTrans" presStyleCnt="0"/>
      <dgm:spPr/>
    </dgm:pt>
    <dgm:pt modelId="{56FB656F-9A0F-4E9A-B91E-749B51D4BBB8}" type="pres">
      <dgm:prSet presAssocID="{A9A51DEF-0D07-4720-B2BE-2207DC8158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010EACB-A702-4394-9F9E-4D6902CC6C05}" type="presOf" srcId="{A9A51DEF-0D07-4720-B2BE-2207DC815872}" destId="{56FB656F-9A0F-4E9A-B91E-749B51D4BBB8}" srcOrd="0" destOrd="0" presId="urn:microsoft.com/office/officeart/2005/8/layout/hList6"/>
    <dgm:cxn modelId="{162D7DD6-6BC3-4AA6-AD56-B8168F283746}" srcId="{DE8D8AE7-0D55-41F8-8A66-3B1172A9AE72}" destId="{1654A812-1F21-4584-A058-998AD980CE1F}" srcOrd="1" destOrd="0" parTransId="{3D8F6CD8-8493-442F-B6F6-67045A52A223}" sibTransId="{FD2477A6-0C7A-4CA2-8F25-A9F74D8DA693}"/>
    <dgm:cxn modelId="{60E1EB17-5255-4E4F-87C4-CC604323CB5A}" srcId="{07DF7211-6B8F-46A9-B746-352A71F4CCBF}" destId="{DE8D8AE7-0D55-41F8-8A66-3B1172A9AE72}" srcOrd="1" destOrd="0" parTransId="{20E82880-F2C2-45BC-9FE0-F0476F4777AE}" sibTransId="{415BCBAF-2206-4017-B679-025054991E74}"/>
    <dgm:cxn modelId="{CCACFF22-A1CF-4F1F-915B-651B36A0F0B3}" type="presOf" srcId="{07DF7211-6B8F-46A9-B746-352A71F4CCBF}" destId="{2756B79F-3C29-4E3F-B45B-A089963B8832}" srcOrd="0" destOrd="0" presId="urn:microsoft.com/office/officeart/2005/8/layout/hList6"/>
    <dgm:cxn modelId="{AADB65F8-9075-46B7-98C8-3ADEEA3AC092}" srcId="{A9A51DEF-0D07-4720-B2BE-2207DC815872}" destId="{B170255D-C693-4CC9-8B6B-C523B61149C3}" srcOrd="2" destOrd="0" parTransId="{B2ED8682-7867-480C-BAF3-B2B70814F368}" sibTransId="{FBEDFD90-EAAE-412A-B504-EFAE5BF05D84}"/>
    <dgm:cxn modelId="{18C44BB7-0300-4BFC-AA97-7C2A4DD71AC8}" srcId="{A9A51DEF-0D07-4720-B2BE-2207DC815872}" destId="{18EAB348-2150-4D53-B452-B740B3912325}" srcOrd="0" destOrd="0" parTransId="{F1B6E0ED-E723-47DA-BD0D-1B0D547D77D7}" sibTransId="{383D3344-5653-436F-979E-1BDA4A76D6B6}"/>
    <dgm:cxn modelId="{B6082FAD-CABA-4E1B-B036-3EF9C1C36BDD}" srcId="{D4BC2F74-07EC-4062-BCBA-B5B9A41381E1}" destId="{ACFB6B70-660D-4249-88D5-551536BC2635}" srcOrd="1" destOrd="0" parTransId="{7DC6AE62-6C76-4AA9-81D9-7200D60A89BD}" sibTransId="{9C820858-3AA4-470F-A41C-339B2140D87D}"/>
    <dgm:cxn modelId="{ADE9AB99-0C48-4888-A798-83FE10C3D274}" type="presOf" srcId="{4360D839-1C98-492E-B211-8C9171F30040}" destId="{42925BE7-1748-4CAD-A646-D0117E695657}" srcOrd="0" destOrd="3" presId="urn:microsoft.com/office/officeart/2005/8/layout/hList6"/>
    <dgm:cxn modelId="{668B87BB-969C-4A7C-85E0-8B13498BE1EE}" srcId="{07DF7211-6B8F-46A9-B746-352A71F4CCBF}" destId="{D4BC2F74-07EC-4062-BCBA-B5B9A41381E1}" srcOrd="0" destOrd="0" parTransId="{BB546ED1-9685-4620-A8EF-5FD3665EC9CB}" sibTransId="{EF3AC649-F2CB-4115-B69E-8AC04857FE45}"/>
    <dgm:cxn modelId="{4E45387A-9EC6-4E6C-A28D-C07DBD960080}" type="presOf" srcId="{18EAB348-2150-4D53-B452-B740B3912325}" destId="{56FB656F-9A0F-4E9A-B91E-749B51D4BBB8}" srcOrd="0" destOrd="1" presId="urn:microsoft.com/office/officeart/2005/8/layout/hList6"/>
    <dgm:cxn modelId="{04580885-46EB-47FB-8497-38DD19CC6BDB}" type="presOf" srcId="{27EFD48E-1F6C-47D4-A807-FAB83478C28A}" destId="{56FB656F-9A0F-4E9A-B91E-749B51D4BBB8}" srcOrd="0" destOrd="2" presId="urn:microsoft.com/office/officeart/2005/8/layout/hList6"/>
    <dgm:cxn modelId="{6B31443F-C252-4563-AAE7-CC5985093381}" srcId="{07DF7211-6B8F-46A9-B746-352A71F4CCBF}" destId="{A9A51DEF-0D07-4720-B2BE-2207DC815872}" srcOrd="2" destOrd="0" parTransId="{BBE10654-BE57-4D42-8E71-3A8491A8E5DD}" sibTransId="{033020B4-722A-4C5F-910F-A655C93AE1B2}"/>
    <dgm:cxn modelId="{DD489CB9-D145-447E-B7FF-70C4F630721B}" type="presOf" srcId="{ACFB6B70-660D-4249-88D5-551536BC2635}" destId="{42925BE7-1748-4CAD-A646-D0117E695657}" srcOrd="0" destOrd="2" presId="urn:microsoft.com/office/officeart/2005/8/layout/hList6"/>
    <dgm:cxn modelId="{3D9EAFE8-35E0-4037-9C80-DB57618D5A4C}" type="presOf" srcId="{1654A812-1F21-4584-A058-998AD980CE1F}" destId="{B752A47B-44C1-43C4-A513-9FC1EB480791}" srcOrd="0" destOrd="2" presId="urn:microsoft.com/office/officeart/2005/8/layout/hList6"/>
    <dgm:cxn modelId="{6B3439A5-4FD6-4BE0-9B88-74D3D3C2CA2B}" srcId="{D4BC2F74-07EC-4062-BCBA-B5B9A41381E1}" destId="{7EF3369B-E59E-4001-A928-B41867F6E331}" srcOrd="0" destOrd="0" parTransId="{5A64087B-A472-4D07-AC61-E9A33C165565}" sibTransId="{E89F7137-1449-4E44-BD6B-E0C908428A9F}"/>
    <dgm:cxn modelId="{9697CBD5-EC08-4FE4-A6EA-D637E76824CD}" srcId="{D4BC2F74-07EC-4062-BCBA-B5B9A41381E1}" destId="{C05E9E69-BF18-4085-AD3D-8D6999AFCEF0}" srcOrd="3" destOrd="0" parTransId="{83399F9F-FA64-4262-82DA-543B5727FFCF}" sibTransId="{6D42718B-7E6F-4594-8819-7C7A097D8E6C}"/>
    <dgm:cxn modelId="{81CCC6B6-116B-4205-8A8D-2958F2B9AFAE}" type="presOf" srcId="{7EF3369B-E59E-4001-A928-B41867F6E331}" destId="{42925BE7-1748-4CAD-A646-D0117E695657}" srcOrd="0" destOrd="1" presId="urn:microsoft.com/office/officeart/2005/8/layout/hList6"/>
    <dgm:cxn modelId="{E134EA79-7FAB-4D82-A41D-58A0BC79E7ED}" type="presOf" srcId="{B170255D-C693-4CC9-8B6B-C523B61149C3}" destId="{56FB656F-9A0F-4E9A-B91E-749B51D4BBB8}" srcOrd="0" destOrd="3" presId="urn:microsoft.com/office/officeart/2005/8/layout/hList6"/>
    <dgm:cxn modelId="{3A060934-D3AE-45C3-B73E-B241D2FC8A55}" type="presOf" srcId="{C05E9E69-BF18-4085-AD3D-8D6999AFCEF0}" destId="{42925BE7-1748-4CAD-A646-D0117E695657}" srcOrd="0" destOrd="4" presId="urn:microsoft.com/office/officeart/2005/8/layout/hList6"/>
    <dgm:cxn modelId="{19173F92-74C3-463E-96E1-2F48DE326B30}" type="presOf" srcId="{66EA67B5-4AA9-44B0-A345-1D5DC8596B6F}" destId="{B752A47B-44C1-43C4-A513-9FC1EB480791}" srcOrd="0" destOrd="3" presId="urn:microsoft.com/office/officeart/2005/8/layout/hList6"/>
    <dgm:cxn modelId="{F2B72314-47D0-4129-9017-B03713490618}" srcId="{A9A51DEF-0D07-4720-B2BE-2207DC815872}" destId="{27EFD48E-1F6C-47D4-A807-FAB83478C28A}" srcOrd="1" destOrd="0" parTransId="{259A1189-42C7-4E80-8D73-6AEB8F3C7C5F}" sibTransId="{D361674A-D577-4BAB-9842-1A6E114BC686}"/>
    <dgm:cxn modelId="{5D6CA7B4-F293-4754-992C-51A103349CBA}" type="presOf" srcId="{DE8D8AE7-0D55-41F8-8A66-3B1172A9AE72}" destId="{B752A47B-44C1-43C4-A513-9FC1EB480791}" srcOrd="0" destOrd="0" presId="urn:microsoft.com/office/officeart/2005/8/layout/hList6"/>
    <dgm:cxn modelId="{75F0AFA9-D3D4-46CF-B9D9-CD27BA0E9259}" srcId="{DE8D8AE7-0D55-41F8-8A66-3B1172A9AE72}" destId="{66EA67B5-4AA9-44B0-A345-1D5DC8596B6F}" srcOrd="2" destOrd="0" parTransId="{EC53F795-FDC2-46B8-9E8A-F11CDDD1B4D1}" sibTransId="{17BA1B2A-17A6-49B9-99EA-7F7C5539E47E}"/>
    <dgm:cxn modelId="{F42501D2-ABC5-43F1-B277-D7C221F0F487}" type="presOf" srcId="{BFCB1CA3-711E-43BF-9302-DD3BE412FC5B}" destId="{B752A47B-44C1-43C4-A513-9FC1EB480791}" srcOrd="0" destOrd="4" presId="urn:microsoft.com/office/officeart/2005/8/layout/hList6"/>
    <dgm:cxn modelId="{A42AC8E9-5843-4440-9CAC-8C78A30EDA68}" srcId="{DE8D8AE7-0D55-41F8-8A66-3B1172A9AE72}" destId="{BFCB1CA3-711E-43BF-9302-DD3BE412FC5B}" srcOrd="3" destOrd="0" parTransId="{B19428F9-5E3B-4CA7-803C-96D621AA31FD}" sibTransId="{6DF74DFA-0FB2-4453-958F-1A5679D8A42B}"/>
    <dgm:cxn modelId="{6DB6D753-9DCA-4FE1-9659-C146FB131CCD}" type="presOf" srcId="{04F6D218-FCC1-4126-AA95-A0B4F5DB6149}" destId="{B752A47B-44C1-43C4-A513-9FC1EB480791}" srcOrd="0" destOrd="1" presId="urn:microsoft.com/office/officeart/2005/8/layout/hList6"/>
    <dgm:cxn modelId="{A9594555-C000-4B3A-98D5-F1D5ABE50F98}" type="presOf" srcId="{D4BC2F74-07EC-4062-BCBA-B5B9A41381E1}" destId="{42925BE7-1748-4CAD-A646-D0117E695657}" srcOrd="0" destOrd="0" presId="urn:microsoft.com/office/officeart/2005/8/layout/hList6"/>
    <dgm:cxn modelId="{198331C2-0751-4176-8505-1E6A6D559B8E}" srcId="{D4BC2F74-07EC-4062-BCBA-B5B9A41381E1}" destId="{4360D839-1C98-492E-B211-8C9171F30040}" srcOrd="2" destOrd="0" parTransId="{FE667F5F-2740-498B-B585-E716F86BB48F}" sibTransId="{B55CEF7A-9D19-4138-9F5D-BAECF24CC2BF}"/>
    <dgm:cxn modelId="{3C306F8B-BD38-41A5-91DE-A7C5A7AE53CE}" srcId="{DE8D8AE7-0D55-41F8-8A66-3B1172A9AE72}" destId="{04F6D218-FCC1-4126-AA95-A0B4F5DB6149}" srcOrd="0" destOrd="0" parTransId="{8A1637E9-740C-4373-B61F-85C8FCD00C62}" sibTransId="{2E129FC1-291D-42BD-85DD-7EEF65665C82}"/>
    <dgm:cxn modelId="{E7478068-8DFF-42EF-ABA9-F3B0321AA7D0}" type="presParOf" srcId="{2756B79F-3C29-4E3F-B45B-A089963B8832}" destId="{42925BE7-1748-4CAD-A646-D0117E695657}" srcOrd="0" destOrd="0" presId="urn:microsoft.com/office/officeart/2005/8/layout/hList6"/>
    <dgm:cxn modelId="{0EC03AA9-6261-4AC5-9D38-3B013E6CB931}" type="presParOf" srcId="{2756B79F-3C29-4E3F-B45B-A089963B8832}" destId="{74C94AE8-09D1-4372-8647-C7BBE0E63AAF}" srcOrd="1" destOrd="0" presId="urn:microsoft.com/office/officeart/2005/8/layout/hList6"/>
    <dgm:cxn modelId="{C9EF0F71-4455-4C26-8E0C-3AC7FCA14073}" type="presParOf" srcId="{2756B79F-3C29-4E3F-B45B-A089963B8832}" destId="{B752A47B-44C1-43C4-A513-9FC1EB480791}" srcOrd="2" destOrd="0" presId="urn:microsoft.com/office/officeart/2005/8/layout/hList6"/>
    <dgm:cxn modelId="{F110C0FB-370B-4B42-B282-E855DC6B6C1B}" type="presParOf" srcId="{2756B79F-3C29-4E3F-B45B-A089963B8832}" destId="{8CB9B524-65AD-4155-874D-CF5D5CAFC3F5}" srcOrd="3" destOrd="0" presId="urn:microsoft.com/office/officeart/2005/8/layout/hList6"/>
    <dgm:cxn modelId="{7942338D-4384-4558-8B23-9F58C4F0048D}" type="presParOf" srcId="{2756B79F-3C29-4E3F-B45B-A089963B8832}" destId="{56FB656F-9A0F-4E9A-B91E-749B51D4BBB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6FBFF-8D16-4A23-BDF7-0BB3E951A5A7}" type="doc">
      <dgm:prSet loTypeId="urn:microsoft.com/office/officeart/2005/8/layout/vList2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034AA2AF-EAB5-4106-8F08-CC24797F9729}">
      <dgm:prSet phldrT="[Text]"/>
      <dgm:spPr/>
      <dgm:t>
        <a:bodyPr/>
        <a:lstStyle/>
        <a:p>
          <a:pPr rtl="1"/>
          <a:r>
            <a:rPr lang="ar-SA" dirty="0" smtClean="0"/>
            <a:t>الرؤية:</a:t>
          </a:r>
        </a:p>
        <a:p>
          <a:pPr rtl="1"/>
          <a:r>
            <a:rPr lang="ar-SA" dirty="0" smtClean="0"/>
            <a:t>الريادة في تأهيل خريجين بكفاءات  عالية وقدرات تنافسية تواكب الحاجات الفعلية لسوق العمل وتخدم التنمية في المملكة</a:t>
          </a:r>
          <a:endParaRPr lang="ar-SA" dirty="0"/>
        </a:p>
      </dgm:t>
    </dgm:pt>
    <dgm:pt modelId="{E487C67D-88DC-4575-8855-17A3C25A6B43}" type="parTrans" cxnId="{5BCF7974-E8C8-45ED-8AD8-311F7CB00733}">
      <dgm:prSet/>
      <dgm:spPr/>
      <dgm:t>
        <a:bodyPr/>
        <a:lstStyle/>
        <a:p>
          <a:pPr rtl="1"/>
          <a:endParaRPr lang="ar-SA"/>
        </a:p>
      </dgm:t>
    </dgm:pt>
    <dgm:pt modelId="{3721D278-6A9B-446D-B95F-BBB2CCC5083E}" type="sibTrans" cxnId="{5BCF7974-E8C8-45ED-8AD8-311F7CB00733}">
      <dgm:prSet/>
      <dgm:spPr/>
      <dgm:t>
        <a:bodyPr/>
        <a:lstStyle/>
        <a:p>
          <a:pPr rtl="1"/>
          <a:endParaRPr lang="ar-SA"/>
        </a:p>
      </dgm:t>
    </dgm:pt>
    <dgm:pt modelId="{D0F8D750-5959-471E-9749-A8AFC5C37BD6}">
      <dgm:prSet phldrT="[Text]"/>
      <dgm:spPr/>
      <dgm:t>
        <a:bodyPr/>
        <a:lstStyle/>
        <a:p>
          <a:pPr rtl="1"/>
          <a:endParaRPr lang="ar-SA" dirty="0"/>
        </a:p>
      </dgm:t>
    </dgm:pt>
    <dgm:pt modelId="{3C23585B-ED3F-45B6-93F3-A9108BADF648}" type="parTrans" cxnId="{1D31CC72-DEB7-4330-BE4A-65FA5A272002}">
      <dgm:prSet/>
      <dgm:spPr/>
      <dgm:t>
        <a:bodyPr/>
        <a:lstStyle/>
        <a:p>
          <a:pPr rtl="1"/>
          <a:endParaRPr lang="ar-SA"/>
        </a:p>
      </dgm:t>
    </dgm:pt>
    <dgm:pt modelId="{86707FB0-E113-463C-89E0-444E76A0FCD8}" type="sibTrans" cxnId="{1D31CC72-DEB7-4330-BE4A-65FA5A272002}">
      <dgm:prSet/>
      <dgm:spPr/>
      <dgm:t>
        <a:bodyPr/>
        <a:lstStyle/>
        <a:p>
          <a:pPr rtl="1"/>
          <a:endParaRPr lang="ar-SA"/>
        </a:p>
      </dgm:t>
    </dgm:pt>
    <dgm:pt modelId="{6C104516-8B61-4B02-BEDE-580DCF269717}">
      <dgm:prSet phldrT="[Text]"/>
      <dgm:spPr/>
      <dgm:t>
        <a:bodyPr/>
        <a:lstStyle/>
        <a:p>
          <a:pPr rtl="1"/>
          <a:r>
            <a:rPr lang="ar-SA" dirty="0" smtClean="0"/>
            <a:t>الرسالة:</a:t>
          </a:r>
        </a:p>
        <a:p>
          <a:pPr rtl="1"/>
          <a:r>
            <a:rPr lang="ar-SA" dirty="0" smtClean="0"/>
            <a:t>توفير المفاهيم الأساسية والمهارات في الرياضيات الاكتوارية والمالية من خلال برنامج ثري ومتنوع، يستجيب للمقاييس </a:t>
          </a:r>
          <a:r>
            <a:rPr lang="ar-SA" smtClean="0"/>
            <a:t>العالمية ويضمن </a:t>
          </a:r>
          <a:r>
            <a:rPr lang="ar-SA" dirty="0" smtClean="0"/>
            <a:t>خريجين بكفاءة عالية وقدرة على المنافسة تلبي الاحتياجات التنموية للمملكة في جميع المجالات ذات الصلة بالعلوم الاكتوارية والمالية.</a:t>
          </a:r>
          <a:endParaRPr lang="ar-SA" dirty="0"/>
        </a:p>
      </dgm:t>
    </dgm:pt>
    <dgm:pt modelId="{666AB2AE-A717-4C9F-910A-64F38BC335B0}" type="parTrans" cxnId="{706249E1-2F6D-456A-99E7-D78A2F65085A}">
      <dgm:prSet/>
      <dgm:spPr/>
      <dgm:t>
        <a:bodyPr/>
        <a:lstStyle/>
        <a:p>
          <a:pPr rtl="1"/>
          <a:endParaRPr lang="ar-SA"/>
        </a:p>
      </dgm:t>
    </dgm:pt>
    <dgm:pt modelId="{DD001850-1776-444E-BC7D-AE36781BA4FF}" type="sibTrans" cxnId="{706249E1-2F6D-456A-99E7-D78A2F65085A}">
      <dgm:prSet/>
      <dgm:spPr/>
      <dgm:t>
        <a:bodyPr/>
        <a:lstStyle/>
        <a:p>
          <a:pPr rtl="1"/>
          <a:endParaRPr lang="ar-SA"/>
        </a:p>
      </dgm:t>
    </dgm:pt>
    <dgm:pt modelId="{9601E0E7-7D5D-4D91-A1A4-F17E8C3791C8}">
      <dgm:prSet phldrT="[Text]"/>
      <dgm:spPr/>
      <dgm:t>
        <a:bodyPr/>
        <a:lstStyle/>
        <a:p>
          <a:pPr rtl="1"/>
          <a:endParaRPr lang="ar-SA" dirty="0"/>
        </a:p>
      </dgm:t>
    </dgm:pt>
    <dgm:pt modelId="{07B5DA9D-274C-4853-89E4-DC181699F8BF}" type="parTrans" cxnId="{012C623E-2197-4672-AEAE-81AF9201786E}">
      <dgm:prSet/>
      <dgm:spPr/>
      <dgm:t>
        <a:bodyPr/>
        <a:lstStyle/>
        <a:p>
          <a:pPr rtl="1"/>
          <a:endParaRPr lang="ar-SA"/>
        </a:p>
      </dgm:t>
    </dgm:pt>
    <dgm:pt modelId="{6CA69889-7F66-4D23-9DEB-0973A62C55E2}" type="sibTrans" cxnId="{012C623E-2197-4672-AEAE-81AF9201786E}">
      <dgm:prSet/>
      <dgm:spPr/>
      <dgm:t>
        <a:bodyPr/>
        <a:lstStyle/>
        <a:p>
          <a:pPr rtl="1"/>
          <a:endParaRPr lang="ar-SA"/>
        </a:p>
      </dgm:t>
    </dgm:pt>
    <dgm:pt modelId="{20E3EDC2-B117-4A1C-A529-8131D7A4EDD0}">
      <dgm:prSet/>
      <dgm:spPr/>
      <dgm:t>
        <a:bodyPr/>
        <a:lstStyle/>
        <a:p>
          <a:pPr rtl="1"/>
          <a:endParaRPr lang="en-US" dirty="0"/>
        </a:p>
      </dgm:t>
    </dgm:pt>
    <dgm:pt modelId="{F4180679-77B2-475B-8781-2751C076F6AC}" type="parTrans" cxnId="{E3F94F5F-AFBC-46A4-9B48-6A8C4814D090}">
      <dgm:prSet/>
      <dgm:spPr/>
      <dgm:t>
        <a:bodyPr/>
        <a:lstStyle/>
        <a:p>
          <a:pPr rtl="1"/>
          <a:endParaRPr lang="ar-SA"/>
        </a:p>
      </dgm:t>
    </dgm:pt>
    <dgm:pt modelId="{20D168B1-DD2C-499C-9865-B8418F0DA60A}" type="sibTrans" cxnId="{E3F94F5F-AFBC-46A4-9B48-6A8C4814D090}">
      <dgm:prSet/>
      <dgm:spPr/>
      <dgm:t>
        <a:bodyPr/>
        <a:lstStyle/>
        <a:p>
          <a:pPr rtl="1"/>
          <a:endParaRPr lang="ar-SA"/>
        </a:p>
      </dgm:t>
    </dgm:pt>
    <dgm:pt modelId="{C275E756-F99D-48F3-8C2D-E98470987D95}" type="pres">
      <dgm:prSet presAssocID="{60C6FBFF-8D16-4A23-BDF7-0BB3E951A5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D80CD74-E592-41C6-9514-6153FE222035}" type="pres">
      <dgm:prSet presAssocID="{034AA2AF-EAB5-4106-8F08-CC24797F972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2324CC-90C4-4D09-9DBB-E47F80241628}" type="pres">
      <dgm:prSet presAssocID="{034AA2AF-EAB5-4106-8F08-CC24797F972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754E23D-2E30-4633-A93C-5F2D1AC80326}" type="pres">
      <dgm:prSet presAssocID="{6C104516-8B61-4B02-BEDE-580DCF269717}" presName="parentText" presStyleLbl="node1" presStyleIdx="1" presStyleCnt="2" custLinFactNeighborX="-20" custLinFactNeighborY="205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2FC489-4F68-4059-A953-69188BC59D58}" type="pres">
      <dgm:prSet presAssocID="{6C104516-8B61-4B02-BEDE-580DCF26971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AB2AD8A-FF40-4E3F-B195-5FC024F05F3B}" type="presOf" srcId="{034AA2AF-EAB5-4106-8F08-CC24797F9729}" destId="{3D80CD74-E592-41C6-9514-6153FE222035}" srcOrd="0" destOrd="0" presId="urn:microsoft.com/office/officeart/2005/8/layout/vList2"/>
    <dgm:cxn modelId="{706249E1-2F6D-456A-99E7-D78A2F65085A}" srcId="{60C6FBFF-8D16-4A23-BDF7-0BB3E951A5A7}" destId="{6C104516-8B61-4B02-BEDE-580DCF269717}" srcOrd="1" destOrd="0" parTransId="{666AB2AE-A717-4C9F-910A-64F38BC335B0}" sibTransId="{DD001850-1776-444E-BC7D-AE36781BA4FF}"/>
    <dgm:cxn modelId="{2C74F51B-C1B4-4983-8488-3D85CC937986}" type="presOf" srcId="{9601E0E7-7D5D-4D91-A1A4-F17E8C3791C8}" destId="{362FC489-4F68-4059-A953-69188BC59D58}" srcOrd="0" destOrd="0" presId="urn:microsoft.com/office/officeart/2005/8/layout/vList2"/>
    <dgm:cxn modelId="{AFE60250-DB90-486A-93CB-94CF2DECEE05}" type="presOf" srcId="{60C6FBFF-8D16-4A23-BDF7-0BB3E951A5A7}" destId="{C275E756-F99D-48F3-8C2D-E98470987D95}" srcOrd="0" destOrd="0" presId="urn:microsoft.com/office/officeart/2005/8/layout/vList2"/>
    <dgm:cxn modelId="{E3F94F5F-AFBC-46A4-9B48-6A8C4814D090}" srcId="{034AA2AF-EAB5-4106-8F08-CC24797F9729}" destId="{20E3EDC2-B117-4A1C-A529-8131D7A4EDD0}" srcOrd="1" destOrd="0" parTransId="{F4180679-77B2-475B-8781-2751C076F6AC}" sibTransId="{20D168B1-DD2C-499C-9865-B8418F0DA60A}"/>
    <dgm:cxn modelId="{54070AE2-81E4-48DE-9587-41F85DFABCF3}" type="presOf" srcId="{6C104516-8B61-4B02-BEDE-580DCF269717}" destId="{1754E23D-2E30-4633-A93C-5F2D1AC80326}" srcOrd="0" destOrd="0" presId="urn:microsoft.com/office/officeart/2005/8/layout/vList2"/>
    <dgm:cxn modelId="{4A087B7E-6180-4F74-930A-A3534C6EC82B}" type="presOf" srcId="{D0F8D750-5959-471E-9749-A8AFC5C37BD6}" destId="{B82324CC-90C4-4D09-9DBB-E47F80241628}" srcOrd="0" destOrd="0" presId="urn:microsoft.com/office/officeart/2005/8/layout/vList2"/>
    <dgm:cxn modelId="{5BCF7974-E8C8-45ED-8AD8-311F7CB00733}" srcId="{60C6FBFF-8D16-4A23-BDF7-0BB3E951A5A7}" destId="{034AA2AF-EAB5-4106-8F08-CC24797F9729}" srcOrd="0" destOrd="0" parTransId="{E487C67D-88DC-4575-8855-17A3C25A6B43}" sibTransId="{3721D278-6A9B-446D-B95F-BBB2CCC5083E}"/>
    <dgm:cxn modelId="{1D31CC72-DEB7-4330-BE4A-65FA5A272002}" srcId="{034AA2AF-EAB5-4106-8F08-CC24797F9729}" destId="{D0F8D750-5959-471E-9749-A8AFC5C37BD6}" srcOrd="0" destOrd="0" parTransId="{3C23585B-ED3F-45B6-93F3-A9108BADF648}" sibTransId="{86707FB0-E113-463C-89E0-444E76A0FCD8}"/>
    <dgm:cxn modelId="{12B13D39-2FFC-4F7C-A8FD-2C6F87675609}" type="presOf" srcId="{20E3EDC2-B117-4A1C-A529-8131D7A4EDD0}" destId="{B82324CC-90C4-4D09-9DBB-E47F80241628}" srcOrd="0" destOrd="1" presId="urn:microsoft.com/office/officeart/2005/8/layout/vList2"/>
    <dgm:cxn modelId="{012C623E-2197-4672-AEAE-81AF9201786E}" srcId="{6C104516-8B61-4B02-BEDE-580DCF269717}" destId="{9601E0E7-7D5D-4D91-A1A4-F17E8C3791C8}" srcOrd="0" destOrd="0" parTransId="{07B5DA9D-274C-4853-89E4-DC181699F8BF}" sibTransId="{6CA69889-7F66-4D23-9DEB-0973A62C55E2}"/>
    <dgm:cxn modelId="{E3826A9A-C1C6-4BFB-9DAB-9763184EBFF2}" type="presParOf" srcId="{C275E756-F99D-48F3-8C2D-E98470987D95}" destId="{3D80CD74-E592-41C6-9514-6153FE222035}" srcOrd="0" destOrd="0" presId="urn:microsoft.com/office/officeart/2005/8/layout/vList2"/>
    <dgm:cxn modelId="{3F1CAE8F-FA47-421C-8D07-5E7F57D6C531}" type="presParOf" srcId="{C275E756-F99D-48F3-8C2D-E98470987D95}" destId="{B82324CC-90C4-4D09-9DBB-E47F80241628}" srcOrd="1" destOrd="0" presId="urn:microsoft.com/office/officeart/2005/8/layout/vList2"/>
    <dgm:cxn modelId="{13AA3770-5B5F-4A88-BBBC-8CC698D1EDB9}" type="presParOf" srcId="{C275E756-F99D-48F3-8C2D-E98470987D95}" destId="{1754E23D-2E30-4633-A93C-5F2D1AC80326}" srcOrd="2" destOrd="0" presId="urn:microsoft.com/office/officeart/2005/8/layout/vList2"/>
    <dgm:cxn modelId="{76208AB7-D188-42B6-A047-61BAFFE1D633}" type="presParOf" srcId="{C275E756-F99D-48F3-8C2D-E98470987D95}" destId="{362FC489-4F68-4059-A953-69188BC59D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8AE650-D0EE-4339-AEF2-0E7A50439A86}" type="doc">
      <dgm:prSet loTypeId="urn:microsoft.com/office/officeart/2005/8/layout/arrow2" loCatId="process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pPr rtl="1"/>
          <a:endParaRPr lang="ar-SA"/>
        </a:p>
      </dgm:t>
    </dgm:pt>
    <dgm:pt modelId="{8922B358-1E94-4BA2-B0D3-9E5B7D3118A7}">
      <dgm:prSet phldrT="[Text]" custT="1"/>
      <dgm:spPr/>
      <dgm:t>
        <a:bodyPr/>
        <a:lstStyle/>
        <a:p>
          <a:pPr algn="just" rtl="1"/>
          <a:r>
            <a:rPr lang="ar-SA" sz="2000" b="1" dirty="0" smtClean="0">
              <a:solidFill>
                <a:schemeClr val="bg1"/>
              </a:solidFill>
              <a:cs typeface="+mj-cs"/>
            </a:rPr>
            <a:t>توفير المفاهيم الأساسية والمهارات في الرياضيات الاكتوارية والمالية</a:t>
          </a:r>
          <a:endParaRPr lang="ar-SA" sz="2000" dirty="0">
            <a:solidFill>
              <a:schemeClr val="bg1"/>
            </a:solidFill>
          </a:endParaRPr>
        </a:p>
      </dgm:t>
    </dgm:pt>
    <dgm:pt modelId="{602DE5AA-F367-4792-BC73-13553121D903}" type="parTrans" cxnId="{FD3FC3ED-A731-4D6D-9AEA-324905CC3A0D}">
      <dgm:prSet/>
      <dgm:spPr/>
      <dgm:t>
        <a:bodyPr/>
        <a:lstStyle/>
        <a:p>
          <a:pPr rtl="1"/>
          <a:endParaRPr lang="ar-SA"/>
        </a:p>
      </dgm:t>
    </dgm:pt>
    <dgm:pt modelId="{6BABC02F-674E-44EF-9BBF-4A37651C64F0}" type="sibTrans" cxnId="{FD3FC3ED-A731-4D6D-9AEA-324905CC3A0D}">
      <dgm:prSet/>
      <dgm:spPr/>
      <dgm:t>
        <a:bodyPr/>
        <a:lstStyle/>
        <a:p>
          <a:pPr rtl="1"/>
          <a:endParaRPr lang="ar-SA"/>
        </a:p>
      </dgm:t>
    </dgm:pt>
    <dgm:pt modelId="{305A658F-CF1D-4868-B0F9-EDF1FFFD4827}">
      <dgm:prSet phldrT="[Text]" custT="1"/>
      <dgm:spPr/>
      <dgm:t>
        <a:bodyPr/>
        <a:lstStyle/>
        <a:p>
          <a:pPr algn="just" rtl="1"/>
          <a:r>
            <a:rPr lang="ar-SA" sz="2000" b="1" dirty="0" smtClean="0">
              <a:solidFill>
                <a:schemeClr val="bg1"/>
              </a:solidFill>
              <a:cs typeface="+mj-cs"/>
            </a:rPr>
            <a:t>تهيئة الطلاب لاجتياز إختبارات مهنية عالمية</a:t>
          </a:r>
        </a:p>
      </dgm:t>
    </dgm:pt>
    <dgm:pt modelId="{ED6ED444-BD2F-4191-9A99-E29B85DAB0C8}" type="parTrans" cxnId="{C35E61BB-3790-4CA5-897D-4EF5B041601D}">
      <dgm:prSet/>
      <dgm:spPr/>
      <dgm:t>
        <a:bodyPr/>
        <a:lstStyle/>
        <a:p>
          <a:pPr rtl="1"/>
          <a:endParaRPr lang="ar-SA"/>
        </a:p>
      </dgm:t>
    </dgm:pt>
    <dgm:pt modelId="{AFE1B00D-732B-42EF-A0FB-45552AD2AF73}" type="sibTrans" cxnId="{C35E61BB-3790-4CA5-897D-4EF5B041601D}">
      <dgm:prSet/>
      <dgm:spPr/>
      <dgm:t>
        <a:bodyPr/>
        <a:lstStyle/>
        <a:p>
          <a:pPr rtl="1"/>
          <a:endParaRPr lang="ar-SA"/>
        </a:p>
      </dgm:t>
    </dgm:pt>
    <dgm:pt modelId="{BBDB0A76-44A7-4B85-8C79-0B8B75BD3570}">
      <dgm:prSet custT="1"/>
      <dgm:spPr/>
      <dgm:t>
        <a:bodyPr/>
        <a:lstStyle/>
        <a:p>
          <a:pPr algn="just" rtl="1"/>
          <a:r>
            <a:rPr lang="ar-SA" sz="2000" b="1" dirty="0" smtClean="0">
              <a:solidFill>
                <a:schemeClr val="bg1"/>
              </a:solidFill>
              <a:cs typeface="+mj-cs"/>
            </a:rPr>
            <a:t>تأهيل الخريجين للحصول على وظائف في قطاعات التأمين والمالية</a:t>
          </a:r>
          <a:endParaRPr lang="en-US" sz="2000" b="1" dirty="0">
            <a:solidFill>
              <a:schemeClr val="bg1"/>
            </a:solidFill>
          </a:endParaRPr>
        </a:p>
      </dgm:t>
    </dgm:pt>
    <dgm:pt modelId="{81154A3B-5EE8-43D1-9215-03106A054E99}" type="parTrans" cxnId="{DDD01B15-E04F-4074-B96A-77E30351C041}">
      <dgm:prSet/>
      <dgm:spPr/>
      <dgm:t>
        <a:bodyPr/>
        <a:lstStyle/>
        <a:p>
          <a:pPr rtl="1"/>
          <a:endParaRPr lang="ar-SA"/>
        </a:p>
      </dgm:t>
    </dgm:pt>
    <dgm:pt modelId="{9717ED23-DE50-4E01-B7F0-A53E0570517B}" type="sibTrans" cxnId="{DDD01B15-E04F-4074-B96A-77E30351C041}">
      <dgm:prSet/>
      <dgm:spPr/>
      <dgm:t>
        <a:bodyPr/>
        <a:lstStyle/>
        <a:p>
          <a:pPr rtl="1"/>
          <a:endParaRPr lang="ar-SA"/>
        </a:p>
      </dgm:t>
    </dgm:pt>
    <dgm:pt modelId="{27FF2365-7A0C-439D-B9E8-25F9EACAA1EF}" type="pres">
      <dgm:prSet presAssocID="{2A8AE650-D0EE-4339-AEF2-0E7A50439A8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58C8DE1-E355-4BCA-8790-58C3BAE9B00A}" type="pres">
      <dgm:prSet presAssocID="{2A8AE650-D0EE-4339-AEF2-0E7A50439A86}" presName="arrow" presStyleLbl="bgShp" presStyleIdx="0" presStyleCnt="1"/>
      <dgm:spPr/>
      <dgm:t>
        <a:bodyPr/>
        <a:lstStyle/>
        <a:p>
          <a:pPr rtl="1"/>
          <a:endParaRPr lang="ar-SA"/>
        </a:p>
      </dgm:t>
    </dgm:pt>
    <dgm:pt modelId="{3193CE70-9C1B-4902-B611-279563C9D616}" type="pres">
      <dgm:prSet presAssocID="{2A8AE650-D0EE-4339-AEF2-0E7A50439A86}" presName="arrowDiagram3" presStyleCnt="0"/>
      <dgm:spPr/>
      <dgm:t>
        <a:bodyPr/>
        <a:lstStyle/>
        <a:p>
          <a:pPr rtl="1"/>
          <a:endParaRPr lang="ar-SA"/>
        </a:p>
      </dgm:t>
    </dgm:pt>
    <dgm:pt modelId="{C06F65EE-0391-44CE-A638-C470605D60FF}" type="pres">
      <dgm:prSet presAssocID="{8922B358-1E94-4BA2-B0D3-9E5B7D3118A7}" presName="bullet3a" presStyleLbl="node1" presStyleIdx="0" presStyleCnt="3"/>
      <dgm:spPr/>
      <dgm:t>
        <a:bodyPr/>
        <a:lstStyle/>
        <a:p>
          <a:pPr rtl="1"/>
          <a:endParaRPr lang="ar-SA"/>
        </a:p>
      </dgm:t>
    </dgm:pt>
    <dgm:pt modelId="{1CEDB89F-1CA8-438F-A513-CB5EC3198CB3}" type="pres">
      <dgm:prSet presAssocID="{8922B358-1E94-4BA2-B0D3-9E5B7D3118A7}" presName="textBox3a" presStyleLbl="revTx" presStyleIdx="0" presStyleCnt="3" custScaleX="153953" custScaleY="64097" custLinFactNeighborX="17547" custLinFactNeighborY="-936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22986B-18B5-4CE8-BFA4-9ACEB363FC6A}" type="pres">
      <dgm:prSet presAssocID="{305A658F-CF1D-4868-B0F9-EDF1FFFD4827}" presName="bullet3b" presStyleLbl="node1" presStyleIdx="1" presStyleCnt="3"/>
      <dgm:spPr/>
      <dgm:t>
        <a:bodyPr/>
        <a:lstStyle/>
        <a:p>
          <a:pPr rtl="1"/>
          <a:endParaRPr lang="ar-SA"/>
        </a:p>
      </dgm:t>
    </dgm:pt>
    <dgm:pt modelId="{F92F9841-26CB-470B-AF22-CE870E305558}" type="pres">
      <dgm:prSet presAssocID="{305A658F-CF1D-4868-B0F9-EDF1FFFD4827}" presName="textBox3b" presStyleLbl="revTx" presStyleIdx="1" presStyleCnt="3" custAng="0" custScaleX="163190" custScaleY="42280" custLinFactNeighborX="42235" custLinFactNeighborY="-3013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A7A5994-2779-48DD-BC34-E06B6106321B}" type="pres">
      <dgm:prSet presAssocID="{BBDB0A76-44A7-4B85-8C79-0B8B75BD3570}" presName="bullet3c" presStyleLbl="node1" presStyleIdx="2" presStyleCnt="3"/>
      <dgm:spPr/>
      <dgm:t>
        <a:bodyPr/>
        <a:lstStyle/>
        <a:p>
          <a:pPr rtl="1"/>
          <a:endParaRPr lang="ar-SA"/>
        </a:p>
      </dgm:t>
    </dgm:pt>
    <dgm:pt modelId="{1CE33B1D-929C-4DD6-BE49-AC71BF8D063C}" type="pres">
      <dgm:prSet presAssocID="{BBDB0A76-44A7-4B85-8C79-0B8B75BD3570}" presName="textBox3c" presStyleLbl="revTx" presStyleIdx="2" presStyleCnt="3" custScaleX="113182" custScaleY="35089" custLinFactNeighborX="16976" custLinFactNeighborY="-3774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E445D48-D417-482E-A27F-E830F150CEC0}" type="presOf" srcId="{8922B358-1E94-4BA2-B0D3-9E5B7D3118A7}" destId="{1CEDB89F-1CA8-438F-A513-CB5EC3198CB3}" srcOrd="0" destOrd="0" presId="urn:microsoft.com/office/officeart/2005/8/layout/arrow2"/>
    <dgm:cxn modelId="{9A6267C7-59BB-4C42-8D4F-FB864620554A}" type="presOf" srcId="{305A658F-CF1D-4868-B0F9-EDF1FFFD4827}" destId="{F92F9841-26CB-470B-AF22-CE870E305558}" srcOrd="0" destOrd="0" presId="urn:microsoft.com/office/officeart/2005/8/layout/arrow2"/>
    <dgm:cxn modelId="{DDD01B15-E04F-4074-B96A-77E30351C041}" srcId="{2A8AE650-D0EE-4339-AEF2-0E7A50439A86}" destId="{BBDB0A76-44A7-4B85-8C79-0B8B75BD3570}" srcOrd="2" destOrd="0" parTransId="{81154A3B-5EE8-43D1-9215-03106A054E99}" sibTransId="{9717ED23-DE50-4E01-B7F0-A53E0570517B}"/>
    <dgm:cxn modelId="{799628ED-C746-496B-83D1-82701BB4E068}" type="presOf" srcId="{BBDB0A76-44A7-4B85-8C79-0B8B75BD3570}" destId="{1CE33B1D-929C-4DD6-BE49-AC71BF8D063C}" srcOrd="0" destOrd="0" presId="urn:microsoft.com/office/officeart/2005/8/layout/arrow2"/>
    <dgm:cxn modelId="{FD3FC3ED-A731-4D6D-9AEA-324905CC3A0D}" srcId="{2A8AE650-D0EE-4339-AEF2-0E7A50439A86}" destId="{8922B358-1E94-4BA2-B0D3-9E5B7D3118A7}" srcOrd="0" destOrd="0" parTransId="{602DE5AA-F367-4792-BC73-13553121D903}" sibTransId="{6BABC02F-674E-44EF-9BBF-4A37651C64F0}"/>
    <dgm:cxn modelId="{72A4DD98-87F2-4BC5-80CD-F03411424FE6}" type="presOf" srcId="{2A8AE650-D0EE-4339-AEF2-0E7A50439A86}" destId="{27FF2365-7A0C-439D-B9E8-25F9EACAA1EF}" srcOrd="0" destOrd="0" presId="urn:microsoft.com/office/officeart/2005/8/layout/arrow2"/>
    <dgm:cxn modelId="{C35E61BB-3790-4CA5-897D-4EF5B041601D}" srcId="{2A8AE650-D0EE-4339-AEF2-0E7A50439A86}" destId="{305A658F-CF1D-4868-B0F9-EDF1FFFD4827}" srcOrd="1" destOrd="0" parTransId="{ED6ED444-BD2F-4191-9A99-E29B85DAB0C8}" sibTransId="{AFE1B00D-732B-42EF-A0FB-45552AD2AF73}"/>
    <dgm:cxn modelId="{1F7E5525-8DFC-47BA-BB81-C01946D966FF}" type="presParOf" srcId="{27FF2365-7A0C-439D-B9E8-25F9EACAA1EF}" destId="{558C8DE1-E355-4BCA-8790-58C3BAE9B00A}" srcOrd="0" destOrd="0" presId="urn:microsoft.com/office/officeart/2005/8/layout/arrow2"/>
    <dgm:cxn modelId="{E7AA96FB-9D1E-4002-8111-21195986363D}" type="presParOf" srcId="{27FF2365-7A0C-439D-B9E8-25F9EACAA1EF}" destId="{3193CE70-9C1B-4902-B611-279563C9D616}" srcOrd="1" destOrd="0" presId="urn:microsoft.com/office/officeart/2005/8/layout/arrow2"/>
    <dgm:cxn modelId="{03017613-E3CC-478F-9D99-F66770122523}" type="presParOf" srcId="{3193CE70-9C1B-4902-B611-279563C9D616}" destId="{C06F65EE-0391-44CE-A638-C470605D60FF}" srcOrd="0" destOrd="0" presId="urn:microsoft.com/office/officeart/2005/8/layout/arrow2"/>
    <dgm:cxn modelId="{2B217658-41DE-4105-8286-80CE3A857026}" type="presParOf" srcId="{3193CE70-9C1B-4902-B611-279563C9D616}" destId="{1CEDB89F-1CA8-438F-A513-CB5EC3198CB3}" srcOrd="1" destOrd="0" presId="urn:microsoft.com/office/officeart/2005/8/layout/arrow2"/>
    <dgm:cxn modelId="{0BC43015-B97F-4DEC-9716-C02727A5033B}" type="presParOf" srcId="{3193CE70-9C1B-4902-B611-279563C9D616}" destId="{EA22986B-18B5-4CE8-BFA4-9ACEB363FC6A}" srcOrd="2" destOrd="0" presId="urn:microsoft.com/office/officeart/2005/8/layout/arrow2"/>
    <dgm:cxn modelId="{BC26AC90-2302-4018-BC7C-7EE69945951C}" type="presParOf" srcId="{3193CE70-9C1B-4902-B611-279563C9D616}" destId="{F92F9841-26CB-470B-AF22-CE870E305558}" srcOrd="3" destOrd="0" presId="urn:microsoft.com/office/officeart/2005/8/layout/arrow2"/>
    <dgm:cxn modelId="{180D2C60-46B0-4BA2-BC4E-0E9C35ADB13D}" type="presParOf" srcId="{3193CE70-9C1B-4902-B611-279563C9D616}" destId="{3A7A5994-2779-48DD-BC34-E06B6106321B}" srcOrd="4" destOrd="0" presId="urn:microsoft.com/office/officeart/2005/8/layout/arrow2"/>
    <dgm:cxn modelId="{FA1F8D88-93DD-469A-B3B5-AFC41AE5F978}" type="presParOf" srcId="{3193CE70-9C1B-4902-B611-279563C9D616}" destId="{1CE33B1D-929C-4DD6-BE49-AC71BF8D063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3BCE0D-E6CE-4E08-961C-A3EFC8F2C588}" type="doc">
      <dgm:prSet loTypeId="urn:microsoft.com/office/officeart/2005/8/layout/list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9908BD34-F6CE-4EAE-A416-99F4FA1D6A48}">
      <dgm:prSet phldrT="[Text]" custT="1"/>
      <dgm:spPr/>
      <dgm:t>
        <a:bodyPr/>
        <a:lstStyle/>
        <a:p>
          <a:pPr algn="r" rtl="1"/>
          <a:r>
            <a:rPr lang="ar-SA" sz="2800" b="1" dirty="0" smtClean="0">
              <a:cs typeface="+mj-cs"/>
            </a:rPr>
            <a:t>مؤسسة النقد العربي السعودي</a:t>
          </a:r>
        </a:p>
        <a:p>
          <a:pPr algn="r" rtl="1"/>
          <a:r>
            <a:rPr lang="ar-SA" sz="2400" dirty="0" smtClean="0">
              <a:cs typeface="+mj-cs"/>
            </a:rPr>
            <a:t>الإدارة العامة لمراقبة البنوك، إدارة  التفتيش البنكي ، الإدارة العامة للأبحاث الاقتصادية والإحصائية.</a:t>
          </a:r>
          <a:endParaRPr lang="ar-SA" sz="2400" b="0" dirty="0">
            <a:cs typeface="+mj-cs"/>
          </a:endParaRPr>
        </a:p>
      </dgm:t>
    </dgm:pt>
    <dgm:pt modelId="{A84732D0-875D-48D3-90EA-F7FE2B5A6775}" type="parTrans" cxnId="{545CDD26-4FD5-43C6-933F-7D1260F90284}">
      <dgm:prSet/>
      <dgm:spPr/>
      <dgm:t>
        <a:bodyPr/>
        <a:lstStyle/>
        <a:p>
          <a:pPr rtl="1"/>
          <a:endParaRPr lang="ar-SA"/>
        </a:p>
      </dgm:t>
    </dgm:pt>
    <dgm:pt modelId="{07F79DD4-72C5-44F0-B890-51E99169B809}" type="sibTrans" cxnId="{545CDD26-4FD5-43C6-933F-7D1260F90284}">
      <dgm:prSet/>
      <dgm:spPr/>
      <dgm:t>
        <a:bodyPr/>
        <a:lstStyle/>
        <a:p>
          <a:pPr rtl="1"/>
          <a:endParaRPr lang="ar-SA"/>
        </a:p>
      </dgm:t>
    </dgm:pt>
    <dgm:pt modelId="{CB29A7D7-EE82-481F-9516-CA3604D01B1B}">
      <dgm:prSet phldrT="[Text]" custT="1"/>
      <dgm:spPr/>
      <dgm:t>
        <a:bodyPr/>
        <a:lstStyle/>
        <a:p>
          <a:pPr algn="r" rtl="1">
            <a:lnSpc>
              <a:spcPct val="100000"/>
            </a:lnSpc>
            <a:spcAft>
              <a:spcPts val="0"/>
            </a:spcAft>
          </a:pPr>
          <a:r>
            <a:rPr lang="ar-SA" sz="2800" b="1" dirty="0" smtClean="0">
              <a:cs typeface="+mj-cs"/>
            </a:rPr>
            <a:t>الشركات</a:t>
          </a:r>
        </a:p>
        <a:p>
          <a:pPr algn="r" rtl="1">
            <a:lnSpc>
              <a:spcPct val="100000"/>
            </a:lnSpc>
            <a:spcAft>
              <a:spcPts val="0"/>
            </a:spcAft>
          </a:pPr>
          <a:r>
            <a:rPr lang="ar-SA" sz="2400" dirty="0" smtClean="0"/>
            <a:t>شركات التأمين، البنوك، شركات التأمين الاقليمية والدولية للمتحصلين على شهادة مهنية عالمية لجمعية  </a:t>
          </a:r>
          <a:r>
            <a:rPr lang="en-US" sz="2400" dirty="0" smtClean="0"/>
            <a:t>.</a:t>
          </a:r>
          <a:r>
            <a:rPr lang="fr-FR" sz="2400" dirty="0" smtClean="0"/>
            <a:t>SO</a:t>
          </a:r>
          <a:r>
            <a:rPr lang="en-US" sz="2400" dirty="0" smtClean="0"/>
            <a:t>A</a:t>
          </a:r>
          <a:endParaRPr lang="ar-SA" sz="2400" b="0" dirty="0">
            <a:cs typeface="+mj-cs"/>
          </a:endParaRPr>
        </a:p>
      </dgm:t>
    </dgm:pt>
    <dgm:pt modelId="{A99C1DAB-CF29-4F4F-895D-7B9DDA7532D7}" type="parTrans" cxnId="{ED4E803A-DD95-4BF9-8B9F-0DD31188F035}">
      <dgm:prSet/>
      <dgm:spPr/>
      <dgm:t>
        <a:bodyPr/>
        <a:lstStyle/>
        <a:p>
          <a:pPr rtl="1"/>
          <a:endParaRPr lang="ar-SA"/>
        </a:p>
      </dgm:t>
    </dgm:pt>
    <dgm:pt modelId="{71DFAF6D-A4E9-40A3-82CE-3E63E7D865AB}" type="sibTrans" cxnId="{ED4E803A-DD95-4BF9-8B9F-0DD31188F035}">
      <dgm:prSet/>
      <dgm:spPr/>
      <dgm:t>
        <a:bodyPr/>
        <a:lstStyle/>
        <a:p>
          <a:pPr rtl="1"/>
          <a:endParaRPr lang="ar-SA"/>
        </a:p>
      </dgm:t>
    </dgm:pt>
    <dgm:pt modelId="{0D7AA124-97F3-44C3-8333-9314EAB5F2B4}">
      <dgm:prSet phldrT="[Text]" custT="1"/>
      <dgm:spPr/>
      <dgm:t>
        <a:bodyPr/>
        <a:lstStyle/>
        <a:p>
          <a:pPr algn="r" rtl="1">
            <a:lnSpc>
              <a:spcPct val="100000"/>
            </a:lnSpc>
            <a:spcAft>
              <a:spcPts val="0"/>
            </a:spcAft>
          </a:pPr>
          <a:endParaRPr lang="ar-SA" sz="1800" dirty="0" smtClean="0">
            <a:cs typeface="+mj-cs"/>
          </a:endParaRPr>
        </a:p>
        <a:p>
          <a:pPr algn="r" rtl="1">
            <a:lnSpc>
              <a:spcPct val="100000"/>
            </a:lnSpc>
            <a:spcAft>
              <a:spcPts val="0"/>
            </a:spcAft>
          </a:pPr>
          <a:endParaRPr lang="ar-SA" sz="2800" b="1" dirty="0" smtClean="0">
            <a:cs typeface="+mj-cs"/>
          </a:endParaRPr>
        </a:p>
        <a:p>
          <a:pPr algn="r" rtl="1">
            <a:lnSpc>
              <a:spcPct val="100000"/>
            </a:lnSpc>
            <a:spcAft>
              <a:spcPts val="0"/>
            </a:spcAft>
          </a:pPr>
          <a:endParaRPr lang="ar-SA" sz="2800" b="1" dirty="0" smtClean="0">
            <a:cs typeface="+mj-cs"/>
          </a:endParaRPr>
        </a:p>
        <a:p>
          <a:pPr algn="r" rtl="1">
            <a:lnSpc>
              <a:spcPct val="100000"/>
            </a:lnSpc>
            <a:spcAft>
              <a:spcPts val="0"/>
            </a:spcAft>
          </a:pPr>
          <a:endParaRPr lang="ar-SA" sz="2800" b="1" dirty="0" smtClean="0">
            <a:cs typeface="+mj-cs"/>
          </a:endParaRPr>
        </a:p>
        <a:p>
          <a:pPr algn="r" rtl="1">
            <a:lnSpc>
              <a:spcPct val="100000"/>
            </a:lnSpc>
            <a:spcAft>
              <a:spcPts val="0"/>
            </a:spcAft>
          </a:pPr>
          <a:r>
            <a:rPr lang="ar-SA" sz="2800" b="1" dirty="0" smtClean="0">
              <a:cs typeface="+mj-cs"/>
            </a:rPr>
            <a:t>جهات حكومية</a:t>
          </a:r>
        </a:p>
        <a:p>
          <a:pPr algn="r" rtl="1">
            <a:lnSpc>
              <a:spcPct val="100000"/>
            </a:lnSpc>
            <a:spcAft>
              <a:spcPts val="0"/>
            </a:spcAft>
          </a:pPr>
          <a:r>
            <a:rPr lang="ar-SA" sz="2400" dirty="0" smtClean="0"/>
            <a:t>وزارة المالية، وزارة  والاقتصاد والتخطيط</a:t>
          </a:r>
          <a:r>
            <a:rPr lang="ar-SA" sz="2400" b="1" dirty="0" smtClean="0"/>
            <a:t>،</a:t>
          </a:r>
          <a:r>
            <a:rPr lang="ar-SA" sz="2400" dirty="0" smtClean="0"/>
            <a:t> وزارة التجارة والاستثمار، مصلحة معاشات التقاعد، مؤسسة التأمينات الاجتماعية </a:t>
          </a:r>
          <a:endParaRPr lang="ar-SA" sz="2400" b="1" dirty="0" smtClean="0">
            <a:cs typeface="+mj-cs"/>
          </a:endParaRPr>
        </a:p>
        <a:p>
          <a:pPr algn="r" rtl="1">
            <a:lnSpc>
              <a:spcPct val="100000"/>
            </a:lnSpc>
            <a:spcAft>
              <a:spcPts val="0"/>
            </a:spcAft>
          </a:pPr>
          <a:endParaRPr lang="ar-SA" sz="2400" dirty="0" smtClean="0">
            <a:cs typeface="+mj-cs"/>
          </a:endParaRPr>
        </a:p>
        <a:p>
          <a:pPr algn="r" rtl="1">
            <a:lnSpc>
              <a:spcPct val="100000"/>
            </a:lnSpc>
            <a:spcAft>
              <a:spcPts val="0"/>
            </a:spcAft>
          </a:pPr>
          <a:r>
            <a:rPr lang="ar-SA" sz="2400" dirty="0" smtClean="0">
              <a:cs typeface="+mj-cs"/>
            </a:rPr>
            <a:t> </a:t>
          </a:r>
        </a:p>
        <a:p>
          <a:pPr algn="r" rtl="1">
            <a:lnSpc>
              <a:spcPct val="100000"/>
            </a:lnSpc>
            <a:spcAft>
              <a:spcPts val="0"/>
            </a:spcAft>
          </a:pPr>
          <a:endParaRPr lang="ar-SA" sz="2800" dirty="0" smtClean="0">
            <a:cs typeface="+mj-cs"/>
          </a:endParaRPr>
        </a:p>
        <a:p>
          <a:pPr algn="r" rtl="1">
            <a:lnSpc>
              <a:spcPct val="100000"/>
            </a:lnSpc>
            <a:spcAft>
              <a:spcPts val="0"/>
            </a:spcAft>
          </a:pPr>
          <a:endParaRPr lang="ar-SA" sz="1800" dirty="0" smtClean="0">
            <a:cs typeface="+mj-cs"/>
          </a:endParaRPr>
        </a:p>
        <a:p>
          <a:pPr algn="r" rtl="1">
            <a:lnSpc>
              <a:spcPct val="100000"/>
            </a:lnSpc>
            <a:spcAft>
              <a:spcPts val="0"/>
            </a:spcAft>
          </a:pPr>
          <a:endParaRPr lang="ar-SA" sz="1800" dirty="0" smtClean="0">
            <a:cs typeface="+mj-cs"/>
          </a:endParaRPr>
        </a:p>
        <a:p>
          <a:pPr algn="r" rtl="1">
            <a:lnSpc>
              <a:spcPct val="100000"/>
            </a:lnSpc>
            <a:spcAft>
              <a:spcPts val="0"/>
            </a:spcAft>
          </a:pPr>
          <a:endParaRPr lang="ar-SA" sz="1800" dirty="0">
            <a:cs typeface="+mj-cs"/>
          </a:endParaRPr>
        </a:p>
      </dgm:t>
    </dgm:pt>
    <dgm:pt modelId="{A3A0C690-BA47-45D2-BA49-E01A1F08CB5E}" type="parTrans" cxnId="{D16B85F2-2A2B-473C-AEB3-62995CF2F749}">
      <dgm:prSet/>
      <dgm:spPr/>
      <dgm:t>
        <a:bodyPr/>
        <a:lstStyle/>
        <a:p>
          <a:pPr rtl="1"/>
          <a:endParaRPr lang="ar-SA"/>
        </a:p>
      </dgm:t>
    </dgm:pt>
    <dgm:pt modelId="{626D226D-1462-43CF-A6E5-A8583ED99589}" type="sibTrans" cxnId="{D16B85F2-2A2B-473C-AEB3-62995CF2F749}">
      <dgm:prSet/>
      <dgm:spPr/>
      <dgm:t>
        <a:bodyPr/>
        <a:lstStyle/>
        <a:p>
          <a:pPr rtl="1"/>
          <a:endParaRPr lang="ar-SA"/>
        </a:p>
      </dgm:t>
    </dgm:pt>
    <dgm:pt modelId="{677834CA-AE6C-494E-B0B0-5B3FF7170C97}" type="pres">
      <dgm:prSet presAssocID="{643BCE0D-E6CE-4E08-961C-A3EFC8F2C5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7343CC1-CDA7-442C-9C41-6D26C9D293E7}" type="pres">
      <dgm:prSet presAssocID="{9908BD34-F6CE-4EAE-A416-99F4FA1D6A48}" presName="parentLin" presStyleCnt="0"/>
      <dgm:spPr/>
      <dgm:t>
        <a:bodyPr/>
        <a:lstStyle/>
        <a:p>
          <a:pPr rtl="1"/>
          <a:endParaRPr lang="ar-SA"/>
        </a:p>
      </dgm:t>
    </dgm:pt>
    <dgm:pt modelId="{B77A2F0D-416C-4E8F-B9A0-199019BAB372}" type="pres">
      <dgm:prSet presAssocID="{9908BD34-F6CE-4EAE-A416-99F4FA1D6A48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57CD18D0-BCD3-471F-8E5F-729E9033CBAE}" type="pres">
      <dgm:prSet presAssocID="{9908BD34-F6CE-4EAE-A416-99F4FA1D6A48}" presName="parentText" presStyleLbl="node1" presStyleIdx="0" presStyleCnt="3" custScaleX="140275" custScaleY="183367" custLinFactX="16916" custLinFactNeighborX="100000" custLinFactNeighborY="-4023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926903E-A4F9-4759-976D-49F7E6D1A423}" type="pres">
      <dgm:prSet presAssocID="{9908BD34-F6CE-4EAE-A416-99F4FA1D6A48}" presName="negativeSpace" presStyleCnt="0"/>
      <dgm:spPr/>
      <dgm:t>
        <a:bodyPr/>
        <a:lstStyle/>
        <a:p>
          <a:pPr rtl="1"/>
          <a:endParaRPr lang="ar-SA"/>
        </a:p>
      </dgm:t>
    </dgm:pt>
    <dgm:pt modelId="{4980FDB9-0229-431A-9CA3-5EF7E114A4EF}" type="pres">
      <dgm:prSet presAssocID="{9908BD34-F6CE-4EAE-A416-99F4FA1D6A48}" presName="childText" presStyleLbl="conFgAcc1" presStyleIdx="0" presStyleCnt="3" custLinFactNeighborX="92" custLinFactNeighborY="-657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24399DB-125E-439A-926F-9D9B25DE12FB}" type="pres">
      <dgm:prSet presAssocID="{07F79DD4-72C5-44F0-B890-51E99169B809}" presName="spaceBetweenRectangles" presStyleCnt="0"/>
      <dgm:spPr/>
      <dgm:t>
        <a:bodyPr/>
        <a:lstStyle/>
        <a:p>
          <a:pPr rtl="1"/>
          <a:endParaRPr lang="ar-SA"/>
        </a:p>
      </dgm:t>
    </dgm:pt>
    <dgm:pt modelId="{C2117792-2DDF-4496-9FB6-475E699E4E82}" type="pres">
      <dgm:prSet presAssocID="{CB29A7D7-EE82-481F-9516-CA3604D01B1B}" presName="parentLin" presStyleCnt="0"/>
      <dgm:spPr/>
      <dgm:t>
        <a:bodyPr/>
        <a:lstStyle/>
        <a:p>
          <a:pPr rtl="1"/>
          <a:endParaRPr lang="ar-SA"/>
        </a:p>
      </dgm:t>
    </dgm:pt>
    <dgm:pt modelId="{4CF4724A-44B1-46C1-A337-9E65423751FC}" type="pres">
      <dgm:prSet presAssocID="{CB29A7D7-EE82-481F-9516-CA3604D01B1B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4B844FC3-80D1-4D18-A499-F53240BB4D56}" type="pres">
      <dgm:prSet presAssocID="{CB29A7D7-EE82-481F-9516-CA3604D01B1B}" presName="parentText" presStyleLbl="node1" presStyleIdx="1" presStyleCnt="3" custScaleX="125605" custScaleY="311321" custLinFactX="3346" custLinFactNeighborX="100000" custLinFactNeighborY="-4232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7ABD4DF-52C9-4332-A459-94D39BEB11B7}" type="pres">
      <dgm:prSet presAssocID="{CB29A7D7-EE82-481F-9516-CA3604D01B1B}" presName="negativeSpace" presStyleCnt="0"/>
      <dgm:spPr/>
      <dgm:t>
        <a:bodyPr/>
        <a:lstStyle/>
        <a:p>
          <a:pPr rtl="1"/>
          <a:endParaRPr lang="ar-SA"/>
        </a:p>
      </dgm:t>
    </dgm:pt>
    <dgm:pt modelId="{2F031E68-B5F4-4800-BC0B-1E3AFAE072A1}" type="pres">
      <dgm:prSet presAssocID="{CB29A7D7-EE82-481F-9516-CA3604D01B1B}" presName="childText" presStyleLbl="conFgAcc1" presStyleIdx="1" presStyleCnt="3" custLinFactY="-1235" custLinFactNeighborX="647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FC94DAD-8B65-45BC-9F73-C52F6D60A371}" type="pres">
      <dgm:prSet presAssocID="{71DFAF6D-A4E9-40A3-82CE-3E63E7D865AB}" presName="spaceBetweenRectangles" presStyleCnt="0"/>
      <dgm:spPr/>
      <dgm:t>
        <a:bodyPr/>
        <a:lstStyle/>
        <a:p>
          <a:pPr rtl="1"/>
          <a:endParaRPr lang="ar-SA"/>
        </a:p>
      </dgm:t>
    </dgm:pt>
    <dgm:pt modelId="{00105C47-8C1B-4AE7-BFFD-D6B21D881C73}" type="pres">
      <dgm:prSet presAssocID="{0D7AA124-97F3-44C3-8333-9314EAB5F2B4}" presName="parentLin" presStyleCnt="0"/>
      <dgm:spPr/>
      <dgm:t>
        <a:bodyPr/>
        <a:lstStyle/>
        <a:p>
          <a:pPr rtl="1"/>
          <a:endParaRPr lang="ar-SA"/>
        </a:p>
      </dgm:t>
    </dgm:pt>
    <dgm:pt modelId="{702E0508-4600-4CD5-BABA-43A3942EA935}" type="pres">
      <dgm:prSet presAssocID="{0D7AA124-97F3-44C3-8333-9314EAB5F2B4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3F993D76-9BD6-4B24-97BD-CFABEBB7FB9B}" type="pres">
      <dgm:prSet presAssocID="{0D7AA124-97F3-44C3-8333-9314EAB5F2B4}" presName="parentText" presStyleLbl="node1" presStyleIdx="2" presStyleCnt="3" custScaleX="670105" custScaleY="221192" custLinFactNeighborX="-8749" custLinFactNeighborY="-2754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F6ED6D-3168-44DA-9180-B161781E24BE}" type="pres">
      <dgm:prSet presAssocID="{0D7AA124-97F3-44C3-8333-9314EAB5F2B4}" presName="negativeSpace" presStyleCnt="0"/>
      <dgm:spPr/>
      <dgm:t>
        <a:bodyPr/>
        <a:lstStyle/>
        <a:p>
          <a:pPr rtl="1"/>
          <a:endParaRPr lang="ar-SA"/>
        </a:p>
      </dgm:t>
    </dgm:pt>
    <dgm:pt modelId="{CC143DA4-02A9-47CE-921F-7D43DC58BC08}" type="pres">
      <dgm:prSet presAssocID="{0D7AA124-97F3-44C3-8333-9314EAB5F2B4}" presName="childText" presStyleLbl="conFgAcc1" presStyleIdx="2" presStyleCnt="3" custLinFactY="47914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45CDD26-4FD5-43C6-933F-7D1260F90284}" srcId="{643BCE0D-E6CE-4E08-961C-A3EFC8F2C588}" destId="{9908BD34-F6CE-4EAE-A416-99F4FA1D6A48}" srcOrd="0" destOrd="0" parTransId="{A84732D0-875D-48D3-90EA-F7FE2B5A6775}" sibTransId="{07F79DD4-72C5-44F0-B890-51E99169B809}"/>
    <dgm:cxn modelId="{A1936908-4E60-437B-B654-0583A5F64256}" type="presOf" srcId="{0D7AA124-97F3-44C3-8333-9314EAB5F2B4}" destId="{3F993D76-9BD6-4B24-97BD-CFABEBB7FB9B}" srcOrd="1" destOrd="0" presId="urn:microsoft.com/office/officeart/2005/8/layout/list1"/>
    <dgm:cxn modelId="{6E50DEA6-D15B-4358-BF8F-7215069C80ED}" type="presOf" srcId="{CB29A7D7-EE82-481F-9516-CA3604D01B1B}" destId="{4CF4724A-44B1-46C1-A337-9E65423751FC}" srcOrd="0" destOrd="0" presId="urn:microsoft.com/office/officeart/2005/8/layout/list1"/>
    <dgm:cxn modelId="{ED4E803A-DD95-4BF9-8B9F-0DD31188F035}" srcId="{643BCE0D-E6CE-4E08-961C-A3EFC8F2C588}" destId="{CB29A7D7-EE82-481F-9516-CA3604D01B1B}" srcOrd="1" destOrd="0" parTransId="{A99C1DAB-CF29-4F4F-895D-7B9DDA7532D7}" sibTransId="{71DFAF6D-A4E9-40A3-82CE-3E63E7D865AB}"/>
    <dgm:cxn modelId="{B3D29435-417E-48D1-8FD7-20156F1A5099}" type="presOf" srcId="{643BCE0D-E6CE-4E08-961C-A3EFC8F2C588}" destId="{677834CA-AE6C-494E-B0B0-5B3FF7170C97}" srcOrd="0" destOrd="0" presId="urn:microsoft.com/office/officeart/2005/8/layout/list1"/>
    <dgm:cxn modelId="{5A35A858-4980-49CB-9E4E-C33683099939}" type="presOf" srcId="{9908BD34-F6CE-4EAE-A416-99F4FA1D6A48}" destId="{57CD18D0-BCD3-471F-8E5F-729E9033CBAE}" srcOrd="1" destOrd="0" presId="urn:microsoft.com/office/officeart/2005/8/layout/list1"/>
    <dgm:cxn modelId="{FAEB77C3-163C-4001-8FFD-E412837F572C}" type="presOf" srcId="{CB29A7D7-EE82-481F-9516-CA3604D01B1B}" destId="{4B844FC3-80D1-4D18-A499-F53240BB4D56}" srcOrd="1" destOrd="0" presId="urn:microsoft.com/office/officeart/2005/8/layout/list1"/>
    <dgm:cxn modelId="{27A22966-8726-466A-BF47-F92DE88D0F7D}" type="presOf" srcId="{9908BD34-F6CE-4EAE-A416-99F4FA1D6A48}" destId="{B77A2F0D-416C-4E8F-B9A0-199019BAB372}" srcOrd="0" destOrd="0" presId="urn:microsoft.com/office/officeart/2005/8/layout/list1"/>
    <dgm:cxn modelId="{D16B85F2-2A2B-473C-AEB3-62995CF2F749}" srcId="{643BCE0D-E6CE-4E08-961C-A3EFC8F2C588}" destId="{0D7AA124-97F3-44C3-8333-9314EAB5F2B4}" srcOrd="2" destOrd="0" parTransId="{A3A0C690-BA47-45D2-BA49-E01A1F08CB5E}" sibTransId="{626D226D-1462-43CF-A6E5-A8583ED99589}"/>
    <dgm:cxn modelId="{8D738A73-2D47-4E68-9603-696FBA1549A4}" type="presOf" srcId="{0D7AA124-97F3-44C3-8333-9314EAB5F2B4}" destId="{702E0508-4600-4CD5-BABA-43A3942EA935}" srcOrd="0" destOrd="0" presId="urn:microsoft.com/office/officeart/2005/8/layout/list1"/>
    <dgm:cxn modelId="{0ADF20A5-BE82-4029-83FC-390369D4E693}" type="presParOf" srcId="{677834CA-AE6C-494E-B0B0-5B3FF7170C97}" destId="{47343CC1-CDA7-442C-9C41-6D26C9D293E7}" srcOrd="0" destOrd="0" presId="urn:microsoft.com/office/officeart/2005/8/layout/list1"/>
    <dgm:cxn modelId="{60AC2DCA-B7CB-419B-975E-067BDF1661D1}" type="presParOf" srcId="{47343CC1-CDA7-442C-9C41-6D26C9D293E7}" destId="{B77A2F0D-416C-4E8F-B9A0-199019BAB372}" srcOrd="0" destOrd="0" presId="urn:microsoft.com/office/officeart/2005/8/layout/list1"/>
    <dgm:cxn modelId="{D6462665-C61D-4150-A6C3-C5BAE5839A6F}" type="presParOf" srcId="{47343CC1-CDA7-442C-9C41-6D26C9D293E7}" destId="{57CD18D0-BCD3-471F-8E5F-729E9033CBAE}" srcOrd="1" destOrd="0" presId="urn:microsoft.com/office/officeart/2005/8/layout/list1"/>
    <dgm:cxn modelId="{937BD6D3-0C6E-46A1-B722-84E96804A9E5}" type="presParOf" srcId="{677834CA-AE6C-494E-B0B0-5B3FF7170C97}" destId="{1926903E-A4F9-4759-976D-49F7E6D1A423}" srcOrd="1" destOrd="0" presId="urn:microsoft.com/office/officeart/2005/8/layout/list1"/>
    <dgm:cxn modelId="{4E581784-6E36-412A-B39A-04A5874ACCE6}" type="presParOf" srcId="{677834CA-AE6C-494E-B0B0-5B3FF7170C97}" destId="{4980FDB9-0229-431A-9CA3-5EF7E114A4EF}" srcOrd="2" destOrd="0" presId="urn:microsoft.com/office/officeart/2005/8/layout/list1"/>
    <dgm:cxn modelId="{FA9673F3-2495-498A-A9D0-D1A49058D9A7}" type="presParOf" srcId="{677834CA-AE6C-494E-B0B0-5B3FF7170C97}" destId="{E24399DB-125E-439A-926F-9D9B25DE12FB}" srcOrd="3" destOrd="0" presId="urn:microsoft.com/office/officeart/2005/8/layout/list1"/>
    <dgm:cxn modelId="{008E704E-E6EF-4C78-AB46-B362FEA31898}" type="presParOf" srcId="{677834CA-AE6C-494E-B0B0-5B3FF7170C97}" destId="{C2117792-2DDF-4496-9FB6-475E699E4E82}" srcOrd="4" destOrd="0" presId="urn:microsoft.com/office/officeart/2005/8/layout/list1"/>
    <dgm:cxn modelId="{B570D868-67D0-4858-BBB2-4AFB8F78EF2B}" type="presParOf" srcId="{C2117792-2DDF-4496-9FB6-475E699E4E82}" destId="{4CF4724A-44B1-46C1-A337-9E65423751FC}" srcOrd="0" destOrd="0" presId="urn:microsoft.com/office/officeart/2005/8/layout/list1"/>
    <dgm:cxn modelId="{E7D02BE3-E22A-4A1A-818D-864CAD42DFC4}" type="presParOf" srcId="{C2117792-2DDF-4496-9FB6-475E699E4E82}" destId="{4B844FC3-80D1-4D18-A499-F53240BB4D56}" srcOrd="1" destOrd="0" presId="urn:microsoft.com/office/officeart/2005/8/layout/list1"/>
    <dgm:cxn modelId="{D8F3A3D4-6E14-4A70-B7A4-0AFBB110BB6B}" type="presParOf" srcId="{677834CA-AE6C-494E-B0B0-5B3FF7170C97}" destId="{A7ABD4DF-52C9-4332-A459-94D39BEB11B7}" srcOrd="5" destOrd="0" presId="urn:microsoft.com/office/officeart/2005/8/layout/list1"/>
    <dgm:cxn modelId="{D176EF6C-B88D-4F89-ADAB-9AEF001E1087}" type="presParOf" srcId="{677834CA-AE6C-494E-B0B0-5B3FF7170C97}" destId="{2F031E68-B5F4-4800-BC0B-1E3AFAE072A1}" srcOrd="6" destOrd="0" presId="urn:microsoft.com/office/officeart/2005/8/layout/list1"/>
    <dgm:cxn modelId="{19433E4C-E432-4CC5-93E0-1D1F5EA84D9B}" type="presParOf" srcId="{677834CA-AE6C-494E-B0B0-5B3FF7170C97}" destId="{FFC94DAD-8B65-45BC-9F73-C52F6D60A371}" srcOrd="7" destOrd="0" presId="urn:microsoft.com/office/officeart/2005/8/layout/list1"/>
    <dgm:cxn modelId="{35F6EFDC-6D99-43B9-A66A-8CB61BBD0876}" type="presParOf" srcId="{677834CA-AE6C-494E-B0B0-5B3FF7170C97}" destId="{00105C47-8C1B-4AE7-BFFD-D6B21D881C73}" srcOrd="8" destOrd="0" presId="urn:microsoft.com/office/officeart/2005/8/layout/list1"/>
    <dgm:cxn modelId="{7D339E8D-A655-4C2A-B96E-70473B0A4696}" type="presParOf" srcId="{00105C47-8C1B-4AE7-BFFD-D6B21D881C73}" destId="{702E0508-4600-4CD5-BABA-43A3942EA935}" srcOrd="0" destOrd="0" presId="urn:microsoft.com/office/officeart/2005/8/layout/list1"/>
    <dgm:cxn modelId="{6FDEED7E-FEC5-41E8-9F89-C8F7529406B1}" type="presParOf" srcId="{00105C47-8C1B-4AE7-BFFD-D6B21D881C73}" destId="{3F993D76-9BD6-4B24-97BD-CFABEBB7FB9B}" srcOrd="1" destOrd="0" presId="urn:microsoft.com/office/officeart/2005/8/layout/list1"/>
    <dgm:cxn modelId="{4B78FB27-CADD-43C7-808C-F97BC9B4AD0A}" type="presParOf" srcId="{677834CA-AE6C-494E-B0B0-5B3FF7170C97}" destId="{97F6ED6D-3168-44DA-9180-B161781E24BE}" srcOrd="9" destOrd="0" presId="urn:microsoft.com/office/officeart/2005/8/layout/list1"/>
    <dgm:cxn modelId="{5EBBB1F6-8FF9-4955-8FF2-80E1841FB125}" type="presParOf" srcId="{677834CA-AE6C-494E-B0B0-5B3FF7170C97}" destId="{CC143DA4-02A9-47CE-921F-7D43DC58BC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21E136-3021-4D85-85AB-AC3E6484047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239E163-8858-4C98-9EDB-497C003A48C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sz="1800" b="1" dirty="0" smtClean="0">
            <a:solidFill>
              <a:schemeClr val="bg1"/>
            </a:solidFill>
            <a:cs typeface="+mj-cs"/>
          </a:endParaRPr>
        </a:p>
        <a:p>
          <a:pPr rtl="1"/>
          <a:r>
            <a:rPr lang="ar-SA" sz="2400" b="1" dirty="0" smtClean="0">
              <a:solidFill>
                <a:schemeClr val="bg1"/>
              </a:solidFill>
              <a:cs typeface="+mj-cs"/>
            </a:rPr>
            <a:t>الرياضيات</a:t>
          </a:r>
        </a:p>
        <a:p>
          <a:pPr rtl="1"/>
          <a:r>
            <a:rPr lang="ar-SA" sz="2400" b="1" dirty="0" smtClean="0">
              <a:solidFill>
                <a:schemeClr val="bg1"/>
              </a:solidFill>
              <a:cs typeface="+mj-cs"/>
            </a:rPr>
            <a:t>الرياضيات المالية</a:t>
          </a:r>
        </a:p>
        <a:p>
          <a:pPr rtl="1"/>
          <a:r>
            <a:rPr lang="ar-SA" sz="2400" b="1" dirty="0" smtClean="0">
              <a:solidFill>
                <a:schemeClr val="bg1"/>
              </a:solidFill>
              <a:cs typeface="+mj-cs"/>
            </a:rPr>
            <a:t>الرياضيات الإكتوارية</a:t>
          </a:r>
        </a:p>
        <a:p>
          <a:pPr rtl="1"/>
          <a:r>
            <a:rPr lang="ar-SA" sz="2400" b="1" dirty="0" smtClean="0">
              <a:solidFill>
                <a:schemeClr val="bg1"/>
              </a:solidFill>
              <a:cs typeface="+mj-cs"/>
            </a:rPr>
            <a:t>الإحصاء</a:t>
          </a:r>
          <a:endParaRPr lang="ar-SA" sz="2400" b="1" dirty="0">
            <a:solidFill>
              <a:schemeClr val="bg1"/>
            </a:solidFill>
            <a:cs typeface="+mj-cs"/>
          </a:endParaRPr>
        </a:p>
      </dgm:t>
    </dgm:pt>
    <dgm:pt modelId="{26E1A210-C7F8-40F4-884B-599A6229086D}" type="parTrans" cxnId="{8E6776D5-68E3-439A-B357-DC0326F65C3E}">
      <dgm:prSet/>
      <dgm:spPr/>
      <dgm:t>
        <a:bodyPr/>
        <a:lstStyle/>
        <a:p>
          <a:pPr rtl="1"/>
          <a:endParaRPr lang="ar-SA"/>
        </a:p>
      </dgm:t>
    </dgm:pt>
    <dgm:pt modelId="{D1242501-1CDD-4BD5-83CF-A38CBB0BC275}" type="sibTrans" cxnId="{8E6776D5-68E3-439A-B357-DC0326F65C3E}">
      <dgm:prSet/>
      <dgm:spPr/>
      <dgm:t>
        <a:bodyPr/>
        <a:lstStyle/>
        <a:p>
          <a:pPr rtl="1"/>
          <a:endParaRPr lang="ar-SA"/>
        </a:p>
      </dgm:t>
    </dgm:pt>
    <dgm:pt modelId="{9248ECD7-38CA-4647-ACD9-14F7EE5EAC9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1800" b="1" dirty="0" smtClean="0">
              <a:solidFill>
                <a:schemeClr val="bg1"/>
              </a:solidFill>
              <a:cs typeface="+mj-cs"/>
            </a:rPr>
            <a:t>الاقتصاد</a:t>
          </a:r>
        </a:p>
        <a:p>
          <a:pPr rtl="1"/>
          <a:r>
            <a:rPr lang="ar-SA" sz="1800" b="1" dirty="0" smtClean="0">
              <a:solidFill>
                <a:schemeClr val="bg1"/>
              </a:solidFill>
              <a:cs typeface="+mj-cs"/>
            </a:rPr>
            <a:t>المالية </a:t>
          </a:r>
        </a:p>
        <a:p>
          <a:pPr rtl="1"/>
          <a:r>
            <a:rPr lang="ar-SA" sz="1800" b="1" dirty="0" smtClean="0">
              <a:solidFill>
                <a:schemeClr val="bg1"/>
              </a:solidFill>
              <a:cs typeface="+mj-cs"/>
            </a:rPr>
            <a:t> المحاسبة</a:t>
          </a:r>
        </a:p>
        <a:p>
          <a:pPr rtl="1"/>
          <a:r>
            <a:rPr lang="ar-SA" sz="1800" b="1" dirty="0" smtClean="0">
              <a:solidFill>
                <a:schemeClr val="bg1"/>
              </a:solidFill>
              <a:cs typeface="+mj-cs"/>
            </a:rPr>
            <a:t>علوم الحاسب</a:t>
          </a:r>
        </a:p>
        <a:p>
          <a:pPr rtl="1"/>
          <a:endParaRPr lang="ar-SA" sz="1300" dirty="0"/>
        </a:p>
      </dgm:t>
    </dgm:pt>
    <dgm:pt modelId="{E01483E5-08B6-4444-A32B-E27FFDB040D1}" type="parTrans" cxnId="{CFC8A9A2-82E2-4DD9-A912-6AE6011D0202}">
      <dgm:prSet/>
      <dgm:spPr/>
      <dgm:t>
        <a:bodyPr/>
        <a:lstStyle/>
        <a:p>
          <a:pPr rtl="1"/>
          <a:endParaRPr lang="ar-SA"/>
        </a:p>
      </dgm:t>
    </dgm:pt>
    <dgm:pt modelId="{493459D1-B5D6-4930-81A9-40CDE5897113}" type="sibTrans" cxnId="{CFC8A9A2-82E2-4DD9-A912-6AE6011D0202}">
      <dgm:prSet/>
      <dgm:spPr/>
      <dgm:t>
        <a:bodyPr/>
        <a:lstStyle/>
        <a:p>
          <a:pPr rtl="1"/>
          <a:endParaRPr lang="ar-SA"/>
        </a:p>
      </dgm:t>
    </dgm:pt>
    <dgm:pt modelId="{8F2C32B6-F682-4634-9DA8-DA3BD828486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000" b="1" dirty="0" smtClean="0">
              <a:solidFill>
                <a:schemeClr val="bg1"/>
              </a:solidFill>
              <a:cs typeface="+mj-cs"/>
            </a:rPr>
            <a:t>بكالوريوس العلوم في </a:t>
          </a:r>
        </a:p>
        <a:p>
          <a:pPr rtl="1"/>
          <a:r>
            <a:rPr lang="ar-SA" sz="2000" b="1" dirty="0" smtClean="0">
              <a:solidFill>
                <a:schemeClr val="bg1"/>
              </a:solidFill>
              <a:cs typeface="+mj-cs"/>
            </a:rPr>
            <a:t>الرياضيات </a:t>
          </a:r>
        </a:p>
        <a:p>
          <a:pPr rtl="1"/>
          <a:r>
            <a:rPr lang="ar-SA" sz="2000" b="1" dirty="0" smtClean="0">
              <a:solidFill>
                <a:schemeClr val="bg1"/>
              </a:solidFill>
              <a:cs typeface="+mj-cs"/>
            </a:rPr>
            <a:t>الاكتوارية والمالية </a:t>
          </a:r>
          <a:endParaRPr lang="ar-SA" sz="2000" b="1" dirty="0">
            <a:solidFill>
              <a:schemeClr val="bg1"/>
            </a:solidFill>
            <a:cs typeface="+mj-cs"/>
          </a:endParaRPr>
        </a:p>
      </dgm:t>
    </dgm:pt>
    <dgm:pt modelId="{ED7B25F6-9EA9-4AB5-A348-65D89967AE68}" type="parTrans" cxnId="{FEC0756F-0DE5-46D0-BC81-41B9F1BE0A3F}">
      <dgm:prSet/>
      <dgm:spPr/>
      <dgm:t>
        <a:bodyPr/>
        <a:lstStyle/>
        <a:p>
          <a:pPr rtl="1"/>
          <a:endParaRPr lang="ar-SA"/>
        </a:p>
      </dgm:t>
    </dgm:pt>
    <dgm:pt modelId="{24C1B766-B67D-4A74-8253-F18D00719119}" type="sibTrans" cxnId="{FEC0756F-0DE5-46D0-BC81-41B9F1BE0A3F}">
      <dgm:prSet/>
      <dgm:spPr/>
      <dgm:t>
        <a:bodyPr/>
        <a:lstStyle/>
        <a:p>
          <a:pPr rtl="1"/>
          <a:endParaRPr lang="ar-SA"/>
        </a:p>
      </dgm:t>
    </dgm:pt>
    <dgm:pt modelId="{407471E1-34BA-453F-875B-D5CBAB8E5567}" type="pres">
      <dgm:prSet presAssocID="{4A21E136-3021-4D85-85AB-AC3E64840470}" presName="Name0" presStyleCnt="0">
        <dgm:presLayoutVars>
          <dgm:dir/>
          <dgm:resizeHandles val="exact"/>
        </dgm:presLayoutVars>
      </dgm:prSet>
      <dgm:spPr/>
    </dgm:pt>
    <dgm:pt modelId="{85A7E385-2671-4CF4-B555-8C92F51E0BC4}" type="pres">
      <dgm:prSet presAssocID="{4A21E136-3021-4D85-85AB-AC3E64840470}" presName="vNodes" presStyleCnt="0"/>
      <dgm:spPr/>
    </dgm:pt>
    <dgm:pt modelId="{DD43AEE7-B39C-4722-8998-29D278D4CADA}" type="pres">
      <dgm:prSet presAssocID="{6239E163-8858-4C98-9EDB-497C003A48C1}" presName="node" presStyleLbl="node1" presStyleIdx="0" presStyleCnt="3" custScaleX="695485" custScaleY="392227" custLinFactY="1823" custLinFactNeighborX="2486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1673EA-C38E-47F9-A653-71227A9C5BA1}" type="pres">
      <dgm:prSet presAssocID="{D1242501-1CDD-4BD5-83CF-A38CBB0BC275}" presName="spacerT" presStyleCnt="0"/>
      <dgm:spPr/>
    </dgm:pt>
    <dgm:pt modelId="{99920976-FD08-45D8-B79E-D9AAC16A9868}" type="pres">
      <dgm:prSet presAssocID="{D1242501-1CDD-4BD5-83CF-A38CBB0BC275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57DF56ED-362C-4C89-9E1B-7B0AAED5CCBD}" type="pres">
      <dgm:prSet presAssocID="{D1242501-1CDD-4BD5-83CF-A38CBB0BC275}" presName="spacerB" presStyleCnt="0"/>
      <dgm:spPr/>
    </dgm:pt>
    <dgm:pt modelId="{F8781D61-7D93-4F91-AEB8-FCF62D064F2D}" type="pres">
      <dgm:prSet presAssocID="{9248ECD7-38CA-4647-ACD9-14F7EE5EAC97}" presName="node" presStyleLbl="node1" presStyleIdx="1" presStyleCnt="3" custScaleX="316833" custScaleY="27798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086ED47-647D-41C9-8B9D-BAE4A8D9C035}" type="pres">
      <dgm:prSet presAssocID="{4A21E136-3021-4D85-85AB-AC3E64840470}" presName="sibTransLas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8EE90B8A-8531-4870-9EBC-5CBD2E23328A}" type="pres">
      <dgm:prSet presAssocID="{4A21E136-3021-4D85-85AB-AC3E64840470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AA3758A2-BEEE-476B-BB60-AC2D645D86A5}" type="pres">
      <dgm:prSet presAssocID="{4A21E136-3021-4D85-85AB-AC3E64840470}" presName="lastNode" presStyleLbl="node1" presStyleIdx="2" presStyleCnt="3" custScaleX="196316" custScaleY="138036" custLinFactNeighborX="-49558" custLinFactNeighborY="-82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3C05D72-9673-4694-801F-851F25164732}" type="presOf" srcId="{8F2C32B6-F682-4634-9DA8-DA3BD8284868}" destId="{AA3758A2-BEEE-476B-BB60-AC2D645D86A5}" srcOrd="0" destOrd="0" presId="urn:microsoft.com/office/officeart/2005/8/layout/equation2"/>
    <dgm:cxn modelId="{16451A44-EABF-4C95-8BFE-A7F3144211C8}" type="presOf" srcId="{9248ECD7-38CA-4647-ACD9-14F7EE5EAC97}" destId="{F8781D61-7D93-4F91-AEB8-FCF62D064F2D}" srcOrd="0" destOrd="0" presId="urn:microsoft.com/office/officeart/2005/8/layout/equation2"/>
    <dgm:cxn modelId="{6610DD4D-82F2-4226-AB8C-98691E2894CA}" type="presOf" srcId="{493459D1-B5D6-4930-81A9-40CDE5897113}" destId="{C086ED47-647D-41C9-8B9D-BAE4A8D9C035}" srcOrd="0" destOrd="0" presId="urn:microsoft.com/office/officeart/2005/8/layout/equation2"/>
    <dgm:cxn modelId="{CFC8A9A2-82E2-4DD9-A912-6AE6011D0202}" srcId="{4A21E136-3021-4D85-85AB-AC3E64840470}" destId="{9248ECD7-38CA-4647-ACD9-14F7EE5EAC97}" srcOrd="1" destOrd="0" parTransId="{E01483E5-08B6-4444-A32B-E27FFDB040D1}" sibTransId="{493459D1-B5D6-4930-81A9-40CDE5897113}"/>
    <dgm:cxn modelId="{1EA7D4D2-92DE-4E22-86C6-6C4769CCA707}" type="presOf" srcId="{D1242501-1CDD-4BD5-83CF-A38CBB0BC275}" destId="{99920976-FD08-45D8-B79E-D9AAC16A9868}" srcOrd="0" destOrd="0" presId="urn:microsoft.com/office/officeart/2005/8/layout/equation2"/>
    <dgm:cxn modelId="{FEC0756F-0DE5-46D0-BC81-41B9F1BE0A3F}" srcId="{4A21E136-3021-4D85-85AB-AC3E64840470}" destId="{8F2C32B6-F682-4634-9DA8-DA3BD8284868}" srcOrd="2" destOrd="0" parTransId="{ED7B25F6-9EA9-4AB5-A348-65D89967AE68}" sibTransId="{24C1B766-B67D-4A74-8253-F18D00719119}"/>
    <dgm:cxn modelId="{5EF9C406-E629-4ADA-A806-547166FEB0A7}" type="presOf" srcId="{4A21E136-3021-4D85-85AB-AC3E64840470}" destId="{407471E1-34BA-453F-875B-D5CBAB8E5567}" srcOrd="0" destOrd="0" presId="urn:microsoft.com/office/officeart/2005/8/layout/equation2"/>
    <dgm:cxn modelId="{D2EFD191-1583-4F86-850E-5AD2D56DE395}" type="presOf" srcId="{6239E163-8858-4C98-9EDB-497C003A48C1}" destId="{DD43AEE7-B39C-4722-8998-29D278D4CADA}" srcOrd="0" destOrd="0" presId="urn:microsoft.com/office/officeart/2005/8/layout/equation2"/>
    <dgm:cxn modelId="{8E6776D5-68E3-439A-B357-DC0326F65C3E}" srcId="{4A21E136-3021-4D85-85AB-AC3E64840470}" destId="{6239E163-8858-4C98-9EDB-497C003A48C1}" srcOrd="0" destOrd="0" parTransId="{26E1A210-C7F8-40F4-884B-599A6229086D}" sibTransId="{D1242501-1CDD-4BD5-83CF-A38CBB0BC275}"/>
    <dgm:cxn modelId="{A512EEBC-8095-4C23-8341-B333A4E5918F}" type="presOf" srcId="{493459D1-B5D6-4930-81A9-40CDE5897113}" destId="{8EE90B8A-8531-4870-9EBC-5CBD2E23328A}" srcOrd="1" destOrd="0" presId="urn:microsoft.com/office/officeart/2005/8/layout/equation2"/>
    <dgm:cxn modelId="{1FB83882-6C1F-4798-B00E-7CA6785E0EED}" type="presParOf" srcId="{407471E1-34BA-453F-875B-D5CBAB8E5567}" destId="{85A7E385-2671-4CF4-B555-8C92F51E0BC4}" srcOrd="0" destOrd="0" presId="urn:microsoft.com/office/officeart/2005/8/layout/equation2"/>
    <dgm:cxn modelId="{9B71541D-B550-4438-B6EA-98A60FCF853F}" type="presParOf" srcId="{85A7E385-2671-4CF4-B555-8C92F51E0BC4}" destId="{DD43AEE7-B39C-4722-8998-29D278D4CADA}" srcOrd="0" destOrd="0" presId="urn:microsoft.com/office/officeart/2005/8/layout/equation2"/>
    <dgm:cxn modelId="{2E1943CA-06A3-4859-9CFF-ACBD143BE4BF}" type="presParOf" srcId="{85A7E385-2671-4CF4-B555-8C92F51E0BC4}" destId="{C61673EA-C38E-47F9-A653-71227A9C5BA1}" srcOrd="1" destOrd="0" presId="urn:microsoft.com/office/officeart/2005/8/layout/equation2"/>
    <dgm:cxn modelId="{2D202E0D-79F0-4CA0-BF2A-EEF5CFF830AD}" type="presParOf" srcId="{85A7E385-2671-4CF4-B555-8C92F51E0BC4}" destId="{99920976-FD08-45D8-B79E-D9AAC16A9868}" srcOrd="2" destOrd="0" presId="urn:microsoft.com/office/officeart/2005/8/layout/equation2"/>
    <dgm:cxn modelId="{DC8DFDAF-B472-4268-A67E-8BE35D278710}" type="presParOf" srcId="{85A7E385-2671-4CF4-B555-8C92F51E0BC4}" destId="{57DF56ED-362C-4C89-9E1B-7B0AAED5CCBD}" srcOrd="3" destOrd="0" presId="urn:microsoft.com/office/officeart/2005/8/layout/equation2"/>
    <dgm:cxn modelId="{76DEE94B-12E3-460D-AE9E-D891938D2CC5}" type="presParOf" srcId="{85A7E385-2671-4CF4-B555-8C92F51E0BC4}" destId="{F8781D61-7D93-4F91-AEB8-FCF62D064F2D}" srcOrd="4" destOrd="0" presId="urn:microsoft.com/office/officeart/2005/8/layout/equation2"/>
    <dgm:cxn modelId="{6A200D01-9165-4D49-BEEC-A738BAB120FB}" type="presParOf" srcId="{407471E1-34BA-453F-875B-D5CBAB8E5567}" destId="{C086ED47-647D-41C9-8B9D-BAE4A8D9C035}" srcOrd="1" destOrd="0" presId="urn:microsoft.com/office/officeart/2005/8/layout/equation2"/>
    <dgm:cxn modelId="{CE306DB2-0EAA-4F92-B2F3-AF8BB6A18DE7}" type="presParOf" srcId="{C086ED47-647D-41C9-8B9D-BAE4A8D9C035}" destId="{8EE90B8A-8531-4870-9EBC-5CBD2E23328A}" srcOrd="0" destOrd="0" presId="urn:microsoft.com/office/officeart/2005/8/layout/equation2"/>
    <dgm:cxn modelId="{CEA935AD-5BC5-41CD-94B2-3D4ED344BECA}" type="presParOf" srcId="{407471E1-34BA-453F-875B-D5CBAB8E5567}" destId="{AA3758A2-BEEE-476B-BB60-AC2D645D86A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FD10B3-D369-4427-99E2-574DF3B9208C}" type="doc">
      <dgm:prSet loTypeId="urn:microsoft.com/office/officeart/2005/8/layout/target3" loCatId="list" qsTypeId="urn:microsoft.com/office/officeart/2005/8/quickstyle/3d4" qsCatId="3D" csTypeId="urn:microsoft.com/office/officeart/2005/8/colors/colorful1#2" csCatId="colorful" phldr="1"/>
      <dgm:spPr/>
      <dgm:t>
        <a:bodyPr/>
        <a:lstStyle/>
        <a:p>
          <a:pPr rtl="1"/>
          <a:endParaRPr lang="ar-SA"/>
        </a:p>
      </dgm:t>
    </dgm:pt>
    <dgm:pt modelId="{A07FA948-CCF4-43D6-A27E-8F60418C329D}">
      <dgm:prSet phldrT="[Text]"/>
      <dgm:spPr/>
      <dgm:t>
        <a:bodyPr/>
        <a:lstStyle/>
        <a:p>
          <a:pPr rtl="1"/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Math</a:t>
          </a:r>
          <a:endParaRPr lang="ar-SA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A7CF9561-ACD7-4132-BC1A-B5FFB460ABC3}" type="parTrans" cxnId="{FA5EBB9B-3039-433A-A155-935335C80046}">
      <dgm:prSet/>
      <dgm:spPr/>
      <dgm:t>
        <a:bodyPr/>
        <a:lstStyle/>
        <a:p>
          <a:pPr rtl="1"/>
          <a:endParaRPr lang="ar-SA"/>
        </a:p>
      </dgm:t>
    </dgm:pt>
    <dgm:pt modelId="{5B738022-7571-466B-BFD1-3850AB94D7EB}" type="sibTrans" cxnId="{FA5EBB9B-3039-433A-A155-935335C80046}">
      <dgm:prSet/>
      <dgm:spPr/>
      <dgm:t>
        <a:bodyPr/>
        <a:lstStyle/>
        <a:p>
          <a:pPr rtl="1"/>
          <a:endParaRPr lang="ar-SA"/>
        </a:p>
      </dgm:t>
    </dgm:pt>
    <dgm:pt modelId="{C1B73F01-56FA-4ED4-B8A3-80356FD1E3CF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Numerical methods</a:t>
          </a:r>
          <a:endParaRPr lang="ar-SA" dirty="0">
            <a:solidFill>
              <a:schemeClr val="accent6">
                <a:lumMod val="75000"/>
              </a:schemeClr>
            </a:solidFill>
          </a:endParaRPr>
        </a:p>
      </dgm:t>
    </dgm:pt>
    <dgm:pt modelId="{8425AC18-19B6-44B5-830F-24EB1FBA0C6E}" type="parTrans" cxnId="{48FD86F2-2737-4895-AC58-21417E6A97E9}">
      <dgm:prSet/>
      <dgm:spPr/>
      <dgm:t>
        <a:bodyPr/>
        <a:lstStyle/>
        <a:p>
          <a:pPr rtl="1"/>
          <a:endParaRPr lang="ar-SA"/>
        </a:p>
      </dgm:t>
    </dgm:pt>
    <dgm:pt modelId="{A67AB5FD-D80A-4AF1-87E6-3B2669B18C06}" type="sibTrans" cxnId="{48FD86F2-2737-4895-AC58-21417E6A97E9}">
      <dgm:prSet/>
      <dgm:spPr/>
      <dgm:t>
        <a:bodyPr/>
        <a:lstStyle/>
        <a:p>
          <a:pPr rtl="1"/>
          <a:endParaRPr lang="ar-SA"/>
        </a:p>
      </dgm:t>
    </dgm:pt>
    <dgm:pt modelId="{7725A7E0-1117-4543-AF9C-BA090BF0B023}">
      <dgm:prSet phldrT="[Text]"/>
      <dgm:spPr/>
      <dgm:t>
        <a:bodyPr/>
        <a:lstStyle/>
        <a:p>
          <a:pPr rtl="0"/>
          <a:r>
            <a:rPr lang="en-US" b="0" dirty="0" smtClean="0">
              <a:solidFill>
                <a:schemeClr val="accent6">
                  <a:lumMod val="75000"/>
                </a:schemeClr>
              </a:solidFill>
            </a:rPr>
            <a:t>Optimization techniques</a:t>
          </a:r>
          <a:endParaRPr lang="ar-SA" dirty="0">
            <a:solidFill>
              <a:schemeClr val="accent6">
                <a:lumMod val="75000"/>
              </a:schemeClr>
            </a:solidFill>
          </a:endParaRPr>
        </a:p>
      </dgm:t>
    </dgm:pt>
    <dgm:pt modelId="{7A867DC3-CF7C-42EB-B81C-5F8547C80DCA}" type="parTrans" cxnId="{8C282ECF-A4AA-435D-A0D5-948DEF85FDFA}">
      <dgm:prSet/>
      <dgm:spPr/>
      <dgm:t>
        <a:bodyPr/>
        <a:lstStyle/>
        <a:p>
          <a:pPr rtl="1"/>
          <a:endParaRPr lang="ar-SA"/>
        </a:p>
      </dgm:t>
    </dgm:pt>
    <dgm:pt modelId="{EF6C3F6A-110E-464D-8364-3D72022FEC5C}" type="sibTrans" cxnId="{8C282ECF-A4AA-435D-A0D5-948DEF85FDFA}">
      <dgm:prSet/>
      <dgm:spPr/>
      <dgm:t>
        <a:bodyPr/>
        <a:lstStyle/>
        <a:p>
          <a:pPr rtl="1"/>
          <a:endParaRPr lang="ar-SA"/>
        </a:p>
      </dgm:t>
    </dgm:pt>
    <dgm:pt modelId="{0A91C365-10BC-4621-9461-B53ACB0153B0}">
      <dgm:prSet phldrT="[Text]"/>
      <dgm:spPr/>
      <dgm:t>
        <a:bodyPr/>
        <a:lstStyle/>
        <a:p>
          <a:pPr rtl="1"/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Actu</a:t>
          </a:r>
          <a:endParaRPr lang="ar-SA" dirty="0">
            <a:solidFill>
              <a:schemeClr val="tx2">
                <a:lumMod val="75000"/>
              </a:schemeClr>
            </a:solidFill>
          </a:endParaRPr>
        </a:p>
      </dgm:t>
    </dgm:pt>
    <dgm:pt modelId="{A83ADED7-7288-4742-B25C-73DAD9788D81}" type="parTrans" cxnId="{F2424253-493E-47E3-B98A-489CF274A2B4}">
      <dgm:prSet/>
      <dgm:spPr/>
      <dgm:t>
        <a:bodyPr/>
        <a:lstStyle/>
        <a:p>
          <a:pPr rtl="1"/>
          <a:endParaRPr lang="ar-SA"/>
        </a:p>
      </dgm:t>
    </dgm:pt>
    <dgm:pt modelId="{0EDBA4C3-E0BD-401E-8DB3-80B47C0E84C4}" type="sibTrans" cxnId="{F2424253-493E-47E3-B98A-489CF274A2B4}">
      <dgm:prSet/>
      <dgm:spPr/>
      <dgm:t>
        <a:bodyPr/>
        <a:lstStyle/>
        <a:p>
          <a:pPr rtl="1"/>
          <a:endParaRPr lang="ar-SA"/>
        </a:p>
      </dgm:t>
    </dgm:pt>
    <dgm:pt modelId="{9FBAF6AC-4CA5-45CD-97C2-550E06B8E2FE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accent3">
                  <a:lumMod val="75000"/>
                </a:schemeClr>
              </a:solidFill>
            </a:rPr>
            <a:t>Quantitative Methods in Finance</a:t>
          </a:r>
          <a:endParaRPr lang="ar-SA" dirty="0">
            <a:solidFill>
              <a:schemeClr val="accent3">
                <a:lumMod val="75000"/>
              </a:schemeClr>
            </a:solidFill>
          </a:endParaRPr>
        </a:p>
      </dgm:t>
    </dgm:pt>
    <dgm:pt modelId="{A0DE07AD-6AAE-4DF6-9CDE-8F321CD99AA0}" type="parTrans" cxnId="{926A19FE-47A3-4BE6-99B0-25CADB7F0035}">
      <dgm:prSet/>
      <dgm:spPr/>
      <dgm:t>
        <a:bodyPr/>
        <a:lstStyle/>
        <a:p>
          <a:pPr rtl="1"/>
          <a:endParaRPr lang="ar-SA"/>
        </a:p>
      </dgm:t>
    </dgm:pt>
    <dgm:pt modelId="{5715EC21-B7B0-4048-BAC8-E0B763EE778F}" type="sibTrans" cxnId="{926A19FE-47A3-4BE6-99B0-25CADB7F0035}">
      <dgm:prSet/>
      <dgm:spPr/>
      <dgm:t>
        <a:bodyPr/>
        <a:lstStyle/>
        <a:p>
          <a:pPr rtl="1"/>
          <a:endParaRPr lang="ar-SA"/>
        </a:p>
      </dgm:t>
    </dgm:pt>
    <dgm:pt modelId="{EB929A88-ECBF-4292-B94F-4277FCE7B947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accent3">
                  <a:lumMod val="75000"/>
                </a:schemeClr>
              </a:solidFill>
            </a:rPr>
            <a:t>Actuarial Mathematics Lab(2)</a:t>
          </a:r>
          <a:endParaRPr lang="ar-SA" dirty="0">
            <a:solidFill>
              <a:schemeClr val="accent3">
                <a:lumMod val="75000"/>
              </a:schemeClr>
            </a:solidFill>
          </a:endParaRPr>
        </a:p>
      </dgm:t>
    </dgm:pt>
    <dgm:pt modelId="{A6B1338A-AE4D-4A7C-9626-5D902BBFAB6F}" type="parTrans" cxnId="{37FC098F-75A6-4C25-A3F9-F4A9C9EF018D}">
      <dgm:prSet/>
      <dgm:spPr/>
      <dgm:t>
        <a:bodyPr/>
        <a:lstStyle/>
        <a:p>
          <a:pPr rtl="1"/>
          <a:endParaRPr lang="ar-SA"/>
        </a:p>
      </dgm:t>
    </dgm:pt>
    <dgm:pt modelId="{73D90186-9B3F-4A84-8D0B-11E9C9784B8D}" type="sibTrans" cxnId="{37FC098F-75A6-4C25-A3F9-F4A9C9EF018D}">
      <dgm:prSet/>
      <dgm:spPr/>
      <dgm:t>
        <a:bodyPr/>
        <a:lstStyle/>
        <a:p>
          <a:pPr rtl="1"/>
          <a:endParaRPr lang="ar-SA"/>
        </a:p>
      </dgm:t>
    </dgm:pt>
    <dgm:pt modelId="{25141B61-0EC7-4216-9F80-E0D21BB95E81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Others</a:t>
          </a:r>
          <a:endParaRPr lang="ar-SA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AB922842-652C-4C57-8CED-CDAE73B741F9}" type="parTrans" cxnId="{B04512DA-66D9-4348-8B19-08400EA11C18}">
      <dgm:prSet/>
      <dgm:spPr/>
      <dgm:t>
        <a:bodyPr/>
        <a:lstStyle/>
        <a:p>
          <a:pPr rtl="1"/>
          <a:endParaRPr lang="ar-SA"/>
        </a:p>
      </dgm:t>
    </dgm:pt>
    <dgm:pt modelId="{AF7BE28E-5CB8-4B53-A02C-A099197D3D41}" type="sibTrans" cxnId="{B04512DA-66D9-4348-8B19-08400EA11C18}">
      <dgm:prSet/>
      <dgm:spPr/>
      <dgm:t>
        <a:bodyPr/>
        <a:lstStyle/>
        <a:p>
          <a:pPr rtl="1"/>
          <a:endParaRPr lang="ar-SA"/>
        </a:p>
      </dgm:t>
    </dgm:pt>
    <dgm:pt modelId="{E4C8468F-969F-4567-9711-03943A654856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Computer Programming</a:t>
          </a:r>
          <a:endParaRPr lang="ar-SA" dirty="0">
            <a:solidFill>
              <a:schemeClr val="accent4">
                <a:lumMod val="75000"/>
              </a:schemeClr>
            </a:solidFill>
          </a:endParaRPr>
        </a:p>
      </dgm:t>
    </dgm:pt>
    <dgm:pt modelId="{40B99952-8549-49C7-B346-A1CB52B00314}" type="parTrans" cxnId="{12ABE92B-8756-4839-8ADC-2F95112DF816}">
      <dgm:prSet/>
      <dgm:spPr/>
      <dgm:t>
        <a:bodyPr/>
        <a:lstStyle/>
        <a:p>
          <a:pPr rtl="1"/>
          <a:endParaRPr lang="ar-SA"/>
        </a:p>
      </dgm:t>
    </dgm:pt>
    <dgm:pt modelId="{12D7E4B1-42B1-4246-9057-3E3FEE85CAF5}" type="sibTrans" cxnId="{12ABE92B-8756-4839-8ADC-2F95112DF816}">
      <dgm:prSet/>
      <dgm:spPr/>
      <dgm:t>
        <a:bodyPr/>
        <a:lstStyle/>
        <a:p>
          <a:pPr rtl="1"/>
          <a:endParaRPr lang="ar-SA"/>
        </a:p>
      </dgm:t>
    </dgm:pt>
    <dgm:pt modelId="{09E87CD5-A9BD-4033-BBD7-039EEFEE532A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Differential equations</a:t>
          </a:r>
          <a:endParaRPr lang="ar-SA" dirty="0">
            <a:solidFill>
              <a:schemeClr val="accent6">
                <a:lumMod val="75000"/>
              </a:schemeClr>
            </a:solidFill>
          </a:endParaRPr>
        </a:p>
      </dgm:t>
    </dgm:pt>
    <dgm:pt modelId="{58A967D3-168A-489A-9D1A-A455CB13FFA8}" type="parTrans" cxnId="{E1D22C16-51AD-429E-93FA-8B50E982619A}">
      <dgm:prSet/>
      <dgm:spPr/>
      <dgm:t>
        <a:bodyPr/>
        <a:lstStyle/>
        <a:p>
          <a:pPr rtl="1"/>
          <a:endParaRPr lang="ar-SA"/>
        </a:p>
      </dgm:t>
    </dgm:pt>
    <dgm:pt modelId="{17FD3CDA-B1A7-4419-B970-84CB89B263F8}" type="sibTrans" cxnId="{E1D22C16-51AD-429E-93FA-8B50E982619A}">
      <dgm:prSet/>
      <dgm:spPr/>
      <dgm:t>
        <a:bodyPr/>
        <a:lstStyle/>
        <a:p>
          <a:pPr rtl="1"/>
          <a:endParaRPr lang="ar-SA"/>
        </a:p>
      </dgm:t>
    </dgm:pt>
    <dgm:pt modelId="{EEB6FD00-D7E6-4264-A74B-4DD9D8463C81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accent3">
                  <a:lumMod val="75000"/>
                </a:schemeClr>
              </a:solidFill>
            </a:rPr>
            <a:t>Pension Mathematics</a:t>
          </a:r>
          <a:endParaRPr lang="ar-SA" dirty="0">
            <a:solidFill>
              <a:schemeClr val="accent3">
                <a:lumMod val="75000"/>
              </a:schemeClr>
            </a:solidFill>
          </a:endParaRPr>
        </a:p>
      </dgm:t>
    </dgm:pt>
    <dgm:pt modelId="{31E0B1D6-3F9E-4044-B80B-2523E41CEBBF}" type="parTrans" cxnId="{DD571912-C2E7-4FD6-BE8A-DE0C2D891B6D}">
      <dgm:prSet/>
      <dgm:spPr/>
      <dgm:t>
        <a:bodyPr/>
        <a:lstStyle/>
        <a:p>
          <a:pPr rtl="1"/>
          <a:endParaRPr lang="ar-SA"/>
        </a:p>
      </dgm:t>
    </dgm:pt>
    <dgm:pt modelId="{72266FB5-9652-4B97-B01F-18E69BB702FC}" type="sibTrans" cxnId="{DD571912-C2E7-4FD6-BE8A-DE0C2D891B6D}">
      <dgm:prSet/>
      <dgm:spPr/>
      <dgm:t>
        <a:bodyPr/>
        <a:lstStyle/>
        <a:p>
          <a:pPr rtl="1"/>
          <a:endParaRPr lang="ar-SA"/>
        </a:p>
      </dgm:t>
    </dgm:pt>
    <dgm:pt modelId="{2F990A85-0C99-425A-8D71-B178612F05B1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Principles of Risk &amp; Insurance</a:t>
          </a:r>
          <a:endParaRPr lang="ar-SA" dirty="0">
            <a:solidFill>
              <a:schemeClr val="accent4">
                <a:lumMod val="75000"/>
              </a:schemeClr>
            </a:solidFill>
          </a:endParaRPr>
        </a:p>
      </dgm:t>
    </dgm:pt>
    <dgm:pt modelId="{F87358DE-665D-4BDD-99D0-CC3849EB5882}" type="parTrans" cxnId="{B6014155-3585-4129-B2B1-163782DF539F}">
      <dgm:prSet/>
      <dgm:spPr/>
      <dgm:t>
        <a:bodyPr/>
        <a:lstStyle/>
        <a:p>
          <a:pPr rtl="1"/>
          <a:endParaRPr lang="ar-SA"/>
        </a:p>
      </dgm:t>
    </dgm:pt>
    <dgm:pt modelId="{F6F3197C-EA3C-44C3-8962-5DAA83438BEE}" type="sibTrans" cxnId="{B6014155-3585-4129-B2B1-163782DF539F}">
      <dgm:prSet/>
      <dgm:spPr/>
      <dgm:t>
        <a:bodyPr/>
        <a:lstStyle/>
        <a:p>
          <a:pPr rtl="1"/>
          <a:endParaRPr lang="ar-SA"/>
        </a:p>
      </dgm:t>
    </dgm:pt>
    <dgm:pt modelId="{607B9E82-E50F-4787-872C-3461BB904ED2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Investment Essentials</a:t>
          </a:r>
          <a:endParaRPr lang="ar-SA" dirty="0">
            <a:solidFill>
              <a:schemeClr val="accent4">
                <a:lumMod val="75000"/>
              </a:schemeClr>
            </a:solidFill>
          </a:endParaRPr>
        </a:p>
      </dgm:t>
    </dgm:pt>
    <dgm:pt modelId="{3C1E7F6E-1709-47C7-AEAC-FE85A434877F}" type="parTrans" cxnId="{A31401CB-3774-4E55-BBE6-71CB7C780EED}">
      <dgm:prSet/>
      <dgm:spPr/>
      <dgm:t>
        <a:bodyPr/>
        <a:lstStyle/>
        <a:p>
          <a:pPr rtl="1"/>
          <a:endParaRPr lang="ar-SA"/>
        </a:p>
      </dgm:t>
    </dgm:pt>
    <dgm:pt modelId="{FCE9C7F8-3B9E-4009-BC79-FC3EA0D67013}" type="sibTrans" cxnId="{A31401CB-3774-4E55-BBE6-71CB7C780EED}">
      <dgm:prSet/>
      <dgm:spPr/>
      <dgm:t>
        <a:bodyPr/>
        <a:lstStyle/>
        <a:p>
          <a:pPr rtl="1"/>
          <a:endParaRPr lang="ar-SA"/>
        </a:p>
      </dgm:t>
    </dgm:pt>
    <dgm:pt modelId="{5AEA3994-E876-42B4-B1B9-B8BC8EA1295C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Microeconomics analysis</a:t>
          </a:r>
          <a:endParaRPr lang="ar-SA" dirty="0">
            <a:solidFill>
              <a:schemeClr val="accent4">
                <a:lumMod val="75000"/>
              </a:schemeClr>
            </a:solidFill>
          </a:endParaRPr>
        </a:p>
      </dgm:t>
    </dgm:pt>
    <dgm:pt modelId="{F1672390-88E0-4371-8B3B-43D4712CB563}" type="parTrans" cxnId="{2D8DD630-6167-45A8-A7CF-B30C64896598}">
      <dgm:prSet/>
      <dgm:spPr/>
      <dgm:t>
        <a:bodyPr/>
        <a:lstStyle/>
        <a:p>
          <a:pPr rtl="1"/>
          <a:endParaRPr lang="ar-SA"/>
        </a:p>
      </dgm:t>
    </dgm:pt>
    <dgm:pt modelId="{0E669208-FD2F-485B-8859-FD1DE4FDBE22}" type="sibTrans" cxnId="{2D8DD630-6167-45A8-A7CF-B30C64896598}">
      <dgm:prSet/>
      <dgm:spPr/>
      <dgm:t>
        <a:bodyPr/>
        <a:lstStyle/>
        <a:p>
          <a:pPr rtl="1"/>
          <a:endParaRPr lang="ar-SA"/>
        </a:p>
      </dgm:t>
    </dgm:pt>
    <dgm:pt modelId="{3A790958-FAB3-45C1-9BBC-CEDBFE038FE0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Theory of Statistics </a:t>
          </a:r>
          <a:endParaRPr lang="ar-SA" dirty="0">
            <a:solidFill>
              <a:schemeClr val="accent4">
                <a:lumMod val="75000"/>
              </a:schemeClr>
            </a:solidFill>
          </a:endParaRPr>
        </a:p>
      </dgm:t>
    </dgm:pt>
    <dgm:pt modelId="{19B6B8BB-AFF2-465B-9E57-4552C7D3E0B0}" type="parTrans" cxnId="{BF555099-4E80-49FB-BB71-6759B53AA96A}">
      <dgm:prSet/>
      <dgm:spPr/>
      <dgm:t>
        <a:bodyPr/>
        <a:lstStyle/>
        <a:p>
          <a:pPr rtl="1"/>
          <a:endParaRPr lang="ar-SA"/>
        </a:p>
      </dgm:t>
    </dgm:pt>
    <dgm:pt modelId="{88F8BD4B-0FCF-4ABC-B4B8-F83E923E7C72}" type="sibTrans" cxnId="{BF555099-4E80-49FB-BB71-6759B53AA96A}">
      <dgm:prSet/>
      <dgm:spPr/>
      <dgm:t>
        <a:bodyPr/>
        <a:lstStyle/>
        <a:p>
          <a:pPr rtl="1"/>
          <a:endParaRPr lang="ar-SA"/>
        </a:p>
      </dgm:t>
    </dgm:pt>
    <dgm:pt modelId="{19BFC4C8-CA88-4A3E-8B7A-C6BCB7BA51B7}" type="pres">
      <dgm:prSet presAssocID="{9FFD10B3-D369-4427-99E2-574DF3B9208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FA08C8E-AD5C-401E-A80D-9D9A717791AD}" type="pres">
      <dgm:prSet presAssocID="{A07FA948-CCF4-43D6-A27E-8F60418C329D}" presName="circle1" presStyleLbl="node1" presStyleIdx="0" presStyleCnt="3"/>
      <dgm:spPr/>
    </dgm:pt>
    <dgm:pt modelId="{9C86556D-0A67-415F-9343-FD1FB3D26CEC}" type="pres">
      <dgm:prSet presAssocID="{A07FA948-CCF4-43D6-A27E-8F60418C329D}" presName="space" presStyleCnt="0"/>
      <dgm:spPr/>
    </dgm:pt>
    <dgm:pt modelId="{43F340FA-8395-412B-9775-4EB49A5ED692}" type="pres">
      <dgm:prSet presAssocID="{A07FA948-CCF4-43D6-A27E-8F60418C329D}" presName="rect1" presStyleLbl="alignAcc1" presStyleIdx="0" presStyleCnt="3" custLinFactNeighborX="0"/>
      <dgm:spPr/>
      <dgm:t>
        <a:bodyPr/>
        <a:lstStyle/>
        <a:p>
          <a:pPr rtl="1"/>
          <a:endParaRPr lang="ar-SA"/>
        </a:p>
      </dgm:t>
    </dgm:pt>
    <dgm:pt modelId="{CAD77B70-2CB8-4587-ACBA-7B0E18DC48D4}" type="pres">
      <dgm:prSet presAssocID="{0A91C365-10BC-4621-9461-B53ACB0153B0}" presName="vertSpace2" presStyleLbl="node1" presStyleIdx="0" presStyleCnt="3"/>
      <dgm:spPr/>
    </dgm:pt>
    <dgm:pt modelId="{8CFB1320-38EA-4A05-A6DE-32975ABF2507}" type="pres">
      <dgm:prSet presAssocID="{0A91C365-10BC-4621-9461-B53ACB0153B0}" presName="circle2" presStyleLbl="node1" presStyleIdx="1" presStyleCnt="3"/>
      <dgm:spPr/>
    </dgm:pt>
    <dgm:pt modelId="{5D9E30F5-D554-4F1D-8358-1862EFD1C425}" type="pres">
      <dgm:prSet presAssocID="{0A91C365-10BC-4621-9461-B53ACB0153B0}" presName="rect2" presStyleLbl="alignAcc1" presStyleIdx="1" presStyleCnt="3"/>
      <dgm:spPr/>
      <dgm:t>
        <a:bodyPr/>
        <a:lstStyle/>
        <a:p>
          <a:pPr rtl="1"/>
          <a:endParaRPr lang="ar-SA"/>
        </a:p>
      </dgm:t>
    </dgm:pt>
    <dgm:pt modelId="{38F4E2B1-7151-4B3A-B4B8-936590B87640}" type="pres">
      <dgm:prSet presAssocID="{25141B61-0EC7-4216-9F80-E0D21BB95E81}" presName="vertSpace3" presStyleLbl="node1" presStyleIdx="1" presStyleCnt="3"/>
      <dgm:spPr/>
    </dgm:pt>
    <dgm:pt modelId="{7162E6CD-CC9D-4BCD-9348-272F369AE593}" type="pres">
      <dgm:prSet presAssocID="{25141B61-0EC7-4216-9F80-E0D21BB95E81}" presName="circle3" presStyleLbl="node1" presStyleIdx="2" presStyleCnt="3"/>
      <dgm:spPr/>
    </dgm:pt>
    <dgm:pt modelId="{E0B65B54-30F3-4CA5-9DCD-B94A4B064F53}" type="pres">
      <dgm:prSet presAssocID="{25141B61-0EC7-4216-9F80-E0D21BB95E81}" presName="rect3" presStyleLbl="alignAcc1" presStyleIdx="2" presStyleCnt="3"/>
      <dgm:spPr/>
      <dgm:t>
        <a:bodyPr/>
        <a:lstStyle/>
        <a:p>
          <a:pPr rtl="1"/>
          <a:endParaRPr lang="ar-SA"/>
        </a:p>
      </dgm:t>
    </dgm:pt>
    <dgm:pt modelId="{28F5F08F-9934-41B7-B9AA-B9B087849E45}" type="pres">
      <dgm:prSet presAssocID="{A07FA948-CCF4-43D6-A27E-8F60418C329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E53FE6-F22A-419C-AE8D-439AB3C72690}" type="pres">
      <dgm:prSet presAssocID="{A07FA948-CCF4-43D6-A27E-8F60418C329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0DAADD-6EED-4080-8422-50D63AE55254}" type="pres">
      <dgm:prSet presAssocID="{0A91C365-10BC-4621-9461-B53ACB0153B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5AF9E0-D6C4-4459-86B7-295DE48DCBA7}" type="pres">
      <dgm:prSet presAssocID="{0A91C365-10BC-4621-9461-B53ACB0153B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92FDE41-3610-45C9-A0CB-1C06F9817AF2}" type="pres">
      <dgm:prSet presAssocID="{25141B61-0EC7-4216-9F80-E0D21BB95E8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6A355C1-BFCC-40B2-AC99-E7387080E6C2}" type="pres">
      <dgm:prSet presAssocID="{25141B61-0EC7-4216-9F80-E0D21BB95E81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B4C27AC-B373-4850-AE01-9273E9EC8758}" type="presOf" srcId="{9FBAF6AC-4CA5-45CD-97C2-550E06B8E2FE}" destId="{0F5AF9E0-D6C4-4459-86B7-295DE48DCBA7}" srcOrd="0" destOrd="0" presId="urn:microsoft.com/office/officeart/2005/8/layout/target3"/>
    <dgm:cxn modelId="{198D1349-93BE-41B4-B0C7-DCB62D29183A}" type="presOf" srcId="{25141B61-0EC7-4216-9F80-E0D21BB95E81}" destId="{292FDE41-3610-45C9-A0CB-1C06F9817AF2}" srcOrd="1" destOrd="0" presId="urn:microsoft.com/office/officeart/2005/8/layout/target3"/>
    <dgm:cxn modelId="{BF555099-4E80-49FB-BB71-6759B53AA96A}" srcId="{25141B61-0EC7-4216-9F80-E0D21BB95E81}" destId="{3A790958-FAB3-45C1-9BBC-CEDBFE038FE0}" srcOrd="4" destOrd="0" parTransId="{19B6B8BB-AFF2-465B-9E57-4552C7D3E0B0}" sibTransId="{88F8BD4B-0FCF-4ABC-B4B8-F83E923E7C72}"/>
    <dgm:cxn modelId="{9FFEB208-AA55-45FC-B2F0-DE7B92794A73}" type="presOf" srcId="{E4C8468F-969F-4567-9711-03943A654856}" destId="{56A355C1-BFCC-40B2-AC99-E7387080E6C2}" srcOrd="0" destOrd="0" presId="urn:microsoft.com/office/officeart/2005/8/layout/target3"/>
    <dgm:cxn modelId="{593DDD49-C1CF-4D9D-9CC3-2630567958FB}" type="presOf" srcId="{EB929A88-ECBF-4292-B94F-4277FCE7B947}" destId="{0F5AF9E0-D6C4-4459-86B7-295DE48DCBA7}" srcOrd="0" destOrd="1" presId="urn:microsoft.com/office/officeart/2005/8/layout/target3"/>
    <dgm:cxn modelId="{FA5EBB9B-3039-433A-A155-935335C80046}" srcId="{9FFD10B3-D369-4427-99E2-574DF3B9208C}" destId="{A07FA948-CCF4-43D6-A27E-8F60418C329D}" srcOrd="0" destOrd="0" parTransId="{A7CF9561-ACD7-4132-BC1A-B5FFB460ABC3}" sibTransId="{5B738022-7571-466B-BFD1-3850AB94D7EB}"/>
    <dgm:cxn modelId="{E1D22C16-51AD-429E-93FA-8B50E982619A}" srcId="{A07FA948-CCF4-43D6-A27E-8F60418C329D}" destId="{09E87CD5-A9BD-4033-BBD7-039EEFEE532A}" srcOrd="2" destOrd="0" parTransId="{58A967D3-168A-489A-9D1A-A455CB13FFA8}" sibTransId="{17FD3CDA-B1A7-4419-B970-84CB89B263F8}"/>
    <dgm:cxn modelId="{1A33AB7D-DF24-4C9C-8234-BB88E4B4EC07}" type="presOf" srcId="{EEB6FD00-D7E6-4264-A74B-4DD9D8463C81}" destId="{0F5AF9E0-D6C4-4459-86B7-295DE48DCBA7}" srcOrd="0" destOrd="2" presId="urn:microsoft.com/office/officeart/2005/8/layout/target3"/>
    <dgm:cxn modelId="{E24C4F3E-4E1F-46DE-9B75-091A554A3981}" type="presOf" srcId="{25141B61-0EC7-4216-9F80-E0D21BB95E81}" destId="{E0B65B54-30F3-4CA5-9DCD-B94A4B064F53}" srcOrd="0" destOrd="0" presId="urn:microsoft.com/office/officeart/2005/8/layout/target3"/>
    <dgm:cxn modelId="{608C4F58-0BBA-4F4D-A9CD-C964E3DD2333}" type="presOf" srcId="{2F990A85-0C99-425A-8D71-B178612F05B1}" destId="{56A355C1-BFCC-40B2-AC99-E7387080E6C2}" srcOrd="0" destOrd="1" presId="urn:microsoft.com/office/officeart/2005/8/layout/target3"/>
    <dgm:cxn modelId="{A01F7571-4DA1-4F1A-9EE8-B5DF682527D8}" type="presOf" srcId="{3A790958-FAB3-45C1-9BBC-CEDBFE038FE0}" destId="{56A355C1-BFCC-40B2-AC99-E7387080E6C2}" srcOrd="0" destOrd="4" presId="urn:microsoft.com/office/officeart/2005/8/layout/target3"/>
    <dgm:cxn modelId="{B6014155-3585-4129-B2B1-163782DF539F}" srcId="{25141B61-0EC7-4216-9F80-E0D21BB95E81}" destId="{2F990A85-0C99-425A-8D71-B178612F05B1}" srcOrd="1" destOrd="0" parTransId="{F87358DE-665D-4BDD-99D0-CC3849EB5882}" sibTransId="{F6F3197C-EA3C-44C3-8962-5DAA83438BEE}"/>
    <dgm:cxn modelId="{9BB41173-5765-4AF0-A019-76E5DB3CA01D}" type="presOf" srcId="{0A91C365-10BC-4621-9461-B53ACB0153B0}" destId="{6F0DAADD-6EED-4080-8422-50D63AE55254}" srcOrd="1" destOrd="0" presId="urn:microsoft.com/office/officeart/2005/8/layout/target3"/>
    <dgm:cxn modelId="{8C282ECF-A4AA-435D-A0D5-948DEF85FDFA}" srcId="{A07FA948-CCF4-43D6-A27E-8F60418C329D}" destId="{7725A7E0-1117-4543-AF9C-BA090BF0B023}" srcOrd="1" destOrd="0" parTransId="{7A867DC3-CF7C-42EB-B81C-5F8547C80DCA}" sibTransId="{EF6C3F6A-110E-464D-8364-3D72022FEC5C}"/>
    <dgm:cxn modelId="{75F021B6-A086-40A4-A938-58575F9D1322}" type="presOf" srcId="{607B9E82-E50F-4787-872C-3461BB904ED2}" destId="{56A355C1-BFCC-40B2-AC99-E7387080E6C2}" srcOrd="0" destOrd="2" presId="urn:microsoft.com/office/officeart/2005/8/layout/target3"/>
    <dgm:cxn modelId="{2A5E941F-8471-4489-B2D0-612E80E93CB9}" type="presOf" srcId="{0A91C365-10BC-4621-9461-B53ACB0153B0}" destId="{5D9E30F5-D554-4F1D-8358-1862EFD1C425}" srcOrd="0" destOrd="0" presId="urn:microsoft.com/office/officeart/2005/8/layout/target3"/>
    <dgm:cxn modelId="{F2424253-493E-47E3-B98A-489CF274A2B4}" srcId="{9FFD10B3-D369-4427-99E2-574DF3B9208C}" destId="{0A91C365-10BC-4621-9461-B53ACB0153B0}" srcOrd="1" destOrd="0" parTransId="{A83ADED7-7288-4742-B25C-73DAD9788D81}" sibTransId="{0EDBA4C3-E0BD-401E-8DB3-80B47C0E84C4}"/>
    <dgm:cxn modelId="{15BD3EAF-8DD9-4F90-B0BD-8C56A109B20D}" type="presOf" srcId="{A07FA948-CCF4-43D6-A27E-8F60418C329D}" destId="{43F340FA-8395-412B-9775-4EB49A5ED692}" srcOrd="0" destOrd="0" presId="urn:microsoft.com/office/officeart/2005/8/layout/target3"/>
    <dgm:cxn modelId="{A31401CB-3774-4E55-BBE6-71CB7C780EED}" srcId="{25141B61-0EC7-4216-9F80-E0D21BB95E81}" destId="{607B9E82-E50F-4787-872C-3461BB904ED2}" srcOrd="2" destOrd="0" parTransId="{3C1E7F6E-1709-47C7-AEAC-FE85A434877F}" sibTransId="{FCE9C7F8-3B9E-4009-BC79-FC3EA0D67013}"/>
    <dgm:cxn modelId="{BE4705A6-A747-448A-9AC3-1D039A4970F5}" type="presOf" srcId="{C1B73F01-56FA-4ED4-B8A3-80356FD1E3CF}" destId="{8CE53FE6-F22A-419C-AE8D-439AB3C72690}" srcOrd="0" destOrd="0" presId="urn:microsoft.com/office/officeart/2005/8/layout/target3"/>
    <dgm:cxn modelId="{C9968524-EAB8-45AB-A0ED-9BD514CCAA68}" type="presOf" srcId="{5AEA3994-E876-42B4-B1B9-B8BC8EA1295C}" destId="{56A355C1-BFCC-40B2-AC99-E7387080E6C2}" srcOrd="0" destOrd="3" presId="urn:microsoft.com/office/officeart/2005/8/layout/target3"/>
    <dgm:cxn modelId="{1FF2DAA8-9C44-417C-B064-B387A342678D}" type="presOf" srcId="{09E87CD5-A9BD-4033-BBD7-039EEFEE532A}" destId="{8CE53FE6-F22A-419C-AE8D-439AB3C72690}" srcOrd="0" destOrd="2" presId="urn:microsoft.com/office/officeart/2005/8/layout/target3"/>
    <dgm:cxn modelId="{9B3D3C99-2315-441B-8E6E-35E38ED81BF8}" type="presOf" srcId="{7725A7E0-1117-4543-AF9C-BA090BF0B023}" destId="{8CE53FE6-F22A-419C-AE8D-439AB3C72690}" srcOrd="0" destOrd="1" presId="urn:microsoft.com/office/officeart/2005/8/layout/target3"/>
    <dgm:cxn modelId="{B04512DA-66D9-4348-8B19-08400EA11C18}" srcId="{9FFD10B3-D369-4427-99E2-574DF3B9208C}" destId="{25141B61-0EC7-4216-9F80-E0D21BB95E81}" srcOrd="2" destOrd="0" parTransId="{AB922842-652C-4C57-8CED-CDAE73B741F9}" sibTransId="{AF7BE28E-5CB8-4B53-A02C-A099197D3D41}"/>
    <dgm:cxn modelId="{48FD86F2-2737-4895-AC58-21417E6A97E9}" srcId="{A07FA948-CCF4-43D6-A27E-8F60418C329D}" destId="{C1B73F01-56FA-4ED4-B8A3-80356FD1E3CF}" srcOrd="0" destOrd="0" parTransId="{8425AC18-19B6-44B5-830F-24EB1FBA0C6E}" sibTransId="{A67AB5FD-D80A-4AF1-87E6-3B2669B18C06}"/>
    <dgm:cxn modelId="{3FED180C-79B3-431A-94B1-9C7CB96DD96C}" type="presOf" srcId="{9FFD10B3-D369-4427-99E2-574DF3B9208C}" destId="{19BFC4C8-CA88-4A3E-8B7A-C6BCB7BA51B7}" srcOrd="0" destOrd="0" presId="urn:microsoft.com/office/officeart/2005/8/layout/target3"/>
    <dgm:cxn modelId="{37FC098F-75A6-4C25-A3F9-F4A9C9EF018D}" srcId="{0A91C365-10BC-4621-9461-B53ACB0153B0}" destId="{EB929A88-ECBF-4292-B94F-4277FCE7B947}" srcOrd="1" destOrd="0" parTransId="{A6B1338A-AE4D-4A7C-9626-5D902BBFAB6F}" sibTransId="{73D90186-9B3F-4A84-8D0B-11E9C9784B8D}"/>
    <dgm:cxn modelId="{926A19FE-47A3-4BE6-99B0-25CADB7F0035}" srcId="{0A91C365-10BC-4621-9461-B53ACB0153B0}" destId="{9FBAF6AC-4CA5-45CD-97C2-550E06B8E2FE}" srcOrd="0" destOrd="0" parTransId="{A0DE07AD-6AAE-4DF6-9CDE-8F321CD99AA0}" sibTransId="{5715EC21-B7B0-4048-BAC8-E0B763EE778F}"/>
    <dgm:cxn modelId="{2D8DD630-6167-45A8-A7CF-B30C64896598}" srcId="{25141B61-0EC7-4216-9F80-E0D21BB95E81}" destId="{5AEA3994-E876-42B4-B1B9-B8BC8EA1295C}" srcOrd="3" destOrd="0" parTransId="{F1672390-88E0-4371-8B3B-43D4712CB563}" sibTransId="{0E669208-FD2F-485B-8859-FD1DE4FDBE22}"/>
    <dgm:cxn modelId="{336B24D9-1B0B-475D-8AA1-5B9D983AA070}" type="presOf" srcId="{A07FA948-CCF4-43D6-A27E-8F60418C329D}" destId="{28F5F08F-9934-41B7-B9AA-B9B087849E45}" srcOrd="1" destOrd="0" presId="urn:microsoft.com/office/officeart/2005/8/layout/target3"/>
    <dgm:cxn modelId="{12ABE92B-8756-4839-8ADC-2F95112DF816}" srcId="{25141B61-0EC7-4216-9F80-E0D21BB95E81}" destId="{E4C8468F-969F-4567-9711-03943A654856}" srcOrd="0" destOrd="0" parTransId="{40B99952-8549-49C7-B346-A1CB52B00314}" sibTransId="{12D7E4B1-42B1-4246-9057-3E3FEE85CAF5}"/>
    <dgm:cxn modelId="{DD571912-C2E7-4FD6-BE8A-DE0C2D891B6D}" srcId="{0A91C365-10BC-4621-9461-B53ACB0153B0}" destId="{EEB6FD00-D7E6-4264-A74B-4DD9D8463C81}" srcOrd="2" destOrd="0" parTransId="{31E0B1D6-3F9E-4044-B80B-2523E41CEBBF}" sibTransId="{72266FB5-9652-4B97-B01F-18E69BB702FC}"/>
    <dgm:cxn modelId="{B85737CC-BD4D-4F9E-A6C1-D5C6506E885B}" type="presParOf" srcId="{19BFC4C8-CA88-4A3E-8B7A-C6BCB7BA51B7}" destId="{8FA08C8E-AD5C-401E-A80D-9D9A717791AD}" srcOrd="0" destOrd="0" presId="urn:microsoft.com/office/officeart/2005/8/layout/target3"/>
    <dgm:cxn modelId="{9B9A36D8-7780-464E-9DCC-6B52C1D5ECCC}" type="presParOf" srcId="{19BFC4C8-CA88-4A3E-8B7A-C6BCB7BA51B7}" destId="{9C86556D-0A67-415F-9343-FD1FB3D26CEC}" srcOrd="1" destOrd="0" presId="urn:microsoft.com/office/officeart/2005/8/layout/target3"/>
    <dgm:cxn modelId="{BBC401CA-0FEC-4B73-9A2F-42EA964EFAC6}" type="presParOf" srcId="{19BFC4C8-CA88-4A3E-8B7A-C6BCB7BA51B7}" destId="{43F340FA-8395-412B-9775-4EB49A5ED692}" srcOrd="2" destOrd="0" presId="urn:microsoft.com/office/officeart/2005/8/layout/target3"/>
    <dgm:cxn modelId="{543C8FA1-4EBB-4B66-B60C-1F1FED323804}" type="presParOf" srcId="{19BFC4C8-CA88-4A3E-8B7A-C6BCB7BA51B7}" destId="{CAD77B70-2CB8-4587-ACBA-7B0E18DC48D4}" srcOrd="3" destOrd="0" presId="urn:microsoft.com/office/officeart/2005/8/layout/target3"/>
    <dgm:cxn modelId="{D8D516A2-0371-482B-9088-E93932072F60}" type="presParOf" srcId="{19BFC4C8-CA88-4A3E-8B7A-C6BCB7BA51B7}" destId="{8CFB1320-38EA-4A05-A6DE-32975ABF2507}" srcOrd="4" destOrd="0" presId="urn:microsoft.com/office/officeart/2005/8/layout/target3"/>
    <dgm:cxn modelId="{A2947743-7B44-45B4-BBE2-8BD2EA864A34}" type="presParOf" srcId="{19BFC4C8-CA88-4A3E-8B7A-C6BCB7BA51B7}" destId="{5D9E30F5-D554-4F1D-8358-1862EFD1C425}" srcOrd="5" destOrd="0" presId="urn:microsoft.com/office/officeart/2005/8/layout/target3"/>
    <dgm:cxn modelId="{FF5DF465-BED1-4474-B785-EBED2251CD12}" type="presParOf" srcId="{19BFC4C8-CA88-4A3E-8B7A-C6BCB7BA51B7}" destId="{38F4E2B1-7151-4B3A-B4B8-936590B87640}" srcOrd="6" destOrd="0" presId="urn:microsoft.com/office/officeart/2005/8/layout/target3"/>
    <dgm:cxn modelId="{3C619480-BE2D-4D75-89C6-FE53043FCE9B}" type="presParOf" srcId="{19BFC4C8-CA88-4A3E-8B7A-C6BCB7BA51B7}" destId="{7162E6CD-CC9D-4BCD-9348-272F369AE593}" srcOrd="7" destOrd="0" presId="urn:microsoft.com/office/officeart/2005/8/layout/target3"/>
    <dgm:cxn modelId="{EE05FCD2-C7BB-4970-82B5-502DC8C0FF2C}" type="presParOf" srcId="{19BFC4C8-CA88-4A3E-8B7A-C6BCB7BA51B7}" destId="{E0B65B54-30F3-4CA5-9DCD-B94A4B064F53}" srcOrd="8" destOrd="0" presId="urn:microsoft.com/office/officeart/2005/8/layout/target3"/>
    <dgm:cxn modelId="{CD501CDA-AE4F-4510-A2F3-B83E36CFF9DE}" type="presParOf" srcId="{19BFC4C8-CA88-4A3E-8B7A-C6BCB7BA51B7}" destId="{28F5F08F-9934-41B7-B9AA-B9B087849E45}" srcOrd="9" destOrd="0" presId="urn:microsoft.com/office/officeart/2005/8/layout/target3"/>
    <dgm:cxn modelId="{C38C3C43-14D8-4374-B6C4-F778835B3BE9}" type="presParOf" srcId="{19BFC4C8-CA88-4A3E-8B7A-C6BCB7BA51B7}" destId="{8CE53FE6-F22A-419C-AE8D-439AB3C72690}" srcOrd="10" destOrd="0" presId="urn:microsoft.com/office/officeart/2005/8/layout/target3"/>
    <dgm:cxn modelId="{FEAC6D81-60B7-4ECC-9415-327748A5DD42}" type="presParOf" srcId="{19BFC4C8-CA88-4A3E-8B7A-C6BCB7BA51B7}" destId="{6F0DAADD-6EED-4080-8422-50D63AE55254}" srcOrd="11" destOrd="0" presId="urn:microsoft.com/office/officeart/2005/8/layout/target3"/>
    <dgm:cxn modelId="{4DED3AC0-B6E3-419E-8E6F-DC033B50526D}" type="presParOf" srcId="{19BFC4C8-CA88-4A3E-8B7A-C6BCB7BA51B7}" destId="{0F5AF9E0-D6C4-4459-86B7-295DE48DCBA7}" srcOrd="12" destOrd="0" presId="urn:microsoft.com/office/officeart/2005/8/layout/target3"/>
    <dgm:cxn modelId="{8920AAF3-5272-41D4-A06A-7D30D61A9EFD}" type="presParOf" srcId="{19BFC4C8-CA88-4A3E-8B7A-C6BCB7BA51B7}" destId="{292FDE41-3610-45C9-A0CB-1C06F9817AF2}" srcOrd="13" destOrd="0" presId="urn:microsoft.com/office/officeart/2005/8/layout/target3"/>
    <dgm:cxn modelId="{C15D1F95-24BE-4C9C-8C04-C90732191919}" type="presParOf" srcId="{19BFC4C8-CA88-4A3E-8B7A-C6BCB7BA51B7}" destId="{56A355C1-BFCC-40B2-AC99-E7387080E6C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4C51A8-D3EF-43F0-979D-4AEF1983A61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3316499-5B0D-4B9E-BC03-74C8E3F53E28}">
      <dgm:prSet phldrT="[Text]"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</a:rPr>
            <a:t>Preparatory Year</a:t>
          </a:r>
          <a:endParaRPr lang="ar-SA" sz="1400" b="1" dirty="0">
            <a:solidFill>
              <a:schemeClr val="tx1"/>
            </a:solidFill>
          </a:endParaRPr>
        </a:p>
      </dgm:t>
    </dgm:pt>
    <dgm:pt modelId="{88B35064-D021-431B-86DE-FE0849DE40DE}" type="parTrans" cxnId="{C4E241DC-4E78-43BD-98B8-C19E639E04EC}">
      <dgm:prSet/>
      <dgm:spPr/>
      <dgm:t>
        <a:bodyPr/>
        <a:lstStyle/>
        <a:p>
          <a:pPr rtl="1"/>
          <a:endParaRPr lang="ar-SA"/>
        </a:p>
      </dgm:t>
    </dgm:pt>
    <dgm:pt modelId="{097F7BFB-E21B-409F-93FE-C0A37FA19C34}" type="sibTrans" cxnId="{C4E241DC-4E78-43BD-98B8-C19E639E04EC}">
      <dgm:prSet/>
      <dgm:spPr/>
      <dgm:t>
        <a:bodyPr/>
        <a:lstStyle/>
        <a:p>
          <a:pPr rtl="1"/>
          <a:endParaRPr lang="ar-SA"/>
        </a:p>
      </dgm:t>
    </dgm:pt>
    <dgm:pt modelId="{E2050A87-5187-41B8-89F5-9DC815303878}">
      <dgm:prSet phldrT="[Text]" custT="1"/>
      <dgm:spPr/>
      <dgm:t>
        <a:bodyPr/>
        <a:lstStyle/>
        <a:p>
          <a:pPr algn="ctr" rtl="0"/>
          <a:r>
            <a:rPr lang="en-US" sz="2800" dirty="0" smtClean="0"/>
            <a:t>A GPA score higher than 4.0</a:t>
          </a:r>
          <a:endParaRPr lang="ar-SA" sz="2800" dirty="0"/>
        </a:p>
      </dgm:t>
    </dgm:pt>
    <dgm:pt modelId="{F7A28DF9-8A50-4C27-AAE8-ECB3D778F918}" type="parTrans" cxnId="{874D3ECA-A017-4E8F-BE0D-C90D2CC65BD3}">
      <dgm:prSet/>
      <dgm:spPr/>
      <dgm:t>
        <a:bodyPr/>
        <a:lstStyle/>
        <a:p>
          <a:pPr rtl="1"/>
          <a:endParaRPr lang="ar-SA"/>
        </a:p>
      </dgm:t>
    </dgm:pt>
    <dgm:pt modelId="{7219F7B4-4369-4AC9-A387-AE9250EF25DD}" type="sibTrans" cxnId="{874D3ECA-A017-4E8F-BE0D-C90D2CC65BD3}">
      <dgm:prSet/>
      <dgm:spPr/>
      <dgm:t>
        <a:bodyPr/>
        <a:lstStyle/>
        <a:p>
          <a:pPr rtl="1"/>
          <a:endParaRPr lang="ar-SA"/>
        </a:p>
      </dgm:t>
    </dgm:pt>
    <dgm:pt modelId="{10FDEFCA-6411-418C-8E8A-744E56B0BF9D}">
      <dgm:prSet phldrT="[Text]" custT="1"/>
      <dgm:spPr/>
      <dgm:t>
        <a:bodyPr/>
        <a:lstStyle/>
        <a:p>
          <a:pPr rtl="1">
            <a:lnSpc>
              <a:spcPct val="100000"/>
            </a:lnSpc>
            <a:spcAft>
              <a:spcPct val="35000"/>
            </a:spcAft>
          </a:pPr>
          <a:endParaRPr lang="en-US" sz="1600" b="1" dirty="0" smtClean="0">
            <a:solidFill>
              <a:schemeClr val="tx1"/>
            </a:solidFill>
          </a:endParaRP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</a:rPr>
            <a:t>Competition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</a:rPr>
            <a:t>Score</a:t>
          </a:r>
          <a:endParaRPr lang="ar-SA" sz="1800" b="1" dirty="0" smtClean="0">
            <a:solidFill>
              <a:schemeClr val="tx1"/>
            </a:solidFill>
          </a:endParaRPr>
        </a:p>
      </dgm:t>
    </dgm:pt>
    <dgm:pt modelId="{D28456D8-9918-44D1-AEC5-3466966E80AB}" type="parTrans" cxnId="{28A600EB-A9BF-44CC-AD3C-42127C6A31EF}">
      <dgm:prSet/>
      <dgm:spPr/>
      <dgm:t>
        <a:bodyPr/>
        <a:lstStyle/>
        <a:p>
          <a:pPr rtl="1"/>
          <a:endParaRPr lang="ar-SA"/>
        </a:p>
      </dgm:t>
    </dgm:pt>
    <dgm:pt modelId="{6B670562-5E8E-484D-8451-D25F406D4AA8}" type="sibTrans" cxnId="{28A600EB-A9BF-44CC-AD3C-42127C6A31EF}">
      <dgm:prSet/>
      <dgm:spPr/>
      <dgm:t>
        <a:bodyPr/>
        <a:lstStyle/>
        <a:p>
          <a:pPr rtl="1"/>
          <a:endParaRPr lang="ar-SA"/>
        </a:p>
      </dgm:t>
    </dgm:pt>
    <dgm:pt modelId="{F168B80E-E8A5-4921-AC53-9283FEB57F88}">
      <dgm:prSet phldrT="[Text]" custT="1"/>
      <dgm:spPr/>
      <dgm:t>
        <a:bodyPr/>
        <a:lstStyle/>
        <a:p>
          <a:pPr rtl="1"/>
          <a:r>
            <a:rPr lang="en-US" sz="1600" b="1" dirty="0" smtClean="0">
              <a:solidFill>
                <a:schemeClr val="tx1"/>
              </a:solidFill>
            </a:rPr>
            <a:t>Capacity  of admission</a:t>
          </a:r>
          <a:endParaRPr lang="ar-SA" sz="1600" b="1" dirty="0" smtClean="0">
            <a:solidFill>
              <a:schemeClr val="tx1"/>
            </a:solidFill>
          </a:endParaRPr>
        </a:p>
      </dgm:t>
    </dgm:pt>
    <dgm:pt modelId="{7E7D39DD-BB8B-4ED0-99B0-D0BC0072309F}" type="parTrans" cxnId="{69094EAA-BCF3-4362-B5EB-72CA1BF52216}">
      <dgm:prSet/>
      <dgm:spPr/>
      <dgm:t>
        <a:bodyPr/>
        <a:lstStyle/>
        <a:p>
          <a:pPr rtl="1"/>
          <a:endParaRPr lang="ar-SA"/>
        </a:p>
      </dgm:t>
    </dgm:pt>
    <dgm:pt modelId="{18CC5637-C56C-4E98-BDFC-E1547A790B06}" type="sibTrans" cxnId="{69094EAA-BCF3-4362-B5EB-72CA1BF52216}">
      <dgm:prSet/>
      <dgm:spPr/>
      <dgm:t>
        <a:bodyPr/>
        <a:lstStyle/>
        <a:p>
          <a:pPr rtl="1"/>
          <a:endParaRPr lang="ar-SA"/>
        </a:p>
      </dgm:t>
    </dgm:pt>
    <dgm:pt modelId="{6855E286-DC8D-4E91-8A35-CC61E1066A2A}">
      <dgm:prSet phldrT="[Text]" custT="1"/>
      <dgm:spPr/>
      <dgm:t>
        <a:bodyPr/>
        <a:lstStyle/>
        <a:p>
          <a:pPr algn="l" rtl="0"/>
          <a:r>
            <a:rPr lang="en-US" sz="2400" dirty="0" smtClean="0"/>
            <a:t>Max  40 student (Male and Female) </a:t>
          </a:r>
          <a:endParaRPr lang="ar-SA" sz="2400" dirty="0"/>
        </a:p>
      </dgm:t>
    </dgm:pt>
    <dgm:pt modelId="{C1AAEA57-797D-4289-936F-606CB196D510}" type="parTrans" cxnId="{CA8F9B2B-0BEC-4C7B-9202-A8C5B1EA87CA}">
      <dgm:prSet/>
      <dgm:spPr/>
      <dgm:t>
        <a:bodyPr/>
        <a:lstStyle/>
        <a:p>
          <a:pPr rtl="1"/>
          <a:endParaRPr lang="ar-SA"/>
        </a:p>
      </dgm:t>
    </dgm:pt>
    <dgm:pt modelId="{5DB5BDCE-40FD-4E17-AB65-3B621AA4AAA1}" type="sibTrans" cxnId="{CA8F9B2B-0BEC-4C7B-9202-A8C5B1EA87CA}">
      <dgm:prSet/>
      <dgm:spPr/>
      <dgm:t>
        <a:bodyPr/>
        <a:lstStyle/>
        <a:p>
          <a:pPr rtl="1"/>
          <a:endParaRPr lang="ar-SA"/>
        </a:p>
      </dgm:t>
    </dgm:pt>
    <dgm:pt modelId="{C926643A-A164-40E1-AA56-19E28791B227}">
      <dgm:prSet phldrT="[Text]" custT="1"/>
      <dgm:spPr/>
      <dgm:t>
        <a:bodyPr/>
        <a:lstStyle/>
        <a:p>
          <a:pPr algn="ctr" rtl="0"/>
          <a:r>
            <a:rPr lang="en-US" sz="2400" dirty="0" smtClean="0"/>
            <a:t>0.25 × Score of the aptitude test required by KSU + GPA × 6 + 1.5 × (grade: Math 140 + Math 150)</a:t>
          </a:r>
          <a:endParaRPr lang="ar-SA" sz="2400" dirty="0"/>
        </a:p>
      </dgm:t>
    </dgm:pt>
    <dgm:pt modelId="{38641559-82C4-4261-A478-36B77334E762}" type="parTrans" cxnId="{69401AA9-2301-4ABB-A29D-BFBF1FE427FE}">
      <dgm:prSet/>
      <dgm:spPr/>
      <dgm:t>
        <a:bodyPr/>
        <a:lstStyle/>
        <a:p>
          <a:endParaRPr lang="en-US"/>
        </a:p>
      </dgm:t>
    </dgm:pt>
    <dgm:pt modelId="{903F1E2F-3547-4DF1-8DBA-C97159C33D28}" type="sibTrans" cxnId="{69401AA9-2301-4ABB-A29D-BFBF1FE427FE}">
      <dgm:prSet/>
      <dgm:spPr/>
      <dgm:t>
        <a:bodyPr/>
        <a:lstStyle/>
        <a:p>
          <a:endParaRPr lang="en-US"/>
        </a:p>
      </dgm:t>
    </dgm:pt>
    <dgm:pt modelId="{F21049EF-A41F-48E9-8B0F-8821C47E7B1A}" type="pres">
      <dgm:prSet presAssocID="{0E4C51A8-D3EF-43F0-979D-4AEF1983A6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2AEA2CD-C3AD-4C8A-8E32-F707367ACB97}" type="pres">
      <dgm:prSet presAssocID="{13316499-5B0D-4B9E-BC03-74C8E3F53E28}" presName="composite" presStyleCnt="0"/>
      <dgm:spPr/>
    </dgm:pt>
    <dgm:pt modelId="{A57BDC8C-08F8-4FCA-95AA-FFCC79D4606A}" type="pres">
      <dgm:prSet presAssocID="{13316499-5B0D-4B9E-BC03-74C8E3F53E28}" presName="parentText" presStyleLbl="alignNode1" presStyleIdx="0" presStyleCnt="3" custScaleX="147630" custScaleY="12216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D2CA9A7-A650-44EE-B27A-5944EA2230E3}" type="pres">
      <dgm:prSet presAssocID="{13316499-5B0D-4B9E-BC03-74C8E3F53E28}" presName="descendantText" presStyleLbl="alignAcc1" presStyleIdx="0" presStyleCnt="3" custScaleY="124108" custLinFactNeighborX="4669" custLinFactNeighborY="-129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E1256B-F16F-4DAB-97B5-3E9CF06F3DC7}" type="pres">
      <dgm:prSet presAssocID="{097F7BFB-E21B-409F-93FE-C0A37FA19C34}" presName="sp" presStyleCnt="0"/>
      <dgm:spPr/>
    </dgm:pt>
    <dgm:pt modelId="{0CA59B20-4629-47CF-B227-D4E4D4EB9AC8}" type="pres">
      <dgm:prSet presAssocID="{10FDEFCA-6411-418C-8E8A-744E56B0BF9D}" presName="composite" presStyleCnt="0"/>
      <dgm:spPr/>
    </dgm:pt>
    <dgm:pt modelId="{76EA73BC-17C3-41D1-8253-EDB9BD371E11}" type="pres">
      <dgm:prSet presAssocID="{10FDEFCA-6411-418C-8E8A-744E56B0BF9D}" presName="parentText" presStyleLbl="alignNode1" presStyleIdx="1" presStyleCnt="3" custScaleX="157578" custLinFactNeighborY="-2058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E17998-F8F2-45DD-8B3F-3AB78DD24FC1}" type="pres">
      <dgm:prSet presAssocID="{10FDEFCA-6411-418C-8E8A-744E56B0BF9D}" presName="descendantText" presStyleLbl="alignAcc1" presStyleIdx="1" presStyleCnt="3" custScaleX="97008" custScaleY="185359" custLinFactNeighborX="3721" custLinFactNeighborY="-2260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F63E8D2-00BD-494D-B615-9CA61C0FF7A1}" type="pres">
      <dgm:prSet presAssocID="{6B670562-5E8E-484D-8451-D25F406D4AA8}" presName="sp" presStyleCnt="0"/>
      <dgm:spPr/>
    </dgm:pt>
    <dgm:pt modelId="{A9543CEB-9DFB-49AB-A8B2-AFD4757DB483}" type="pres">
      <dgm:prSet presAssocID="{F168B80E-E8A5-4921-AC53-9283FEB57F88}" presName="composite" presStyleCnt="0"/>
      <dgm:spPr/>
    </dgm:pt>
    <dgm:pt modelId="{9AA45872-BB47-42A5-82FC-83585BC61168}" type="pres">
      <dgm:prSet presAssocID="{F168B80E-E8A5-4921-AC53-9283FEB57F88}" presName="parentText" presStyleLbl="alignNode1" presStyleIdx="2" presStyleCnt="3" custScaleX="151906" custScaleY="138728" custLinFactNeighborX="690" custLinFactNeighborY="2005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632553-858C-4225-839E-2BAE9315A9BE}" type="pres">
      <dgm:prSet presAssocID="{F168B80E-E8A5-4921-AC53-9283FEB57F88}" presName="descendantText" presStyleLbl="alignAcc1" presStyleIdx="2" presStyleCnt="3" custScaleX="89374" custLinFactNeighborX="-1172" custLinFactNeighborY="105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9401AA9-2301-4ABB-A29D-BFBF1FE427FE}" srcId="{10FDEFCA-6411-418C-8E8A-744E56B0BF9D}" destId="{C926643A-A164-40E1-AA56-19E28791B227}" srcOrd="0" destOrd="0" parTransId="{38641559-82C4-4261-A478-36B77334E762}" sibTransId="{903F1E2F-3547-4DF1-8DBA-C97159C33D28}"/>
    <dgm:cxn modelId="{530E2BC4-1027-402F-A770-9576EE375A6E}" type="presOf" srcId="{0E4C51A8-D3EF-43F0-979D-4AEF1983A618}" destId="{F21049EF-A41F-48E9-8B0F-8821C47E7B1A}" srcOrd="0" destOrd="0" presId="urn:microsoft.com/office/officeart/2005/8/layout/chevron2"/>
    <dgm:cxn modelId="{0F62F532-55FA-441D-B352-7677CE8582BE}" type="presOf" srcId="{10FDEFCA-6411-418C-8E8A-744E56B0BF9D}" destId="{76EA73BC-17C3-41D1-8253-EDB9BD371E11}" srcOrd="0" destOrd="0" presId="urn:microsoft.com/office/officeart/2005/8/layout/chevron2"/>
    <dgm:cxn modelId="{28A600EB-A9BF-44CC-AD3C-42127C6A31EF}" srcId="{0E4C51A8-D3EF-43F0-979D-4AEF1983A618}" destId="{10FDEFCA-6411-418C-8E8A-744E56B0BF9D}" srcOrd="1" destOrd="0" parTransId="{D28456D8-9918-44D1-AEC5-3466966E80AB}" sibTransId="{6B670562-5E8E-484D-8451-D25F406D4AA8}"/>
    <dgm:cxn modelId="{CA8F9B2B-0BEC-4C7B-9202-A8C5B1EA87CA}" srcId="{F168B80E-E8A5-4921-AC53-9283FEB57F88}" destId="{6855E286-DC8D-4E91-8A35-CC61E1066A2A}" srcOrd="0" destOrd="0" parTransId="{C1AAEA57-797D-4289-936F-606CB196D510}" sibTransId="{5DB5BDCE-40FD-4E17-AB65-3B621AA4AAA1}"/>
    <dgm:cxn modelId="{43EDB437-68E7-4519-851C-1D0756FE6458}" type="presOf" srcId="{F168B80E-E8A5-4921-AC53-9283FEB57F88}" destId="{9AA45872-BB47-42A5-82FC-83585BC61168}" srcOrd="0" destOrd="0" presId="urn:microsoft.com/office/officeart/2005/8/layout/chevron2"/>
    <dgm:cxn modelId="{13EB6FDB-FC53-479E-B7A1-E22B7399B4A6}" type="presOf" srcId="{E2050A87-5187-41B8-89F5-9DC815303878}" destId="{2D2CA9A7-A650-44EE-B27A-5944EA2230E3}" srcOrd="0" destOrd="0" presId="urn:microsoft.com/office/officeart/2005/8/layout/chevron2"/>
    <dgm:cxn modelId="{69094EAA-BCF3-4362-B5EB-72CA1BF52216}" srcId="{0E4C51A8-D3EF-43F0-979D-4AEF1983A618}" destId="{F168B80E-E8A5-4921-AC53-9283FEB57F88}" srcOrd="2" destOrd="0" parTransId="{7E7D39DD-BB8B-4ED0-99B0-D0BC0072309F}" sibTransId="{18CC5637-C56C-4E98-BDFC-E1547A790B06}"/>
    <dgm:cxn modelId="{874D3ECA-A017-4E8F-BE0D-C90D2CC65BD3}" srcId="{13316499-5B0D-4B9E-BC03-74C8E3F53E28}" destId="{E2050A87-5187-41B8-89F5-9DC815303878}" srcOrd="0" destOrd="0" parTransId="{F7A28DF9-8A50-4C27-AAE8-ECB3D778F918}" sibTransId="{7219F7B4-4369-4AC9-A387-AE9250EF25DD}"/>
    <dgm:cxn modelId="{C4E241DC-4E78-43BD-98B8-C19E639E04EC}" srcId="{0E4C51A8-D3EF-43F0-979D-4AEF1983A618}" destId="{13316499-5B0D-4B9E-BC03-74C8E3F53E28}" srcOrd="0" destOrd="0" parTransId="{88B35064-D021-431B-86DE-FE0849DE40DE}" sibTransId="{097F7BFB-E21B-409F-93FE-C0A37FA19C34}"/>
    <dgm:cxn modelId="{27ABF883-68D0-47FC-B77A-6A0FB07F7203}" type="presOf" srcId="{13316499-5B0D-4B9E-BC03-74C8E3F53E28}" destId="{A57BDC8C-08F8-4FCA-95AA-FFCC79D4606A}" srcOrd="0" destOrd="0" presId="urn:microsoft.com/office/officeart/2005/8/layout/chevron2"/>
    <dgm:cxn modelId="{F4B2BC04-9C87-4A4C-900A-B376A4F8DE4D}" type="presOf" srcId="{C926643A-A164-40E1-AA56-19E28791B227}" destId="{AAE17998-F8F2-45DD-8B3F-3AB78DD24FC1}" srcOrd="0" destOrd="0" presId="urn:microsoft.com/office/officeart/2005/8/layout/chevron2"/>
    <dgm:cxn modelId="{4E12A14A-5CD7-4267-9271-9A781F3748C6}" type="presOf" srcId="{6855E286-DC8D-4E91-8A35-CC61E1066A2A}" destId="{D5632553-858C-4225-839E-2BAE9315A9BE}" srcOrd="0" destOrd="0" presId="urn:microsoft.com/office/officeart/2005/8/layout/chevron2"/>
    <dgm:cxn modelId="{C29556E8-71D0-49B4-AE51-B4E085EBC721}" type="presParOf" srcId="{F21049EF-A41F-48E9-8B0F-8821C47E7B1A}" destId="{92AEA2CD-C3AD-4C8A-8E32-F707367ACB97}" srcOrd="0" destOrd="0" presId="urn:microsoft.com/office/officeart/2005/8/layout/chevron2"/>
    <dgm:cxn modelId="{6489DEF3-AD58-49F2-B3CD-CC31FE2EEE0A}" type="presParOf" srcId="{92AEA2CD-C3AD-4C8A-8E32-F707367ACB97}" destId="{A57BDC8C-08F8-4FCA-95AA-FFCC79D4606A}" srcOrd="0" destOrd="0" presId="urn:microsoft.com/office/officeart/2005/8/layout/chevron2"/>
    <dgm:cxn modelId="{B344C9A9-39B8-4857-846D-548E39C83853}" type="presParOf" srcId="{92AEA2CD-C3AD-4C8A-8E32-F707367ACB97}" destId="{2D2CA9A7-A650-44EE-B27A-5944EA2230E3}" srcOrd="1" destOrd="0" presId="urn:microsoft.com/office/officeart/2005/8/layout/chevron2"/>
    <dgm:cxn modelId="{D46E516C-CBDE-4873-B251-DE9628BB09EB}" type="presParOf" srcId="{F21049EF-A41F-48E9-8B0F-8821C47E7B1A}" destId="{A3E1256B-F16F-4DAB-97B5-3E9CF06F3DC7}" srcOrd="1" destOrd="0" presId="urn:microsoft.com/office/officeart/2005/8/layout/chevron2"/>
    <dgm:cxn modelId="{0134D01F-4306-426F-9960-13ECF2E7CED0}" type="presParOf" srcId="{F21049EF-A41F-48E9-8B0F-8821C47E7B1A}" destId="{0CA59B20-4629-47CF-B227-D4E4D4EB9AC8}" srcOrd="2" destOrd="0" presId="urn:microsoft.com/office/officeart/2005/8/layout/chevron2"/>
    <dgm:cxn modelId="{ADD94B63-434F-4015-A98E-9EB609225776}" type="presParOf" srcId="{0CA59B20-4629-47CF-B227-D4E4D4EB9AC8}" destId="{76EA73BC-17C3-41D1-8253-EDB9BD371E11}" srcOrd="0" destOrd="0" presId="urn:microsoft.com/office/officeart/2005/8/layout/chevron2"/>
    <dgm:cxn modelId="{030A650D-D46A-480B-A36C-E7E9E254476A}" type="presParOf" srcId="{0CA59B20-4629-47CF-B227-D4E4D4EB9AC8}" destId="{AAE17998-F8F2-45DD-8B3F-3AB78DD24FC1}" srcOrd="1" destOrd="0" presId="urn:microsoft.com/office/officeart/2005/8/layout/chevron2"/>
    <dgm:cxn modelId="{29EA8695-FBAF-4C55-8DF2-BAD95FBA1E84}" type="presParOf" srcId="{F21049EF-A41F-48E9-8B0F-8821C47E7B1A}" destId="{AF63E8D2-00BD-494D-B615-9CA61C0FF7A1}" srcOrd="3" destOrd="0" presId="urn:microsoft.com/office/officeart/2005/8/layout/chevron2"/>
    <dgm:cxn modelId="{358BB9C5-1855-4958-AA50-4BF996939918}" type="presParOf" srcId="{F21049EF-A41F-48E9-8B0F-8821C47E7B1A}" destId="{A9543CEB-9DFB-49AB-A8B2-AFD4757DB483}" srcOrd="4" destOrd="0" presId="urn:microsoft.com/office/officeart/2005/8/layout/chevron2"/>
    <dgm:cxn modelId="{81689F58-0412-499A-B89F-74CEC3752DC2}" type="presParOf" srcId="{A9543CEB-9DFB-49AB-A8B2-AFD4757DB483}" destId="{9AA45872-BB47-42A5-82FC-83585BC61168}" srcOrd="0" destOrd="0" presId="urn:microsoft.com/office/officeart/2005/8/layout/chevron2"/>
    <dgm:cxn modelId="{E22AC935-9CB4-4C55-9F65-D8C533AB8615}" type="presParOf" srcId="{A9543CEB-9DFB-49AB-A8B2-AFD4757DB483}" destId="{D5632553-858C-4225-839E-2BAE9315A9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C0FB9A-7921-493A-9571-FA03B30B6FA7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B328806-A736-430F-9B63-6954C65F0EC9}">
      <dgm:prSet phldrT="[Text]" custT="1"/>
      <dgm:spPr/>
      <dgm:t>
        <a:bodyPr/>
        <a:lstStyle/>
        <a:p>
          <a:pPr rtl="1"/>
          <a:r>
            <a:rPr lang="en-US" sz="2000" b="1" dirty="0" smtClean="0"/>
            <a:t>Associate of the Society of Actuaries (ASA)</a:t>
          </a:r>
          <a:endParaRPr lang="ar-SA" sz="2000" dirty="0"/>
        </a:p>
      </dgm:t>
    </dgm:pt>
    <dgm:pt modelId="{9C87FBB3-08BC-4A7F-B898-11C9ED4D5A1E}" type="parTrans" cxnId="{6EFA03A0-CE3B-4A41-AC89-BBBA9ACDE089}">
      <dgm:prSet/>
      <dgm:spPr/>
      <dgm:t>
        <a:bodyPr/>
        <a:lstStyle/>
        <a:p>
          <a:pPr rtl="1"/>
          <a:endParaRPr lang="ar-SA"/>
        </a:p>
      </dgm:t>
    </dgm:pt>
    <dgm:pt modelId="{691E2D6B-7D60-4FDD-A731-5E36E9578232}" type="sibTrans" cxnId="{6EFA03A0-CE3B-4A41-AC89-BBBA9ACDE089}">
      <dgm:prSet/>
      <dgm:spPr/>
      <dgm:t>
        <a:bodyPr/>
        <a:lstStyle/>
        <a:p>
          <a:pPr rtl="1"/>
          <a:endParaRPr lang="ar-SA"/>
        </a:p>
      </dgm:t>
    </dgm:pt>
    <dgm:pt modelId="{CE667C8B-642D-495B-B8D4-2F73C06F3B8D}">
      <dgm:prSet phldrT="[Text]" custT="1"/>
      <dgm:spPr/>
      <dgm:t>
        <a:bodyPr/>
        <a:lstStyle/>
        <a:p>
          <a:pPr rtl="0"/>
          <a:r>
            <a:rPr lang="en-US" sz="2000" dirty="0" smtClean="0"/>
            <a:t>knowledge of the fundamental concepts and techniques for modeling and managing risk</a:t>
          </a:r>
          <a:endParaRPr lang="ar-SA" sz="2000" dirty="0"/>
        </a:p>
      </dgm:t>
    </dgm:pt>
    <dgm:pt modelId="{5D9FDA5F-CEE7-405C-BE0E-D92D801F2FD8}" type="parTrans" cxnId="{57145E7B-73D6-4971-A346-E4B0932F2BE1}">
      <dgm:prSet/>
      <dgm:spPr/>
      <dgm:t>
        <a:bodyPr/>
        <a:lstStyle/>
        <a:p>
          <a:pPr rtl="1"/>
          <a:endParaRPr lang="ar-SA"/>
        </a:p>
      </dgm:t>
    </dgm:pt>
    <dgm:pt modelId="{B89B43EC-558C-4EFC-BF4F-AF95666A79C8}" type="sibTrans" cxnId="{57145E7B-73D6-4971-A346-E4B0932F2BE1}">
      <dgm:prSet/>
      <dgm:spPr/>
      <dgm:t>
        <a:bodyPr/>
        <a:lstStyle/>
        <a:p>
          <a:pPr rtl="1"/>
          <a:endParaRPr lang="ar-SA"/>
        </a:p>
      </dgm:t>
    </dgm:pt>
    <dgm:pt modelId="{BC49A31A-8237-401C-9392-D30E73FCC5FC}">
      <dgm:prSet phldrT="[Text]" custT="1"/>
      <dgm:spPr/>
      <dgm:t>
        <a:bodyPr/>
        <a:lstStyle/>
        <a:p>
          <a:pPr rtl="1"/>
          <a:r>
            <a:rPr lang="en-US" sz="2000" b="1" dirty="0" smtClean="0"/>
            <a:t>Chartered Enterprise Risk Analyst</a:t>
          </a:r>
        </a:p>
        <a:p>
          <a:pPr rtl="1"/>
          <a:r>
            <a:rPr lang="en-US" sz="2000" b="1" dirty="0" smtClean="0"/>
            <a:t> (CERA)</a:t>
          </a:r>
          <a:endParaRPr lang="ar-SA" sz="2000" dirty="0"/>
        </a:p>
      </dgm:t>
    </dgm:pt>
    <dgm:pt modelId="{9A3A2BF4-9AA0-4ACD-9FFC-080DDA84582C}" type="parTrans" cxnId="{CCDC955D-0807-4CA2-BBC1-CAE51AFCABF5}">
      <dgm:prSet/>
      <dgm:spPr/>
      <dgm:t>
        <a:bodyPr/>
        <a:lstStyle/>
        <a:p>
          <a:pPr rtl="1"/>
          <a:endParaRPr lang="ar-SA"/>
        </a:p>
      </dgm:t>
    </dgm:pt>
    <dgm:pt modelId="{85CF4A02-B16C-430B-B029-489806C2600C}" type="sibTrans" cxnId="{CCDC955D-0807-4CA2-BBC1-CAE51AFCABF5}">
      <dgm:prSet/>
      <dgm:spPr/>
      <dgm:t>
        <a:bodyPr/>
        <a:lstStyle/>
        <a:p>
          <a:pPr rtl="1"/>
          <a:endParaRPr lang="ar-SA"/>
        </a:p>
      </dgm:t>
    </dgm:pt>
    <dgm:pt modelId="{C6FFC96A-E0DF-4CA6-AB8C-FBBDA4B74AFE}">
      <dgm:prSet phldrT="[Text]" custT="1"/>
      <dgm:spPr/>
      <dgm:t>
        <a:bodyPr/>
        <a:lstStyle/>
        <a:p>
          <a:pPr rtl="0"/>
          <a:r>
            <a:rPr lang="en-US" sz="2000" dirty="0" smtClean="0"/>
            <a:t>knowledge in the identification, measurement and management of risk </a:t>
          </a:r>
          <a:endParaRPr lang="ar-SA" sz="2000" dirty="0"/>
        </a:p>
      </dgm:t>
    </dgm:pt>
    <dgm:pt modelId="{2B4774FE-406C-4606-8304-39955F4DCD03}" type="sibTrans" cxnId="{7AC0D9D2-B2A8-4346-8029-B88AA6D1BA7A}">
      <dgm:prSet/>
      <dgm:spPr/>
      <dgm:t>
        <a:bodyPr/>
        <a:lstStyle/>
        <a:p>
          <a:pPr rtl="1"/>
          <a:endParaRPr lang="ar-SA"/>
        </a:p>
      </dgm:t>
    </dgm:pt>
    <dgm:pt modelId="{62612728-5A7B-4BA0-B41A-64556D5BA2CF}" type="parTrans" cxnId="{7AC0D9D2-B2A8-4346-8029-B88AA6D1BA7A}">
      <dgm:prSet/>
      <dgm:spPr/>
      <dgm:t>
        <a:bodyPr/>
        <a:lstStyle/>
        <a:p>
          <a:pPr rtl="1"/>
          <a:endParaRPr lang="ar-SA"/>
        </a:p>
      </dgm:t>
    </dgm:pt>
    <dgm:pt modelId="{90432224-EEA9-42FB-832C-420A5CEC3831}">
      <dgm:prSet custT="1"/>
      <dgm:spPr/>
      <dgm:t>
        <a:bodyPr/>
        <a:lstStyle/>
        <a:p>
          <a:pPr rtl="1"/>
          <a:r>
            <a:rPr lang="en-US" sz="2000" b="1" dirty="0" smtClean="0"/>
            <a:t>Fellow of the Society of Actuaries</a:t>
          </a:r>
        </a:p>
        <a:p>
          <a:pPr rtl="1"/>
          <a:r>
            <a:rPr lang="en-US" sz="2000" b="1" dirty="0" smtClean="0"/>
            <a:t> (FSA)</a:t>
          </a:r>
          <a:endParaRPr lang="en-US" sz="2000" dirty="0"/>
        </a:p>
      </dgm:t>
    </dgm:pt>
    <dgm:pt modelId="{CA7C7E97-9EF2-4BA6-9535-3729B25424D8}" type="sibTrans" cxnId="{0BE7505B-6171-453B-835E-FCB285E76E7A}">
      <dgm:prSet/>
      <dgm:spPr/>
      <dgm:t>
        <a:bodyPr/>
        <a:lstStyle/>
        <a:p>
          <a:pPr rtl="1"/>
          <a:endParaRPr lang="ar-SA"/>
        </a:p>
      </dgm:t>
    </dgm:pt>
    <dgm:pt modelId="{EB9E45CB-5F34-48E3-812B-D3DC60EE9EAA}" type="parTrans" cxnId="{0BE7505B-6171-453B-835E-FCB285E76E7A}">
      <dgm:prSet/>
      <dgm:spPr/>
      <dgm:t>
        <a:bodyPr/>
        <a:lstStyle/>
        <a:p>
          <a:pPr rtl="1"/>
          <a:endParaRPr lang="ar-SA"/>
        </a:p>
      </dgm:t>
    </dgm:pt>
    <dgm:pt modelId="{1D62F76A-1536-4AC7-834A-D2BEF2E019CC}">
      <dgm:prSet phldrT="[Text]" custT="1"/>
      <dgm:spPr/>
      <dgm:t>
        <a:bodyPr/>
        <a:lstStyle/>
        <a:p>
          <a:pPr rtl="0"/>
          <a:endParaRPr lang="ar-SA" sz="2000" dirty="0"/>
        </a:p>
      </dgm:t>
    </dgm:pt>
    <dgm:pt modelId="{BF232840-A232-4965-AE61-BEF91602F562}" type="parTrans" cxnId="{79167614-7375-48C8-91A8-FBB3075E1808}">
      <dgm:prSet/>
      <dgm:spPr/>
      <dgm:t>
        <a:bodyPr/>
        <a:lstStyle/>
        <a:p>
          <a:pPr rtl="1"/>
          <a:endParaRPr lang="ar-SA"/>
        </a:p>
      </dgm:t>
    </dgm:pt>
    <dgm:pt modelId="{884B4E68-AFA2-42F7-9146-B091EF119662}" type="sibTrans" cxnId="{79167614-7375-48C8-91A8-FBB3075E1808}">
      <dgm:prSet/>
      <dgm:spPr/>
      <dgm:t>
        <a:bodyPr/>
        <a:lstStyle/>
        <a:p>
          <a:pPr rtl="1"/>
          <a:endParaRPr lang="ar-SA"/>
        </a:p>
      </dgm:t>
    </dgm:pt>
    <dgm:pt modelId="{2BABEE63-D494-4759-BE91-28B98B9AAF33}">
      <dgm:prSet custT="1"/>
      <dgm:spPr/>
      <dgm:t>
        <a:bodyPr/>
        <a:lstStyle/>
        <a:p>
          <a:pPr rtl="0"/>
          <a:r>
            <a:rPr lang="en-US" sz="2000" dirty="0" smtClean="0">
              <a:cs typeface="+mj-cs"/>
            </a:rPr>
            <a:t>knowledge of the business environments within which financial decisions concerning pensions, life insurance, health insurance, and investments are made</a:t>
          </a:r>
          <a:endParaRPr lang="ar-SA" sz="2000" dirty="0">
            <a:cs typeface="+mj-cs"/>
          </a:endParaRPr>
        </a:p>
      </dgm:t>
    </dgm:pt>
    <dgm:pt modelId="{526F7EE0-2704-43F4-9FF9-32DA099A5C3A}" type="parTrans" cxnId="{CD8A08B7-2C69-43CA-A8D3-A9D250185373}">
      <dgm:prSet/>
      <dgm:spPr/>
      <dgm:t>
        <a:bodyPr/>
        <a:lstStyle/>
        <a:p>
          <a:pPr rtl="1"/>
          <a:endParaRPr lang="ar-SA"/>
        </a:p>
      </dgm:t>
    </dgm:pt>
    <dgm:pt modelId="{A719B0C5-8B96-4D9F-A515-FCB7885D28FB}" type="sibTrans" cxnId="{CD8A08B7-2C69-43CA-A8D3-A9D250185373}">
      <dgm:prSet/>
      <dgm:spPr/>
      <dgm:t>
        <a:bodyPr/>
        <a:lstStyle/>
        <a:p>
          <a:pPr rtl="1"/>
          <a:endParaRPr lang="ar-SA"/>
        </a:p>
      </dgm:t>
    </dgm:pt>
    <dgm:pt modelId="{10FD4262-B4B2-4F04-9CA8-85DEFCBFA28D}" type="pres">
      <dgm:prSet presAssocID="{11C0FB9A-7921-493A-9571-FA03B30B6F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EAB65A8-C96C-4043-A034-013BA153443F}" type="pres">
      <dgm:prSet presAssocID="{DB328806-A736-430F-9B63-6954C65F0EC9}" presName="composite" presStyleCnt="0"/>
      <dgm:spPr/>
    </dgm:pt>
    <dgm:pt modelId="{75806008-6C88-419A-BE8E-4364A669D4BA}" type="pres">
      <dgm:prSet presAssocID="{DB328806-A736-430F-9B63-6954C65F0EC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02AB6C-3A6A-4B6F-899C-BD0C4DBE46FE}" type="pres">
      <dgm:prSet presAssocID="{DB328806-A736-430F-9B63-6954C65F0EC9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73011C-9EF7-4129-A953-3513711D73FA}" type="pres">
      <dgm:prSet presAssocID="{691E2D6B-7D60-4FDD-A731-5E36E9578232}" presName="space" presStyleCnt="0"/>
      <dgm:spPr/>
    </dgm:pt>
    <dgm:pt modelId="{7432D020-734F-4357-8DBC-BB394A64DCA1}" type="pres">
      <dgm:prSet presAssocID="{BC49A31A-8237-401C-9392-D30E73FCC5FC}" presName="composite" presStyleCnt="0"/>
      <dgm:spPr/>
    </dgm:pt>
    <dgm:pt modelId="{37E25632-0A37-4FA9-A9C2-F4D409B5A4EF}" type="pres">
      <dgm:prSet presAssocID="{BC49A31A-8237-401C-9392-D30E73FCC5F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C1A90C2-A500-4DCD-9604-D5BFEDA3B2F5}" type="pres">
      <dgm:prSet presAssocID="{BC49A31A-8237-401C-9392-D30E73FCC5F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9FF07E8-F185-4CE8-BB14-23204F1882EC}" type="pres">
      <dgm:prSet presAssocID="{85CF4A02-B16C-430B-B029-489806C2600C}" presName="space" presStyleCnt="0"/>
      <dgm:spPr/>
    </dgm:pt>
    <dgm:pt modelId="{27D2AE2C-573F-4FEA-98D2-E07D5088BFC2}" type="pres">
      <dgm:prSet presAssocID="{90432224-EEA9-42FB-832C-420A5CEC3831}" presName="composite" presStyleCnt="0"/>
      <dgm:spPr/>
    </dgm:pt>
    <dgm:pt modelId="{EF145111-4482-47B4-8B2E-7C007D7D13FA}" type="pres">
      <dgm:prSet presAssocID="{90432224-EEA9-42FB-832C-420A5CEC383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E0B8C88-35F1-4F34-9DE2-3930F69A1C1C}" type="pres">
      <dgm:prSet presAssocID="{90432224-EEA9-42FB-832C-420A5CEC3831}" presName="desTx" presStyleLbl="alignAccFollowNode1" presStyleIdx="2" presStyleCnt="3" custLinFactNeighborX="103" custLinFactNeighborY="7863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CDC955D-0807-4CA2-BBC1-CAE51AFCABF5}" srcId="{11C0FB9A-7921-493A-9571-FA03B30B6FA7}" destId="{BC49A31A-8237-401C-9392-D30E73FCC5FC}" srcOrd="1" destOrd="0" parTransId="{9A3A2BF4-9AA0-4ACD-9FFC-080DDA84582C}" sibTransId="{85CF4A02-B16C-430B-B029-489806C2600C}"/>
    <dgm:cxn modelId="{852AA926-ADFE-4577-BEE2-E6D922BB3CF2}" type="presOf" srcId="{1D62F76A-1536-4AC7-834A-D2BEF2E019CC}" destId="{C102AB6C-3A6A-4B6F-899C-BD0C4DBE46FE}" srcOrd="0" destOrd="1" presId="urn:microsoft.com/office/officeart/2005/8/layout/hList1"/>
    <dgm:cxn modelId="{05F95E83-4F6E-4186-BD54-FAE60790B601}" type="presOf" srcId="{11C0FB9A-7921-493A-9571-FA03B30B6FA7}" destId="{10FD4262-B4B2-4F04-9CA8-85DEFCBFA28D}" srcOrd="0" destOrd="0" presId="urn:microsoft.com/office/officeart/2005/8/layout/hList1"/>
    <dgm:cxn modelId="{4CF4EBCD-BF5A-4043-BBF7-D20DDB99BC6F}" type="presOf" srcId="{CE667C8B-642D-495B-B8D4-2F73C06F3B8D}" destId="{C102AB6C-3A6A-4B6F-899C-BD0C4DBE46FE}" srcOrd="0" destOrd="0" presId="urn:microsoft.com/office/officeart/2005/8/layout/hList1"/>
    <dgm:cxn modelId="{6EFA03A0-CE3B-4A41-AC89-BBBA9ACDE089}" srcId="{11C0FB9A-7921-493A-9571-FA03B30B6FA7}" destId="{DB328806-A736-430F-9B63-6954C65F0EC9}" srcOrd="0" destOrd="0" parTransId="{9C87FBB3-08BC-4A7F-B898-11C9ED4D5A1E}" sibTransId="{691E2D6B-7D60-4FDD-A731-5E36E9578232}"/>
    <dgm:cxn modelId="{5EE8B3B7-495A-4786-A741-23F863298C0B}" type="presOf" srcId="{BC49A31A-8237-401C-9392-D30E73FCC5FC}" destId="{37E25632-0A37-4FA9-A9C2-F4D409B5A4EF}" srcOrd="0" destOrd="0" presId="urn:microsoft.com/office/officeart/2005/8/layout/hList1"/>
    <dgm:cxn modelId="{15C3A1F2-7FB6-4A83-B235-AD05D4DF6518}" type="presOf" srcId="{C6FFC96A-E0DF-4CA6-AB8C-FBBDA4B74AFE}" destId="{DC1A90C2-A500-4DCD-9604-D5BFEDA3B2F5}" srcOrd="0" destOrd="0" presId="urn:microsoft.com/office/officeart/2005/8/layout/hList1"/>
    <dgm:cxn modelId="{17DDB95A-D940-4AB9-A76E-AE394272C86B}" type="presOf" srcId="{2BABEE63-D494-4759-BE91-28B98B9AAF33}" destId="{CE0B8C88-35F1-4F34-9DE2-3930F69A1C1C}" srcOrd="0" destOrd="0" presId="urn:microsoft.com/office/officeart/2005/8/layout/hList1"/>
    <dgm:cxn modelId="{57145E7B-73D6-4971-A346-E4B0932F2BE1}" srcId="{DB328806-A736-430F-9B63-6954C65F0EC9}" destId="{CE667C8B-642D-495B-B8D4-2F73C06F3B8D}" srcOrd="0" destOrd="0" parTransId="{5D9FDA5F-CEE7-405C-BE0E-D92D801F2FD8}" sibTransId="{B89B43EC-558C-4EFC-BF4F-AF95666A79C8}"/>
    <dgm:cxn modelId="{CD8A08B7-2C69-43CA-A8D3-A9D250185373}" srcId="{90432224-EEA9-42FB-832C-420A5CEC3831}" destId="{2BABEE63-D494-4759-BE91-28B98B9AAF33}" srcOrd="0" destOrd="0" parTransId="{526F7EE0-2704-43F4-9FF9-32DA099A5C3A}" sibTransId="{A719B0C5-8B96-4D9F-A515-FCB7885D28FB}"/>
    <dgm:cxn modelId="{0BE7505B-6171-453B-835E-FCB285E76E7A}" srcId="{11C0FB9A-7921-493A-9571-FA03B30B6FA7}" destId="{90432224-EEA9-42FB-832C-420A5CEC3831}" srcOrd="2" destOrd="0" parTransId="{EB9E45CB-5F34-48E3-812B-D3DC60EE9EAA}" sibTransId="{CA7C7E97-9EF2-4BA6-9535-3729B25424D8}"/>
    <dgm:cxn modelId="{7AC0D9D2-B2A8-4346-8029-B88AA6D1BA7A}" srcId="{BC49A31A-8237-401C-9392-D30E73FCC5FC}" destId="{C6FFC96A-E0DF-4CA6-AB8C-FBBDA4B74AFE}" srcOrd="0" destOrd="0" parTransId="{62612728-5A7B-4BA0-B41A-64556D5BA2CF}" sibTransId="{2B4774FE-406C-4606-8304-39955F4DCD03}"/>
    <dgm:cxn modelId="{6EA23355-395C-43BC-9AFB-F76DEDD31A3E}" type="presOf" srcId="{90432224-EEA9-42FB-832C-420A5CEC3831}" destId="{EF145111-4482-47B4-8B2E-7C007D7D13FA}" srcOrd="0" destOrd="0" presId="urn:microsoft.com/office/officeart/2005/8/layout/hList1"/>
    <dgm:cxn modelId="{79167614-7375-48C8-91A8-FBB3075E1808}" srcId="{DB328806-A736-430F-9B63-6954C65F0EC9}" destId="{1D62F76A-1536-4AC7-834A-D2BEF2E019CC}" srcOrd="1" destOrd="0" parTransId="{BF232840-A232-4965-AE61-BEF91602F562}" sibTransId="{884B4E68-AFA2-42F7-9146-B091EF119662}"/>
    <dgm:cxn modelId="{0FB569CB-04AB-4F56-BAA2-0D69DA2757CC}" type="presOf" srcId="{DB328806-A736-430F-9B63-6954C65F0EC9}" destId="{75806008-6C88-419A-BE8E-4364A669D4BA}" srcOrd="0" destOrd="0" presId="urn:microsoft.com/office/officeart/2005/8/layout/hList1"/>
    <dgm:cxn modelId="{99604C6E-C94D-48CC-9E51-AA4C7E094B8E}" type="presParOf" srcId="{10FD4262-B4B2-4F04-9CA8-85DEFCBFA28D}" destId="{EEAB65A8-C96C-4043-A034-013BA153443F}" srcOrd="0" destOrd="0" presId="urn:microsoft.com/office/officeart/2005/8/layout/hList1"/>
    <dgm:cxn modelId="{457D74ED-4027-4567-B94D-057B56649335}" type="presParOf" srcId="{EEAB65A8-C96C-4043-A034-013BA153443F}" destId="{75806008-6C88-419A-BE8E-4364A669D4BA}" srcOrd="0" destOrd="0" presId="urn:microsoft.com/office/officeart/2005/8/layout/hList1"/>
    <dgm:cxn modelId="{E361BF66-D6D3-41A5-85F7-9807BDAF95FA}" type="presParOf" srcId="{EEAB65A8-C96C-4043-A034-013BA153443F}" destId="{C102AB6C-3A6A-4B6F-899C-BD0C4DBE46FE}" srcOrd="1" destOrd="0" presId="urn:microsoft.com/office/officeart/2005/8/layout/hList1"/>
    <dgm:cxn modelId="{5319E86D-6120-4E93-B29C-133C257956FF}" type="presParOf" srcId="{10FD4262-B4B2-4F04-9CA8-85DEFCBFA28D}" destId="{1C73011C-9EF7-4129-A953-3513711D73FA}" srcOrd="1" destOrd="0" presId="urn:microsoft.com/office/officeart/2005/8/layout/hList1"/>
    <dgm:cxn modelId="{C73577FB-C3B6-4140-B923-E8235832E871}" type="presParOf" srcId="{10FD4262-B4B2-4F04-9CA8-85DEFCBFA28D}" destId="{7432D020-734F-4357-8DBC-BB394A64DCA1}" srcOrd="2" destOrd="0" presId="urn:microsoft.com/office/officeart/2005/8/layout/hList1"/>
    <dgm:cxn modelId="{14F32FA8-8C39-48F9-B5B7-7C24C67DE408}" type="presParOf" srcId="{7432D020-734F-4357-8DBC-BB394A64DCA1}" destId="{37E25632-0A37-4FA9-A9C2-F4D409B5A4EF}" srcOrd="0" destOrd="0" presId="urn:microsoft.com/office/officeart/2005/8/layout/hList1"/>
    <dgm:cxn modelId="{8C6B52EA-8B96-4988-8D07-07DFD4304AB3}" type="presParOf" srcId="{7432D020-734F-4357-8DBC-BB394A64DCA1}" destId="{DC1A90C2-A500-4DCD-9604-D5BFEDA3B2F5}" srcOrd="1" destOrd="0" presId="urn:microsoft.com/office/officeart/2005/8/layout/hList1"/>
    <dgm:cxn modelId="{6F898EEA-F456-49DA-8FB9-42BCBF574187}" type="presParOf" srcId="{10FD4262-B4B2-4F04-9CA8-85DEFCBFA28D}" destId="{E9FF07E8-F185-4CE8-BB14-23204F1882EC}" srcOrd="3" destOrd="0" presId="urn:microsoft.com/office/officeart/2005/8/layout/hList1"/>
    <dgm:cxn modelId="{CF1B898E-2B00-41D0-9A7E-27FA836304A0}" type="presParOf" srcId="{10FD4262-B4B2-4F04-9CA8-85DEFCBFA28D}" destId="{27D2AE2C-573F-4FEA-98D2-E07D5088BFC2}" srcOrd="4" destOrd="0" presId="urn:microsoft.com/office/officeart/2005/8/layout/hList1"/>
    <dgm:cxn modelId="{D9779417-C7B1-4D3E-971C-F4A6A833B555}" type="presParOf" srcId="{27D2AE2C-573F-4FEA-98D2-E07D5088BFC2}" destId="{EF145111-4482-47B4-8B2E-7C007D7D13FA}" srcOrd="0" destOrd="0" presId="urn:microsoft.com/office/officeart/2005/8/layout/hList1"/>
    <dgm:cxn modelId="{9D1E4F5B-7D99-4FC0-8B4E-8B3AE6FA8656}" type="presParOf" srcId="{27D2AE2C-573F-4FEA-98D2-E07D5088BFC2}" destId="{CE0B8C88-35F1-4F34-9DE2-3930F69A1C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DEB8DE-FC88-4D37-A326-C72031FA2881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88FDAF9-1EE4-4A9A-9EB7-29E2F4939574}">
      <dgm:prSet phldrT="[Text]"/>
      <dgm:spPr/>
      <dgm:t>
        <a:bodyPr/>
        <a:lstStyle/>
        <a:p>
          <a:pPr rtl="1"/>
          <a:r>
            <a:rPr lang="fr-FR" dirty="0" smtClean="0"/>
            <a:t>P</a:t>
          </a:r>
          <a:endParaRPr lang="ar-SA" dirty="0"/>
        </a:p>
      </dgm:t>
    </dgm:pt>
    <dgm:pt modelId="{FAA463A1-5B34-4EC2-86CB-B2E2CBC93C50}" type="parTrans" cxnId="{51994A4D-5FFB-4ABA-9883-8EAC79533B2F}">
      <dgm:prSet/>
      <dgm:spPr/>
      <dgm:t>
        <a:bodyPr/>
        <a:lstStyle/>
        <a:p>
          <a:pPr rtl="1"/>
          <a:endParaRPr lang="ar-SA"/>
        </a:p>
      </dgm:t>
    </dgm:pt>
    <dgm:pt modelId="{B7394750-E09D-496A-A58A-FFE037EE66D5}" type="sibTrans" cxnId="{51994A4D-5FFB-4ABA-9883-8EAC79533B2F}">
      <dgm:prSet/>
      <dgm:spPr/>
      <dgm:t>
        <a:bodyPr/>
        <a:lstStyle/>
        <a:p>
          <a:pPr rtl="1"/>
          <a:endParaRPr lang="ar-SA"/>
        </a:p>
      </dgm:t>
    </dgm:pt>
    <dgm:pt modelId="{4F371A5F-0B4D-4221-BA51-D86D568D9B37}">
      <dgm:prSet phldrT="[Text]" custT="1"/>
      <dgm:spPr/>
      <dgm:t>
        <a:bodyPr/>
        <a:lstStyle/>
        <a:p>
          <a:pPr rtl="1"/>
          <a:r>
            <a:rPr lang="en-US" sz="1800" dirty="0" smtClean="0"/>
            <a:t>STAT105</a:t>
          </a:r>
          <a:r>
            <a:rPr lang="en-US" sz="2400" dirty="0" smtClean="0"/>
            <a:t> </a:t>
          </a:r>
          <a:endParaRPr lang="ar-SA" sz="2400" dirty="0"/>
        </a:p>
      </dgm:t>
    </dgm:pt>
    <dgm:pt modelId="{78A42063-D576-4EB1-AB6C-452AC1937B86}" type="parTrans" cxnId="{4C2948A4-40A3-4DFC-A952-59A1C53E171F}">
      <dgm:prSet/>
      <dgm:spPr/>
      <dgm:t>
        <a:bodyPr/>
        <a:lstStyle/>
        <a:p>
          <a:pPr rtl="1"/>
          <a:endParaRPr lang="ar-SA"/>
        </a:p>
      </dgm:t>
    </dgm:pt>
    <dgm:pt modelId="{01CF5743-9831-4EE0-A80A-FBDDD2533966}" type="sibTrans" cxnId="{4C2948A4-40A3-4DFC-A952-59A1C53E171F}">
      <dgm:prSet/>
      <dgm:spPr/>
      <dgm:t>
        <a:bodyPr/>
        <a:lstStyle/>
        <a:p>
          <a:pPr rtl="1"/>
          <a:endParaRPr lang="ar-SA"/>
        </a:p>
      </dgm:t>
    </dgm:pt>
    <dgm:pt modelId="{E5861C2F-B8B9-4275-B568-437DDB9F5401}">
      <dgm:prSet phldrT="[Text]" custT="1"/>
      <dgm:spPr/>
      <dgm:t>
        <a:bodyPr/>
        <a:lstStyle/>
        <a:p>
          <a:pPr rtl="1"/>
          <a:r>
            <a:rPr lang="en-US" sz="1800" dirty="0" smtClean="0"/>
            <a:t>STAT 215</a:t>
          </a:r>
        </a:p>
      </dgm:t>
    </dgm:pt>
    <dgm:pt modelId="{5010F2FF-9537-4B48-ACFB-343069E8D42E}" type="parTrans" cxnId="{A5910F8F-3E98-490F-A940-7F69D8F5255A}">
      <dgm:prSet/>
      <dgm:spPr/>
      <dgm:t>
        <a:bodyPr/>
        <a:lstStyle/>
        <a:p>
          <a:pPr rtl="1"/>
          <a:endParaRPr lang="ar-SA"/>
        </a:p>
      </dgm:t>
    </dgm:pt>
    <dgm:pt modelId="{518685AC-51F6-4629-8B9F-FAA25F841663}" type="sibTrans" cxnId="{A5910F8F-3E98-490F-A940-7F69D8F5255A}">
      <dgm:prSet/>
      <dgm:spPr/>
      <dgm:t>
        <a:bodyPr/>
        <a:lstStyle/>
        <a:p>
          <a:pPr rtl="1"/>
          <a:endParaRPr lang="ar-SA"/>
        </a:p>
      </dgm:t>
    </dgm:pt>
    <dgm:pt modelId="{F828B43A-97D5-45E2-AA8C-8695B66D001A}">
      <dgm:prSet phldrT="[Text]"/>
      <dgm:spPr/>
      <dgm:t>
        <a:bodyPr/>
        <a:lstStyle/>
        <a:p>
          <a:pPr rtl="1"/>
          <a:r>
            <a:rPr lang="en-US" dirty="0" smtClean="0"/>
            <a:t>FM</a:t>
          </a:r>
          <a:endParaRPr lang="ar-SA" dirty="0"/>
        </a:p>
      </dgm:t>
    </dgm:pt>
    <dgm:pt modelId="{C49BB3D6-839C-4401-AE24-3AF9803E28EE}" type="parTrans" cxnId="{1ACE5573-173E-428D-A589-217629CE0AE8}">
      <dgm:prSet/>
      <dgm:spPr/>
      <dgm:t>
        <a:bodyPr/>
        <a:lstStyle/>
        <a:p>
          <a:pPr rtl="1"/>
          <a:endParaRPr lang="ar-SA"/>
        </a:p>
      </dgm:t>
    </dgm:pt>
    <dgm:pt modelId="{3B27079B-E3C6-4DB6-B388-FD52CE97700F}" type="sibTrans" cxnId="{1ACE5573-173E-428D-A589-217629CE0AE8}">
      <dgm:prSet/>
      <dgm:spPr/>
      <dgm:t>
        <a:bodyPr/>
        <a:lstStyle/>
        <a:p>
          <a:pPr rtl="1"/>
          <a:endParaRPr lang="ar-SA"/>
        </a:p>
      </dgm:t>
    </dgm:pt>
    <dgm:pt modelId="{39305CE1-4487-4C6A-A41F-3E358F5A166B}">
      <dgm:prSet phldrT="[Text]"/>
      <dgm:spPr/>
      <dgm:t>
        <a:bodyPr/>
        <a:lstStyle/>
        <a:p>
          <a:pPr rtl="1"/>
          <a:r>
            <a:rPr lang="en-US" dirty="0" smtClean="0"/>
            <a:t>ACTU 361</a:t>
          </a:r>
        </a:p>
        <a:p>
          <a:pPr rtl="1"/>
          <a:endParaRPr lang="ar-SA" dirty="0"/>
        </a:p>
      </dgm:t>
    </dgm:pt>
    <dgm:pt modelId="{2FD0100C-836D-43D9-89F5-4D1DA47B246F}" type="parTrans" cxnId="{6C979AF5-0402-4003-973D-429F7DAF8BD4}">
      <dgm:prSet/>
      <dgm:spPr/>
      <dgm:t>
        <a:bodyPr/>
        <a:lstStyle/>
        <a:p>
          <a:pPr rtl="1"/>
          <a:endParaRPr lang="ar-SA"/>
        </a:p>
      </dgm:t>
    </dgm:pt>
    <dgm:pt modelId="{05EBA6DA-4D13-430F-84DD-3A89E2EC3EE8}" type="sibTrans" cxnId="{6C979AF5-0402-4003-973D-429F7DAF8BD4}">
      <dgm:prSet/>
      <dgm:spPr/>
      <dgm:t>
        <a:bodyPr/>
        <a:lstStyle/>
        <a:p>
          <a:pPr rtl="1"/>
          <a:endParaRPr lang="ar-SA"/>
        </a:p>
      </dgm:t>
    </dgm:pt>
    <dgm:pt modelId="{EA047A28-7462-46E3-9477-C536BC0E0809}">
      <dgm:prSet phldrT="[Text]"/>
      <dgm:spPr/>
      <dgm:t>
        <a:bodyPr/>
        <a:lstStyle/>
        <a:p>
          <a:pPr rtl="1"/>
          <a:r>
            <a:rPr lang="en-US" dirty="0" smtClean="0"/>
            <a:t>ACTU 461</a:t>
          </a:r>
        </a:p>
        <a:p>
          <a:pPr rtl="1"/>
          <a:endParaRPr lang="ar-SA" dirty="0"/>
        </a:p>
      </dgm:t>
    </dgm:pt>
    <dgm:pt modelId="{3E5D5D46-D933-4812-9749-2865CE463741}" type="parTrans" cxnId="{F63177B3-9221-4FBE-A215-ABCD4E0AC90C}">
      <dgm:prSet/>
      <dgm:spPr/>
      <dgm:t>
        <a:bodyPr/>
        <a:lstStyle/>
        <a:p>
          <a:pPr rtl="1"/>
          <a:endParaRPr lang="ar-SA"/>
        </a:p>
      </dgm:t>
    </dgm:pt>
    <dgm:pt modelId="{55E03742-44D9-468A-820D-132473E01BD5}" type="sibTrans" cxnId="{F63177B3-9221-4FBE-A215-ABCD4E0AC90C}">
      <dgm:prSet/>
      <dgm:spPr/>
      <dgm:t>
        <a:bodyPr/>
        <a:lstStyle/>
        <a:p>
          <a:pPr rtl="1"/>
          <a:endParaRPr lang="ar-SA"/>
        </a:p>
      </dgm:t>
    </dgm:pt>
    <dgm:pt modelId="{19068A25-3387-4657-994A-85FF14CF4BFD}">
      <dgm:prSet phldrT="[Text]"/>
      <dgm:spPr/>
      <dgm:t>
        <a:bodyPr/>
        <a:lstStyle/>
        <a:p>
          <a:pPr rtl="1"/>
          <a:r>
            <a:rPr lang="en-US" dirty="0" smtClean="0"/>
            <a:t>MFE</a:t>
          </a:r>
          <a:endParaRPr lang="ar-SA" dirty="0"/>
        </a:p>
      </dgm:t>
    </dgm:pt>
    <dgm:pt modelId="{B1773AE9-A68A-4266-8E38-1AEBB9316840}" type="parTrans" cxnId="{D8E164EC-9AED-4B2E-94E3-F53F1E6D3424}">
      <dgm:prSet/>
      <dgm:spPr/>
      <dgm:t>
        <a:bodyPr/>
        <a:lstStyle/>
        <a:p>
          <a:pPr rtl="1"/>
          <a:endParaRPr lang="ar-SA"/>
        </a:p>
      </dgm:t>
    </dgm:pt>
    <dgm:pt modelId="{DC0449FF-511B-4EE2-B6DA-F48CF52FD0FB}" type="sibTrans" cxnId="{D8E164EC-9AED-4B2E-94E3-F53F1E6D3424}">
      <dgm:prSet/>
      <dgm:spPr/>
      <dgm:t>
        <a:bodyPr/>
        <a:lstStyle/>
        <a:p>
          <a:pPr rtl="1"/>
          <a:endParaRPr lang="ar-SA"/>
        </a:p>
      </dgm:t>
    </dgm:pt>
    <dgm:pt modelId="{0C3344C4-D701-477B-8184-89B2E9341BD1}">
      <dgm:prSet phldrT="[Text]"/>
      <dgm:spPr/>
      <dgm:t>
        <a:bodyPr/>
        <a:lstStyle/>
        <a:p>
          <a:pPr rtl="1"/>
          <a:r>
            <a:rPr lang="en-US" dirty="0" smtClean="0"/>
            <a:t>ACTU 468</a:t>
          </a:r>
          <a:endParaRPr lang="ar-SA" dirty="0"/>
        </a:p>
      </dgm:t>
    </dgm:pt>
    <dgm:pt modelId="{6371DA97-EA32-4347-9B38-990BEF560AC2}" type="parTrans" cxnId="{39B6C2FF-E969-45A4-B23E-E55E72AFAA4D}">
      <dgm:prSet/>
      <dgm:spPr/>
      <dgm:t>
        <a:bodyPr/>
        <a:lstStyle/>
        <a:p>
          <a:pPr rtl="1"/>
          <a:endParaRPr lang="ar-SA"/>
        </a:p>
      </dgm:t>
    </dgm:pt>
    <dgm:pt modelId="{F5860C03-F52D-4ED3-9243-A31F78EB7801}" type="sibTrans" cxnId="{39B6C2FF-E969-45A4-B23E-E55E72AFAA4D}">
      <dgm:prSet/>
      <dgm:spPr/>
      <dgm:t>
        <a:bodyPr/>
        <a:lstStyle/>
        <a:p>
          <a:pPr rtl="1"/>
          <a:endParaRPr lang="ar-SA"/>
        </a:p>
      </dgm:t>
    </dgm:pt>
    <dgm:pt modelId="{229B322D-4551-4EF4-B13B-30BEEFB15C18}">
      <dgm:prSet phldrT="[Text]"/>
      <dgm:spPr/>
      <dgm:t>
        <a:bodyPr/>
        <a:lstStyle/>
        <a:p>
          <a:pPr rtl="1"/>
          <a:r>
            <a:rPr lang="en-US" dirty="0" smtClean="0"/>
            <a:t>ACTU 461</a:t>
          </a:r>
          <a:endParaRPr lang="ar-SA" dirty="0"/>
        </a:p>
      </dgm:t>
    </dgm:pt>
    <dgm:pt modelId="{684895C7-200E-475D-806C-3033695D9B0C}" type="parTrans" cxnId="{0DEBB71C-20DB-4AE3-A9E2-19299A567AB0}">
      <dgm:prSet/>
      <dgm:spPr/>
      <dgm:t>
        <a:bodyPr/>
        <a:lstStyle/>
        <a:p>
          <a:pPr rtl="1"/>
          <a:endParaRPr lang="ar-SA"/>
        </a:p>
      </dgm:t>
    </dgm:pt>
    <dgm:pt modelId="{B5A7AD8D-50B1-4B6C-94DC-D4264059B898}" type="sibTrans" cxnId="{0DEBB71C-20DB-4AE3-A9E2-19299A567AB0}">
      <dgm:prSet/>
      <dgm:spPr/>
      <dgm:t>
        <a:bodyPr/>
        <a:lstStyle/>
        <a:p>
          <a:pPr rtl="1"/>
          <a:endParaRPr lang="ar-SA"/>
        </a:p>
      </dgm:t>
    </dgm:pt>
    <dgm:pt modelId="{E5C26D3B-6C6E-441F-8E1F-36A2CF91EA1F}">
      <dgm:prSet/>
      <dgm:spPr/>
      <dgm:t>
        <a:bodyPr/>
        <a:lstStyle/>
        <a:p>
          <a:pPr rtl="1"/>
          <a:r>
            <a:rPr lang="en-US" dirty="0" smtClean="0"/>
            <a:t>ACTU 363</a:t>
          </a:r>
        </a:p>
        <a:p>
          <a:pPr rtl="1"/>
          <a:endParaRPr lang="ar-SA" dirty="0"/>
        </a:p>
      </dgm:t>
    </dgm:pt>
    <dgm:pt modelId="{4C1890BE-3AC0-4E14-B0D3-112BBA3C4C03}" type="parTrans" cxnId="{5A860D05-E212-4E37-966E-29C76DECFF95}">
      <dgm:prSet/>
      <dgm:spPr/>
      <dgm:t>
        <a:bodyPr/>
        <a:lstStyle/>
        <a:p>
          <a:pPr rtl="1"/>
          <a:endParaRPr lang="ar-SA"/>
        </a:p>
      </dgm:t>
    </dgm:pt>
    <dgm:pt modelId="{79A9D7A5-8DC0-4D15-A5D6-13068342D080}" type="sibTrans" cxnId="{5A860D05-E212-4E37-966E-29C76DECFF95}">
      <dgm:prSet/>
      <dgm:spPr/>
      <dgm:t>
        <a:bodyPr/>
        <a:lstStyle/>
        <a:p>
          <a:pPr rtl="1"/>
          <a:endParaRPr lang="ar-SA"/>
        </a:p>
      </dgm:t>
    </dgm:pt>
    <dgm:pt modelId="{3A21373F-49B8-4520-A63A-5C074181265C}" type="pres">
      <dgm:prSet presAssocID="{97DEB8DE-FC88-4D37-A326-C72031FA288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347EFE6-B727-48CC-ABA8-C3DC02EEBB69}" type="pres">
      <dgm:prSet presAssocID="{A88FDAF9-1EE4-4A9A-9EB7-29E2F4939574}" presName="compNode" presStyleCnt="0"/>
      <dgm:spPr/>
    </dgm:pt>
    <dgm:pt modelId="{2B3E6C25-72A7-42F4-99F6-85CBBBB6E55D}" type="pres">
      <dgm:prSet presAssocID="{A88FDAF9-1EE4-4A9A-9EB7-29E2F4939574}" presName="aNode" presStyleLbl="bgShp" presStyleIdx="0" presStyleCnt="3"/>
      <dgm:spPr/>
      <dgm:t>
        <a:bodyPr/>
        <a:lstStyle/>
        <a:p>
          <a:pPr rtl="1"/>
          <a:endParaRPr lang="ar-SA"/>
        </a:p>
      </dgm:t>
    </dgm:pt>
    <dgm:pt modelId="{08EE4377-A436-4CF3-98DC-3F053C5075C0}" type="pres">
      <dgm:prSet presAssocID="{A88FDAF9-1EE4-4A9A-9EB7-29E2F4939574}" presName="textNode" presStyleLbl="bgShp" presStyleIdx="0" presStyleCnt="3"/>
      <dgm:spPr/>
      <dgm:t>
        <a:bodyPr/>
        <a:lstStyle/>
        <a:p>
          <a:pPr rtl="1"/>
          <a:endParaRPr lang="ar-SA"/>
        </a:p>
      </dgm:t>
    </dgm:pt>
    <dgm:pt modelId="{E83796F0-4C23-4E71-ADC1-26BBDD2FE130}" type="pres">
      <dgm:prSet presAssocID="{A88FDAF9-1EE4-4A9A-9EB7-29E2F4939574}" presName="compChildNode" presStyleCnt="0"/>
      <dgm:spPr/>
    </dgm:pt>
    <dgm:pt modelId="{8C1C2CCC-42F1-45ED-AFCB-B75718B70DAD}" type="pres">
      <dgm:prSet presAssocID="{A88FDAF9-1EE4-4A9A-9EB7-29E2F4939574}" presName="theInnerList" presStyleCnt="0"/>
      <dgm:spPr/>
    </dgm:pt>
    <dgm:pt modelId="{131C822A-2C85-4089-A6CC-F8D9B527E272}" type="pres">
      <dgm:prSet presAssocID="{4F371A5F-0B4D-4221-BA51-D86D568D9B37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E63F33-F6A5-4C52-9476-09E2C5FCD5AA}" type="pres">
      <dgm:prSet presAssocID="{4F371A5F-0B4D-4221-BA51-D86D568D9B37}" presName="aSpace2" presStyleCnt="0"/>
      <dgm:spPr/>
    </dgm:pt>
    <dgm:pt modelId="{A5B8C2E5-F6F7-4F8B-993C-7E7A192B56B5}" type="pres">
      <dgm:prSet presAssocID="{E5861C2F-B8B9-4275-B568-437DDB9F5401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06AC222-4558-4749-A798-58937B7BADFD}" type="pres">
      <dgm:prSet presAssocID="{A88FDAF9-1EE4-4A9A-9EB7-29E2F4939574}" presName="aSpace" presStyleCnt="0"/>
      <dgm:spPr/>
    </dgm:pt>
    <dgm:pt modelId="{7C5DC87C-6389-4235-A563-8E0BC30EF160}" type="pres">
      <dgm:prSet presAssocID="{F828B43A-97D5-45E2-AA8C-8695B66D001A}" presName="compNode" presStyleCnt="0"/>
      <dgm:spPr/>
    </dgm:pt>
    <dgm:pt modelId="{8EB62D77-0785-4321-9F5B-D9DFD8E686D7}" type="pres">
      <dgm:prSet presAssocID="{F828B43A-97D5-45E2-AA8C-8695B66D001A}" presName="aNode" presStyleLbl="bgShp" presStyleIdx="1" presStyleCnt="3" custLinFactNeighborX="-1289" custLinFactNeighborY="1132"/>
      <dgm:spPr/>
      <dgm:t>
        <a:bodyPr/>
        <a:lstStyle/>
        <a:p>
          <a:pPr rtl="1"/>
          <a:endParaRPr lang="ar-SA"/>
        </a:p>
      </dgm:t>
    </dgm:pt>
    <dgm:pt modelId="{17AED265-6501-493B-8E74-9050E3A15B1D}" type="pres">
      <dgm:prSet presAssocID="{F828B43A-97D5-45E2-AA8C-8695B66D001A}" presName="textNode" presStyleLbl="bgShp" presStyleIdx="1" presStyleCnt="3"/>
      <dgm:spPr/>
      <dgm:t>
        <a:bodyPr/>
        <a:lstStyle/>
        <a:p>
          <a:pPr rtl="1"/>
          <a:endParaRPr lang="ar-SA"/>
        </a:p>
      </dgm:t>
    </dgm:pt>
    <dgm:pt modelId="{D23FAAA5-351D-4A10-81A2-DA089D7E692F}" type="pres">
      <dgm:prSet presAssocID="{F828B43A-97D5-45E2-AA8C-8695B66D001A}" presName="compChildNode" presStyleCnt="0"/>
      <dgm:spPr/>
    </dgm:pt>
    <dgm:pt modelId="{B309CD26-BD7A-4ACF-AE9F-02D03D484016}" type="pres">
      <dgm:prSet presAssocID="{F828B43A-97D5-45E2-AA8C-8695B66D001A}" presName="theInnerList" presStyleCnt="0"/>
      <dgm:spPr/>
    </dgm:pt>
    <dgm:pt modelId="{7EA95A81-6FCA-4AAC-8BE5-666E4387F451}" type="pres">
      <dgm:prSet presAssocID="{39305CE1-4487-4C6A-A41F-3E358F5A166B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58E502-2013-4C6A-9B9F-9F1BF18ECDE1}" type="pres">
      <dgm:prSet presAssocID="{39305CE1-4487-4C6A-A41F-3E358F5A166B}" presName="aSpace2" presStyleCnt="0"/>
      <dgm:spPr/>
    </dgm:pt>
    <dgm:pt modelId="{35DEBD4D-CA1D-48E2-8C79-0412E5E0C87E}" type="pres">
      <dgm:prSet presAssocID="{EA047A28-7462-46E3-9477-C536BC0E0809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3C6B76-CE10-4E8B-AD5F-4302D157D9AD}" type="pres">
      <dgm:prSet presAssocID="{EA047A28-7462-46E3-9477-C536BC0E0809}" presName="aSpace2" presStyleCnt="0"/>
      <dgm:spPr/>
    </dgm:pt>
    <dgm:pt modelId="{EEF58E4A-7E50-401C-935A-CB96ED08204F}" type="pres">
      <dgm:prSet presAssocID="{E5C26D3B-6C6E-441F-8E1F-36A2CF91EA1F}" presName="childNode" presStyleLbl="node1" presStyleIdx="4" presStyleCnt="7" custLinFactNeighborX="-157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DAAEE6-BB20-49C1-81DA-D91884AF6FA8}" type="pres">
      <dgm:prSet presAssocID="{F828B43A-97D5-45E2-AA8C-8695B66D001A}" presName="aSpace" presStyleCnt="0"/>
      <dgm:spPr/>
    </dgm:pt>
    <dgm:pt modelId="{19BA1CF0-57B8-46E5-B95D-3E95C664647A}" type="pres">
      <dgm:prSet presAssocID="{19068A25-3387-4657-994A-85FF14CF4BFD}" presName="compNode" presStyleCnt="0"/>
      <dgm:spPr/>
    </dgm:pt>
    <dgm:pt modelId="{19466AAC-0E7C-479F-BD35-74DEB290ACF1}" type="pres">
      <dgm:prSet presAssocID="{19068A25-3387-4657-994A-85FF14CF4BFD}" presName="aNode" presStyleLbl="bgShp" presStyleIdx="2" presStyleCnt="3"/>
      <dgm:spPr/>
      <dgm:t>
        <a:bodyPr/>
        <a:lstStyle/>
        <a:p>
          <a:pPr rtl="1"/>
          <a:endParaRPr lang="ar-SA"/>
        </a:p>
      </dgm:t>
    </dgm:pt>
    <dgm:pt modelId="{FD4291DD-0B6A-42B9-9307-15257E2A2CB1}" type="pres">
      <dgm:prSet presAssocID="{19068A25-3387-4657-994A-85FF14CF4BFD}" presName="textNode" presStyleLbl="bgShp" presStyleIdx="2" presStyleCnt="3"/>
      <dgm:spPr/>
      <dgm:t>
        <a:bodyPr/>
        <a:lstStyle/>
        <a:p>
          <a:pPr rtl="1"/>
          <a:endParaRPr lang="ar-SA"/>
        </a:p>
      </dgm:t>
    </dgm:pt>
    <dgm:pt modelId="{C10D518C-3CCE-4CD2-8AF0-5A7EBCA2B433}" type="pres">
      <dgm:prSet presAssocID="{19068A25-3387-4657-994A-85FF14CF4BFD}" presName="compChildNode" presStyleCnt="0"/>
      <dgm:spPr/>
    </dgm:pt>
    <dgm:pt modelId="{384BAB23-B1CC-463B-8359-C8EA4D02CC33}" type="pres">
      <dgm:prSet presAssocID="{19068A25-3387-4657-994A-85FF14CF4BFD}" presName="theInnerList" presStyleCnt="0"/>
      <dgm:spPr/>
    </dgm:pt>
    <dgm:pt modelId="{CBCF8C4C-CDB7-46F0-8309-BCBCFF3F2967}" type="pres">
      <dgm:prSet presAssocID="{0C3344C4-D701-477B-8184-89B2E9341BD1}" presName="childNode" presStyleLbl="node1" presStyleIdx="5" presStyleCnt="7" custScaleX="96490" custScaleY="11234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5A29ADA-B176-41B0-9118-487E2905EB70}" type="pres">
      <dgm:prSet presAssocID="{0C3344C4-D701-477B-8184-89B2E9341BD1}" presName="aSpace2" presStyleCnt="0"/>
      <dgm:spPr/>
    </dgm:pt>
    <dgm:pt modelId="{459BDDBB-19EC-4847-BC71-6D1DFDE0D5BC}" type="pres">
      <dgm:prSet presAssocID="{229B322D-4551-4EF4-B13B-30BEEFB15C18}" presName="childNode" presStyleLbl="node1" presStyleIdx="6" presStyleCnt="7" custScaleY="28332" custLinFactNeighborX="0" custLinFactNeighborY="-475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C979AF5-0402-4003-973D-429F7DAF8BD4}" srcId="{F828B43A-97D5-45E2-AA8C-8695B66D001A}" destId="{39305CE1-4487-4C6A-A41F-3E358F5A166B}" srcOrd="0" destOrd="0" parTransId="{2FD0100C-836D-43D9-89F5-4D1DA47B246F}" sibTransId="{05EBA6DA-4D13-430F-84DD-3A89E2EC3EE8}"/>
    <dgm:cxn modelId="{0F797885-F841-4098-A456-EE4308FE98DA}" type="presOf" srcId="{19068A25-3387-4657-994A-85FF14CF4BFD}" destId="{19466AAC-0E7C-479F-BD35-74DEB290ACF1}" srcOrd="0" destOrd="0" presId="urn:microsoft.com/office/officeart/2005/8/layout/lProcess2"/>
    <dgm:cxn modelId="{91BFB997-0653-463F-9531-0C4D0309AE93}" type="presOf" srcId="{A88FDAF9-1EE4-4A9A-9EB7-29E2F4939574}" destId="{2B3E6C25-72A7-42F4-99F6-85CBBBB6E55D}" srcOrd="0" destOrd="0" presId="urn:microsoft.com/office/officeart/2005/8/layout/lProcess2"/>
    <dgm:cxn modelId="{1C64B637-0123-47F3-B85F-CE7D83B82B69}" type="presOf" srcId="{97DEB8DE-FC88-4D37-A326-C72031FA2881}" destId="{3A21373F-49B8-4520-A63A-5C074181265C}" srcOrd="0" destOrd="0" presId="urn:microsoft.com/office/officeart/2005/8/layout/lProcess2"/>
    <dgm:cxn modelId="{4C2948A4-40A3-4DFC-A952-59A1C53E171F}" srcId="{A88FDAF9-1EE4-4A9A-9EB7-29E2F4939574}" destId="{4F371A5F-0B4D-4221-BA51-D86D568D9B37}" srcOrd="0" destOrd="0" parTransId="{78A42063-D576-4EB1-AB6C-452AC1937B86}" sibTransId="{01CF5743-9831-4EE0-A80A-FBDDD2533966}"/>
    <dgm:cxn modelId="{24D4F08B-9330-487F-8BE9-0D33982ED2E7}" type="presOf" srcId="{F828B43A-97D5-45E2-AA8C-8695B66D001A}" destId="{8EB62D77-0785-4321-9F5B-D9DFD8E686D7}" srcOrd="0" destOrd="0" presId="urn:microsoft.com/office/officeart/2005/8/layout/lProcess2"/>
    <dgm:cxn modelId="{386FEE71-7833-4929-AD10-9594C4349430}" type="presOf" srcId="{F828B43A-97D5-45E2-AA8C-8695B66D001A}" destId="{17AED265-6501-493B-8E74-9050E3A15B1D}" srcOrd="1" destOrd="0" presId="urn:microsoft.com/office/officeart/2005/8/layout/lProcess2"/>
    <dgm:cxn modelId="{5A860D05-E212-4E37-966E-29C76DECFF95}" srcId="{F828B43A-97D5-45E2-AA8C-8695B66D001A}" destId="{E5C26D3B-6C6E-441F-8E1F-36A2CF91EA1F}" srcOrd="2" destOrd="0" parTransId="{4C1890BE-3AC0-4E14-B0D3-112BBA3C4C03}" sibTransId="{79A9D7A5-8DC0-4D15-A5D6-13068342D080}"/>
    <dgm:cxn modelId="{7F6860CC-0860-4285-8390-3E59F35DEB7A}" type="presOf" srcId="{4F371A5F-0B4D-4221-BA51-D86D568D9B37}" destId="{131C822A-2C85-4089-A6CC-F8D9B527E272}" srcOrd="0" destOrd="0" presId="urn:microsoft.com/office/officeart/2005/8/layout/lProcess2"/>
    <dgm:cxn modelId="{A5910F8F-3E98-490F-A940-7F69D8F5255A}" srcId="{A88FDAF9-1EE4-4A9A-9EB7-29E2F4939574}" destId="{E5861C2F-B8B9-4275-B568-437DDB9F5401}" srcOrd="1" destOrd="0" parTransId="{5010F2FF-9537-4B48-ACFB-343069E8D42E}" sibTransId="{518685AC-51F6-4629-8B9F-FAA25F841663}"/>
    <dgm:cxn modelId="{0DEBB71C-20DB-4AE3-A9E2-19299A567AB0}" srcId="{19068A25-3387-4657-994A-85FF14CF4BFD}" destId="{229B322D-4551-4EF4-B13B-30BEEFB15C18}" srcOrd="1" destOrd="0" parTransId="{684895C7-200E-475D-806C-3033695D9B0C}" sibTransId="{B5A7AD8D-50B1-4B6C-94DC-D4264059B898}"/>
    <dgm:cxn modelId="{D8E164EC-9AED-4B2E-94E3-F53F1E6D3424}" srcId="{97DEB8DE-FC88-4D37-A326-C72031FA2881}" destId="{19068A25-3387-4657-994A-85FF14CF4BFD}" srcOrd="2" destOrd="0" parTransId="{B1773AE9-A68A-4266-8E38-1AEBB9316840}" sibTransId="{DC0449FF-511B-4EE2-B6DA-F48CF52FD0FB}"/>
    <dgm:cxn modelId="{EE30101B-10B1-4685-ABC1-0B5397DD787C}" type="presOf" srcId="{39305CE1-4487-4C6A-A41F-3E358F5A166B}" destId="{7EA95A81-6FCA-4AAC-8BE5-666E4387F451}" srcOrd="0" destOrd="0" presId="urn:microsoft.com/office/officeart/2005/8/layout/lProcess2"/>
    <dgm:cxn modelId="{F63177B3-9221-4FBE-A215-ABCD4E0AC90C}" srcId="{F828B43A-97D5-45E2-AA8C-8695B66D001A}" destId="{EA047A28-7462-46E3-9477-C536BC0E0809}" srcOrd="1" destOrd="0" parTransId="{3E5D5D46-D933-4812-9749-2865CE463741}" sibTransId="{55E03742-44D9-468A-820D-132473E01BD5}"/>
    <dgm:cxn modelId="{44B96AF2-8736-40E5-BC0E-FDB1AF1B53FA}" type="presOf" srcId="{EA047A28-7462-46E3-9477-C536BC0E0809}" destId="{35DEBD4D-CA1D-48E2-8C79-0412E5E0C87E}" srcOrd="0" destOrd="0" presId="urn:microsoft.com/office/officeart/2005/8/layout/lProcess2"/>
    <dgm:cxn modelId="{07803A78-E13F-44C9-9F11-164C1462644A}" type="presOf" srcId="{229B322D-4551-4EF4-B13B-30BEEFB15C18}" destId="{459BDDBB-19EC-4847-BC71-6D1DFDE0D5BC}" srcOrd="0" destOrd="0" presId="urn:microsoft.com/office/officeart/2005/8/layout/lProcess2"/>
    <dgm:cxn modelId="{2AE4B561-115D-4AE7-AAA2-A5B634C523E6}" type="presOf" srcId="{A88FDAF9-1EE4-4A9A-9EB7-29E2F4939574}" destId="{08EE4377-A436-4CF3-98DC-3F053C5075C0}" srcOrd="1" destOrd="0" presId="urn:microsoft.com/office/officeart/2005/8/layout/lProcess2"/>
    <dgm:cxn modelId="{51994A4D-5FFB-4ABA-9883-8EAC79533B2F}" srcId="{97DEB8DE-FC88-4D37-A326-C72031FA2881}" destId="{A88FDAF9-1EE4-4A9A-9EB7-29E2F4939574}" srcOrd="0" destOrd="0" parTransId="{FAA463A1-5B34-4EC2-86CB-B2E2CBC93C50}" sibTransId="{B7394750-E09D-496A-A58A-FFE037EE66D5}"/>
    <dgm:cxn modelId="{1ACE5573-173E-428D-A589-217629CE0AE8}" srcId="{97DEB8DE-FC88-4D37-A326-C72031FA2881}" destId="{F828B43A-97D5-45E2-AA8C-8695B66D001A}" srcOrd="1" destOrd="0" parTransId="{C49BB3D6-839C-4401-AE24-3AF9803E28EE}" sibTransId="{3B27079B-E3C6-4DB6-B388-FD52CE97700F}"/>
    <dgm:cxn modelId="{39B6C2FF-E969-45A4-B23E-E55E72AFAA4D}" srcId="{19068A25-3387-4657-994A-85FF14CF4BFD}" destId="{0C3344C4-D701-477B-8184-89B2E9341BD1}" srcOrd="0" destOrd="0" parTransId="{6371DA97-EA32-4347-9B38-990BEF560AC2}" sibTransId="{F5860C03-F52D-4ED3-9243-A31F78EB7801}"/>
    <dgm:cxn modelId="{B9A67E37-95B0-416A-939F-EC7B604369E7}" type="presOf" srcId="{E5C26D3B-6C6E-441F-8E1F-36A2CF91EA1F}" destId="{EEF58E4A-7E50-401C-935A-CB96ED08204F}" srcOrd="0" destOrd="0" presId="urn:microsoft.com/office/officeart/2005/8/layout/lProcess2"/>
    <dgm:cxn modelId="{536EB9B8-D7DA-4A67-A3AB-F6AD41EFA620}" type="presOf" srcId="{0C3344C4-D701-477B-8184-89B2E9341BD1}" destId="{CBCF8C4C-CDB7-46F0-8309-BCBCFF3F2967}" srcOrd="0" destOrd="0" presId="urn:microsoft.com/office/officeart/2005/8/layout/lProcess2"/>
    <dgm:cxn modelId="{C40690F1-A001-4FFA-8FCD-5471B29D6208}" type="presOf" srcId="{E5861C2F-B8B9-4275-B568-437DDB9F5401}" destId="{A5B8C2E5-F6F7-4F8B-993C-7E7A192B56B5}" srcOrd="0" destOrd="0" presId="urn:microsoft.com/office/officeart/2005/8/layout/lProcess2"/>
    <dgm:cxn modelId="{357FCB5F-8D8B-4B1A-B2DC-313848889319}" type="presOf" srcId="{19068A25-3387-4657-994A-85FF14CF4BFD}" destId="{FD4291DD-0B6A-42B9-9307-15257E2A2CB1}" srcOrd="1" destOrd="0" presId="urn:microsoft.com/office/officeart/2005/8/layout/lProcess2"/>
    <dgm:cxn modelId="{46BEF20C-31EE-4EDC-8786-CBB30B5D8637}" type="presParOf" srcId="{3A21373F-49B8-4520-A63A-5C074181265C}" destId="{9347EFE6-B727-48CC-ABA8-C3DC02EEBB69}" srcOrd="0" destOrd="0" presId="urn:microsoft.com/office/officeart/2005/8/layout/lProcess2"/>
    <dgm:cxn modelId="{B788BCD2-077F-4BC5-A4EE-9C6E6418590D}" type="presParOf" srcId="{9347EFE6-B727-48CC-ABA8-C3DC02EEBB69}" destId="{2B3E6C25-72A7-42F4-99F6-85CBBBB6E55D}" srcOrd="0" destOrd="0" presId="urn:microsoft.com/office/officeart/2005/8/layout/lProcess2"/>
    <dgm:cxn modelId="{F7AED279-0734-4512-8BDA-6A3732057A43}" type="presParOf" srcId="{9347EFE6-B727-48CC-ABA8-C3DC02EEBB69}" destId="{08EE4377-A436-4CF3-98DC-3F053C5075C0}" srcOrd="1" destOrd="0" presId="urn:microsoft.com/office/officeart/2005/8/layout/lProcess2"/>
    <dgm:cxn modelId="{1CA2D99F-9829-4310-BF85-9848C31ED102}" type="presParOf" srcId="{9347EFE6-B727-48CC-ABA8-C3DC02EEBB69}" destId="{E83796F0-4C23-4E71-ADC1-26BBDD2FE130}" srcOrd="2" destOrd="0" presId="urn:microsoft.com/office/officeart/2005/8/layout/lProcess2"/>
    <dgm:cxn modelId="{4FE9B1F5-2827-46EB-9B69-62D5BAB082E9}" type="presParOf" srcId="{E83796F0-4C23-4E71-ADC1-26BBDD2FE130}" destId="{8C1C2CCC-42F1-45ED-AFCB-B75718B70DAD}" srcOrd="0" destOrd="0" presId="urn:microsoft.com/office/officeart/2005/8/layout/lProcess2"/>
    <dgm:cxn modelId="{1F66C9E0-81FD-44D8-9253-54A032B8A989}" type="presParOf" srcId="{8C1C2CCC-42F1-45ED-AFCB-B75718B70DAD}" destId="{131C822A-2C85-4089-A6CC-F8D9B527E272}" srcOrd="0" destOrd="0" presId="urn:microsoft.com/office/officeart/2005/8/layout/lProcess2"/>
    <dgm:cxn modelId="{FA74A1E4-9C0C-4BBF-9708-5A21A72CAE31}" type="presParOf" srcId="{8C1C2CCC-42F1-45ED-AFCB-B75718B70DAD}" destId="{D3E63F33-F6A5-4C52-9476-09E2C5FCD5AA}" srcOrd="1" destOrd="0" presId="urn:microsoft.com/office/officeart/2005/8/layout/lProcess2"/>
    <dgm:cxn modelId="{4017019D-56E6-4AF1-8730-2F5568221B29}" type="presParOf" srcId="{8C1C2CCC-42F1-45ED-AFCB-B75718B70DAD}" destId="{A5B8C2E5-F6F7-4F8B-993C-7E7A192B56B5}" srcOrd="2" destOrd="0" presId="urn:microsoft.com/office/officeart/2005/8/layout/lProcess2"/>
    <dgm:cxn modelId="{FB4ACE98-46E0-476D-9732-F631276901E4}" type="presParOf" srcId="{3A21373F-49B8-4520-A63A-5C074181265C}" destId="{C06AC222-4558-4749-A798-58937B7BADFD}" srcOrd="1" destOrd="0" presId="urn:microsoft.com/office/officeart/2005/8/layout/lProcess2"/>
    <dgm:cxn modelId="{29229E87-C414-4054-9672-1E90A6BFB9D6}" type="presParOf" srcId="{3A21373F-49B8-4520-A63A-5C074181265C}" destId="{7C5DC87C-6389-4235-A563-8E0BC30EF160}" srcOrd="2" destOrd="0" presId="urn:microsoft.com/office/officeart/2005/8/layout/lProcess2"/>
    <dgm:cxn modelId="{4B6C0451-C342-42EA-9E39-352339BCFC13}" type="presParOf" srcId="{7C5DC87C-6389-4235-A563-8E0BC30EF160}" destId="{8EB62D77-0785-4321-9F5B-D9DFD8E686D7}" srcOrd="0" destOrd="0" presId="urn:microsoft.com/office/officeart/2005/8/layout/lProcess2"/>
    <dgm:cxn modelId="{E3B011D4-6CAC-4387-A26A-505A27ECAB2B}" type="presParOf" srcId="{7C5DC87C-6389-4235-A563-8E0BC30EF160}" destId="{17AED265-6501-493B-8E74-9050E3A15B1D}" srcOrd="1" destOrd="0" presId="urn:microsoft.com/office/officeart/2005/8/layout/lProcess2"/>
    <dgm:cxn modelId="{AEC84258-163D-4DB9-953A-0A24DDF0317E}" type="presParOf" srcId="{7C5DC87C-6389-4235-A563-8E0BC30EF160}" destId="{D23FAAA5-351D-4A10-81A2-DA089D7E692F}" srcOrd="2" destOrd="0" presId="urn:microsoft.com/office/officeart/2005/8/layout/lProcess2"/>
    <dgm:cxn modelId="{7B073EB2-6285-4E83-9085-9BB841A5A648}" type="presParOf" srcId="{D23FAAA5-351D-4A10-81A2-DA089D7E692F}" destId="{B309CD26-BD7A-4ACF-AE9F-02D03D484016}" srcOrd="0" destOrd="0" presId="urn:microsoft.com/office/officeart/2005/8/layout/lProcess2"/>
    <dgm:cxn modelId="{D75A16BF-7BA2-4ABF-B07D-8C76507AB002}" type="presParOf" srcId="{B309CD26-BD7A-4ACF-AE9F-02D03D484016}" destId="{7EA95A81-6FCA-4AAC-8BE5-666E4387F451}" srcOrd="0" destOrd="0" presId="urn:microsoft.com/office/officeart/2005/8/layout/lProcess2"/>
    <dgm:cxn modelId="{6CB9B778-FE87-4A09-8859-1984B1352F40}" type="presParOf" srcId="{B309CD26-BD7A-4ACF-AE9F-02D03D484016}" destId="{3258E502-2013-4C6A-9B9F-9F1BF18ECDE1}" srcOrd="1" destOrd="0" presId="urn:microsoft.com/office/officeart/2005/8/layout/lProcess2"/>
    <dgm:cxn modelId="{2E7B4CC6-5DCF-43D8-88FD-3F79D6F6E063}" type="presParOf" srcId="{B309CD26-BD7A-4ACF-AE9F-02D03D484016}" destId="{35DEBD4D-CA1D-48E2-8C79-0412E5E0C87E}" srcOrd="2" destOrd="0" presId="urn:microsoft.com/office/officeart/2005/8/layout/lProcess2"/>
    <dgm:cxn modelId="{FC147A12-6A62-49E9-AC36-0E7E4A003E84}" type="presParOf" srcId="{B309CD26-BD7A-4ACF-AE9F-02D03D484016}" destId="{C43C6B76-CE10-4E8B-AD5F-4302D157D9AD}" srcOrd="3" destOrd="0" presId="urn:microsoft.com/office/officeart/2005/8/layout/lProcess2"/>
    <dgm:cxn modelId="{3C209AC1-C59F-445E-8852-DF4304772C4E}" type="presParOf" srcId="{B309CD26-BD7A-4ACF-AE9F-02D03D484016}" destId="{EEF58E4A-7E50-401C-935A-CB96ED08204F}" srcOrd="4" destOrd="0" presId="urn:microsoft.com/office/officeart/2005/8/layout/lProcess2"/>
    <dgm:cxn modelId="{7B5E3A29-7624-4B3F-AD8A-CFEE094A8F86}" type="presParOf" srcId="{3A21373F-49B8-4520-A63A-5C074181265C}" destId="{FBDAAEE6-BB20-49C1-81DA-D91884AF6FA8}" srcOrd="3" destOrd="0" presId="urn:microsoft.com/office/officeart/2005/8/layout/lProcess2"/>
    <dgm:cxn modelId="{BD2E84E1-413B-45ED-9ACB-45F76DBB7628}" type="presParOf" srcId="{3A21373F-49B8-4520-A63A-5C074181265C}" destId="{19BA1CF0-57B8-46E5-B95D-3E95C664647A}" srcOrd="4" destOrd="0" presId="urn:microsoft.com/office/officeart/2005/8/layout/lProcess2"/>
    <dgm:cxn modelId="{425F600C-B3D9-48ED-A2F2-608DDD29E5D8}" type="presParOf" srcId="{19BA1CF0-57B8-46E5-B95D-3E95C664647A}" destId="{19466AAC-0E7C-479F-BD35-74DEB290ACF1}" srcOrd="0" destOrd="0" presId="urn:microsoft.com/office/officeart/2005/8/layout/lProcess2"/>
    <dgm:cxn modelId="{5560C63D-B038-4018-89FA-AE416A87BB6A}" type="presParOf" srcId="{19BA1CF0-57B8-46E5-B95D-3E95C664647A}" destId="{FD4291DD-0B6A-42B9-9307-15257E2A2CB1}" srcOrd="1" destOrd="0" presId="urn:microsoft.com/office/officeart/2005/8/layout/lProcess2"/>
    <dgm:cxn modelId="{5B025CCE-667A-43D3-9007-CC120916F843}" type="presParOf" srcId="{19BA1CF0-57B8-46E5-B95D-3E95C664647A}" destId="{C10D518C-3CCE-4CD2-8AF0-5A7EBCA2B433}" srcOrd="2" destOrd="0" presId="urn:microsoft.com/office/officeart/2005/8/layout/lProcess2"/>
    <dgm:cxn modelId="{BB6429A7-4E3A-46A0-B3E7-41890BB54702}" type="presParOf" srcId="{C10D518C-3CCE-4CD2-8AF0-5A7EBCA2B433}" destId="{384BAB23-B1CC-463B-8359-C8EA4D02CC33}" srcOrd="0" destOrd="0" presId="urn:microsoft.com/office/officeart/2005/8/layout/lProcess2"/>
    <dgm:cxn modelId="{1AFA8EE0-6275-4A81-945E-C04D4D4F0E1C}" type="presParOf" srcId="{384BAB23-B1CC-463B-8359-C8EA4D02CC33}" destId="{CBCF8C4C-CDB7-46F0-8309-BCBCFF3F2967}" srcOrd="0" destOrd="0" presId="urn:microsoft.com/office/officeart/2005/8/layout/lProcess2"/>
    <dgm:cxn modelId="{3567D2D6-8607-42E7-A463-5014EA4BE5B2}" type="presParOf" srcId="{384BAB23-B1CC-463B-8359-C8EA4D02CC33}" destId="{B5A29ADA-B176-41B0-9118-487E2905EB70}" srcOrd="1" destOrd="0" presId="urn:microsoft.com/office/officeart/2005/8/layout/lProcess2"/>
    <dgm:cxn modelId="{C4285736-4261-4EC6-B15B-6C36C59C06B9}" type="presParOf" srcId="{384BAB23-B1CC-463B-8359-C8EA4D02CC33}" destId="{459BDDBB-19EC-4847-BC71-6D1DFDE0D5B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32999-FB7B-4EFC-8A77-EDE07766E543}">
      <dsp:nvSpPr>
        <dsp:cNvPr id="0" name=""/>
        <dsp:cNvSpPr/>
      </dsp:nvSpPr>
      <dsp:spPr>
        <a:xfrm>
          <a:off x="3326370" y="1834746"/>
          <a:ext cx="3010929" cy="13089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solidFill>
              <a:schemeClr val="bg1"/>
            </a:solidFill>
            <a:cs typeface="+mj-cs"/>
          </a:endParaRPr>
        </a:p>
      </dsp:txBody>
      <dsp:txXfrm>
        <a:off x="3767310" y="2026431"/>
        <a:ext cx="2129049" cy="925536"/>
      </dsp:txXfrm>
    </dsp:sp>
    <dsp:sp modelId="{BAC41C7D-1601-4F97-A97B-81EC0F184769}">
      <dsp:nvSpPr>
        <dsp:cNvPr id="0" name=""/>
        <dsp:cNvSpPr/>
      </dsp:nvSpPr>
      <dsp:spPr>
        <a:xfrm rot="16200000">
          <a:off x="4693033" y="1358199"/>
          <a:ext cx="277603" cy="445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kern="1200"/>
        </a:p>
      </dsp:txBody>
      <dsp:txXfrm>
        <a:off x="4734674" y="1488846"/>
        <a:ext cx="194322" cy="267016"/>
      </dsp:txXfrm>
    </dsp:sp>
    <dsp:sp modelId="{FC4CD70E-965E-4DA6-8CD9-342416B15DD8}">
      <dsp:nvSpPr>
        <dsp:cNvPr id="0" name=""/>
        <dsp:cNvSpPr/>
      </dsp:nvSpPr>
      <dsp:spPr>
        <a:xfrm>
          <a:off x="3898898" y="2060"/>
          <a:ext cx="1865871" cy="13089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b="1" kern="1200" dirty="0" smtClean="0">
            <a:solidFill>
              <a:schemeClr val="bg1"/>
            </a:solidFill>
            <a:cs typeface="+mj-cs"/>
          </a:endParaRPr>
        </a:p>
      </dsp:txBody>
      <dsp:txXfrm>
        <a:off x="4172148" y="193745"/>
        <a:ext cx="1319371" cy="925536"/>
      </dsp:txXfrm>
    </dsp:sp>
    <dsp:sp modelId="{C52BFA12-A473-4354-BBA7-BB025170008E}">
      <dsp:nvSpPr>
        <dsp:cNvPr id="0" name=""/>
        <dsp:cNvSpPr/>
      </dsp:nvSpPr>
      <dsp:spPr>
        <a:xfrm>
          <a:off x="6446463" y="2266685"/>
          <a:ext cx="262985" cy="445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kern="1200"/>
        </a:p>
      </dsp:txBody>
      <dsp:txXfrm>
        <a:off x="6446463" y="2355691"/>
        <a:ext cx="184090" cy="267016"/>
      </dsp:txXfrm>
    </dsp:sp>
    <dsp:sp modelId="{B2B2FED0-4236-426C-B4C1-18198160B713}">
      <dsp:nvSpPr>
        <dsp:cNvPr id="0" name=""/>
        <dsp:cNvSpPr/>
      </dsp:nvSpPr>
      <dsp:spPr>
        <a:xfrm>
          <a:off x="6833499" y="1834746"/>
          <a:ext cx="2125833" cy="130890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900" b="1" kern="1200" dirty="0" smtClean="0">
            <a:solidFill>
              <a:schemeClr val="bg1"/>
            </a:solidFill>
            <a:cs typeface="+mj-cs"/>
          </a:endParaRPr>
        </a:p>
      </dsp:txBody>
      <dsp:txXfrm>
        <a:off x="7144820" y="2026431"/>
        <a:ext cx="1503191" cy="925536"/>
      </dsp:txXfrm>
    </dsp:sp>
    <dsp:sp modelId="{AE98EB75-53DE-48B8-83F7-9230F6376631}">
      <dsp:nvSpPr>
        <dsp:cNvPr id="0" name=""/>
        <dsp:cNvSpPr/>
      </dsp:nvSpPr>
      <dsp:spPr>
        <a:xfrm rot="5231250">
          <a:off x="4743012" y="3163930"/>
          <a:ext cx="265802" cy="445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kern="1200"/>
        </a:p>
      </dsp:txBody>
      <dsp:txXfrm>
        <a:off x="4780926" y="3213114"/>
        <a:ext cx="186061" cy="267016"/>
      </dsp:txXfrm>
    </dsp:sp>
    <dsp:sp modelId="{367359AC-1145-4768-9A56-B5E185DA9AAA}">
      <dsp:nvSpPr>
        <dsp:cNvPr id="0" name=""/>
        <dsp:cNvSpPr/>
      </dsp:nvSpPr>
      <dsp:spPr>
        <a:xfrm>
          <a:off x="3879324" y="3644101"/>
          <a:ext cx="2082796" cy="130890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200" b="1" kern="1200" dirty="0">
            <a:solidFill>
              <a:schemeClr val="bg1"/>
            </a:solidFill>
            <a:cs typeface="+mj-cs"/>
          </a:endParaRPr>
        </a:p>
      </dsp:txBody>
      <dsp:txXfrm>
        <a:off x="4184342" y="3835786"/>
        <a:ext cx="1472760" cy="925536"/>
      </dsp:txXfrm>
    </dsp:sp>
    <dsp:sp modelId="{B2C8EB5B-84D3-4F7D-8276-69642A1434F2}">
      <dsp:nvSpPr>
        <dsp:cNvPr id="0" name=""/>
        <dsp:cNvSpPr/>
      </dsp:nvSpPr>
      <dsp:spPr>
        <a:xfrm rot="10800000">
          <a:off x="2886770" y="2266685"/>
          <a:ext cx="310650" cy="445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kern="1200"/>
        </a:p>
      </dsp:txBody>
      <dsp:txXfrm rot="10800000">
        <a:off x="2979965" y="2355691"/>
        <a:ext cx="217455" cy="267016"/>
      </dsp:txXfrm>
    </dsp:sp>
    <dsp:sp modelId="{B06AEBE1-974F-45AC-9554-4CF4384C4724}">
      <dsp:nvSpPr>
        <dsp:cNvPr id="0" name=""/>
        <dsp:cNvSpPr/>
      </dsp:nvSpPr>
      <dsp:spPr>
        <a:xfrm>
          <a:off x="641864" y="1834746"/>
          <a:ext cx="2098372" cy="130890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900" b="1" kern="1200" dirty="0">
            <a:solidFill>
              <a:schemeClr val="bg1"/>
            </a:solidFill>
            <a:cs typeface="+mj-cs"/>
          </a:endParaRPr>
        </a:p>
      </dsp:txBody>
      <dsp:txXfrm>
        <a:off x="949163" y="2026431"/>
        <a:ext cx="1483774" cy="9255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E6C25-72A7-42F4-99F6-85CBBBB6E55D}">
      <dsp:nvSpPr>
        <dsp:cNvPr id="0" name=""/>
        <dsp:cNvSpPr/>
      </dsp:nvSpPr>
      <dsp:spPr>
        <a:xfrm>
          <a:off x="4957" y="0"/>
          <a:ext cx="4769197" cy="35417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MLC</a:t>
          </a:r>
          <a:endParaRPr lang="ar-SA" sz="5100" kern="1200" dirty="0"/>
        </a:p>
      </dsp:txBody>
      <dsp:txXfrm>
        <a:off x="4957" y="0"/>
        <a:ext cx="4769197" cy="1062513"/>
      </dsp:txXfrm>
    </dsp:sp>
    <dsp:sp modelId="{131C822A-2C85-4089-A6CC-F8D9B527E272}">
      <dsp:nvSpPr>
        <dsp:cNvPr id="0" name=""/>
        <dsp:cNvSpPr/>
      </dsp:nvSpPr>
      <dsp:spPr>
        <a:xfrm>
          <a:off x="481877" y="1062513"/>
          <a:ext cx="3815357" cy="2302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ACTU </a:t>
          </a:r>
          <a:r>
            <a:rPr lang="en-US" sz="1800" kern="1200" dirty="0" smtClean="0"/>
            <a:t>464-465-466</a:t>
          </a:r>
          <a:r>
            <a:rPr lang="en-US" sz="2400" kern="1200" dirty="0" smtClean="0"/>
            <a:t> </a:t>
          </a:r>
          <a:endParaRPr lang="ar-SA" sz="2400" kern="1200" dirty="0"/>
        </a:p>
      </dsp:txBody>
      <dsp:txXfrm>
        <a:off x="549304" y="1129940"/>
        <a:ext cx="3680503" cy="2167258"/>
      </dsp:txXfrm>
    </dsp:sp>
    <dsp:sp modelId="{8EB62D77-0785-4321-9F5B-D9DFD8E686D7}">
      <dsp:nvSpPr>
        <dsp:cNvPr id="0" name=""/>
        <dsp:cNvSpPr/>
      </dsp:nvSpPr>
      <dsp:spPr>
        <a:xfrm>
          <a:off x="5070369" y="0"/>
          <a:ext cx="4769197" cy="35417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C</a:t>
          </a:r>
          <a:endParaRPr lang="ar-SA" sz="5100" kern="1200" dirty="0"/>
        </a:p>
      </dsp:txBody>
      <dsp:txXfrm>
        <a:off x="5070369" y="0"/>
        <a:ext cx="4769197" cy="1062513"/>
      </dsp:txXfrm>
    </dsp:sp>
    <dsp:sp modelId="{7EA95A81-6FCA-4AAC-8BE5-666E4387F451}">
      <dsp:nvSpPr>
        <dsp:cNvPr id="0" name=""/>
        <dsp:cNvSpPr/>
      </dsp:nvSpPr>
      <dsp:spPr>
        <a:xfrm>
          <a:off x="5608764" y="1062816"/>
          <a:ext cx="3815357" cy="69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ACTU 362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 dirty="0"/>
        </a:p>
      </dsp:txBody>
      <dsp:txXfrm>
        <a:off x="5629143" y="1083195"/>
        <a:ext cx="3774599" cy="655046"/>
      </dsp:txXfrm>
    </dsp:sp>
    <dsp:sp modelId="{35DEBD4D-CA1D-48E2-8C79-0412E5E0C87E}">
      <dsp:nvSpPr>
        <dsp:cNvPr id="0" name=""/>
        <dsp:cNvSpPr/>
      </dsp:nvSpPr>
      <dsp:spPr>
        <a:xfrm>
          <a:off x="5608764" y="1865667"/>
          <a:ext cx="3815357" cy="69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ACTU 462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 dirty="0"/>
        </a:p>
      </dsp:txBody>
      <dsp:txXfrm>
        <a:off x="5629143" y="1886046"/>
        <a:ext cx="3774599" cy="655046"/>
      </dsp:txXfrm>
    </dsp:sp>
    <dsp:sp modelId="{EEF58E4A-7E50-401C-935A-CB96ED08204F}">
      <dsp:nvSpPr>
        <dsp:cNvPr id="0" name=""/>
        <dsp:cNvSpPr/>
      </dsp:nvSpPr>
      <dsp:spPr>
        <a:xfrm>
          <a:off x="5548863" y="2668519"/>
          <a:ext cx="3815357" cy="69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ACTU 364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 dirty="0"/>
        </a:p>
      </dsp:txBody>
      <dsp:txXfrm>
        <a:off x="5569242" y="2688898"/>
        <a:ext cx="3774599" cy="6550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C05DB-C660-4C67-AAEE-1BCEDD51720F}">
      <dsp:nvSpPr>
        <dsp:cNvPr id="0" name=""/>
        <dsp:cNvSpPr/>
      </dsp:nvSpPr>
      <dsp:spPr>
        <a:xfrm>
          <a:off x="1401" y="294123"/>
          <a:ext cx="1611060" cy="80553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ACTU</a:t>
          </a:r>
          <a:endParaRPr lang="ar-SA" sz="4000" kern="1200" dirty="0"/>
        </a:p>
      </dsp:txBody>
      <dsp:txXfrm>
        <a:off x="24994" y="317716"/>
        <a:ext cx="1563874" cy="758344"/>
      </dsp:txXfrm>
    </dsp:sp>
    <dsp:sp modelId="{FAC7DDB1-7EEA-4DD0-A210-356BF554ABDF}">
      <dsp:nvSpPr>
        <dsp:cNvPr id="0" name=""/>
        <dsp:cNvSpPr/>
      </dsp:nvSpPr>
      <dsp:spPr>
        <a:xfrm>
          <a:off x="162507" y="1099653"/>
          <a:ext cx="161106" cy="1412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794"/>
              </a:lnTo>
              <a:lnTo>
                <a:pt x="161106" y="1412794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4428F-17D3-424F-81C8-77E7B8ADB9D3}">
      <dsp:nvSpPr>
        <dsp:cNvPr id="0" name=""/>
        <dsp:cNvSpPr/>
      </dsp:nvSpPr>
      <dsp:spPr>
        <a:xfrm>
          <a:off x="323613" y="1301036"/>
          <a:ext cx="2085008" cy="242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Actuarial Math 1&amp;2</a:t>
          </a:r>
          <a:endParaRPr lang="ar-SA" sz="1600" b="1" kern="1200" dirty="0" smtClean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Actuarial Lab 1&amp;2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Financial Math 1&amp;2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Risk Theory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Loss Distribution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Pension Math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Credibility Theory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 dirty="0"/>
        </a:p>
      </dsp:txBody>
      <dsp:txXfrm>
        <a:off x="384681" y="1362104"/>
        <a:ext cx="1962872" cy="2300688"/>
      </dsp:txXfrm>
    </dsp:sp>
    <dsp:sp modelId="{A0E2B801-0A7C-4A63-8D78-73D7429BB2E0}">
      <dsp:nvSpPr>
        <dsp:cNvPr id="0" name=""/>
        <dsp:cNvSpPr/>
      </dsp:nvSpPr>
      <dsp:spPr>
        <a:xfrm>
          <a:off x="2015226" y="294123"/>
          <a:ext cx="1611060" cy="80553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Math</a:t>
          </a:r>
          <a:endParaRPr lang="ar-SA" sz="4000" kern="1200" dirty="0"/>
        </a:p>
      </dsp:txBody>
      <dsp:txXfrm>
        <a:off x="2038819" y="317716"/>
        <a:ext cx="1563874" cy="758344"/>
      </dsp:txXfrm>
    </dsp:sp>
    <dsp:sp modelId="{EE6EC948-42CA-4125-BC18-EAE5FDA73DBA}">
      <dsp:nvSpPr>
        <dsp:cNvPr id="0" name=""/>
        <dsp:cNvSpPr/>
      </dsp:nvSpPr>
      <dsp:spPr>
        <a:xfrm>
          <a:off x="4029052" y="294123"/>
          <a:ext cx="1611060" cy="80553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Fin</a:t>
          </a:r>
          <a:endParaRPr lang="ar-SA" sz="4000" kern="1200" dirty="0"/>
        </a:p>
      </dsp:txBody>
      <dsp:txXfrm>
        <a:off x="4052645" y="317716"/>
        <a:ext cx="1563874" cy="758344"/>
      </dsp:txXfrm>
    </dsp:sp>
    <dsp:sp modelId="{11EDDB4A-E50D-4353-919D-B863559BB7B1}">
      <dsp:nvSpPr>
        <dsp:cNvPr id="0" name=""/>
        <dsp:cNvSpPr/>
      </dsp:nvSpPr>
      <dsp:spPr>
        <a:xfrm>
          <a:off x="6042877" y="294123"/>
          <a:ext cx="1611060" cy="80553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Econ</a:t>
          </a:r>
          <a:endParaRPr lang="ar-SA" sz="4000" kern="1200" dirty="0"/>
        </a:p>
      </dsp:txBody>
      <dsp:txXfrm>
        <a:off x="6066470" y="317716"/>
        <a:ext cx="1563874" cy="7583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03432-9EEB-4991-89EF-BE5AF468AEE5}">
      <dsp:nvSpPr>
        <dsp:cNvPr id="0" name=""/>
        <dsp:cNvSpPr/>
      </dsp:nvSpPr>
      <dsp:spPr>
        <a:xfrm>
          <a:off x="6885" y="697215"/>
          <a:ext cx="1739651" cy="10217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Semester 1&amp;2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Core Courses </a:t>
          </a:r>
          <a:endParaRPr lang="ar-SA" sz="1600" kern="1200" dirty="0"/>
        </a:p>
      </dsp:txBody>
      <dsp:txXfrm>
        <a:off x="6885" y="697215"/>
        <a:ext cx="1739651" cy="681169"/>
      </dsp:txXfrm>
    </dsp:sp>
    <dsp:sp modelId="{63E2F11E-5F97-40D3-A57E-D247D513B4CF}">
      <dsp:nvSpPr>
        <dsp:cNvPr id="0" name=""/>
        <dsp:cNvSpPr/>
      </dsp:nvSpPr>
      <dsp:spPr>
        <a:xfrm>
          <a:off x="435325" y="1378384"/>
          <a:ext cx="1739651" cy="921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8000"/>
                <a:satMod val="108000"/>
                <a:lumMod val="110000"/>
              </a:schemeClr>
            </a:gs>
            <a:gs pos="100000">
              <a:schemeClr val="accent3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Math &amp; Comp applied to Eco </a:t>
          </a:r>
          <a:endParaRPr lang="ar-SA" sz="1600" kern="1200" dirty="0"/>
        </a:p>
      </dsp:txBody>
      <dsp:txXfrm>
        <a:off x="462318" y="1405377"/>
        <a:ext cx="1685665" cy="867614"/>
      </dsp:txXfrm>
    </dsp:sp>
    <dsp:sp modelId="{739685EB-2452-4AB2-BBD1-79C6AB7A264E}">
      <dsp:nvSpPr>
        <dsp:cNvPr id="0" name=""/>
        <dsp:cNvSpPr/>
      </dsp:nvSpPr>
      <dsp:spPr>
        <a:xfrm>
          <a:off x="2010261" y="821238"/>
          <a:ext cx="559096" cy="43312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8000"/>
                <a:satMod val="108000"/>
                <a:lumMod val="110000"/>
              </a:schemeClr>
            </a:gs>
            <a:gs pos="100000">
              <a:schemeClr val="dk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/>
        </a:p>
      </dsp:txBody>
      <dsp:txXfrm>
        <a:off x="2010261" y="907862"/>
        <a:ext cx="429159" cy="259874"/>
      </dsp:txXfrm>
    </dsp:sp>
    <dsp:sp modelId="{B13FC8B9-3EE8-4C06-8390-4CFD30C08D5C}">
      <dsp:nvSpPr>
        <dsp:cNvPr id="0" name=""/>
        <dsp:cNvSpPr/>
      </dsp:nvSpPr>
      <dsp:spPr>
        <a:xfrm>
          <a:off x="2801436" y="697215"/>
          <a:ext cx="1739651" cy="10217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Semester 3&amp;4</a:t>
          </a:r>
          <a:endParaRPr lang="ar-SA" sz="1600" kern="1200" dirty="0"/>
        </a:p>
      </dsp:txBody>
      <dsp:txXfrm>
        <a:off x="2801436" y="697215"/>
        <a:ext cx="1739651" cy="681169"/>
      </dsp:txXfrm>
    </dsp:sp>
    <dsp:sp modelId="{FA18E2B1-49AD-4503-AC2C-D14EB5425F2C}">
      <dsp:nvSpPr>
        <dsp:cNvPr id="0" name=""/>
        <dsp:cNvSpPr/>
      </dsp:nvSpPr>
      <dsp:spPr>
        <a:xfrm>
          <a:off x="3157750" y="1378384"/>
          <a:ext cx="1739651" cy="921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8000"/>
                <a:satMod val="108000"/>
                <a:lumMod val="110000"/>
              </a:schemeClr>
            </a:gs>
            <a:gs pos="100000">
              <a:schemeClr val="accent3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Math &amp; Eco</a:t>
          </a:r>
          <a:endParaRPr lang="ar-SA" sz="1600" kern="1200" dirty="0"/>
        </a:p>
      </dsp:txBody>
      <dsp:txXfrm>
        <a:off x="3184743" y="1405377"/>
        <a:ext cx="1685665" cy="867614"/>
      </dsp:txXfrm>
    </dsp:sp>
    <dsp:sp modelId="{26D0135C-E544-465F-8A82-46E008FC9D2C}">
      <dsp:nvSpPr>
        <dsp:cNvPr id="0" name=""/>
        <dsp:cNvSpPr/>
      </dsp:nvSpPr>
      <dsp:spPr>
        <a:xfrm>
          <a:off x="4804811" y="821238"/>
          <a:ext cx="559096" cy="43312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8000"/>
                <a:satMod val="108000"/>
                <a:lumMod val="110000"/>
              </a:schemeClr>
            </a:gs>
            <a:gs pos="100000">
              <a:schemeClr val="dk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/>
        </a:p>
      </dsp:txBody>
      <dsp:txXfrm>
        <a:off x="4804811" y="907862"/>
        <a:ext cx="429159" cy="259874"/>
      </dsp:txXfrm>
    </dsp:sp>
    <dsp:sp modelId="{1EAD1B37-04F1-4428-A079-7A7317AD69B8}">
      <dsp:nvSpPr>
        <dsp:cNvPr id="0" name=""/>
        <dsp:cNvSpPr/>
      </dsp:nvSpPr>
      <dsp:spPr>
        <a:xfrm>
          <a:off x="5595986" y="697215"/>
          <a:ext cx="1739651" cy="10217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Semester 5 &amp; 6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Math</a:t>
          </a:r>
          <a:endParaRPr lang="ar-SA" sz="1600" kern="1200" dirty="0"/>
        </a:p>
      </dsp:txBody>
      <dsp:txXfrm>
        <a:off x="5595986" y="697215"/>
        <a:ext cx="1739651" cy="681169"/>
      </dsp:txXfrm>
    </dsp:sp>
    <dsp:sp modelId="{9F5B137B-8E88-4EA2-941B-F095E4EAD4E0}">
      <dsp:nvSpPr>
        <dsp:cNvPr id="0" name=""/>
        <dsp:cNvSpPr/>
      </dsp:nvSpPr>
      <dsp:spPr>
        <a:xfrm>
          <a:off x="5916837" y="1378384"/>
          <a:ext cx="1810576" cy="921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8000"/>
                <a:satMod val="108000"/>
                <a:lumMod val="110000"/>
              </a:schemeClr>
            </a:gs>
            <a:gs pos="100000">
              <a:schemeClr val="accent3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Math &amp; Eco &amp; Fin &amp; Actu</a:t>
          </a:r>
          <a:endParaRPr lang="ar-SA" sz="1600" kern="1200" dirty="0"/>
        </a:p>
      </dsp:txBody>
      <dsp:txXfrm>
        <a:off x="5943830" y="1405377"/>
        <a:ext cx="1756590" cy="8676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25BE7-1748-4CAD-A646-D0117E695657}">
      <dsp:nvSpPr>
        <dsp:cNvPr id="0" name=""/>
        <dsp:cNvSpPr/>
      </dsp:nvSpPr>
      <dsp:spPr>
        <a:xfrm rot="16200000">
          <a:off x="-741456" y="741759"/>
          <a:ext cx="3987800" cy="2504281"/>
        </a:xfrm>
        <a:prstGeom prst="flowChartManualOperation">
          <a:avLst/>
        </a:prstGeom>
        <a:gradFill rotWithShape="1">
          <a:gsLst>
            <a:gs pos="0">
              <a:schemeClr val="accent3">
                <a:tint val="58000"/>
                <a:satMod val="108000"/>
                <a:lumMod val="110000"/>
              </a:schemeClr>
            </a:gs>
            <a:gs pos="100000">
              <a:schemeClr val="accent3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0" tIns="0" rIns="166625" bIns="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accent3">
                  <a:lumMod val="75000"/>
                </a:schemeClr>
              </a:solidFill>
            </a:rPr>
            <a:t>Year 1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Fin &amp; </a:t>
          </a:r>
          <a:r>
            <a:rPr lang="en-US" sz="2000" kern="1200" dirty="0" err="1" smtClean="0"/>
            <a:t>Manag</a:t>
          </a:r>
          <a:endParaRPr lang="ar-S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Econ</a:t>
          </a:r>
          <a:endParaRPr lang="ar-S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Anal &amp; </a:t>
          </a:r>
          <a:r>
            <a:rPr lang="en-US" sz="2000" kern="1200" dirty="0" err="1" smtClean="0"/>
            <a:t>Alg</a:t>
          </a:r>
          <a:endParaRPr lang="ar-S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Stat</a:t>
          </a:r>
          <a:endParaRPr lang="ar-SA" sz="2000" kern="1200" dirty="0"/>
        </a:p>
      </dsp:txBody>
      <dsp:txXfrm rot="5400000">
        <a:off x="304" y="797559"/>
        <a:ext cx="2504281" cy="2392680"/>
      </dsp:txXfrm>
    </dsp:sp>
    <dsp:sp modelId="{B752A47B-44C1-43C4-A513-9FC1EB480791}">
      <dsp:nvSpPr>
        <dsp:cNvPr id="0" name=""/>
        <dsp:cNvSpPr/>
      </dsp:nvSpPr>
      <dsp:spPr>
        <a:xfrm rot="16200000">
          <a:off x="2094757" y="622305"/>
          <a:ext cx="3987800" cy="2743189"/>
        </a:xfrm>
        <a:prstGeom prst="flowChartManualOperation">
          <a:avLst/>
        </a:prstGeom>
        <a:gradFill rotWithShape="1">
          <a:gsLst>
            <a:gs pos="0">
              <a:schemeClr val="accent3">
                <a:tint val="58000"/>
                <a:satMod val="108000"/>
                <a:lumMod val="110000"/>
              </a:schemeClr>
            </a:gs>
            <a:gs pos="100000">
              <a:schemeClr val="accent3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0" tIns="0" rIns="166625" bIns="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accent3">
                  <a:lumMod val="75000"/>
                </a:schemeClr>
              </a:solidFill>
            </a:rPr>
            <a:t>Year 2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Micro &amp; Macro Eco</a:t>
          </a:r>
          <a:endParaRPr lang="ar-S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Fin –Math</a:t>
          </a:r>
          <a:endParaRPr lang="ar-S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Stat</a:t>
          </a:r>
          <a:endParaRPr lang="ar-S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Survival Analysis</a:t>
          </a:r>
          <a:endParaRPr lang="ar-SA" sz="2000" kern="1200" dirty="0"/>
        </a:p>
      </dsp:txBody>
      <dsp:txXfrm rot="5400000">
        <a:off x="2717063" y="797559"/>
        <a:ext cx="2743189" cy="2392680"/>
      </dsp:txXfrm>
    </dsp:sp>
    <dsp:sp modelId="{56FB656F-9A0F-4E9A-B91E-749B51D4BBB8}">
      <dsp:nvSpPr>
        <dsp:cNvPr id="0" name=""/>
        <dsp:cNvSpPr/>
      </dsp:nvSpPr>
      <dsp:spPr>
        <a:xfrm rot="16200000">
          <a:off x="4881656" y="741759"/>
          <a:ext cx="3987800" cy="2504281"/>
        </a:xfrm>
        <a:prstGeom prst="flowChartManualOperation">
          <a:avLst/>
        </a:prstGeom>
        <a:gradFill rotWithShape="1">
          <a:gsLst>
            <a:gs pos="0">
              <a:schemeClr val="accent3">
                <a:tint val="58000"/>
                <a:satMod val="108000"/>
                <a:lumMod val="110000"/>
              </a:schemeClr>
            </a:gs>
            <a:gs pos="100000">
              <a:schemeClr val="accent3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0" tIns="0" rIns="166625" bIns="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accent3">
                  <a:lumMod val="75000"/>
                </a:schemeClr>
              </a:solidFill>
            </a:rPr>
            <a:t>Year 3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Project</a:t>
          </a:r>
          <a:endParaRPr lang="ar-S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Actu</a:t>
          </a:r>
          <a:r>
            <a:rPr lang="en-US" sz="2000" kern="1200" dirty="0" smtClean="0"/>
            <a:t>-Math 1 &amp; 2</a:t>
          </a:r>
          <a:endParaRPr lang="ar-S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Stochastic  Financial Modeling</a:t>
          </a:r>
          <a:endParaRPr lang="ar-SA" sz="2000" kern="1200" dirty="0"/>
        </a:p>
      </dsp:txBody>
      <dsp:txXfrm rot="5400000">
        <a:off x="5623416" y="797559"/>
        <a:ext cx="2504281" cy="2392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0CD74-E592-41C6-9514-6153FE222035}">
      <dsp:nvSpPr>
        <dsp:cNvPr id="0" name=""/>
        <dsp:cNvSpPr/>
      </dsp:nvSpPr>
      <dsp:spPr>
        <a:xfrm>
          <a:off x="0" y="344302"/>
          <a:ext cx="9666042" cy="18281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الرؤية:</a:t>
          </a:r>
        </a:p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الريادة في تأهيل خريجين بكفاءات  عالية وقدرات تنافسية تواكب الحاجات الفعلية لسوق العمل وتخدم التنمية في المملكة</a:t>
          </a:r>
          <a:endParaRPr lang="ar-SA" sz="2500" kern="1200" dirty="0"/>
        </a:p>
      </dsp:txBody>
      <dsp:txXfrm>
        <a:off x="89242" y="433544"/>
        <a:ext cx="9487558" cy="1649641"/>
      </dsp:txXfrm>
    </dsp:sp>
    <dsp:sp modelId="{B82324CC-90C4-4D09-9DBB-E47F80241628}">
      <dsp:nvSpPr>
        <dsp:cNvPr id="0" name=""/>
        <dsp:cNvSpPr/>
      </dsp:nvSpPr>
      <dsp:spPr>
        <a:xfrm>
          <a:off x="0" y="2172427"/>
          <a:ext cx="9666042" cy="65981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897" tIns="31750" rIns="177800" bIns="3175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ar-SA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2172427"/>
        <a:ext cx="9666042" cy="659812"/>
      </dsp:txXfrm>
    </dsp:sp>
    <dsp:sp modelId="{1754E23D-2E30-4633-A93C-5F2D1AC80326}">
      <dsp:nvSpPr>
        <dsp:cNvPr id="0" name=""/>
        <dsp:cNvSpPr/>
      </dsp:nvSpPr>
      <dsp:spPr>
        <a:xfrm>
          <a:off x="0" y="2840747"/>
          <a:ext cx="9666042" cy="182812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الرسالة:</a:t>
          </a:r>
        </a:p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توفير المفاهيم الأساسية والمهارات في الرياضيات الاكتوارية والمالية من خلال برنامج ثري ومتنوع، يستجيب للمقاييس </a:t>
          </a:r>
          <a:r>
            <a:rPr lang="ar-SA" sz="2500" kern="1200" smtClean="0"/>
            <a:t>العالمية ويضمن </a:t>
          </a:r>
          <a:r>
            <a:rPr lang="ar-SA" sz="2500" kern="1200" dirty="0" smtClean="0"/>
            <a:t>خريجين بكفاءة عالية وقدرة على المنافسة تلبي الاحتياجات التنموية للمملكة في جميع المجالات ذات الصلة بالعلوم الاكتوارية والمالية.</a:t>
          </a:r>
          <a:endParaRPr lang="ar-SA" sz="2500" kern="1200" dirty="0"/>
        </a:p>
      </dsp:txBody>
      <dsp:txXfrm>
        <a:off x="89242" y="2929989"/>
        <a:ext cx="9487558" cy="1649641"/>
      </dsp:txXfrm>
    </dsp:sp>
    <dsp:sp modelId="{362FC489-4F68-4059-A953-69188BC59D58}">
      <dsp:nvSpPr>
        <dsp:cNvPr id="0" name=""/>
        <dsp:cNvSpPr/>
      </dsp:nvSpPr>
      <dsp:spPr>
        <a:xfrm>
          <a:off x="0" y="4660364"/>
          <a:ext cx="9666042" cy="4140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897" tIns="31750" rIns="177800" bIns="3175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ar-SA" sz="2000" kern="1200" dirty="0"/>
        </a:p>
      </dsp:txBody>
      <dsp:txXfrm>
        <a:off x="0" y="4660364"/>
        <a:ext cx="9666042" cy="41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C8DE1-E355-4BCA-8790-58C3BAE9B00A}">
      <dsp:nvSpPr>
        <dsp:cNvPr id="0" name=""/>
        <dsp:cNvSpPr/>
      </dsp:nvSpPr>
      <dsp:spPr>
        <a:xfrm>
          <a:off x="112182" y="0"/>
          <a:ext cx="9008534" cy="56303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F65EE-0391-44CE-A638-C470605D60FF}">
      <dsp:nvSpPr>
        <dsp:cNvPr id="0" name=""/>
        <dsp:cNvSpPr/>
      </dsp:nvSpPr>
      <dsp:spPr>
        <a:xfrm>
          <a:off x="1256266" y="3886056"/>
          <a:ext cx="234221" cy="23422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DB89F-1CA8-438F-A513-CB5EC3198CB3}">
      <dsp:nvSpPr>
        <dsp:cNvPr id="0" name=""/>
        <dsp:cNvSpPr/>
      </dsp:nvSpPr>
      <dsp:spPr>
        <a:xfrm>
          <a:off x="1175453" y="4142867"/>
          <a:ext cx="3231455" cy="104296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09" tIns="0" rIns="0" bIns="0" numCol="1" spcCol="1270" anchor="t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/>
              </a:solidFill>
              <a:cs typeface="+mj-cs"/>
            </a:rPr>
            <a:t>توفير المفاهيم الأساسية والمهارات في الرياضيات الاكتوارية والمالية</a:t>
          </a:r>
          <a:endParaRPr lang="ar-SA" sz="2000" kern="1200" dirty="0">
            <a:solidFill>
              <a:schemeClr val="bg1"/>
            </a:solidFill>
          </a:endParaRPr>
        </a:p>
      </dsp:txBody>
      <dsp:txXfrm>
        <a:off x="1175453" y="4142867"/>
        <a:ext cx="3231455" cy="1042964"/>
      </dsp:txXfrm>
    </dsp:sp>
    <dsp:sp modelId="{EA22986B-18B5-4CE8-BFA4-9ACEB363FC6A}">
      <dsp:nvSpPr>
        <dsp:cNvPr id="0" name=""/>
        <dsp:cNvSpPr/>
      </dsp:nvSpPr>
      <dsp:spPr>
        <a:xfrm>
          <a:off x="3323725" y="2355731"/>
          <a:ext cx="423401" cy="423401"/>
        </a:xfrm>
        <a:prstGeom prst="ellips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2F9841-26CB-470B-AF22-CE870E305558}">
      <dsp:nvSpPr>
        <dsp:cNvPr id="0" name=""/>
        <dsp:cNvSpPr/>
      </dsp:nvSpPr>
      <dsp:spPr>
        <a:xfrm>
          <a:off x="3765467" y="2528410"/>
          <a:ext cx="3528246" cy="129499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51" tIns="0" rIns="0" bIns="0" numCol="1" spcCol="1270" anchor="t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/>
              </a:solidFill>
              <a:cs typeface="+mj-cs"/>
            </a:rPr>
            <a:t>تهيئة الطلاب لاجتياز إختبارات مهنية عالمية</a:t>
          </a:r>
        </a:p>
      </dsp:txBody>
      <dsp:txXfrm>
        <a:off x="3765467" y="2528410"/>
        <a:ext cx="3528246" cy="1294994"/>
      </dsp:txXfrm>
    </dsp:sp>
    <dsp:sp modelId="{3A7A5994-2779-48DD-BC34-E06B6106321B}">
      <dsp:nvSpPr>
        <dsp:cNvPr id="0" name=""/>
        <dsp:cNvSpPr/>
      </dsp:nvSpPr>
      <dsp:spPr>
        <a:xfrm>
          <a:off x="5810080" y="1424474"/>
          <a:ext cx="585554" cy="585554"/>
        </a:xfrm>
        <a:prstGeom prst="ellips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33B1D-929C-4DD6-BE49-AC71BF8D063C}">
      <dsp:nvSpPr>
        <dsp:cNvPr id="0" name=""/>
        <dsp:cNvSpPr/>
      </dsp:nvSpPr>
      <dsp:spPr>
        <a:xfrm>
          <a:off x="6327386" y="1510308"/>
          <a:ext cx="2447049" cy="137306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273" tIns="0" rIns="0" bIns="0" numCol="1" spcCol="1270" anchor="t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/>
              </a:solidFill>
              <a:cs typeface="+mj-cs"/>
            </a:rPr>
            <a:t>تأهيل الخريجين للحصول على وظائف في قطاعات التأمين والمالية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6327386" y="1510308"/>
        <a:ext cx="2447049" cy="13730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0FDB9-0229-431A-9CA3-5EF7E114A4EF}">
      <dsp:nvSpPr>
        <dsp:cNvPr id="0" name=""/>
        <dsp:cNvSpPr/>
      </dsp:nvSpPr>
      <dsp:spPr>
        <a:xfrm>
          <a:off x="0" y="858323"/>
          <a:ext cx="8458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D18D0-BCD3-471F-8E5F-729E9033CBAE}">
      <dsp:nvSpPr>
        <dsp:cNvPr id="0" name=""/>
        <dsp:cNvSpPr/>
      </dsp:nvSpPr>
      <dsp:spPr>
        <a:xfrm>
          <a:off x="412423" y="0"/>
          <a:ext cx="8045776" cy="11367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cs typeface="+mj-cs"/>
            </a:rPr>
            <a:t>مؤسسة النقد العربي السعودي</a:t>
          </a:r>
        </a:p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cs typeface="+mj-cs"/>
            </a:rPr>
            <a:t>الإدارة العامة لمراقبة البنوك، إدارة  التفتيش البنكي ، الإدارة العامة للأبحاث الاقتصادية والإحصائية.</a:t>
          </a:r>
          <a:endParaRPr lang="ar-SA" sz="2400" b="0" kern="1200" dirty="0">
            <a:cs typeface="+mj-cs"/>
          </a:endParaRPr>
        </a:p>
      </dsp:txBody>
      <dsp:txXfrm>
        <a:off x="467913" y="55490"/>
        <a:ext cx="7934796" cy="1025748"/>
      </dsp:txXfrm>
    </dsp:sp>
    <dsp:sp modelId="{2F031E68-B5F4-4800-BC0B-1E3AFAE072A1}">
      <dsp:nvSpPr>
        <dsp:cNvPr id="0" name=""/>
        <dsp:cNvSpPr/>
      </dsp:nvSpPr>
      <dsp:spPr>
        <a:xfrm>
          <a:off x="0" y="3008428"/>
          <a:ext cx="8458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44FC3-80D1-4D18-A499-F53240BB4D56}">
      <dsp:nvSpPr>
        <dsp:cNvPr id="0" name=""/>
        <dsp:cNvSpPr/>
      </dsp:nvSpPr>
      <dsp:spPr>
        <a:xfrm>
          <a:off x="1028716" y="1246001"/>
          <a:ext cx="7429483" cy="19299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800" b="1" kern="1200" dirty="0" smtClean="0">
              <a:cs typeface="+mj-cs"/>
            </a:rPr>
            <a:t>الشركات</a:t>
          </a:r>
        </a:p>
        <a:p>
          <a:pPr lvl="0" algn="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kern="1200" dirty="0" smtClean="0"/>
            <a:t>شركات التأمين، البنوك، شركات التأمين الاقليمية والدولية للمتحصلين على شهادة مهنية عالمية لجمعية  </a:t>
          </a:r>
          <a:r>
            <a:rPr lang="en-US" sz="2400" kern="1200" dirty="0" smtClean="0"/>
            <a:t>.</a:t>
          </a:r>
          <a:r>
            <a:rPr lang="fr-FR" sz="2400" kern="1200" dirty="0" smtClean="0"/>
            <a:t>SO</a:t>
          </a:r>
          <a:r>
            <a:rPr lang="en-US" sz="2400" kern="1200" dirty="0" smtClean="0"/>
            <a:t>A</a:t>
          </a:r>
          <a:endParaRPr lang="ar-SA" sz="2400" b="0" kern="1200" dirty="0">
            <a:cs typeface="+mj-cs"/>
          </a:endParaRPr>
        </a:p>
      </dsp:txBody>
      <dsp:txXfrm>
        <a:off x="1122928" y="1340213"/>
        <a:ext cx="7241059" cy="1741517"/>
      </dsp:txXfrm>
    </dsp:sp>
    <dsp:sp modelId="{CC143DA4-02A9-47CE-921F-7D43DC58BC08}">
      <dsp:nvSpPr>
        <dsp:cNvPr id="0" name=""/>
        <dsp:cNvSpPr/>
      </dsp:nvSpPr>
      <dsp:spPr>
        <a:xfrm>
          <a:off x="0" y="4871231"/>
          <a:ext cx="8458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93D76-9BD6-4B24-97BD-CFABEBB7FB9B}">
      <dsp:nvSpPr>
        <dsp:cNvPr id="0" name=""/>
        <dsp:cNvSpPr/>
      </dsp:nvSpPr>
      <dsp:spPr>
        <a:xfrm>
          <a:off x="81402" y="3600219"/>
          <a:ext cx="8368982" cy="137121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ar-SA" sz="1800" kern="1200" dirty="0" smtClean="0">
            <a:cs typeface="+mj-cs"/>
          </a:endParaRPr>
        </a:p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ar-SA" sz="2800" b="1" kern="1200" dirty="0" smtClean="0">
            <a:cs typeface="+mj-cs"/>
          </a:endParaRPr>
        </a:p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ar-SA" sz="2800" b="1" kern="1200" dirty="0" smtClean="0">
            <a:cs typeface="+mj-cs"/>
          </a:endParaRPr>
        </a:p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ar-SA" sz="2800" b="1" kern="1200" dirty="0" smtClean="0">
            <a:cs typeface="+mj-cs"/>
          </a:endParaRPr>
        </a:p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800" b="1" kern="1200" dirty="0" smtClean="0">
              <a:cs typeface="+mj-cs"/>
            </a:rPr>
            <a:t>جهات حكومية</a:t>
          </a:r>
        </a:p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kern="1200" dirty="0" smtClean="0"/>
            <a:t>وزارة المالية، وزارة  والاقتصاد والتخطيط</a:t>
          </a:r>
          <a:r>
            <a:rPr lang="ar-SA" sz="2400" b="1" kern="1200" dirty="0" smtClean="0"/>
            <a:t>،</a:t>
          </a:r>
          <a:r>
            <a:rPr lang="ar-SA" sz="2400" kern="1200" dirty="0" smtClean="0"/>
            <a:t> وزارة التجارة والاستثمار، مصلحة معاشات التقاعد، مؤسسة التأمينات الاجتماعية </a:t>
          </a:r>
          <a:endParaRPr lang="ar-SA" sz="2400" b="1" kern="1200" dirty="0" smtClean="0">
            <a:cs typeface="+mj-cs"/>
          </a:endParaRPr>
        </a:p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ar-SA" sz="2400" kern="1200" dirty="0" smtClean="0">
            <a:cs typeface="+mj-cs"/>
          </a:endParaRPr>
        </a:p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kern="1200" dirty="0" smtClean="0">
              <a:cs typeface="+mj-cs"/>
            </a:rPr>
            <a:t> </a:t>
          </a:r>
        </a:p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ar-SA" sz="2800" kern="1200" dirty="0" smtClean="0">
            <a:cs typeface="+mj-cs"/>
          </a:endParaRPr>
        </a:p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ar-SA" sz="1800" kern="1200" dirty="0" smtClean="0">
            <a:cs typeface="+mj-cs"/>
          </a:endParaRPr>
        </a:p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ar-SA" sz="1800" kern="1200" dirty="0" smtClean="0">
            <a:cs typeface="+mj-cs"/>
          </a:endParaRPr>
        </a:p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ar-SA" sz="1800" kern="1200" dirty="0">
            <a:cs typeface="+mj-cs"/>
          </a:endParaRPr>
        </a:p>
      </dsp:txBody>
      <dsp:txXfrm>
        <a:off x="148339" y="3667156"/>
        <a:ext cx="8235108" cy="1237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3AEE7-B39C-4722-8998-29D278D4CADA}">
      <dsp:nvSpPr>
        <dsp:cNvPr id="0" name=""/>
        <dsp:cNvSpPr/>
      </dsp:nvSpPr>
      <dsp:spPr>
        <a:xfrm>
          <a:off x="1676893" y="57081"/>
          <a:ext cx="3986341" cy="2248144"/>
        </a:xfrm>
        <a:prstGeom prst="ellipse">
          <a:avLst/>
        </a:prstGeom>
        <a:gradFill rotWithShape="1">
          <a:gsLst>
            <a:gs pos="0">
              <a:schemeClr val="accent6">
                <a:tint val="58000"/>
                <a:satMod val="108000"/>
                <a:lumMod val="110000"/>
              </a:schemeClr>
            </a:gs>
            <a:gs pos="100000">
              <a:schemeClr val="accent6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 dirty="0" smtClean="0">
            <a:solidFill>
              <a:schemeClr val="bg1"/>
            </a:solidFill>
            <a:cs typeface="+mj-cs"/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bg1"/>
              </a:solidFill>
              <a:cs typeface="+mj-cs"/>
            </a:rPr>
            <a:t>الرياضيات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bg1"/>
              </a:solidFill>
              <a:cs typeface="+mj-cs"/>
            </a:rPr>
            <a:t>الرياضيات المالية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bg1"/>
              </a:solidFill>
              <a:cs typeface="+mj-cs"/>
            </a:rPr>
            <a:t>الرياضيات الإكتوارية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bg1"/>
              </a:solidFill>
              <a:cs typeface="+mj-cs"/>
            </a:rPr>
            <a:t>الإحصاء</a:t>
          </a:r>
          <a:endParaRPr lang="ar-SA" sz="2400" b="1" kern="1200" dirty="0">
            <a:solidFill>
              <a:schemeClr val="bg1"/>
            </a:solidFill>
            <a:cs typeface="+mj-cs"/>
          </a:endParaRPr>
        </a:p>
      </dsp:txBody>
      <dsp:txXfrm>
        <a:off x="2260679" y="386314"/>
        <a:ext cx="2818769" cy="1589678"/>
      </dsp:txXfrm>
    </dsp:sp>
    <dsp:sp modelId="{99920976-FD08-45D8-B79E-D9AAC16A9868}">
      <dsp:nvSpPr>
        <dsp:cNvPr id="0" name=""/>
        <dsp:cNvSpPr/>
      </dsp:nvSpPr>
      <dsp:spPr>
        <a:xfrm>
          <a:off x="3489594" y="2294776"/>
          <a:ext cx="332441" cy="33244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3533659" y="2421901"/>
        <a:ext cx="244311" cy="78191"/>
      </dsp:txXfrm>
    </dsp:sp>
    <dsp:sp modelId="{F8781D61-7D93-4F91-AEB8-FCF62D064F2D}">
      <dsp:nvSpPr>
        <dsp:cNvPr id="0" name=""/>
        <dsp:cNvSpPr/>
      </dsp:nvSpPr>
      <dsp:spPr>
        <a:xfrm>
          <a:off x="2747812" y="2673759"/>
          <a:ext cx="1816005" cy="1593350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bg1"/>
              </a:solidFill>
              <a:cs typeface="+mj-cs"/>
            </a:rPr>
            <a:t>الاقتصاد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bg1"/>
              </a:solidFill>
              <a:cs typeface="+mj-cs"/>
            </a:rPr>
            <a:t>المالية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bg1"/>
              </a:solidFill>
              <a:cs typeface="+mj-cs"/>
            </a:rPr>
            <a:t> المحاسبة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bg1"/>
              </a:solidFill>
              <a:cs typeface="+mj-cs"/>
            </a:rPr>
            <a:t>علوم الحاسب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 dirty="0"/>
        </a:p>
      </dsp:txBody>
      <dsp:txXfrm>
        <a:off x="3013760" y="2907100"/>
        <a:ext cx="1284109" cy="1126668"/>
      </dsp:txXfrm>
    </dsp:sp>
    <dsp:sp modelId="{C086ED47-647D-41C9-8B9D-BAE4A8D9C035}">
      <dsp:nvSpPr>
        <dsp:cNvPr id="0" name=""/>
        <dsp:cNvSpPr/>
      </dsp:nvSpPr>
      <dsp:spPr>
        <a:xfrm rot="21560243">
          <a:off x="5703075" y="2031483"/>
          <a:ext cx="84474" cy="213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900" kern="1200"/>
        </a:p>
      </dsp:txBody>
      <dsp:txXfrm>
        <a:off x="5703076" y="2074274"/>
        <a:ext cx="59132" cy="127932"/>
      </dsp:txXfrm>
    </dsp:sp>
    <dsp:sp modelId="{AA3758A2-BEEE-476B-BB60-AC2D645D86A5}">
      <dsp:nvSpPr>
        <dsp:cNvPr id="0" name=""/>
        <dsp:cNvSpPr/>
      </dsp:nvSpPr>
      <dsp:spPr>
        <a:xfrm>
          <a:off x="5822457" y="1333001"/>
          <a:ext cx="2250465" cy="1582373"/>
        </a:xfrm>
        <a:prstGeom prst="ellipse">
          <a:avLst/>
        </a:prstGeom>
        <a:gradFill rotWithShape="1">
          <a:gsLst>
            <a:gs pos="0">
              <a:schemeClr val="accent3">
                <a:tint val="58000"/>
                <a:satMod val="108000"/>
                <a:lumMod val="110000"/>
              </a:schemeClr>
            </a:gs>
            <a:gs pos="100000">
              <a:schemeClr val="accent3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/>
              </a:solidFill>
              <a:cs typeface="+mj-cs"/>
            </a:rPr>
            <a:t>بكالوريوس العلوم في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/>
              </a:solidFill>
              <a:cs typeface="+mj-cs"/>
            </a:rPr>
            <a:t>الرياضيات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/>
              </a:solidFill>
              <a:cs typeface="+mj-cs"/>
            </a:rPr>
            <a:t>الاكتوارية والمالية </a:t>
          </a:r>
          <a:endParaRPr lang="ar-SA" sz="2000" b="1" kern="1200" dirty="0">
            <a:solidFill>
              <a:schemeClr val="bg1"/>
            </a:solidFill>
            <a:cs typeface="+mj-cs"/>
          </a:endParaRPr>
        </a:p>
      </dsp:txBody>
      <dsp:txXfrm>
        <a:off x="6152030" y="1564734"/>
        <a:ext cx="1591319" cy="11189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08C8E-AD5C-401E-A80D-9D9A717791AD}">
      <dsp:nvSpPr>
        <dsp:cNvPr id="0" name=""/>
        <dsp:cNvSpPr/>
      </dsp:nvSpPr>
      <dsp:spPr>
        <a:xfrm>
          <a:off x="0" y="0"/>
          <a:ext cx="3541712" cy="354171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340FA-8395-412B-9775-4EB49A5ED692}">
      <dsp:nvSpPr>
        <dsp:cNvPr id="0" name=""/>
        <dsp:cNvSpPr/>
      </dsp:nvSpPr>
      <dsp:spPr>
        <a:xfrm>
          <a:off x="1770856" y="0"/>
          <a:ext cx="8135144" cy="3541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Math</a:t>
          </a:r>
          <a:endParaRPr lang="ar-SA" sz="51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1770856" y="0"/>
        <a:ext cx="4067572" cy="1062515"/>
      </dsp:txXfrm>
    </dsp:sp>
    <dsp:sp modelId="{8CFB1320-38EA-4A05-A6DE-32975ABF2507}">
      <dsp:nvSpPr>
        <dsp:cNvPr id="0" name=""/>
        <dsp:cNvSpPr/>
      </dsp:nvSpPr>
      <dsp:spPr>
        <a:xfrm>
          <a:off x="619800" y="1062515"/>
          <a:ext cx="2302110" cy="230211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E30F5-D554-4F1D-8358-1862EFD1C425}">
      <dsp:nvSpPr>
        <dsp:cNvPr id="0" name=""/>
        <dsp:cNvSpPr/>
      </dsp:nvSpPr>
      <dsp:spPr>
        <a:xfrm>
          <a:off x="1770856" y="1062515"/>
          <a:ext cx="8135144" cy="23021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err="1" smtClean="0">
              <a:solidFill>
                <a:schemeClr val="tx2">
                  <a:lumMod val="75000"/>
                </a:schemeClr>
              </a:solidFill>
            </a:rPr>
            <a:t>Actu</a:t>
          </a:r>
          <a:endParaRPr lang="ar-SA" sz="5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70856" y="1062515"/>
        <a:ext cx="4067572" cy="1062512"/>
      </dsp:txXfrm>
    </dsp:sp>
    <dsp:sp modelId="{7162E6CD-CC9D-4BCD-9348-272F369AE593}">
      <dsp:nvSpPr>
        <dsp:cNvPr id="0" name=""/>
        <dsp:cNvSpPr/>
      </dsp:nvSpPr>
      <dsp:spPr>
        <a:xfrm>
          <a:off x="1239599" y="2125028"/>
          <a:ext cx="1062512" cy="106251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65B54-30F3-4CA5-9DCD-B94A4B064F53}">
      <dsp:nvSpPr>
        <dsp:cNvPr id="0" name=""/>
        <dsp:cNvSpPr/>
      </dsp:nvSpPr>
      <dsp:spPr>
        <a:xfrm>
          <a:off x="1770856" y="2125028"/>
          <a:ext cx="8135144" cy="1062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Others</a:t>
          </a:r>
          <a:endParaRPr lang="ar-SA" sz="51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1770856" y="2125028"/>
        <a:ext cx="4067572" cy="1062512"/>
      </dsp:txXfrm>
    </dsp:sp>
    <dsp:sp modelId="{8CE53FE6-F22A-419C-AE8D-439AB3C72690}">
      <dsp:nvSpPr>
        <dsp:cNvPr id="0" name=""/>
        <dsp:cNvSpPr/>
      </dsp:nvSpPr>
      <dsp:spPr>
        <a:xfrm>
          <a:off x="5838428" y="0"/>
          <a:ext cx="4067572" cy="106251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6">
                  <a:lumMod val="75000"/>
                </a:schemeClr>
              </a:solidFill>
            </a:rPr>
            <a:t>Numerical methods</a:t>
          </a:r>
          <a:endParaRPr lang="ar-SA" sz="1200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chemeClr val="accent6">
                  <a:lumMod val="75000"/>
                </a:schemeClr>
              </a:solidFill>
            </a:rPr>
            <a:t>Optimization techniques</a:t>
          </a:r>
          <a:endParaRPr lang="ar-SA" sz="1200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6">
                  <a:lumMod val="75000"/>
                </a:schemeClr>
              </a:solidFill>
            </a:rPr>
            <a:t>Differential equations</a:t>
          </a:r>
          <a:endParaRPr lang="ar-SA" sz="1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838428" y="0"/>
        <a:ext cx="4067572" cy="1062515"/>
      </dsp:txXfrm>
    </dsp:sp>
    <dsp:sp modelId="{0F5AF9E0-D6C4-4459-86B7-295DE48DCBA7}">
      <dsp:nvSpPr>
        <dsp:cNvPr id="0" name=""/>
        <dsp:cNvSpPr/>
      </dsp:nvSpPr>
      <dsp:spPr>
        <a:xfrm>
          <a:off x="5838428" y="1062515"/>
          <a:ext cx="4067572" cy="106251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3">
                  <a:lumMod val="75000"/>
                </a:schemeClr>
              </a:solidFill>
            </a:rPr>
            <a:t>Quantitative Methods in Finance</a:t>
          </a:r>
          <a:endParaRPr lang="ar-SA" sz="1200" kern="1200" dirty="0">
            <a:solidFill>
              <a:schemeClr val="accent3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3">
                  <a:lumMod val="75000"/>
                </a:schemeClr>
              </a:solidFill>
            </a:rPr>
            <a:t>Actuarial Mathematics Lab(2)</a:t>
          </a:r>
          <a:endParaRPr lang="ar-SA" sz="1200" kern="1200" dirty="0">
            <a:solidFill>
              <a:schemeClr val="accent3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3">
                  <a:lumMod val="75000"/>
                </a:schemeClr>
              </a:solidFill>
            </a:rPr>
            <a:t>Pension Mathematics</a:t>
          </a:r>
          <a:endParaRPr lang="ar-SA" sz="12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5838428" y="1062515"/>
        <a:ext cx="4067572" cy="1062512"/>
      </dsp:txXfrm>
    </dsp:sp>
    <dsp:sp modelId="{56A355C1-BFCC-40B2-AC99-E7387080E6C2}">
      <dsp:nvSpPr>
        <dsp:cNvPr id="0" name=""/>
        <dsp:cNvSpPr/>
      </dsp:nvSpPr>
      <dsp:spPr>
        <a:xfrm>
          <a:off x="5838428" y="2125028"/>
          <a:ext cx="4067572" cy="106251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4">
                  <a:lumMod val="75000"/>
                </a:schemeClr>
              </a:solidFill>
            </a:rPr>
            <a:t>Computer Programming</a:t>
          </a:r>
          <a:endParaRPr lang="ar-SA" sz="1200" kern="1200" dirty="0">
            <a:solidFill>
              <a:schemeClr val="accent4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4">
                  <a:lumMod val="75000"/>
                </a:schemeClr>
              </a:solidFill>
            </a:rPr>
            <a:t>Principles of Risk &amp; Insurance</a:t>
          </a:r>
          <a:endParaRPr lang="ar-SA" sz="1200" kern="1200" dirty="0">
            <a:solidFill>
              <a:schemeClr val="accent4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4">
                  <a:lumMod val="75000"/>
                </a:schemeClr>
              </a:solidFill>
            </a:rPr>
            <a:t>Investment Essentials</a:t>
          </a:r>
          <a:endParaRPr lang="ar-SA" sz="1200" kern="1200" dirty="0">
            <a:solidFill>
              <a:schemeClr val="accent4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4">
                  <a:lumMod val="75000"/>
                </a:schemeClr>
              </a:solidFill>
            </a:rPr>
            <a:t>Microeconomics analysis</a:t>
          </a:r>
          <a:endParaRPr lang="ar-SA" sz="1200" kern="1200" dirty="0">
            <a:solidFill>
              <a:schemeClr val="accent4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accent4">
                  <a:lumMod val="75000"/>
                </a:schemeClr>
              </a:solidFill>
            </a:rPr>
            <a:t>Theory of Statistics </a:t>
          </a:r>
          <a:endParaRPr lang="ar-SA" sz="12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838428" y="2125028"/>
        <a:ext cx="4067572" cy="10625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DC8C-08F8-4FCA-95AA-FFCC79D4606A}">
      <dsp:nvSpPr>
        <dsp:cNvPr id="0" name=""/>
        <dsp:cNvSpPr/>
      </dsp:nvSpPr>
      <dsp:spPr>
        <a:xfrm rot="5400000">
          <a:off x="-89862" y="147340"/>
          <a:ext cx="1875738" cy="15867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Preparatory Year</a:t>
          </a:r>
          <a:endParaRPr lang="ar-SA" sz="1400" b="1" kern="1200" dirty="0">
            <a:solidFill>
              <a:schemeClr val="tx1"/>
            </a:solidFill>
          </a:endParaRPr>
        </a:p>
      </dsp:txBody>
      <dsp:txXfrm rot="-5400000">
        <a:off x="54645" y="796197"/>
        <a:ext cx="1586725" cy="289013"/>
      </dsp:txXfrm>
    </dsp:sp>
    <dsp:sp modelId="{2D2CA9A7-A650-44EE-B27A-5944EA2230E3}">
      <dsp:nvSpPr>
        <dsp:cNvPr id="0" name=""/>
        <dsp:cNvSpPr/>
      </dsp:nvSpPr>
      <dsp:spPr>
        <a:xfrm rot="5400000">
          <a:off x="4173282" y="-2496885"/>
          <a:ext cx="1238631" cy="62324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 GPA score higher than 4.0</a:t>
          </a:r>
          <a:endParaRPr lang="ar-SA" sz="2800" kern="1200" dirty="0"/>
        </a:p>
      </dsp:txBody>
      <dsp:txXfrm rot="-5400000">
        <a:off x="1676397" y="60465"/>
        <a:ext cx="6171937" cy="1117701"/>
      </dsp:txXfrm>
    </dsp:sp>
    <dsp:sp modelId="{76EA73BC-17C3-41D1-8253-EDB9BD371E11}">
      <dsp:nvSpPr>
        <dsp:cNvPr id="0" name=""/>
        <dsp:cNvSpPr/>
      </dsp:nvSpPr>
      <dsp:spPr>
        <a:xfrm rot="5400000">
          <a:off x="133754" y="1704175"/>
          <a:ext cx="1535426" cy="16936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tx1"/>
            </a:solidFill>
          </a:endParaRPr>
        </a:p>
        <a:p>
          <a:pPr lvl="0" algn="ctr" defTabSz="7112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Competition</a:t>
          </a:r>
        </a:p>
        <a:p>
          <a:pPr lvl="0" algn="ctr" defTabSz="7112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Score</a:t>
          </a:r>
          <a:endParaRPr lang="ar-SA" sz="1800" b="1" kern="1200" dirty="0" smtClean="0">
            <a:solidFill>
              <a:schemeClr val="tx1"/>
            </a:solidFill>
          </a:endParaRPr>
        </a:p>
      </dsp:txBody>
      <dsp:txXfrm rot="-5400000">
        <a:off x="54644" y="1783285"/>
        <a:ext cx="1693646" cy="1535426"/>
      </dsp:txXfrm>
    </dsp:sp>
    <dsp:sp modelId="{AAE17998-F8F2-45DD-8B3F-3AB78DD24FC1}">
      <dsp:nvSpPr>
        <dsp:cNvPr id="0" name=""/>
        <dsp:cNvSpPr/>
      </dsp:nvSpPr>
      <dsp:spPr>
        <a:xfrm rot="5400000">
          <a:off x="3744558" y="-544150"/>
          <a:ext cx="1849933" cy="58338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0.25 × Score of the aptitude test required by KSU + GPA × 6 + 1.5 × (grade: Math 140 + Math 150)</a:t>
          </a:r>
          <a:endParaRPr lang="ar-SA" sz="2400" kern="1200" dirty="0"/>
        </a:p>
      </dsp:txBody>
      <dsp:txXfrm rot="-5400000">
        <a:off x="1752605" y="1538109"/>
        <a:ext cx="5743533" cy="1669321"/>
      </dsp:txXfrm>
    </dsp:sp>
    <dsp:sp modelId="{9AA45872-BB47-42A5-82FC-83585BC61168}">
      <dsp:nvSpPr>
        <dsp:cNvPr id="0" name=""/>
        <dsp:cNvSpPr/>
      </dsp:nvSpPr>
      <dsp:spPr>
        <a:xfrm rot="5400000">
          <a:off x="-186630" y="3681224"/>
          <a:ext cx="2130066" cy="1632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Capacity  of admission</a:t>
          </a:r>
          <a:endParaRPr lang="ar-SA" sz="1600" b="1" kern="1200" dirty="0" smtClean="0">
            <a:solidFill>
              <a:schemeClr val="tx1"/>
            </a:solidFill>
          </a:endParaRPr>
        </a:p>
      </dsp:txBody>
      <dsp:txXfrm rot="-5400000">
        <a:off x="62062" y="4248875"/>
        <a:ext cx="1632683" cy="497383"/>
      </dsp:txXfrm>
    </dsp:sp>
    <dsp:sp modelId="{D5632553-858C-4225-839E-2BAE9315A9BE}">
      <dsp:nvSpPr>
        <dsp:cNvPr id="0" name=""/>
        <dsp:cNvSpPr/>
      </dsp:nvSpPr>
      <dsp:spPr>
        <a:xfrm rot="5400000">
          <a:off x="4477332" y="971193"/>
          <a:ext cx="998027" cy="6530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Max  40 student (Male and Female) </a:t>
          </a:r>
          <a:endParaRPr lang="ar-SA" sz="2400" kern="1200" dirty="0"/>
        </a:p>
      </dsp:txBody>
      <dsp:txXfrm rot="-5400000">
        <a:off x="1710977" y="3786268"/>
        <a:ext cx="6482018" cy="9005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06008-6C88-419A-BE8E-4364A669D4BA}">
      <dsp:nvSpPr>
        <dsp:cNvPr id="0" name=""/>
        <dsp:cNvSpPr/>
      </dsp:nvSpPr>
      <dsp:spPr>
        <a:xfrm>
          <a:off x="3365" y="26481"/>
          <a:ext cx="3281362" cy="1312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Associate of the Society of Actuaries (ASA)</a:t>
          </a:r>
          <a:endParaRPr lang="ar-SA" sz="2000" kern="1200" dirty="0"/>
        </a:p>
      </dsp:txBody>
      <dsp:txXfrm>
        <a:off x="3365" y="26481"/>
        <a:ext cx="3281362" cy="1312545"/>
      </dsp:txXfrm>
    </dsp:sp>
    <dsp:sp modelId="{C102AB6C-3A6A-4B6F-899C-BD0C4DBE46FE}">
      <dsp:nvSpPr>
        <dsp:cNvPr id="0" name=""/>
        <dsp:cNvSpPr/>
      </dsp:nvSpPr>
      <dsp:spPr>
        <a:xfrm>
          <a:off x="3365" y="1339026"/>
          <a:ext cx="328136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knowledge of the fundamental concepts and techniques for modeling and managing risk</a:t>
          </a:r>
          <a:endParaRPr lang="ar-S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2000" kern="1200" dirty="0"/>
        </a:p>
      </dsp:txBody>
      <dsp:txXfrm>
        <a:off x="3365" y="1339026"/>
        <a:ext cx="3281362" cy="2854800"/>
      </dsp:txXfrm>
    </dsp:sp>
    <dsp:sp modelId="{37E25632-0A37-4FA9-A9C2-F4D409B5A4EF}">
      <dsp:nvSpPr>
        <dsp:cNvPr id="0" name=""/>
        <dsp:cNvSpPr/>
      </dsp:nvSpPr>
      <dsp:spPr>
        <a:xfrm>
          <a:off x="3744118" y="26481"/>
          <a:ext cx="3281362" cy="1312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Chartered Enterprise Risk Analyst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(CERA)</a:t>
          </a:r>
          <a:endParaRPr lang="ar-SA" sz="2000" kern="1200" dirty="0"/>
        </a:p>
      </dsp:txBody>
      <dsp:txXfrm>
        <a:off x="3744118" y="26481"/>
        <a:ext cx="3281362" cy="1312545"/>
      </dsp:txXfrm>
    </dsp:sp>
    <dsp:sp modelId="{DC1A90C2-A500-4DCD-9604-D5BFEDA3B2F5}">
      <dsp:nvSpPr>
        <dsp:cNvPr id="0" name=""/>
        <dsp:cNvSpPr/>
      </dsp:nvSpPr>
      <dsp:spPr>
        <a:xfrm>
          <a:off x="3744118" y="1339026"/>
          <a:ext cx="328136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knowledge in the identification, measurement and management of risk </a:t>
          </a:r>
          <a:endParaRPr lang="ar-SA" sz="2000" kern="1200" dirty="0"/>
        </a:p>
      </dsp:txBody>
      <dsp:txXfrm>
        <a:off x="3744118" y="1339026"/>
        <a:ext cx="3281362" cy="2854800"/>
      </dsp:txXfrm>
    </dsp:sp>
    <dsp:sp modelId="{EF145111-4482-47B4-8B2E-7C007D7D13FA}">
      <dsp:nvSpPr>
        <dsp:cNvPr id="0" name=""/>
        <dsp:cNvSpPr/>
      </dsp:nvSpPr>
      <dsp:spPr>
        <a:xfrm>
          <a:off x="7484872" y="26481"/>
          <a:ext cx="3281362" cy="1312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Fellow of the Society of Actuaries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(FSA)</a:t>
          </a:r>
          <a:endParaRPr lang="en-US" sz="2000" kern="1200" dirty="0"/>
        </a:p>
      </dsp:txBody>
      <dsp:txXfrm>
        <a:off x="7484872" y="26481"/>
        <a:ext cx="3281362" cy="1312545"/>
      </dsp:txXfrm>
    </dsp:sp>
    <dsp:sp modelId="{CE0B8C88-35F1-4F34-9DE2-3930F69A1C1C}">
      <dsp:nvSpPr>
        <dsp:cNvPr id="0" name=""/>
        <dsp:cNvSpPr/>
      </dsp:nvSpPr>
      <dsp:spPr>
        <a:xfrm>
          <a:off x="7488237" y="1365508"/>
          <a:ext cx="328136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cs typeface="+mj-cs"/>
            </a:rPr>
            <a:t>knowledge of the business environments within which financial decisions concerning pensions, life insurance, health insurance, and investments are made</a:t>
          </a:r>
          <a:endParaRPr lang="ar-SA" sz="2000" kern="1200" dirty="0">
            <a:cs typeface="+mj-cs"/>
          </a:endParaRPr>
        </a:p>
      </dsp:txBody>
      <dsp:txXfrm>
        <a:off x="7488237" y="1365508"/>
        <a:ext cx="3281362" cy="2854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E6C25-72A7-42F4-99F6-85CBBBB6E55D}">
      <dsp:nvSpPr>
        <dsp:cNvPr id="0" name=""/>
        <dsp:cNvSpPr/>
      </dsp:nvSpPr>
      <dsp:spPr>
        <a:xfrm>
          <a:off x="1209" y="0"/>
          <a:ext cx="3143994" cy="35417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 dirty="0" smtClean="0"/>
            <a:t>P</a:t>
          </a:r>
          <a:endParaRPr lang="ar-SA" sz="5100" kern="1200" dirty="0"/>
        </a:p>
      </dsp:txBody>
      <dsp:txXfrm>
        <a:off x="1209" y="0"/>
        <a:ext cx="3143994" cy="1062513"/>
      </dsp:txXfrm>
    </dsp:sp>
    <dsp:sp modelId="{131C822A-2C85-4089-A6CC-F8D9B527E272}">
      <dsp:nvSpPr>
        <dsp:cNvPr id="0" name=""/>
        <dsp:cNvSpPr/>
      </dsp:nvSpPr>
      <dsp:spPr>
        <a:xfrm>
          <a:off x="315608" y="1063551"/>
          <a:ext cx="2515195" cy="1067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STAT105</a:t>
          </a:r>
          <a:r>
            <a:rPr lang="en-US" sz="2400" kern="1200" dirty="0" smtClean="0"/>
            <a:t> </a:t>
          </a:r>
          <a:endParaRPr lang="ar-SA" sz="2400" kern="1200" dirty="0"/>
        </a:p>
      </dsp:txBody>
      <dsp:txXfrm>
        <a:off x="346885" y="1094828"/>
        <a:ext cx="2452641" cy="1005320"/>
      </dsp:txXfrm>
    </dsp:sp>
    <dsp:sp modelId="{A5B8C2E5-F6F7-4F8B-993C-7E7A192B56B5}">
      <dsp:nvSpPr>
        <dsp:cNvPr id="0" name=""/>
        <dsp:cNvSpPr/>
      </dsp:nvSpPr>
      <dsp:spPr>
        <a:xfrm>
          <a:off x="315608" y="2295714"/>
          <a:ext cx="2515195" cy="1067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 215</a:t>
          </a:r>
        </a:p>
      </dsp:txBody>
      <dsp:txXfrm>
        <a:off x="346885" y="2326991"/>
        <a:ext cx="2452641" cy="1005320"/>
      </dsp:txXfrm>
    </dsp:sp>
    <dsp:sp modelId="{8EB62D77-0785-4321-9F5B-D9DFD8E686D7}">
      <dsp:nvSpPr>
        <dsp:cNvPr id="0" name=""/>
        <dsp:cNvSpPr/>
      </dsp:nvSpPr>
      <dsp:spPr>
        <a:xfrm>
          <a:off x="3340476" y="0"/>
          <a:ext cx="3143994" cy="35417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FM</a:t>
          </a:r>
          <a:endParaRPr lang="ar-SA" sz="5100" kern="1200" dirty="0"/>
        </a:p>
      </dsp:txBody>
      <dsp:txXfrm>
        <a:off x="3340476" y="0"/>
        <a:ext cx="3143994" cy="1062513"/>
      </dsp:txXfrm>
    </dsp:sp>
    <dsp:sp modelId="{7EA95A81-6FCA-4AAC-8BE5-666E4387F451}">
      <dsp:nvSpPr>
        <dsp:cNvPr id="0" name=""/>
        <dsp:cNvSpPr/>
      </dsp:nvSpPr>
      <dsp:spPr>
        <a:xfrm>
          <a:off x="3695402" y="1062816"/>
          <a:ext cx="2515195" cy="69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ACTU 361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 dirty="0"/>
        </a:p>
      </dsp:txBody>
      <dsp:txXfrm>
        <a:off x="3715781" y="1083195"/>
        <a:ext cx="2474437" cy="655046"/>
      </dsp:txXfrm>
    </dsp:sp>
    <dsp:sp modelId="{35DEBD4D-CA1D-48E2-8C79-0412E5E0C87E}">
      <dsp:nvSpPr>
        <dsp:cNvPr id="0" name=""/>
        <dsp:cNvSpPr/>
      </dsp:nvSpPr>
      <dsp:spPr>
        <a:xfrm>
          <a:off x="3695402" y="1865667"/>
          <a:ext cx="2515195" cy="69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ACTU 461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 dirty="0"/>
        </a:p>
      </dsp:txBody>
      <dsp:txXfrm>
        <a:off x="3715781" y="1886046"/>
        <a:ext cx="2474437" cy="655046"/>
      </dsp:txXfrm>
    </dsp:sp>
    <dsp:sp modelId="{EEF58E4A-7E50-401C-935A-CB96ED08204F}">
      <dsp:nvSpPr>
        <dsp:cNvPr id="0" name=""/>
        <dsp:cNvSpPr/>
      </dsp:nvSpPr>
      <dsp:spPr>
        <a:xfrm>
          <a:off x="3655913" y="2668519"/>
          <a:ext cx="2515195" cy="69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ACTU 363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 dirty="0"/>
        </a:p>
      </dsp:txBody>
      <dsp:txXfrm>
        <a:off x="3676292" y="2688898"/>
        <a:ext cx="2474437" cy="655046"/>
      </dsp:txXfrm>
    </dsp:sp>
    <dsp:sp modelId="{19466AAC-0E7C-479F-BD35-74DEB290ACF1}">
      <dsp:nvSpPr>
        <dsp:cNvPr id="0" name=""/>
        <dsp:cNvSpPr/>
      </dsp:nvSpPr>
      <dsp:spPr>
        <a:xfrm>
          <a:off x="6760796" y="0"/>
          <a:ext cx="3143994" cy="35417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MFE</a:t>
          </a:r>
          <a:endParaRPr lang="ar-SA" sz="5100" kern="1200" dirty="0"/>
        </a:p>
      </dsp:txBody>
      <dsp:txXfrm>
        <a:off x="6760796" y="0"/>
        <a:ext cx="3143994" cy="1062513"/>
      </dsp:txXfrm>
    </dsp:sp>
    <dsp:sp modelId="{CBCF8C4C-CDB7-46F0-8309-BCBCFF3F2967}">
      <dsp:nvSpPr>
        <dsp:cNvPr id="0" name=""/>
        <dsp:cNvSpPr/>
      </dsp:nvSpPr>
      <dsp:spPr>
        <a:xfrm>
          <a:off x="7119337" y="1062815"/>
          <a:ext cx="2426911" cy="1656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ACTU 468</a:t>
          </a:r>
          <a:endParaRPr lang="ar-SA" sz="1800" kern="1200" dirty="0"/>
        </a:p>
      </dsp:txBody>
      <dsp:txXfrm>
        <a:off x="7167862" y="1111340"/>
        <a:ext cx="2329861" cy="1559730"/>
      </dsp:txXfrm>
    </dsp:sp>
    <dsp:sp modelId="{459BDDBB-19EC-4847-BC71-6D1DFDE0D5BC}">
      <dsp:nvSpPr>
        <dsp:cNvPr id="0" name=""/>
        <dsp:cNvSpPr/>
      </dsp:nvSpPr>
      <dsp:spPr>
        <a:xfrm>
          <a:off x="7075196" y="2935693"/>
          <a:ext cx="2515195" cy="417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ACTU 461</a:t>
          </a:r>
          <a:endParaRPr lang="ar-SA" sz="1800" kern="1200" dirty="0"/>
        </a:p>
      </dsp:txBody>
      <dsp:txXfrm>
        <a:off x="7087434" y="2947931"/>
        <a:ext cx="2490719" cy="393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a.org/education/exam-req/edu-module-fap-detail.aspx" TargetMode="External"/><Relationship Id="rId3" Type="http://schemas.openxmlformats.org/officeDocument/2006/relationships/hyperlink" Target="http://www.soa.org/education/exam-req/edu-exam-fm-detail.aspx" TargetMode="External"/><Relationship Id="rId7" Type="http://schemas.openxmlformats.org/officeDocument/2006/relationships/hyperlink" Target="http://www.soa.org/education/exam-req/edu-vee.aspx" TargetMode="External"/><Relationship Id="rId2" Type="http://schemas.openxmlformats.org/officeDocument/2006/relationships/hyperlink" Target="http://www.soa.org/education/exam-req/edu-exam-p-detail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a.org/education/exam-req/edu-exam-c-detail.aspx" TargetMode="External"/><Relationship Id="rId5" Type="http://schemas.openxmlformats.org/officeDocument/2006/relationships/hyperlink" Target="http://www.soa.org/education/exam-req/edu-exam-m-detail.aspx" TargetMode="External"/><Relationship Id="rId4" Type="http://schemas.openxmlformats.org/officeDocument/2006/relationships/hyperlink" Target="http://www.soa.org/education/exam-req/edu-exam-mfe-detail.aspx" TargetMode="External"/><Relationship Id="rId9" Type="http://schemas.openxmlformats.org/officeDocument/2006/relationships/hyperlink" Target="http://www.soa.org/education/exam-req/course-info/edu-apc-course-info.aspx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a.org/Education/Exam-Req/edu-module-erm-detail.aspx" TargetMode="External"/><Relationship Id="rId3" Type="http://schemas.openxmlformats.org/officeDocument/2006/relationships/hyperlink" Target="http://www.soa.org/education/exam-req/edu-exam-fm-detail.aspx" TargetMode="External"/><Relationship Id="rId7" Type="http://schemas.openxmlformats.org/officeDocument/2006/relationships/hyperlink" Target="http://www.soa.org/education/exam-req/edu-vee.aspx" TargetMode="External"/><Relationship Id="rId2" Type="http://schemas.openxmlformats.org/officeDocument/2006/relationships/hyperlink" Target="http://www.soa.org/education/exam-req/edu-exam-p-detail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a.org/education/exam-req/edu-module-fap-detail.aspx" TargetMode="External"/><Relationship Id="rId5" Type="http://schemas.openxmlformats.org/officeDocument/2006/relationships/hyperlink" Target="http://www.soa.org/education/exam-req/edu-exam-c-detail.aspx" TargetMode="External"/><Relationship Id="rId10" Type="http://schemas.openxmlformats.org/officeDocument/2006/relationships/hyperlink" Target="http://www.soa.org/education/exam-req/course-info/edu-apc-course-info.aspx" TargetMode="External"/><Relationship Id="rId4" Type="http://schemas.openxmlformats.org/officeDocument/2006/relationships/hyperlink" Target="http://www.soa.org/education/exam-req/edu-exam-mfe-detail.aspx" TargetMode="External"/><Relationship Id="rId9" Type="http://schemas.openxmlformats.org/officeDocument/2006/relationships/hyperlink" Target="http://www.soa.org/education/exam-req/edu-exam-erm-detail.aspx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a.org/education/exam-req/edu-module-fap-detail.aspx" TargetMode="External"/><Relationship Id="rId3" Type="http://schemas.openxmlformats.org/officeDocument/2006/relationships/hyperlink" Target="http://www.soa.org/education/exam-req/edu-exam-fm-detail.aspx" TargetMode="External"/><Relationship Id="rId7" Type="http://schemas.openxmlformats.org/officeDocument/2006/relationships/hyperlink" Target="http://www.soa.org/education/exam-req/edu-vee.aspx" TargetMode="External"/><Relationship Id="rId2" Type="http://schemas.openxmlformats.org/officeDocument/2006/relationships/hyperlink" Target="http://www.soa.org/education/exam-req/edu-exam-p-detail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a.org/education/exam-req/edu-exam-c-detail.aspx" TargetMode="External"/><Relationship Id="rId5" Type="http://schemas.openxmlformats.org/officeDocument/2006/relationships/hyperlink" Target="http://www.soa.org/education/exam-req/edu-exam-m-detail.aspx" TargetMode="External"/><Relationship Id="rId4" Type="http://schemas.openxmlformats.org/officeDocument/2006/relationships/hyperlink" Target="http://www.soa.org/education/exam-req/edu-exam-mfe-detail.aspx" TargetMode="External"/><Relationship Id="rId9" Type="http://schemas.openxmlformats.org/officeDocument/2006/relationships/hyperlink" Target="http://www.soa.org/education/exam-req/course-info/edu-apc-course-info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microsoft.com/office/2007/relationships/diagramDrawing" Target="../diagrams/drawing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stat.concordia.ca/undergraduate-programs/specialization-programs/babsc-actuarial-mathematics/" TargetMode="External"/><Relationship Id="rId3" Type="http://schemas.openxmlformats.org/officeDocument/2006/relationships/hyperlink" Target="http://www.casact.org/" TargetMode="External"/><Relationship Id="rId7" Type="http://schemas.openxmlformats.org/officeDocument/2006/relationships/hyperlink" Target="http://www.maths.leeds.ac.uk/fileadmin/user_upload/leaflets/NG31_Actuarial_Mathematics_2014.pdf" TargetMode="External"/><Relationship Id="rId2" Type="http://schemas.openxmlformats.org/officeDocument/2006/relationships/hyperlink" Target="http://www.so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mations.dauphine.fr/offre/fr-FR/media/canal/docs/L1-L3maths-Maquette-070114.pdf" TargetMode="External"/><Relationship Id="rId5" Type="http://schemas.openxmlformats.org/officeDocument/2006/relationships/hyperlink" Target="http://viewer.zmags.com/publication/e587b7ee" TargetMode="External"/><Relationship Id="rId4" Type="http://schemas.openxmlformats.org/officeDocument/2006/relationships/hyperlink" Target="http://math.sci.kuniv.edu.kw/undergraduate/financial-mathematics/course-listings" TargetMode="External"/><Relationship Id="rId9" Type="http://schemas.openxmlformats.org/officeDocument/2006/relationships/hyperlink" Target="http://www.academic-guide.fsu.edu/actuarial_scienc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297180"/>
            <a:ext cx="9601200" cy="61722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1"/>
            <a:r>
              <a:rPr lang="ar-SA" sz="36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/>
            </a:r>
            <a:br>
              <a:rPr lang="ar-SA" sz="36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</a:br>
            <a:r>
              <a:rPr lang="ar-SA" sz="36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/>
            </a:r>
            <a:br>
              <a:rPr lang="ar-SA" sz="36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</a:br>
            <a:r>
              <a:rPr lang="ar-SA" sz="36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/>
            </a:r>
            <a:br>
              <a:rPr lang="ar-SA" sz="36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</a:br>
            <a:r>
              <a:rPr lang="ar-SA" sz="36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/>
            </a:r>
            <a:br>
              <a:rPr lang="ar-SA" sz="36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</a:br>
            <a:r>
              <a:rPr lang="ar-SA" sz="36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/>
            </a:r>
            <a:br>
              <a:rPr lang="ar-SA" sz="36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</a:br>
            <a:r>
              <a:rPr lang="ar-SA" sz="3600" b="1" cap="none" spc="200" dirty="0">
                <a:ln w="29210">
                  <a:solidFill>
                    <a:srgbClr val="000000"/>
                  </a:solidFill>
                </a:ln>
                <a:solidFill>
                  <a:schemeClr val="accent3"/>
                </a:solidFill>
                <a:effectLst>
                  <a:innerShdw blurRad="50800" dist="50800">
                    <a:srgbClr val="000000"/>
                  </a:innerShdw>
                </a:effectLst>
              </a:rPr>
              <a:t>برنامج الرياضيات الاكتوارية والمالية بجامعة الملك سعود</a:t>
            </a:r>
            <a:r>
              <a:rPr lang="ar-SA" sz="36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/>
            </a:r>
            <a:br>
              <a:rPr lang="ar-SA" sz="36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</a:br>
            <a:r>
              <a:rPr lang="ar-SA" sz="40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ar-SA" sz="40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ar-SA" sz="3200" b="1" cap="none" spc="200" dirty="0" smtClean="0">
                <a:ln w="2921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innerShdw blurRad="50800" dist="50800">
                    <a:srgbClr val="000000"/>
                  </a:innerShdw>
                </a:effectLst>
              </a:rPr>
              <a:t>د/ سهيل محسن الشابي</a:t>
            </a:r>
            <a:br>
              <a:rPr lang="ar-SA" sz="3200" b="1" cap="none" spc="200" dirty="0" smtClean="0">
                <a:ln w="2921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innerShdw blurRad="50800" dist="50800">
                    <a:srgbClr val="000000"/>
                  </a:innerShdw>
                </a:effectLst>
              </a:rPr>
            </a:br>
            <a:r>
              <a:rPr lang="ar-SA" sz="3200" b="1" cap="none" spc="200" dirty="0" smtClean="0">
                <a:ln w="2921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innerShdw blurRad="50800" dist="50800">
                    <a:srgbClr val="000000"/>
                  </a:innerShdw>
                </a:effectLst>
              </a:rPr>
              <a:t/>
            </a:r>
            <a:br>
              <a:rPr lang="ar-SA" sz="3200" b="1" cap="none" spc="200" dirty="0" smtClean="0">
                <a:ln w="2921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innerShdw blurRad="50800" dist="50800">
                    <a:srgbClr val="000000"/>
                  </a:innerShdw>
                </a:effectLst>
              </a:rPr>
            </a:br>
            <a:r>
              <a:rPr lang="ar-SA" sz="3200" b="1" cap="none" spc="200" dirty="0" smtClean="0">
                <a:ln w="2921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innerShdw blurRad="50800" dist="50800">
                    <a:srgbClr val="000000"/>
                  </a:innerShdw>
                </a:effectLst>
              </a:rPr>
              <a:t/>
            </a:r>
            <a:br>
              <a:rPr lang="ar-SA" sz="3200" b="1" cap="none" spc="200" dirty="0" smtClean="0">
                <a:ln w="2921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innerShdw blurRad="50800" dist="50800">
                    <a:srgbClr val="000000"/>
                  </a:innerShdw>
                </a:effectLst>
              </a:rPr>
            </a:br>
            <a:r>
              <a:rPr lang="ar-SA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اللقاء التعريفي</a:t>
            </a:r>
            <a:br>
              <a:rPr lang="ar-SA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ar-SA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الرياضيات الاكتوارية والمالية: نحو شراكة معرفية ومهنية</a:t>
            </a:r>
            <a:r>
              <a:rPr lang="ar-SA" sz="32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ar-SA" sz="32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ar-SA" sz="32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ar-SA" sz="32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ar-SA" sz="32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ar-SA" sz="32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ar-SA" sz="32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ar-SA" sz="32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قسم الرياضيات - كلية </a:t>
            </a:r>
            <a:r>
              <a:rPr lang="ar-SA" sz="32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العلوم</a:t>
            </a:r>
            <a:r>
              <a:rPr lang="ar-SA" sz="3200" b="1" cap="none" spc="200" dirty="0" smtClean="0">
                <a:ln w="2921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innerShdw blurRad="50800" dist="50800">
                    <a:srgbClr val="000000"/>
                  </a:innerShdw>
                </a:effectLst>
              </a:rPr>
              <a:t/>
            </a:r>
            <a:br>
              <a:rPr lang="ar-SA" sz="3200" b="1" cap="none" spc="200" dirty="0" smtClean="0">
                <a:ln w="2921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innerShdw blurRad="50800" dist="50800">
                    <a:srgbClr val="000000"/>
                  </a:innerShdw>
                </a:effectLst>
              </a:rPr>
            </a:br>
            <a:r>
              <a:rPr lang="ar-SA" sz="2200" b="1" cap="none" dirty="0" smtClean="0">
                <a:ln w="50800"/>
              </a:rPr>
              <a:t>1438/5/11هـ</a:t>
            </a:r>
            <a:r>
              <a:rPr lang="ar-SA" sz="3200" b="1" cap="none" dirty="0" smtClean="0">
                <a:ln w="50800"/>
              </a:rPr>
              <a:t> </a:t>
            </a:r>
            <a:endParaRPr lang="en-US" b="1" cap="none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40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International Exams of </a:t>
            </a:r>
            <a:r>
              <a:rPr lang="en-US" dirty="0" smtClean="0">
                <a:solidFill>
                  <a:schemeClr val="accent6"/>
                </a:solidFill>
              </a:rPr>
              <a:t>SOA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Tracks</a:t>
            </a:r>
            <a:endParaRPr lang="ar-SA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8146481"/>
              </p:ext>
            </p:extLst>
          </p:nvPr>
        </p:nvGraphicFramePr>
        <p:xfrm>
          <a:off x="672123" y="1836615"/>
          <a:ext cx="10769600" cy="422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472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ASA requirements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141412" y="2024186"/>
            <a:ext cx="9905999" cy="4243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US" sz="4900" b="1" dirty="0" smtClean="0">
                <a:solidFill>
                  <a:schemeClr val="accent3"/>
                </a:solidFill>
                <a:effectLst/>
                <a:latin typeface="Arial"/>
                <a:cs typeface="+mj-cs"/>
                <a:hlinkClick r:id="rId2"/>
              </a:rPr>
              <a:t>Exam P–Probability</a:t>
            </a:r>
            <a:endParaRPr lang="en-US" sz="4900" dirty="0" smtClean="0">
              <a:solidFill>
                <a:schemeClr val="accent3"/>
              </a:solidFill>
              <a:effectLst/>
              <a:latin typeface="Arial"/>
              <a:cs typeface="+mj-cs"/>
            </a:endParaRPr>
          </a:p>
          <a:p>
            <a:pPr>
              <a:defRPr/>
            </a:pPr>
            <a:r>
              <a:rPr lang="en-US" sz="4900" b="1" dirty="0" smtClean="0">
                <a:solidFill>
                  <a:srgbClr val="505355"/>
                </a:solidFill>
                <a:effectLst/>
                <a:latin typeface="Arial"/>
                <a:cs typeface="+mj-cs"/>
                <a:hlinkClick r:id="rId3"/>
              </a:rPr>
              <a:t>Exam FM–Financial Mathematics</a:t>
            </a:r>
            <a:endParaRPr lang="en-US" sz="4900" dirty="0" smtClean="0">
              <a:solidFill>
                <a:srgbClr val="666666"/>
              </a:solidFill>
              <a:effectLst/>
              <a:latin typeface="Arial"/>
              <a:cs typeface="+mj-cs"/>
            </a:endParaRPr>
          </a:p>
          <a:p>
            <a:pPr>
              <a:defRPr/>
            </a:pPr>
            <a:r>
              <a:rPr lang="en-US" sz="4900" b="1" dirty="0" smtClean="0">
                <a:solidFill>
                  <a:srgbClr val="505355"/>
                </a:solidFill>
                <a:effectLst/>
                <a:latin typeface="Arial"/>
                <a:cs typeface="+mj-cs"/>
                <a:hlinkClick r:id="rId4"/>
              </a:rPr>
              <a:t>Exam MFE–Models for Financial Economics</a:t>
            </a:r>
            <a:endParaRPr lang="en-US" sz="4900" dirty="0" smtClean="0">
              <a:solidFill>
                <a:srgbClr val="666666"/>
              </a:solidFill>
              <a:effectLst/>
              <a:latin typeface="Arial"/>
              <a:cs typeface="+mj-cs"/>
            </a:endParaRPr>
          </a:p>
          <a:p>
            <a:pPr>
              <a:defRPr/>
            </a:pPr>
            <a:r>
              <a:rPr lang="en-US" sz="4900" b="1" dirty="0" smtClean="0">
                <a:solidFill>
                  <a:srgbClr val="505355"/>
                </a:solidFill>
                <a:effectLst/>
                <a:latin typeface="Arial"/>
                <a:cs typeface="+mj-cs"/>
                <a:hlinkClick r:id="rId5"/>
              </a:rPr>
              <a:t>Exam MLC–Models for Life Contingencies</a:t>
            </a:r>
            <a:endParaRPr lang="en-US" sz="4900" dirty="0" smtClean="0">
              <a:solidFill>
                <a:srgbClr val="666666"/>
              </a:solidFill>
              <a:effectLst/>
              <a:latin typeface="Arial"/>
              <a:cs typeface="+mj-cs"/>
            </a:endParaRPr>
          </a:p>
          <a:p>
            <a:pPr>
              <a:defRPr/>
            </a:pPr>
            <a:r>
              <a:rPr lang="en-US" sz="4900" b="1" dirty="0" smtClean="0">
                <a:solidFill>
                  <a:srgbClr val="505355"/>
                </a:solidFill>
                <a:effectLst/>
                <a:latin typeface="Arial"/>
                <a:cs typeface="+mj-cs"/>
                <a:hlinkClick r:id="rId6"/>
              </a:rPr>
              <a:t>Exam C–Construction and Evaluation of Actuarial Models</a:t>
            </a:r>
            <a:endParaRPr lang="en-US" sz="4900" dirty="0" smtClean="0">
              <a:solidFill>
                <a:srgbClr val="666666"/>
              </a:solidFill>
              <a:effectLst/>
              <a:latin typeface="Arial"/>
              <a:cs typeface="+mj-cs"/>
            </a:endParaRPr>
          </a:p>
          <a:p>
            <a:pPr marL="0" indent="0">
              <a:buNone/>
              <a:defRPr/>
            </a:pPr>
            <a:r>
              <a:rPr lang="en-US" sz="4900" dirty="0" smtClean="0">
                <a:solidFill>
                  <a:srgbClr val="666666"/>
                </a:solidFill>
                <a:effectLst/>
                <a:latin typeface="Arial"/>
                <a:cs typeface="+mj-cs"/>
              </a:rPr>
              <a:t> </a:t>
            </a:r>
          </a:p>
          <a:p>
            <a:pPr>
              <a:defRPr/>
            </a:pPr>
            <a:r>
              <a:rPr lang="en-US" sz="4900" b="1" dirty="0" smtClean="0">
                <a:solidFill>
                  <a:srgbClr val="505355"/>
                </a:solidFill>
                <a:effectLst/>
                <a:latin typeface="Arial"/>
                <a:cs typeface="+mj-cs"/>
                <a:hlinkClick r:id="rId7"/>
              </a:rPr>
              <a:t>VEE  Economics</a:t>
            </a:r>
            <a:endParaRPr lang="en-US" sz="4900" dirty="0" smtClean="0">
              <a:solidFill>
                <a:srgbClr val="666666"/>
              </a:solidFill>
              <a:effectLst/>
              <a:latin typeface="Arial"/>
              <a:cs typeface="+mj-cs"/>
            </a:endParaRPr>
          </a:p>
          <a:p>
            <a:pPr>
              <a:defRPr/>
            </a:pPr>
            <a:r>
              <a:rPr lang="en-US" sz="4900" b="1" dirty="0" smtClean="0">
                <a:solidFill>
                  <a:srgbClr val="505355"/>
                </a:solidFill>
                <a:effectLst/>
                <a:latin typeface="Arial"/>
                <a:cs typeface="+mj-cs"/>
                <a:hlinkClick r:id="rId7"/>
              </a:rPr>
              <a:t>VEE Corporate Finance</a:t>
            </a:r>
            <a:endParaRPr lang="en-US" sz="4900" dirty="0" smtClean="0">
              <a:solidFill>
                <a:srgbClr val="666666"/>
              </a:solidFill>
              <a:effectLst/>
              <a:latin typeface="Arial"/>
              <a:cs typeface="+mj-cs"/>
            </a:endParaRPr>
          </a:p>
          <a:p>
            <a:pPr>
              <a:defRPr/>
            </a:pPr>
            <a:r>
              <a:rPr lang="en-US" sz="4900" b="1" dirty="0" smtClean="0">
                <a:solidFill>
                  <a:srgbClr val="505355"/>
                </a:solidFill>
                <a:effectLst/>
                <a:latin typeface="Arial"/>
                <a:cs typeface="+mj-cs"/>
                <a:hlinkClick r:id="rId7"/>
              </a:rPr>
              <a:t>VEE Applied Statistics</a:t>
            </a:r>
            <a:endParaRPr lang="en-US" sz="4900" dirty="0" smtClean="0">
              <a:solidFill>
                <a:srgbClr val="666666"/>
              </a:solidFill>
              <a:effectLst/>
              <a:latin typeface="Arial"/>
              <a:cs typeface="+mj-cs"/>
            </a:endParaRPr>
          </a:p>
          <a:p>
            <a:pPr>
              <a:defRPr/>
            </a:pPr>
            <a:r>
              <a:rPr lang="en-US" sz="4900" b="1" dirty="0" smtClean="0">
                <a:solidFill>
                  <a:srgbClr val="505355"/>
                </a:solidFill>
                <a:effectLst/>
                <a:latin typeface="Arial"/>
                <a:cs typeface="+mj-cs"/>
                <a:hlinkClick r:id="rId8"/>
              </a:rPr>
              <a:t>Fundamentals of Actuarial Practice (FAP) e–Learning Course</a:t>
            </a:r>
            <a:endParaRPr lang="en-US" sz="4900" dirty="0" smtClean="0">
              <a:solidFill>
                <a:srgbClr val="666666"/>
              </a:solidFill>
              <a:effectLst/>
              <a:latin typeface="Arial"/>
              <a:cs typeface="+mj-cs"/>
            </a:endParaRPr>
          </a:p>
          <a:p>
            <a:pPr>
              <a:defRPr/>
            </a:pPr>
            <a:r>
              <a:rPr lang="en-US" sz="4900" b="1" dirty="0" err="1" smtClean="0">
                <a:solidFill>
                  <a:srgbClr val="505355"/>
                </a:solidFill>
                <a:effectLst/>
                <a:latin typeface="Arial"/>
                <a:cs typeface="+mj-cs"/>
                <a:hlinkClick r:id="rId9"/>
              </a:rPr>
              <a:t>Associateship</a:t>
            </a:r>
            <a:r>
              <a:rPr lang="en-US" sz="4900" b="1" dirty="0" smtClean="0">
                <a:solidFill>
                  <a:srgbClr val="505355"/>
                </a:solidFill>
                <a:effectLst/>
                <a:latin typeface="Arial"/>
                <a:cs typeface="+mj-cs"/>
                <a:hlinkClick r:id="rId9"/>
              </a:rPr>
              <a:t> Professionalism Course (APC)</a:t>
            </a:r>
            <a:endParaRPr lang="en-US" sz="4900" dirty="0" smtClean="0">
              <a:solidFill>
                <a:srgbClr val="666666"/>
              </a:solidFill>
              <a:effectLst/>
              <a:latin typeface="Arial"/>
              <a:cs typeface="+mj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0037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chemeClr val="accent2"/>
                </a:solidFill>
              </a:rPr>
              <a:t>CERA </a:t>
            </a:r>
            <a:r>
              <a:rPr lang="en-US" altLang="en-US" dirty="0">
                <a:solidFill>
                  <a:schemeClr val="accent2"/>
                </a:solidFill>
              </a:rPr>
              <a:t>requirements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141412" y="2024186"/>
            <a:ext cx="9905999" cy="4243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4900" b="1" dirty="0" smtClean="0">
                <a:solidFill>
                  <a:schemeClr val="accent3"/>
                </a:solidFill>
                <a:effectLst/>
                <a:latin typeface="Arial"/>
                <a:cs typeface="+mj-cs"/>
                <a:hlinkClick r:id="rId2"/>
              </a:rPr>
              <a:t>Exam P–Probability</a:t>
            </a:r>
            <a:endParaRPr lang="en-US" sz="4900" dirty="0" smtClean="0">
              <a:solidFill>
                <a:schemeClr val="accent3"/>
              </a:solidFill>
              <a:effectLst/>
              <a:latin typeface="Arial"/>
              <a:cs typeface="+mj-cs"/>
            </a:endParaRPr>
          </a:p>
          <a:p>
            <a:pPr>
              <a:defRPr/>
            </a:pPr>
            <a:r>
              <a:rPr lang="en-US" sz="4900" b="1" dirty="0" smtClean="0">
                <a:solidFill>
                  <a:srgbClr val="505355"/>
                </a:solidFill>
                <a:effectLst/>
                <a:latin typeface="Arial"/>
                <a:cs typeface="+mj-cs"/>
                <a:hlinkClick r:id="rId3"/>
              </a:rPr>
              <a:t>Exam FM–Financial Mathematics</a:t>
            </a:r>
            <a:endParaRPr lang="en-US" sz="4900" dirty="0" smtClean="0">
              <a:solidFill>
                <a:srgbClr val="666666"/>
              </a:solidFill>
              <a:effectLst/>
              <a:latin typeface="Arial"/>
              <a:cs typeface="+mj-cs"/>
            </a:endParaRPr>
          </a:p>
          <a:p>
            <a:pPr>
              <a:defRPr/>
            </a:pPr>
            <a:r>
              <a:rPr lang="en-US" sz="4900" b="1" dirty="0" smtClean="0">
                <a:solidFill>
                  <a:srgbClr val="505355"/>
                </a:solidFill>
                <a:effectLst/>
                <a:latin typeface="Arial"/>
                <a:cs typeface="+mj-cs"/>
                <a:hlinkClick r:id="rId4"/>
              </a:rPr>
              <a:t>Exam MFE–Models for Financial Economics</a:t>
            </a:r>
            <a:endParaRPr lang="en-US" sz="4900" dirty="0" smtClean="0">
              <a:solidFill>
                <a:srgbClr val="666666"/>
              </a:solidFill>
              <a:effectLst/>
              <a:latin typeface="Arial"/>
              <a:cs typeface="+mj-cs"/>
            </a:endParaRPr>
          </a:p>
          <a:p>
            <a:pPr>
              <a:defRPr/>
            </a:pPr>
            <a:r>
              <a:rPr lang="en-US" sz="4900" b="1" dirty="0" smtClean="0">
                <a:solidFill>
                  <a:srgbClr val="505355"/>
                </a:solidFill>
                <a:effectLst/>
                <a:latin typeface="Arial"/>
                <a:cs typeface="+mj-cs"/>
                <a:hlinkClick r:id="rId5"/>
              </a:rPr>
              <a:t>Exam C–Construction and Evaluation of Actuarial Models</a:t>
            </a:r>
            <a:endParaRPr lang="en-US" sz="4900" b="1" dirty="0" smtClean="0">
              <a:solidFill>
                <a:srgbClr val="505355"/>
              </a:solidFill>
              <a:effectLst/>
              <a:latin typeface="Arial"/>
              <a:cs typeface="+mj-cs"/>
            </a:endParaRPr>
          </a:p>
          <a:p>
            <a:pPr>
              <a:defRPr/>
            </a:pPr>
            <a:r>
              <a:rPr lang="en-US" sz="5400" b="1" dirty="0">
                <a:hlinkClick r:id="rId6"/>
              </a:rPr>
              <a:t>Fundamentals of Actuarial Practice (FAP) e-Learning Course</a:t>
            </a:r>
            <a:r>
              <a:rPr lang="en-US" sz="5400" dirty="0"/>
              <a:t>  </a:t>
            </a:r>
          </a:p>
          <a:p>
            <a:pPr>
              <a:defRPr/>
            </a:pPr>
            <a:endParaRPr lang="en-US" sz="4900" dirty="0" smtClean="0">
              <a:solidFill>
                <a:srgbClr val="666666"/>
              </a:solidFill>
              <a:effectLst/>
              <a:latin typeface="Arial"/>
              <a:cs typeface="+mj-cs"/>
            </a:endParaRPr>
          </a:p>
          <a:p>
            <a:pPr marL="0" indent="0">
              <a:buNone/>
              <a:defRPr/>
            </a:pPr>
            <a:r>
              <a:rPr lang="en-US" sz="4900" dirty="0" smtClean="0">
                <a:solidFill>
                  <a:srgbClr val="666666"/>
                </a:solidFill>
                <a:effectLst/>
                <a:latin typeface="Arial"/>
                <a:cs typeface="+mj-cs"/>
              </a:rPr>
              <a:t> </a:t>
            </a:r>
          </a:p>
          <a:p>
            <a:pPr>
              <a:defRPr/>
            </a:pPr>
            <a:r>
              <a:rPr lang="en-US" sz="5400" b="1" dirty="0" smtClean="0">
                <a:hlinkClick r:id="rId7"/>
              </a:rPr>
              <a:t>VEE </a:t>
            </a:r>
            <a:r>
              <a:rPr lang="en-US" sz="5400" b="1" dirty="0">
                <a:hlinkClick r:id="rId7"/>
              </a:rPr>
              <a:t>Economics</a:t>
            </a:r>
            <a:endParaRPr lang="en-US" sz="5400" dirty="0"/>
          </a:p>
          <a:p>
            <a:pPr>
              <a:defRPr/>
            </a:pPr>
            <a:r>
              <a:rPr lang="en-US" sz="5400" b="1" dirty="0" smtClean="0">
                <a:hlinkClick r:id="rId7"/>
              </a:rPr>
              <a:t>VEE </a:t>
            </a:r>
            <a:r>
              <a:rPr lang="en-US" sz="5400" b="1" dirty="0">
                <a:hlinkClick r:id="rId7"/>
              </a:rPr>
              <a:t>Corporate Finance</a:t>
            </a:r>
            <a:endParaRPr lang="en-US" sz="5400" dirty="0"/>
          </a:p>
          <a:p>
            <a:pPr>
              <a:defRPr/>
            </a:pPr>
            <a:r>
              <a:rPr lang="en-US" sz="5400" b="1" dirty="0">
                <a:hlinkClick r:id="rId8"/>
              </a:rPr>
              <a:t>Enterprise Risk Management Module</a:t>
            </a:r>
            <a:endParaRPr lang="en-US" sz="5400" dirty="0"/>
          </a:p>
          <a:p>
            <a:pPr>
              <a:defRPr/>
            </a:pPr>
            <a:r>
              <a:rPr lang="en-US" sz="5400" b="1" dirty="0">
                <a:hlinkClick r:id="rId9"/>
              </a:rPr>
              <a:t>Enterprise Risk Management Exam</a:t>
            </a:r>
            <a:endParaRPr lang="en-US" sz="5400" dirty="0"/>
          </a:p>
          <a:p>
            <a:pPr>
              <a:defRPr/>
            </a:pPr>
            <a:r>
              <a:rPr lang="en-US" sz="5400" b="1" dirty="0">
                <a:hlinkClick r:id="rId10"/>
              </a:rPr>
              <a:t>Associateship Professionalism Course (APC)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8382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chemeClr val="accent2"/>
                </a:solidFill>
              </a:rPr>
              <a:t>FSA </a:t>
            </a:r>
            <a:r>
              <a:rPr lang="en-US" altLang="en-US" dirty="0">
                <a:solidFill>
                  <a:schemeClr val="accent2"/>
                </a:solidFill>
              </a:rPr>
              <a:t>requirements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141412" y="1615113"/>
            <a:ext cx="9905999" cy="4954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en-US" altLang="en-US" sz="4800" b="1" u="sng" dirty="0">
                <a:cs typeface="+mj-cs"/>
                <a:hlinkClick r:id="rId2"/>
              </a:rPr>
              <a:t>Exam P–Probability</a:t>
            </a:r>
            <a:endParaRPr lang="en-US" altLang="en-US" sz="4800" u="sng" dirty="0">
              <a:cs typeface="+mj-cs"/>
            </a:endParaRPr>
          </a:p>
          <a:p>
            <a:r>
              <a:rPr lang="en-US" altLang="en-US" sz="4800" b="1" dirty="0">
                <a:cs typeface="+mj-cs"/>
                <a:hlinkClick r:id="rId3"/>
              </a:rPr>
              <a:t>Exam FM–Financial Mathematics</a:t>
            </a:r>
            <a:endParaRPr lang="en-US" altLang="en-US" sz="4800" dirty="0">
              <a:cs typeface="+mj-cs"/>
            </a:endParaRPr>
          </a:p>
          <a:p>
            <a:r>
              <a:rPr lang="en-US" altLang="en-US" sz="4800" b="1" dirty="0">
                <a:cs typeface="+mj-cs"/>
                <a:hlinkClick r:id="rId4"/>
              </a:rPr>
              <a:t>Exam MFE–Models for Financial Economics</a:t>
            </a:r>
            <a:endParaRPr lang="en-US" altLang="en-US" sz="4800" dirty="0">
              <a:cs typeface="+mj-cs"/>
            </a:endParaRPr>
          </a:p>
          <a:p>
            <a:r>
              <a:rPr lang="en-US" altLang="en-US" sz="4800" b="1" dirty="0">
                <a:cs typeface="+mj-cs"/>
                <a:hlinkClick r:id="rId5"/>
              </a:rPr>
              <a:t>Exam MLC–Models for Life Contingencies</a:t>
            </a:r>
            <a:endParaRPr lang="en-US" altLang="en-US" sz="4800" dirty="0">
              <a:cs typeface="+mj-cs"/>
            </a:endParaRPr>
          </a:p>
          <a:p>
            <a:r>
              <a:rPr lang="en-US" altLang="en-US" sz="4800" b="1" dirty="0">
                <a:cs typeface="+mj-cs"/>
                <a:hlinkClick r:id="rId6"/>
              </a:rPr>
              <a:t>Exam C–Construction and Evaluation of Actuarial </a:t>
            </a:r>
            <a:r>
              <a:rPr lang="en-US" altLang="en-US" sz="4800" b="1" dirty="0" smtClean="0">
                <a:cs typeface="+mj-cs"/>
                <a:hlinkClick r:id="rId6"/>
              </a:rPr>
              <a:t>Models</a:t>
            </a:r>
            <a:endParaRPr lang="en-US" altLang="en-US" sz="4800" dirty="0">
              <a:cs typeface="+mj-cs"/>
            </a:endParaRPr>
          </a:p>
          <a:p>
            <a:r>
              <a:rPr lang="en-US" altLang="en-US" sz="4800" b="1" dirty="0">
                <a:cs typeface="+mj-cs"/>
                <a:hlinkClick r:id="rId7" tooltip="VEE* Economics"/>
              </a:rPr>
              <a:t>VEE Economics</a:t>
            </a:r>
            <a:endParaRPr lang="en-US" altLang="en-US" sz="4800" dirty="0">
              <a:cs typeface="+mj-cs"/>
            </a:endParaRPr>
          </a:p>
          <a:p>
            <a:r>
              <a:rPr lang="en-US" altLang="en-US" sz="4800" b="1" dirty="0">
                <a:cs typeface="+mj-cs"/>
                <a:hlinkClick r:id="rId7" tooltip="VEE* Corporate Finance"/>
              </a:rPr>
              <a:t>VEE Corporate Finance</a:t>
            </a:r>
            <a:endParaRPr lang="en-US" altLang="en-US" sz="4800" dirty="0">
              <a:cs typeface="+mj-cs"/>
            </a:endParaRPr>
          </a:p>
          <a:p>
            <a:r>
              <a:rPr lang="en-US" altLang="en-US" sz="4800" b="1" dirty="0">
                <a:cs typeface="+mj-cs"/>
                <a:hlinkClick r:id="rId7" tooltip="VEE* Applied Statistics"/>
              </a:rPr>
              <a:t>VEE Applied Statistics</a:t>
            </a:r>
            <a:endParaRPr lang="en-US" altLang="en-US" sz="4800" dirty="0">
              <a:cs typeface="+mj-cs"/>
            </a:endParaRPr>
          </a:p>
          <a:p>
            <a:r>
              <a:rPr lang="en-US" altLang="en-US" sz="4800" b="1" dirty="0">
                <a:cs typeface="+mj-cs"/>
                <a:hlinkClick r:id="rId8"/>
              </a:rPr>
              <a:t>Fundamentals of Actuarial Practice (FAP) e–Learning Course</a:t>
            </a:r>
            <a:endParaRPr lang="en-US" altLang="en-US" sz="4800" dirty="0">
              <a:cs typeface="+mj-cs"/>
            </a:endParaRPr>
          </a:p>
          <a:p>
            <a:r>
              <a:rPr lang="en-US" altLang="en-US" sz="4800" b="1" dirty="0">
                <a:cs typeface="+mj-cs"/>
                <a:hlinkClick r:id="rId9"/>
              </a:rPr>
              <a:t>Associateship Professionalism Course (APC</a:t>
            </a:r>
            <a:r>
              <a:rPr lang="en-US" altLang="en-US" sz="4800" b="1" dirty="0" smtClean="0">
                <a:cs typeface="+mj-cs"/>
                <a:hlinkClick r:id="rId9"/>
              </a:rPr>
              <a:t>)</a:t>
            </a:r>
            <a:endParaRPr lang="en-US" altLang="en-US" sz="4800" b="1" dirty="0" smtClean="0">
              <a:cs typeface="+mj-cs"/>
            </a:endParaRPr>
          </a:p>
          <a:p>
            <a:pPr>
              <a:defRPr/>
            </a:pP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cs typeface="+mj-cs"/>
              </a:rPr>
              <a:t>Corporate Finance and ERM (CFE) Track</a:t>
            </a:r>
          </a:p>
          <a:p>
            <a:pPr>
              <a:defRPr/>
            </a:pP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cs typeface="+mj-cs"/>
              </a:rPr>
              <a:t>Quantitative Finance and Investment (QFI) Track</a:t>
            </a:r>
          </a:p>
          <a:p>
            <a:pPr>
              <a:defRPr/>
            </a:pP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cs typeface="+mj-cs"/>
              </a:rPr>
              <a:t>Individual Life and Annuities Track</a:t>
            </a:r>
          </a:p>
          <a:p>
            <a:pPr>
              <a:defRPr/>
            </a:pP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cs typeface="+mj-cs"/>
              </a:rPr>
              <a:t>Retirement Benefits Track</a:t>
            </a:r>
          </a:p>
          <a:p>
            <a:pPr>
              <a:defRPr/>
            </a:pP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cs typeface="+mj-cs"/>
              </a:rPr>
              <a:t>Group and Health Track</a:t>
            </a:r>
          </a:p>
          <a:p>
            <a:pPr>
              <a:defRPr/>
            </a:pP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cs typeface="+mj-cs"/>
              </a:rPr>
              <a:t>General Insurance Track</a:t>
            </a:r>
          </a:p>
          <a:p>
            <a:pPr>
              <a:defRPr/>
            </a:pPr>
            <a:endParaRPr lang="en-US" sz="4800" b="1" dirty="0">
              <a:cs typeface="+mj-cs"/>
            </a:endParaRPr>
          </a:p>
          <a:p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42006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Exams</a:t>
            </a:r>
            <a:endParaRPr lang="ar-S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0188246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5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5817625"/>
              </p:ext>
            </p:extLst>
          </p:nvPr>
        </p:nvGraphicFramePr>
        <p:xfrm>
          <a:off x="1973179" y="2249488"/>
          <a:ext cx="8189495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9244818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3820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5788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Concordia University, Canada</a:t>
            </a:r>
            <a:r>
              <a:rPr lang="en-US" b="1" cap="none" dirty="0" smtClean="0">
                <a:ln w="50800"/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cap="none" dirty="0" smtClean="0">
                <a:ln w="50800"/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cap="none" dirty="0" smtClean="0">
                <a:ln w="50800"/>
                <a:solidFill>
                  <a:schemeClr val="bg1"/>
                </a:solidFill>
              </a:rPr>
              <a:t>Department of Mathematics &amp; Statistics – Faculty of Art and Sciences</a:t>
            </a:r>
            <a:endParaRPr lang="ar-SA" sz="2800" b="1" cap="none" dirty="0">
              <a:ln w="50800"/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25600"/>
            <a:ext cx="9905999" cy="523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Degree : BA, B.Sc. in  Actuarial Mathematics and Finance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ar-SA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032000" y="2120347"/>
          <a:ext cx="7655339" cy="401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1035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73782"/>
          </a:xfrm>
        </p:spPr>
        <p:txBody>
          <a:bodyPr>
            <a:normAutofit fontScale="90000"/>
          </a:bodyPr>
          <a:lstStyle/>
          <a:p>
            <a:r>
              <a:rPr lang="en-US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Universit</a:t>
            </a:r>
            <a:r>
              <a:rPr lang="fr-FR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é</a:t>
            </a:r>
            <a:r>
              <a:rPr lang="en-US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Paris Dauphine, France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Department :</a:t>
            </a:r>
            <a:br>
              <a:rPr lang="en-US" sz="27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27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“Math</a:t>
            </a:r>
            <a:r>
              <a:rPr lang="fr-FR" sz="27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é</a:t>
            </a:r>
            <a:r>
              <a:rPr lang="en-US" sz="27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matiques  et Informatique de La D</a:t>
            </a:r>
            <a:r>
              <a:rPr lang="fr-FR" sz="27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é</a:t>
            </a:r>
            <a:r>
              <a:rPr lang="en-US" sz="27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cision</a:t>
            </a:r>
            <a:r>
              <a:rPr lang="en-US" sz="27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et des Organisations”</a:t>
            </a:r>
            <a:endParaRPr lang="ar-SA" sz="27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401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Degree: “Licence” “ Mathematics and Computer Sciences”</a:t>
            </a: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bg1"/>
                </a:solidFill>
              </a:rPr>
              <a:t>Mathematics</a:t>
            </a: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bg1"/>
                </a:solidFill>
              </a:rPr>
              <a:t>Economics</a:t>
            </a: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bg1"/>
                </a:solidFill>
              </a:rPr>
              <a:t>Finance</a:t>
            </a: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bg1"/>
                </a:solidFill>
              </a:rPr>
              <a:t>Statistics</a:t>
            </a: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bg1"/>
                </a:solidFill>
              </a:rPr>
              <a:t>Computer Sciences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302000" y="2387600"/>
          <a:ext cx="7734300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3189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48382"/>
          </a:xfrm>
        </p:spPr>
        <p:txBody>
          <a:bodyPr>
            <a:normAutofit/>
          </a:bodyPr>
          <a:lstStyle/>
          <a:p>
            <a:r>
              <a:rPr lang="en-US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University of Leeds, UK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Department of Mathematics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3400"/>
            <a:ext cx="9905999" cy="468629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B.Sc. Degree in Financial and Actuarial Mathematics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032000" y="2501900"/>
          <a:ext cx="81280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0317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08682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n w="50800"/>
                <a:solidFill>
                  <a:schemeClr val="tx2">
                    <a:lumMod val="50000"/>
                  </a:schemeClr>
                </a:solidFill>
              </a:rPr>
              <a:t>Florida State University, USA</a:t>
            </a:r>
            <a:br>
              <a:rPr lang="en-US" b="1" cap="none" dirty="0" smtClean="0">
                <a:ln w="50800"/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cap="none" dirty="0" smtClean="0">
                <a:ln w="50800"/>
                <a:solidFill>
                  <a:schemeClr val="bg1"/>
                </a:solidFill>
              </a:rPr>
              <a:t>Department of Mathematics 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63700"/>
            <a:ext cx="9905999" cy="50419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B. Sc. Degree in Actuarial Science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Mathematics and Statistics</a:t>
            </a:r>
            <a:r>
              <a:rPr lang="en-US" sz="1800" u="sng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 Introduction to Actuarial Mathematics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  Actuarial Models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 Introduction to Mathematical Statistics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Insurance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Business and Economics </a:t>
            </a: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Introduction to Financial Accounting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Financial Management of the Firm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 Risk Management and Insurance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 Investments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ar-SA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38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b="1" dirty="0" smtClean="0">
                <a:ln w="10541" cmpd="sng">
                  <a:solidFill>
                    <a:srgbClr val="255F8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الرياضيات الإكتوارية والمالية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749661737"/>
              </p:ext>
            </p:extLst>
          </p:nvPr>
        </p:nvGraphicFramePr>
        <p:xfrm>
          <a:off x="927100" y="1701800"/>
          <a:ext cx="96774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32482"/>
          </a:xfrm>
        </p:spPr>
        <p:txBody>
          <a:bodyPr/>
          <a:lstStyle/>
          <a:p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Others</a:t>
            </a:r>
            <a:endParaRPr lang="ar-S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51000"/>
            <a:ext cx="4725987" cy="397256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defTabSz="457200">
              <a:lnSpc>
                <a:spcPct val="150000"/>
              </a:lnSpc>
              <a:buNone/>
              <a:defRPr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Central Michigan University </a:t>
            </a:r>
          </a:p>
          <a:p>
            <a:pPr marL="0" defTabSz="457200">
              <a:lnSpc>
                <a:spcPct val="150000"/>
              </a:lnSpc>
              <a:buNone/>
              <a:defRPr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Georgia State University</a:t>
            </a:r>
          </a:p>
          <a:p>
            <a:pPr marL="0" defTabSz="457200">
              <a:lnSpc>
                <a:spcPct val="150000"/>
              </a:lnSpc>
              <a:buNone/>
              <a:defRPr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Illinois State University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New York University Stern 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Purdue University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University of Iowa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University of Michigan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University of Texas at Austin</a:t>
            </a:r>
          </a:p>
          <a:p>
            <a:pPr>
              <a:lnSpc>
                <a:spcPct val="150000"/>
              </a:lnSpc>
            </a:pPr>
            <a:endParaRPr lang="en-US" altLang="en-US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altLang="en-US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ar-S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92800" y="1524000"/>
            <a:ext cx="5659238" cy="39446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spcBef>
                <a:spcPts val="1000"/>
              </a:spcBef>
              <a:buSzPct val="125000"/>
              <a:defRPr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Middle East Technical University,  (Turkey)</a:t>
            </a:r>
          </a:p>
          <a:p>
            <a:pPr indent="-228600">
              <a:lnSpc>
                <a:spcPct val="150000"/>
              </a:lnSpc>
              <a:spcBef>
                <a:spcPts val="1000"/>
              </a:spcBef>
              <a:buSzPct val="125000"/>
              <a:defRPr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The American University in Cairo, (Egypt)</a:t>
            </a:r>
          </a:p>
          <a:p>
            <a:pPr indent="-228600">
              <a:lnSpc>
                <a:spcPct val="150000"/>
              </a:lnSpc>
              <a:spcBef>
                <a:spcPts val="1000"/>
              </a:spcBef>
              <a:buSzPct val="125000"/>
              <a:defRPr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Heriot Watt University Dubai, (UAE)</a:t>
            </a:r>
          </a:p>
          <a:p>
            <a:pPr indent="-228600">
              <a:lnSpc>
                <a:spcPct val="150000"/>
              </a:lnSpc>
              <a:spcBef>
                <a:spcPts val="1000"/>
              </a:spcBef>
              <a:buSzPct val="125000"/>
              <a:defRPr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University of Waterloo, Dubai, (UAE)</a:t>
            </a:r>
          </a:p>
          <a:p>
            <a:pPr indent="-228600">
              <a:lnSpc>
                <a:spcPct val="150000"/>
              </a:lnSpc>
              <a:spcBef>
                <a:spcPts val="1000"/>
              </a:spcBef>
              <a:buSzPct val="125000"/>
              <a:defRPr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Jordan University, (Jordan)</a:t>
            </a:r>
          </a:p>
          <a:p>
            <a:pPr indent="-228600">
              <a:lnSpc>
                <a:spcPct val="150000"/>
              </a:lnSpc>
              <a:spcBef>
                <a:spcPts val="1000"/>
              </a:spcBef>
              <a:buSzPct val="125000"/>
              <a:defRPr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Leicester University (U.K.)</a:t>
            </a:r>
          </a:p>
          <a:p>
            <a:pPr indent="-228600">
              <a:lnSpc>
                <a:spcPct val="150000"/>
              </a:lnSpc>
              <a:spcBef>
                <a:spcPts val="1000"/>
              </a:spcBef>
              <a:buSzPct val="125000"/>
              <a:defRPr/>
            </a:pP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ENIT (Tunisia)</a:t>
            </a:r>
          </a:p>
          <a:p>
            <a:pPr indent="-228600">
              <a:lnSpc>
                <a:spcPct val="150000"/>
              </a:lnSpc>
              <a:spcBef>
                <a:spcPts val="1000"/>
              </a:spcBef>
              <a:buSzPct val="125000"/>
              <a:defRPr/>
            </a:pPr>
            <a:r>
              <a:rPr lang="en-US" altLang="en-US" sz="1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Neelein</a:t>
            </a:r>
            <a:r>
              <a:rPr lang="en-US" alt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+mj-cs"/>
              </a:rPr>
              <a:t> University (Sudan)</a:t>
            </a:r>
          </a:p>
        </p:txBody>
      </p:sp>
    </p:spTree>
    <p:extLst>
      <p:ext uri="{BB962C8B-B14F-4D97-AF65-F5344CB8AC3E}">
        <p14:creationId xmlns:p14="http://schemas.microsoft.com/office/powerpoint/2010/main" xmlns="" val="92885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058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Web References</a:t>
            </a:r>
            <a:endParaRPr lang="ar-SA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35100"/>
            <a:ext cx="9905999" cy="49403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en-US" dirty="0" smtClean="0">
                <a:solidFill>
                  <a:schemeClr val="bg1"/>
                </a:solidFill>
                <a:hlinkClick r:id="rId2"/>
              </a:rPr>
              <a:t>www.soa.org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dirty="0" smtClean="0">
                <a:solidFill>
                  <a:schemeClr val="bg1"/>
                </a:solidFill>
                <a:hlinkClick r:id="rId3"/>
              </a:rPr>
              <a:t>www.casact.org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u="sng" dirty="0" smtClean="0">
                <a:solidFill>
                  <a:schemeClr val="bg1"/>
                </a:solidFill>
                <a:hlinkClick r:id="rId4"/>
              </a:rPr>
              <a:t>http://math.sci.kuniv.edu.kw/undergraduate/financial-mathematics/course-listings</a:t>
            </a:r>
            <a:endParaRPr lang="en-US" u="sng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u="sng" dirty="0" smtClean="0">
                <a:solidFill>
                  <a:schemeClr val="bg1"/>
                </a:solidFill>
                <a:hlinkClick r:id="rId5"/>
              </a:rPr>
              <a:t>http://viewer.zmags.com/publication/e587b7ee#/</a:t>
            </a:r>
            <a:r>
              <a:rPr lang="en-US" u="sng" dirty="0" smtClean="0">
                <a:hlinkClick r:id="rId5"/>
              </a:rPr>
              <a:t>e587b7ee/102</a:t>
            </a:r>
            <a:endParaRPr lang="en-US" u="sng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n-US" u="sng" dirty="0" smtClean="0">
                <a:solidFill>
                  <a:schemeClr val="bg1"/>
                </a:solidFill>
                <a:hlinkClick r:id="rId6"/>
              </a:rPr>
              <a:t>http://formations.dauphine.fr/offre/fr-FR/media/canal/docs/L1-L3maths-Maquette-070114.pdf</a:t>
            </a:r>
            <a:endParaRPr lang="en-US" u="sng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u="sng" dirty="0" smtClean="0">
                <a:solidFill>
                  <a:schemeClr val="bg1"/>
                </a:solidFill>
                <a:hlinkClick r:id="rId7"/>
              </a:rPr>
              <a:t>http://www.maths.leeds.ac.uk/fileadmin/user_upload/leaflets/NG31_Actuarial_Mathematics_2014.pdf</a:t>
            </a:r>
            <a:endParaRPr lang="en-US" u="sng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CA" u="sng" dirty="0" smtClean="0">
                <a:solidFill>
                  <a:schemeClr val="bg1"/>
                </a:solidFill>
                <a:hlinkClick r:id="rId8"/>
              </a:rPr>
              <a:t>http://www.mathstat.concordia.ca/undergraduate-programs/specialization-programs/babsc-actuarial-mathematics</a:t>
            </a:r>
            <a:r>
              <a:rPr lang="fr-CA" u="sng" dirty="0" smtClean="0">
                <a:hlinkClick r:id="rId8"/>
              </a:rPr>
              <a:t>/</a:t>
            </a:r>
            <a:endParaRPr lang="fr-CA" u="sng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fr-CA" u="sng" dirty="0" smtClean="0">
                <a:solidFill>
                  <a:schemeClr val="bg1"/>
                </a:solidFill>
                <a:hlinkClick r:id="rId9"/>
              </a:rPr>
              <a:t>http://www.academic-guide.fsu.edu/actuarial_science.html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buFont typeface="Wingdings" pitchFamily="2" charset="2"/>
              <a:buChar char="§"/>
              <a:defRPr/>
            </a:pP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83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 smtClean="0"/>
              <a:t> </a:t>
            </a:r>
            <a:br>
              <a:rPr lang="ar-SA" dirty="0" smtClean="0"/>
            </a:br>
            <a:endParaRPr lang="ar-S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565146192"/>
              </p:ext>
            </p:extLst>
          </p:nvPr>
        </p:nvGraphicFramePr>
        <p:xfrm>
          <a:off x="992555" y="704035"/>
          <a:ext cx="96660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065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610388" y="303986"/>
            <a:ext cx="10162512" cy="833178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algn="ctr" rtl="1" eaLnBrk="0" hangingPunct="0">
              <a:defRPr/>
            </a:pPr>
            <a:r>
              <a:rPr lang="ar-SA" sz="4800" b="1" dirty="0" smtClean="0">
                <a:ln w="10541" cmpd="sng">
                  <a:solidFill>
                    <a:srgbClr val="255F8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الأهداف</a:t>
            </a:r>
            <a:endParaRPr lang="en-US" sz="4800" b="1" dirty="0">
              <a:ln w="10541" cmpd="sng">
                <a:solidFill>
                  <a:srgbClr val="255F8F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xmlns="" val="616605927"/>
              </p:ext>
            </p:extLst>
          </p:nvPr>
        </p:nvGraphicFramePr>
        <p:xfrm>
          <a:off x="1905000" y="1049866"/>
          <a:ext cx="9232900" cy="563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92849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0329416"/>
              </p:ext>
            </p:extLst>
          </p:nvPr>
        </p:nvGraphicFramePr>
        <p:xfrm>
          <a:off x="1715477" y="1008184"/>
          <a:ext cx="8458200" cy="540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1445" y="46357"/>
            <a:ext cx="8229600" cy="868043"/>
          </a:xfrm>
        </p:spPr>
        <p:txBody>
          <a:bodyPr>
            <a:normAutofit/>
          </a:bodyPr>
          <a:lstStyle/>
          <a:p>
            <a:pPr algn="r" rtl="1"/>
            <a:r>
              <a:rPr lang="ar-SA" sz="3200" b="1" dirty="0" smtClean="0">
                <a:solidFill>
                  <a:schemeClr val="accent2"/>
                </a:solidFill>
              </a:rPr>
              <a:t>جهات التوظيف</a:t>
            </a:r>
            <a:endParaRPr lang="ar-SA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2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3200" b="1" dirty="0" smtClean="0">
                <a:ln w="10541" cmpd="sng">
                  <a:solidFill>
                    <a:srgbClr val="255F8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الخطة الدراسية</a:t>
            </a:r>
            <a:endParaRPr lang="ar-S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6161779"/>
              </p:ext>
            </p:extLst>
          </p:nvPr>
        </p:nvGraphicFramePr>
        <p:xfrm>
          <a:off x="1141413" y="1612900"/>
          <a:ext cx="9906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814" y="562709"/>
            <a:ext cx="9925539" cy="5955322"/>
          </a:xfrm>
        </p:spPr>
      </p:pic>
    </p:spTree>
    <p:extLst>
      <p:ext uri="{BB962C8B-B14F-4D97-AF65-F5344CB8AC3E}">
        <p14:creationId xmlns:p14="http://schemas.microsoft.com/office/powerpoint/2010/main" xmlns="" val="27785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Elective Courses</a:t>
            </a:r>
            <a:endParaRPr lang="ar-SA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0216404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008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57400" y="914400"/>
          <a:ext cx="8382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/>
          <a:lstStyle/>
          <a:p>
            <a:pPr rtl="0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Degree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Requirements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8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5.7|32.9|1.5|12.7|2.1|10.4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3219</TotalTime>
  <Words>770</Words>
  <Application>Microsoft Office PowerPoint</Application>
  <PresentationFormat>Custom</PresentationFormat>
  <Paragraphs>217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Circuit</vt:lpstr>
      <vt:lpstr>     برنامج الرياضيات الاكتوارية والمالية بجامعة الملك سعود  د/ سهيل محسن الشابي   اللقاء التعريفي الرياضيات الاكتوارية والمالية: نحو شراكة معرفية ومهنية    قسم الرياضيات - كلية العلوم 1438/5/11هـ </vt:lpstr>
      <vt:lpstr>الرياضيات الإكتوارية والمالية</vt:lpstr>
      <vt:lpstr>  </vt:lpstr>
      <vt:lpstr>Slide 4</vt:lpstr>
      <vt:lpstr>جهات التوظيف</vt:lpstr>
      <vt:lpstr>الخطة الدراسية</vt:lpstr>
      <vt:lpstr>Slide 7</vt:lpstr>
      <vt:lpstr>Elective Courses</vt:lpstr>
      <vt:lpstr>Degree Requirements</vt:lpstr>
      <vt:lpstr>International Exams of SOA  Tracks</vt:lpstr>
      <vt:lpstr>ASA requirements</vt:lpstr>
      <vt:lpstr>CERA requirements</vt:lpstr>
      <vt:lpstr>FSA requirements</vt:lpstr>
      <vt:lpstr>Preparing Exams</vt:lpstr>
      <vt:lpstr>Slide 15</vt:lpstr>
      <vt:lpstr>Concordia University, Canada Department of Mathematics &amp; Statistics – Faculty of Art and Sciences</vt:lpstr>
      <vt:lpstr>Université Paris Dauphine, France Department : “Mathématiques  et Informatique de La Décision et des Organisations”</vt:lpstr>
      <vt:lpstr>University of Leeds, UK Department of Mathematics</vt:lpstr>
      <vt:lpstr>Florida State University, USA Department of Mathematics </vt:lpstr>
      <vt:lpstr>Others</vt:lpstr>
      <vt:lpstr>Web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NSTIP Research Areas and Transfer Activities</dc:title>
  <dc:creator>Amir Touir, PhD.</dc:creator>
  <cp:lastModifiedBy>pc</cp:lastModifiedBy>
  <cp:revision>271</cp:revision>
  <dcterms:created xsi:type="dcterms:W3CDTF">2014-04-22T12:53:43Z</dcterms:created>
  <dcterms:modified xsi:type="dcterms:W3CDTF">2017-02-09T04:53:13Z</dcterms:modified>
</cp:coreProperties>
</file>